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82C73A4-2F3A-5169-0123-2A2D4AD0CE47}" v="889" dt="2025-12-11T08:50:58.822"/>
    <p1510:client id="{5FD7D270-75A9-0DB2-7B25-B2EC17FA2387}" v="964" dt="2025-12-11T11:22:15.13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rad Jones (2219978)" userId="S::2219978@student.uwtsd.ac.uk::9c886b9c-23e6-4d87-9cdd-70f69f6f190b" providerId="AD" clId="Web-{082C73A4-2F3A-5169-0123-2A2D4AD0CE47}"/>
    <pc:docChg chg="mod addSld modSld addMainMaster delMainMaster">
      <pc:chgData name="Brad Jones (2219978)" userId="S::2219978@student.uwtsd.ac.uk::9c886b9c-23e6-4d87-9cdd-70f69f6f190b" providerId="AD" clId="Web-{082C73A4-2F3A-5169-0123-2A2D4AD0CE47}" dt="2025-12-11T08:50:58.822" v="901" actId="20577"/>
      <pc:docMkLst>
        <pc:docMk/>
      </pc:docMkLst>
      <pc:sldChg chg="addSp modSp mod setBg modClrScheme chgLayout">
        <pc:chgData name="Brad Jones (2219978)" userId="S::2219978@student.uwtsd.ac.uk::9c886b9c-23e6-4d87-9cdd-70f69f6f190b" providerId="AD" clId="Web-{082C73A4-2F3A-5169-0123-2A2D4AD0CE47}" dt="2025-12-11T08:24:54.786" v="248"/>
        <pc:sldMkLst>
          <pc:docMk/>
          <pc:sldMk cId="109857222" sldId="256"/>
        </pc:sldMkLst>
        <pc:spChg chg="mod ord">
          <ac:chgData name="Brad Jones (2219978)" userId="S::2219978@student.uwtsd.ac.uk::9c886b9c-23e6-4d87-9cdd-70f69f6f190b" providerId="AD" clId="Web-{082C73A4-2F3A-5169-0123-2A2D4AD0CE47}" dt="2025-12-11T08:24:54.786" v="248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Brad Jones (2219978)" userId="S::2219978@student.uwtsd.ac.uk::9c886b9c-23e6-4d87-9cdd-70f69f6f190b" providerId="AD" clId="Web-{082C73A4-2F3A-5169-0123-2A2D4AD0CE47}" dt="2025-12-11T08:24:54.786" v="248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Brad Jones (2219978)" userId="S::2219978@student.uwtsd.ac.uk::9c886b9c-23e6-4d87-9cdd-70f69f6f190b" providerId="AD" clId="Web-{082C73A4-2F3A-5169-0123-2A2D4AD0CE47}" dt="2025-12-11T08:24:54.786" v="248"/>
          <ac:spMkLst>
            <pc:docMk/>
            <pc:sldMk cId="109857222" sldId="256"/>
            <ac:spMk id="8" creationId="{1A3C89F8-0D2F-47FF-B903-151248265F47}"/>
          </ac:spMkLst>
        </pc:spChg>
        <pc:spChg chg="add">
          <ac:chgData name="Brad Jones (2219978)" userId="S::2219978@student.uwtsd.ac.uk::9c886b9c-23e6-4d87-9cdd-70f69f6f190b" providerId="AD" clId="Web-{082C73A4-2F3A-5169-0123-2A2D4AD0CE47}" dt="2025-12-11T08:24:54.786" v="248"/>
          <ac:spMkLst>
            <pc:docMk/>
            <pc:sldMk cId="109857222" sldId="256"/>
            <ac:spMk id="10" creationId="{C5CB530E-515E-412C-9DF1-5F8FFBD6F383}"/>
          </ac:spMkLst>
        </pc:spChg>
        <pc:spChg chg="add">
          <ac:chgData name="Brad Jones (2219978)" userId="S::2219978@student.uwtsd.ac.uk::9c886b9c-23e6-4d87-9cdd-70f69f6f190b" providerId="AD" clId="Web-{082C73A4-2F3A-5169-0123-2A2D4AD0CE47}" dt="2025-12-11T08:24:54.786" v="248"/>
          <ac:spMkLst>
            <pc:docMk/>
            <pc:sldMk cId="109857222" sldId="256"/>
            <ac:spMk id="12" creationId="{712D4376-A578-4FF1-94FC-245E7A6A489F}"/>
          </ac:spMkLst>
        </pc:spChg>
        <pc:spChg chg="add">
          <ac:chgData name="Brad Jones (2219978)" userId="S::2219978@student.uwtsd.ac.uk::9c886b9c-23e6-4d87-9cdd-70f69f6f190b" providerId="AD" clId="Web-{082C73A4-2F3A-5169-0123-2A2D4AD0CE47}" dt="2025-12-11T08:24:54.786" v="248"/>
          <ac:spMkLst>
            <pc:docMk/>
            <pc:sldMk cId="109857222" sldId="256"/>
            <ac:spMk id="14" creationId="{AEA7509D-F04F-40CB-A0B3-EEF16499CC9F}"/>
          </ac:spMkLst>
        </pc:spChg>
        <pc:spChg chg="add">
          <ac:chgData name="Brad Jones (2219978)" userId="S::2219978@student.uwtsd.ac.uk::9c886b9c-23e6-4d87-9cdd-70f69f6f190b" providerId="AD" clId="Web-{082C73A4-2F3A-5169-0123-2A2D4AD0CE47}" dt="2025-12-11T08:24:54.786" v="248"/>
          <ac:spMkLst>
            <pc:docMk/>
            <pc:sldMk cId="109857222" sldId="256"/>
            <ac:spMk id="18" creationId="{508BEF50-7B1E-49A4-BC19-5F4F1D755E64}"/>
          </ac:spMkLst>
        </pc:spChg>
        <pc:spChg chg="add">
          <ac:chgData name="Brad Jones (2219978)" userId="S::2219978@student.uwtsd.ac.uk::9c886b9c-23e6-4d87-9cdd-70f69f6f190b" providerId="AD" clId="Web-{082C73A4-2F3A-5169-0123-2A2D4AD0CE47}" dt="2025-12-11T08:24:54.786" v="248"/>
          <ac:spMkLst>
            <pc:docMk/>
            <pc:sldMk cId="109857222" sldId="256"/>
            <ac:spMk id="20" creationId="{3FBAD350-5664-4811-A208-657FB882D350}"/>
          </ac:spMkLst>
        </pc:spChg>
        <pc:spChg chg="add">
          <ac:chgData name="Brad Jones (2219978)" userId="S::2219978@student.uwtsd.ac.uk::9c886b9c-23e6-4d87-9cdd-70f69f6f190b" providerId="AD" clId="Web-{082C73A4-2F3A-5169-0123-2A2D4AD0CE47}" dt="2025-12-11T08:24:54.786" v="248"/>
          <ac:spMkLst>
            <pc:docMk/>
            <pc:sldMk cId="109857222" sldId="256"/>
            <ac:spMk id="22" creationId="{C39ADB8F-D187-49D7-BDCF-C1B6DC727068}"/>
          </ac:spMkLst>
        </pc:spChg>
        <pc:cxnChg chg="add">
          <ac:chgData name="Brad Jones (2219978)" userId="S::2219978@student.uwtsd.ac.uk::9c886b9c-23e6-4d87-9cdd-70f69f6f190b" providerId="AD" clId="Web-{082C73A4-2F3A-5169-0123-2A2D4AD0CE47}" dt="2025-12-11T08:24:54.786" v="248"/>
          <ac:cxnSpMkLst>
            <pc:docMk/>
            <pc:sldMk cId="109857222" sldId="256"/>
            <ac:cxnSpMk id="16" creationId="{56020367-4FD5-4596-8E10-C5F095CD8DBF}"/>
          </ac:cxnSpMkLst>
        </pc:cxnChg>
      </pc:sldChg>
      <pc:sldChg chg="addSp modSp new mod setBg modClrScheme chgLayout">
        <pc:chgData name="Brad Jones (2219978)" userId="S::2219978@student.uwtsd.ac.uk::9c886b9c-23e6-4d87-9cdd-70f69f6f190b" providerId="AD" clId="Web-{082C73A4-2F3A-5169-0123-2A2D4AD0CE47}" dt="2025-12-11T08:34:23.650" v="442" actId="20577"/>
        <pc:sldMkLst>
          <pc:docMk/>
          <pc:sldMk cId="534161569" sldId="257"/>
        </pc:sldMkLst>
        <pc:spChg chg="mod ord">
          <ac:chgData name="Brad Jones (2219978)" userId="S::2219978@student.uwtsd.ac.uk::9c886b9c-23e6-4d87-9cdd-70f69f6f190b" providerId="AD" clId="Web-{082C73A4-2F3A-5169-0123-2A2D4AD0CE47}" dt="2025-12-11T08:25:01.348" v="249"/>
          <ac:spMkLst>
            <pc:docMk/>
            <pc:sldMk cId="534161569" sldId="257"/>
            <ac:spMk id="2" creationId="{5393B6FD-4D26-FA77-A4F7-A5BB3E379DEB}"/>
          </ac:spMkLst>
        </pc:spChg>
        <pc:spChg chg="mod ord">
          <ac:chgData name="Brad Jones (2219978)" userId="S::2219978@student.uwtsd.ac.uk::9c886b9c-23e6-4d87-9cdd-70f69f6f190b" providerId="AD" clId="Web-{082C73A4-2F3A-5169-0123-2A2D4AD0CE47}" dt="2025-12-11T08:34:23.650" v="442" actId="20577"/>
          <ac:spMkLst>
            <pc:docMk/>
            <pc:sldMk cId="534161569" sldId="257"/>
            <ac:spMk id="3" creationId="{20FECA4A-9013-5C26-5135-31AD99A818C0}"/>
          </ac:spMkLst>
        </pc:spChg>
        <pc:spChg chg="add">
          <ac:chgData name="Brad Jones (2219978)" userId="S::2219978@student.uwtsd.ac.uk::9c886b9c-23e6-4d87-9cdd-70f69f6f190b" providerId="AD" clId="Web-{082C73A4-2F3A-5169-0123-2A2D4AD0CE47}" dt="2025-12-11T08:25:01.348" v="249"/>
          <ac:spMkLst>
            <pc:docMk/>
            <pc:sldMk cId="534161569" sldId="257"/>
            <ac:spMk id="8" creationId="{C2554CA6-288E-4202-BC52-2E5A8F0C0AED}"/>
          </ac:spMkLst>
        </pc:spChg>
        <pc:spChg chg="add">
          <ac:chgData name="Brad Jones (2219978)" userId="S::2219978@student.uwtsd.ac.uk::9c886b9c-23e6-4d87-9cdd-70f69f6f190b" providerId="AD" clId="Web-{082C73A4-2F3A-5169-0123-2A2D4AD0CE47}" dt="2025-12-11T08:25:01.348" v="249"/>
          <ac:spMkLst>
            <pc:docMk/>
            <pc:sldMk cId="534161569" sldId="257"/>
            <ac:spMk id="10" creationId="{B10BB131-AC8E-4A8E-A5D1-36260F720C3B}"/>
          </ac:spMkLst>
        </pc:spChg>
        <pc:spChg chg="add">
          <ac:chgData name="Brad Jones (2219978)" userId="S::2219978@student.uwtsd.ac.uk::9c886b9c-23e6-4d87-9cdd-70f69f6f190b" providerId="AD" clId="Web-{082C73A4-2F3A-5169-0123-2A2D4AD0CE47}" dt="2025-12-11T08:25:01.348" v="249"/>
          <ac:spMkLst>
            <pc:docMk/>
            <pc:sldMk cId="534161569" sldId="257"/>
            <ac:spMk id="12" creationId="{5B7778FC-632E-4DCA-A7CB-0D7731CCF970}"/>
          </ac:spMkLst>
        </pc:spChg>
        <pc:spChg chg="add">
          <ac:chgData name="Brad Jones (2219978)" userId="S::2219978@student.uwtsd.ac.uk::9c886b9c-23e6-4d87-9cdd-70f69f6f190b" providerId="AD" clId="Web-{082C73A4-2F3A-5169-0123-2A2D4AD0CE47}" dt="2025-12-11T08:25:01.348" v="249"/>
          <ac:spMkLst>
            <pc:docMk/>
            <pc:sldMk cId="534161569" sldId="257"/>
            <ac:spMk id="14" creationId="{FA23A907-97FB-4A8F-880A-DD77401C4296}"/>
          </ac:spMkLst>
        </pc:spChg>
      </pc:sldChg>
      <pc:sldChg chg="addSp modSp new mod setBg modClrScheme chgLayout">
        <pc:chgData name="Brad Jones (2219978)" userId="S::2219978@student.uwtsd.ac.uk::9c886b9c-23e6-4d87-9cdd-70f69f6f190b" providerId="AD" clId="Web-{082C73A4-2F3A-5169-0123-2A2D4AD0CE47}" dt="2025-12-11T08:40:57.347" v="599" actId="20577"/>
        <pc:sldMkLst>
          <pc:docMk/>
          <pc:sldMk cId="3735646682" sldId="258"/>
        </pc:sldMkLst>
        <pc:spChg chg="mod ord">
          <ac:chgData name="Brad Jones (2219978)" userId="S::2219978@student.uwtsd.ac.uk::9c886b9c-23e6-4d87-9cdd-70f69f6f190b" providerId="AD" clId="Web-{082C73A4-2F3A-5169-0123-2A2D4AD0CE47}" dt="2025-12-11T08:25:06.583" v="250"/>
          <ac:spMkLst>
            <pc:docMk/>
            <pc:sldMk cId="3735646682" sldId="258"/>
            <ac:spMk id="2" creationId="{F40F3178-7C06-1C3F-66DC-B62390DE49D2}"/>
          </ac:spMkLst>
        </pc:spChg>
        <pc:spChg chg="mod ord">
          <ac:chgData name="Brad Jones (2219978)" userId="S::2219978@student.uwtsd.ac.uk::9c886b9c-23e6-4d87-9cdd-70f69f6f190b" providerId="AD" clId="Web-{082C73A4-2F3A-5169-0123-2A2D4AD0CE47}" dt="2025-12-11T08:40:57.347" v="599" actId="20577"/>
          <ac:spMkLst>
            <pc:docMk/>
            <pc:sldMk cId="3735646682" sldId="258"/>
            <ac:spMk id="3" creationId="{FE7BB889-F2CF-4780-690E-7B0B9723C022}"/>
          </ac:spMkLst>
        </pc:spChg>
        <pc:spChg chg="add">
          <ac:chgData name="Brad Jones (2219978)" userId="S::2219978@student.uwtsd.ac.uk::9c886b9c-23e6-4d87-9cdd-70f69f6f190b" providerId="AD" clId="Web-{082C73A4-2F3A-5169-0123-2A2D4AD0CE47}" dt="2025-12-11T08:25:06.583" v="250"/>
          <ac:spMkLst>
            <pc:docMk/>
            <pc:sldMk cId="3735646682" sldId="258"/>
            <ac:spMk id="8" creationId="{DEE2AD96-B495-4E06-9291-B71706F728CB}"/>
          </ac:spMkLst>
        </pc:spChg>
        <pc:spChg chg="add">
          <ac:chgData name="Brad Jones (2219978)" userId="S::2219978@student.uwtsd.ac.uk::9c886b9c-23e6-4d87-9cdd-70f69f6f190b" providerId="AD" clId="Web-{082C73A4-2F3A-5169-0123-2A2D4AD0CE47}" dt="2025-12-11T08:25:06.583" v="250"/>
          <ac:spMkLst>
            <pc:docMk/>
            <pc:sldMk cId="3735646682" sldId="258"/>
            <ac:spMk id="10" creationId="{53CF6D67-C5A8-4ADD-9E8E-1E38CA1D3166}"/>
          </ac:spMkLst>
        </pc:spChg>
        <pc:spChg chg="add">
          <ac:chgData name="Brad Jones (2219978)" userId="S::2219978@student.uwtsd.ac.uk::9c886b9c-23e6-4d87-9cdd-70f69f6f190b" providerId="AD" clId="Web-{082C73A4-2F3A-5169-0123-2A2D4AD0CE47}" dt="2025-12-11T08:25:06.583" v="250"/>
          <ac:spMkLst>
            <pc:docMk/>
            <pc:sldMk cId="3735646682" sldId="258"/>
            <ac:spMk id="12" creationId="{86909FA0-B515-4681-B7A8-FA281D133B94}"/>
          </ac:spMkLst>
        </pc:spChg>
        <pc:spChg chg="add">
          <ac:chgData name="Brad Jones (2219978)" userId="S::2219978@student.uwtsd.ac.uk::9c886b9c-23e6-4d87-9cdd-70f69f6f190b" providerId="AD" clId="Web-{082C73A4-2F3A-5169-0123-2A2D4AD0CE47}" dt="2025-12-11T08:25:06.583" v="250"/>
          <ac:spMkLst>
            <pc:docMk/>
            <pc:sldMk cId="3735646682" sldId="258"/>
            <ac:spMk id="14" creationId="{21C9FE86-FCC3-4A31-AA1C-C882262B7FE7}"/>
          </ac:spMkLst>
        </pc:spChg>
        <pc:spChg chg="add">
          <ac:chgData name="Brad Jones (2219978)" userId="S::2219978@student.uwtsd.ac.uk::9c886b9c-23e6-4d87-9cdd-70f69f6f190b" providerId="AD" clId="Web-{082C73A4-2F3A-5169-0123-2A2D4AD0CE47}" dt="2025-12-11T08:25:06.583" v="250"/>
          <ac:spMkLst>
            <pc:docMk/>
            <pc:sldMk cId="3735646682" sldId="258"/>
            <ac:spMk id="16" creationId="{7D96243B-ECED-4B71-8E06-AE9A285EAD20}"/>
          </ac:spMkLst>
        </pc:spChg>
        <pc:spChg chg="add">
          <ac:chgData name="Brad Jones (2219978)" userId="S::2219978@student.uwtsd.ac.uk::9c886b9c-23e6-4d87-9cdd-70f69f6f190b" providerId="AD" clId="Web-{082C73A4-2F3A-5169-0123-2A2D4AD0CE47}" dt="2025-12-11T08:25:06.583" v="250"/>
          <ac:spMkLst>
            <pc:docMk/>
            <pc:sldMk cId="3735646682" sldId="258"/>
            <ac:spMk id="18" creationId="{A09989E4-EFDC-4A90-A633-E0525FB4139E}"/>
          </ac:spMkLst>
        </pc:spChg>
      </pc:sldChg>
      <pc:sldChg chg="addSp delSp modSp new mod setBg modClrScheme chgLayout">
        <pc:chgData name="Brad Jones (2219978)" userId="S::2219978@student.uwtsd.ac.uk::9c886b9c-23e6-4d87-9cdd-70f69f6f190b" providerId="AD" clId="Web-{082C73A4-2F3A-5169-0123-2A2D4AD0CE47}" dt="2025-12-11T08:49:56.851" v="860" actId="20577"/>
        <pc:sldMkLst>
          <pc:docMk/>
          <pc:sldMk cId="3715732032" sldId="259"/>
        </pc:sldMkLst>
        <pc:spChg chg="mod ord">
          <ac:chgData name="Brad Jones (2219978)" userId="S::2219978@student.uwtsd.ac.uk::9c886b9c-23e6-4d87-9cdd-70f69f6f190b" providerId="AD" clId="Web-{082C73A4-2F3A-5169-0123-2A2D4AD0CE47}" dt="2025-12-11T08:25:16.412" v="253"/>
          <ac:spMkLst>
            <pc:docMk/>
            <pc:sldMk cId="3715732032" sldId="259"/>
            <ac:spMk id="2" creationId="{0B6A4DBE-5B04-BE68-DF51-19FE9A4549B4}"/>
          </ac:spMkLst>
        </pc:spChg>
        <pc:spChg chg="add del mod ord">
          <ac:chgData name="Brad Jones (2219978)" userId="S::2219978@student.uwtsd.ac.uk::9c886b9c-23e6-4d87-9cdd-70f69f6f190b" providerId="AD" clId="Web-{082C73A4-2F3A-5169-0123-2A2D4AD0CE47}" dt="2025-12-11T08:25:16.412" v="253"/>
          <ac:spMkLst>
            <pc:docMk/>
            <pc:sldMk cId="3715732032" sldId="259"/>
            <ac:spMk id="3" creationId="{8A9EBCE4-673F-7928-4EBF-0E8DFCD19F96}"/>
          </ac:spMkLst>
        </pc:spChg>
        <pc:spChg chg="add">
          <ac:chgData name="Brad Jones (2219978)" userId="S::2219978@student.uwtsd.ac.uk::9c886b9c-23e6-4d87-9cdd-70f69f6f190b" providerId="AD" clId="Web-{082C73A4-2F3A-5169-0123-2A2D4AD0CE47}" dt="2025-12-11T08:25:16.412" v="253"/>
          <ac:spMkLst>
            <pc:docMk/>
            <pc:sldMk cId="3715732032" sldId="259"/>
            <ac:spMk id="8" creationId="{1B15ED52-F352-441B-82BF-E0EA34836D08}"/>
          </ac:spMkLst>
        </pc:spChg>
        <pc:spChg chg="add del">
          <ac:chgData name="Brad Jones (2219978)" userId="S::2219978@student.uwtsd.ac.uk::9c886b9c-23e6-4d87-9cdd-70f69f6f190b" providerId="AD" clId="Web-{082C73A4-2F3A-5169-0123-2A2D4AD0CE47}" dt="2025-12-11T08:25:16.396" v="252"/>
          <ac:spMkLst>
            <pc:docMk/>
            <pc:sldMk cId="3715732032" sldId="259"/>
            <ac:spMk id="10" creationId="{A3363022-C969-41E9-8EB2-E4C94908C1FA}"/>
          </ac:spMkLst>
        </pc:spChg>
        <pc:spChg chg="add del">
          <ac:chgData name="Brad Jones (2219978)" userId="S::2219978@student.uwtsd.ac.uk::9c886b9c-23e6-4d87-9cdd-70f69f6f190b" providerId="AD" clId="Web-{082C73A4-2F3A-5169-0123-2A2D4AD0CE47}" dt="2025-12-11T08:25:16.396" v="252"/>
          <ac:spMkLst>
            <pc:docMk/>
            <pc:sldMk cId="3715732032" sldId="259"/>
            <ac:spMk id="12" creationId="{8D1AD6B3-BE88-4CEB-BA17-790657CC4729}"/>
          </ac:spMkLst>
        </pc:spChg>
        <pc:spChg chg="add">
          <ac:chgData name="Brad Jones (2219978)" userId="S::2219978@student.uwtsd.ac.uk::9c886b9c-23e6-4d87-9cdd-70f69f6f190b" providerId="AD" clId="Web-{082C73A4-2F3A-5169-0123-2A2D4AD0CE47}" dt="2025-12-11T08:25:16.412" v="253"/>
          <ac:spMkLst>
            <pc:docMk/>
            <pc:sldMk cId="3715732032" sldId="259"/>
            <ac:spMk id="16" creationId="{53E5B1A8-3AC9-4BD1-9BBC-78CA94F2D1BA}"/>
          </ac:spMkLst>
        </pc:spChg>
        <pc:spChg chg="add">
          <ac:chgData name="Brad Jones (2219978)" userId="S::2219978@student.uwtsd.ac.uk::9c886b9c-23e6-4d87-9cdd-70f69f6f190b" providerId="AD" clId="Web-{082C73A4-2F3A-5169-0123-2A2D4AD0CE47}" dt="2025-12-11T08:25:16.412" v="253"/>
          <ac:spMkLst>
            <pc:docMk/>
            <pc:sldMk cId="3715732032" sldId="259"/>
            <ac:spMk id="19" creationId="{3B2E3793-BFE6-45A2-9B7B-E18844431C99}"/>
          </ac:spMkLst>
        </pc:spChg>
        <pc:spChg chg="add">
          <ac:chgData name="Brad Jones (2219978)" userId="S::2219978@student.uwtsd.ac.uk::9c886b9c-23e6-4d87-9cdd-70f69f6f190b" providerId="AD" clId="Web-{082C73A4-2F3A-5169-0123-2A2D4AD0CE47}" dt="2025-12-11T08:25:16.412" v="253"/>
          <ac:spMkLst>
            <pc:docMk/>
            <pc:sldMk cId="3715732032" sldId="259"/>
            <ac:spMk id="20" creationId="{BC4C4868-CB8F-4AF9-9CDB-8108F2C19B67}"/>
          </ac:spMkLst>
        </pc:spChg>
        <pc:spChg chg="add">
          <ac:chgData name="Brad Jones (2219978)" userId="S::2219978@student.uwtsd.ac.uk::9c886b9c-23e6-4d87-9cdd-70f69f6f190b" providerId="AD" clId="Web-{082C73A4-2F3A-5169-0123-2A2D4AD0CE47}" dt="2025-12-11T08:25:16.412" v="253"/>
          <ac:spMkLst>
            <pc:docMk/>
            <pc:sldMk cId="3715732032" sldId="259"/>
            <ac:spMk id="21" creationId="{375E0459-6403-40CD-989D-56A4407CA12E}"/>
          </ac:spMkLst>
        </pc:spChg>
        <pc:spChg chg="add mod">
          <ac:chgData name="Brad Jones (2219978)" userId="S::2219978@student.uwtsd.ac.uk::9c886b9c-23e6-4d87-9cdd-70f69f6f190b" providerId="AD" clId="Web-{082C73A4-2F3A-5169-0123-2A2D4AD0CE47}" dt="2025-12-11T08:49:56.851" v="860" actId="20577"/>
          <ac:spMkLst>
            <pc:docMk/>
            <pc:sldMk cId="3715732032" sldId="259"/>
            <ac:spMk id="22" creationId="{8A9EBCE4-673F-7928-4EBF-0E8DFCD19F96}"/>
          </ac:spMkLst>
        </pc:spChg>
        <pc:grpChg chg="add del">
          <ac:chgData name="Brad Jones (2219978)" userId="S::2219978@student.uwtsd.ac.uk::9c886b9c-23e6-4d87-9cdd-70f69f6f190b" providerId="AD" clId="Web-{082C73A4-2F3A-5169-0123-2A2D4AD0CE47}" dt="2025-12-11T08:25:16.396" v="252"/>
          <ac:grpSpMkLst>
            <pc:docMk/>
            <pc:sldMk cId="3715732032" sldId="259"/>
            <ac:grpSpMk id="14" creationId="{89D1390B-7E13-4B4F-9CB2-391063412E54}"/>
          </ac:grpSpMkLst>
        </pc:grpChg>
        <pc:picChg chg="add del">
          <ac:chgData name="Brad Jones (2219978)" userId="S::2219978@student.uwtsd.ac.uk::9c886b9c-23e6-4d87-9cdd-70f69f6f190b" providerId="AD" clId="Web-{082C73A4-2F3A-5169-0123-2A2D4AD0CE47}" dt="2025-12-11T08:25:16.396" v="252"/>
          <ac:picMkLst>
            <pc:docMk/>
            <pc:sldMk cId="3715732032" sldId="259"/>
            <ac:picMk id="7" creationId="{0DF199C7-FF98-D89E-0F5C-534F757E2DA9}"/>
          </ac:picMkLst>
        </pc:picChg>
      </pc:sldChg>
      <pc:sldChg chg="addSp delSp modSp new mod setBg modClrScheme chgLayout">
        <pc:chgData name="Brad Jones (2219978)" userId="S::2219978@student.uwtsd.ac.uk::9c886b9c-23e6-4d87-9cdd-70f69f6f190b" providerId="AD" clId="Web-{082C73A4-2F3A-5169-0123-2A2D4AD0CE47}" dt="2025-12-11T08:25:25.834" v="256"/>
        <pc:sldMkLst>
          <pc:docMk/>
          <pc:sldMk cId="192726006" sldId="260"/>
        </pc:sldMkLst>
        <pc:spChg chg="mod ord">
          <ac:chgData name="Brad Jones (2219978)" userId="S::2219978@student.uwtsd.ac.uk::9c886b9c-23e6-4d87-9cdd-70f69f6f190b" providerId="AD" clId="Web-{082C73A4-2F3A-5169-0123-2A2D4AD0CE47}" dt="2025-12-11T08:25:25.834" v="256"/>
          <ac:spMkLst>
            <pc:docMk/>
            <pc:sldMk cId="192726006" sldId="260"/>
            <ac:spMk id="2" creationId="{ADCE309F-F4D1-99EC-E273-B91E835A7AD3}"/>
          </ac:spMkLst>
        </pc:spChg>
        <pc:spChg chg="mod ord">
          <ac:chgData name="Brad Jones (2219978)" userId="S::2219978@student.uwtsd.ac.uk::9c886b9c-23e6-4d87-9cdd-70f69f6f190b" providerId="AD" clId="Web-{082C73A4-2F3A-5169-0123-2A2D4AD0CE47}" dt="2025-12-11T08:25:25.834" v="256"/>
          <ac:spMkLst>
            <pc:docMk/>
            <pc:sldMk cId="192726006" sldId="260"/>
            <ac:spMk id="3" creationId="{5D9E5B38-BF2C-4805-FB88-D66B5C6A9683}"/>
          </ac:spMkLst>
        </pc:spChg>
        <pc:spChg chg="add del">
          <ac:chgData name="Brad Jones (2219978)" userId="S::2219978@student.uwtsd.ac.uk::9c886b9c-23e6-4d87-9cdd-70f69f6f190b" providerId="AD" clId="Web-{082C73A4-2F3A-5169-0123-2A2D4AD0CE47}" dt="2025-12-11T08:25:25.834" v="255"/>
          <ac:spMkLst>
            <pc:docMk/>
            <pc:sldMk cId="192726006" sldId="260"/>
            <ac:spMk id="8" creationId="{DEE2AD96-B495-4E06-9291-B71706F728CB}"/>
          </ac:spMkLst>
        </pc:spChg>
        <pc:spChg chg="add del">
          <ac:chgData name="Brad Jones (2219978)" userId="S::2219978@student.uwtsd.ac.uk::9c886b9c-23e6-4d87-9cdd-70f69f6f190b" providerId="AD" clId="Web-{082C73A4-2F3A-5169-0123-2A2D4AD0CE47}" dt="2025-12-11T08:25:25.834" v="255"/>
          <ac:spMkLst>
            <pc:docMk/>
            <pc:sldMk cId="192726006" sldId="260"/>
            <ac:spMk id="10" creationId="{53CF6D67-C5A8-4ADD-9E8E-1E38CA1D3166}"/>
          </ac:spMkLst>
        </pc:spChg>
        <pc:spChg chg="add del">
          <ac:chgData name="Brad Jones (2219978)" userId="S::2219978@student.uwtsd.ac.uk::9c886b9c-23e6-4d87-9cdd-70f69f6f190b" providerId="AD" clId="Web-{082C73A4-2F3A-5169-0123-2A2D4AD0CE47}" dt="2025-12-11T08:25:25.834" v="255"/>
          <ac:spMkLst>
            <pc:docMk/>
            <pc:sldMk cId="192726006" sldId="260"/>
            <ac:spMk id="12" creationId="{86909FA0-B515-4681-B7A8-FA281D133B94}"/>
          </ac:spMkLst>
        </pc:spChg>
        <pc:spChg chg="add del">
          <ac:chgData name="Brad Jones (2219978)" userId="S::2219978@student.uwtsd.ac.uk::9c886b9c-23e6-4d87-9cdd-70f69f6f190b" providerId="AD" clId="Web-{082C73A4-2F3A-5169-0123-2A2D4AD0CE47}" dt="2025-12-11T08:25:25.834" v="255"/>
          <ac:spMkLst>
            <pc:docMk/>
            <pc:sldMk cId="192726006" sldId="260"/>
            <ac:spMk id="14" creationId="{21C9FE86-FCC3-4A31-AA1C-C882262B7FE7}"/>
          </ac:spMkLst>
        </pc:spChg>
        <pc:spChg chg="add del">
          <ac:chgData name="Brad Jones (2219978)" userId="S::2219978@student.uwtsd.ac.uk::9c886b9c-23e6-4d87-9cdd-70f69f6f190b" providerId="AD" clId="Web-{082C73A4-2F3A-5169-0123-2A2D4AD0CE47}" dt="2025-12-11T08:25:25.834" v="255"/>
          <ac:spMkLst>
            <pc:docMk/>
            <pc:sldMk cId="192726006" sldId="260"/>
            <ac:spMk id="16" creationId="{7D96243B-ECED-4B71-8E06-AE9A285EAD20}"/>
          </ac:spMkLst>
        </pc:spChg>
        <pc:spChg chg="add del">
          <ac:chgData name="Brad Jones (2219978)" userId="S::2219978@student.uwtsd.ac.uk::9c886b9c-23e6-4d87-9cdd-70f69f6f190b" providerId="AD" clId="Web-{082C73A4-2F3A-5169-0123-2A2D4AD0CE47}" dt="2025-12-11T08:25:25.834" v="255"/>
          <ac:spMkLst>
            <pc:docMk/>
            <pc:sldMk cId="192726006" sldId="260"/>
            <ac:spMk id="18" creationId="{A09989E4-EFDC-4A90-A633-E0525FB4139E}"/>
          </ac:spMkLst>
        </pc:spChg>
        <pc:spChg chg="add">
          <ac:chgData name="Brad Jones (2219978)" userId="S::2219978@student.uwtsd.ac.uk::9c886b9c-23e6-4d87-9cdd-70f69f6f190b" providerId="AD" clId="Web-{082C73A4-2F3A-5169-0123-2A2D4AD0CE47}" dt="2025-12-11T08:25:25.834" v="256"/>
          <ac:spMkLst>
            <pc:docMk/>
            <pc:sldMk cId="192726006" sldId="260"/>
            <ac:spMk id="20" creationId="{907EF6B7-1338-4443-8C46-6A318D952DFD}"/>
          </ac:spMkLst>
        </pc:spChg>
        <pc:spChg chg="add">
          <ac:chgData name="Brad Jones (2219978)" userId="S::2219978@student.uwtsd.ac.uk::9c886b9c-23e6-4d87-9cdd-70f69f6f190b" providerId="AD" clId="Web-{082C73A4-2F3A-5169-0123-2A2D4AD0CE47}" dt="2025-12-11T08:25:25.834" v="256"/>
          <ac:spMkLst>
            <pc:docMk/>
            <pc:sldMk cId="192726006" sldId="260"/>
            <ac:spMk id="21" creationId="{DAAE4CDD-124C-4DCF-9584-B6033B545DD5}"/>
          </ac:spMkLst>
        </pc:spChg>
        <pc:spChg chg="add">
          <ac:chgData name="Brad Jones (2219978)" userId="S::2219978@student.uwtsd.ac.uk::9c886b9c-23e6-4d87-9cdd-70f69f6f190b" providerId="AD" clId="Web-{082C73A4-2F3A-5169-0123-2A2D4AD0CE47}" dt="2025-12-11T08:25:25.834" v="256"/>
          <ac:spMkLst>
            <pc:docMk/>
            <pc:sldMk cId="192726006" sldId="260"/>
            <ac:spMk id="22" creationId="{081E4A58-353D-44AE-B2FC-2A74E2E400F7}"/>
          </ac:spMkLst>
        </pc:spChg>
      </pc:sldChg>
      <pc:sldChg chg="addSp delSp modSp new mod setBg modClrScheme chgLayout">
        <pc:chgData name="Brad Jones (2219978)" userId="S::2219978@student.uwtsd.ac.uk::9c886b9c-23e6-4d87-9cdd-70f69f6f190b" providerId="AD" clId="Web-{082C73A4-2F3A-5169-0123-2A2D4AD0CE47}" dt="2025-12-11T08:25:44.475" v="259"/>
        <pc:sldMkLst>
          <pc:docMk/>
          <pc:sldMk cId="3932669575" sldId="261"/>
        </pc:sldMkLst>
        <pc:spChg chg="mod ord">
          <ac:chgData name="Brad Jones (2219978)" userId="S::2219978@student.uwtsd.ac.uk::9c886b9c-23e6-4d87-9cdd-70f69f6f190b" providerId="AD" clId="Web-{082C73A4-2F3A-5169-0123-2A2D4AD0CE47}" dt="2025-12-11T08:25:44.475" v="259"/>
          <ac:spMkLst>
            <pc:docMk/>
            <pc:sldMk cId="3932669575" sldId="261"/>
            <ac:spMk id="2" creationId="{1BB64636-23DE-0CBF-71DC-899404436603}"/>
          </ac:spMkLst>
        </pc:spChg>
        <pc:spChg chg="mod ord">
          <ac:chgData name="Brad Jones (2219978)" userId="S::2219978@student.uwtsd.ac.uk::9c886b9c-23e6-4d87-9cdd-70f69f6f190b" providerId="AD" clId="Web-{082C73A4-2F3A-5169-0123-2A2D4AD0CE47}" dt="2025-12-11T08:25:44.475" v="259"/>
          <ac:spMkLst>
            <pc:docMk/>
            <pc:sldMk cId="3932669575" sldId="261"/>
            <ac:spMk id="3" creationId="{61B424B8-73E5-DF6E-C527-48FA6C5A23DB}"/>
          </ac:spMkLst>
        </pc:spChg>
        <pc:spChg chg="add del">
          <ac:chgData name="Brad Jones (2219978)" userId="S::2219978@student.uwtsd.ac.uk::9c886b9c-23e6-4d87-9cdd-70f69f6f190b" providerId="AD" clId="Web-{082C73A4-2F3A-5169-0123-2A2D4AD0CE47}" dt="2025-12-11T08:25:44.460" v="258"/>
          <ac:spMkLst>
            <pc:docMk/>
            <pc:sldMk cId="3932669575" sldId="261"/>
            <ac:spMk id="8" creationId="{B6CDA21F-E7AF-4C75-8395-33F58D5B0E45}"/>
          </ac:spMkLst>
        </pc:spChg>
        <pc:spChg chg="add">
          <ac:chgData name="Brad Jones (2219978)" userId="S::2219978@student.uwtsd.ac.uk::9c886b9c-23e6-4d87-9cdd-70f69f6f190b" providerId="AD" clId="Web-{082C73A4-2F3A-5169-0123-2A2D4AD0CE47}" dt="2025-12-11T08:25:44.475" v="259"/>
          <ac:spMkLst>
            <pc:docMk/>
            <pc:sldMk cId="3932669575" sldId="261"/>
            <ac:spMk id="12" creationId="{AC8F6C8C-AB5A-4548-942D-E3FD40ACBC49}"/>
          </ac:spMkLst>
        </pc:spChg>
        <pc:spChg chg="add del">
          <ac:chgData name="Brad Jones (2219978)" userId="S::2219978@student.uwtsd.ac.uk::9c886b9c-23e6-4d87-9cdd-70f69f6f190b" providerId="AD" clId="Web-{082C73A4-2F3A-5169-0123-2A2D4AD0CE47}" dt="2025-12-11T08:25:44.460" v="258"/>
          <ac:spMkLst>
            <pc:docMk/>
            <pc:sldMk cId="3932669575" sldId="261"/>
            <ac:spMk id="15" creationId="{D5B0017B-2ECA-49AF-B397-DC140825DF8D}"/>
          </ac:spMkLst>
        </pc:spChg>
        <pc:spChg chg="add">
          <ac:chgData name="Brad Jones (2219978)" userId="S::2219978@student.uwtsd.ac.uk::9c886b9c-23e6-4d87-9cdd-70f69f6f190b" providerId="AD" clId="Web-{082C73A4-2F3A-5169-0123-2A2D4AD0CE47}" dt="2025-12-11T08:25:44.475" v="259"/>
          <ac:spMkLst>
            <pc:docMk/>
            <pc:sldMk cId="3932669575" sldId="261"/>
            <ac:spMk id="19" creationId="{979E27D9-03C7-44E2-9FF8-15D0C8506AF7}"/>
          </ac:spMkLst>
        </pc:spChg>
        <pc:spChg chg="add">
          <ac:chgData name="Brad Jones (2219978)" userId="S::2219978@student.uwtsd.ac.uk::9c886b9c-23e6-4d87-9cdd-70f69f6f190b" providerId="AD" clId="Web-{082C73A4-2F3A-5169-0123-2A2D4AD0CE47}" dt="2025-12-11T08:25:44.475" v="259"/>
          <ac:spMkLst>
            <pc:docMk/>
            <pc:sldMk cId="3932669575" sldId="261"/>
            <ac:spMk id="20" creationId="{EEBF1590-3B36-48EE-A89D-3B6F3CB256AB}"/>
          </ac:spMkLst>
        </pc:spChg>
        <pc:grpChg chg="add del">
          <ac:chgData name="Brad Jones (2219978)" userId="S::2219978@student.uwtsd.ac.uk::9c886b9c-23e6-4d87-9cdd-70f69f6f190b" providerId="AD" clId="Web-{082C73A4-2F3A-5169-0123-2A2D4AD0CE47}" dt="2025-12-11T08:25:44.460" v="258"/>
          <ac:grpSpMkLst>
            <pc:docMk/>
            <pc:sldMk cId="3932669575" sldId="261"/>
            <ac:grpSpMk id="10" creationId="{AE1C45F0-260A-458C-96ED-C1F6D2151219}"/>
          </ac:grpSpMkLst>
        </pc:grpChg>
        <pc:cxnChg chg="add del">
          <ac:chgData name="Brad Jones (2219978)" userId="S::2219978@student.uwtsd.ac.uk::9c886b9c-23e6-4d87-9cdd-70f69f6f190b" providerId="AD" clId="Web-{082C73A4-2F3A-5169-0123-2A2D4AD0CE47}" dt="2025-12-11T08:25:44.460" v="258"/>
          <ac:cxnSpMkLst>
            <pc:docMk/>
            <pc:sldMk cId="3932669575" sldId="261"/>
            <ac:cxnSpMk id="17" creationId="{6CF1BAF6-AD41-4082-B212-8A1F9A2E8779}"/>
          </ac:cxnSpMkLst>
        </pc:cxnChg>
      </pc:sldChg>
      <pc:sldChg chg="addSp modSp new mod setBg modClrScheme chgLayout">
        <pc:chgData name="Brad Jones (2219978)" userId="S::2219978@student.uwtsd.ac.uk::9c886b9c-23e6-4d87-9cdd-70f69f6f190b" providerId="AD" clId="Web-{082C73A4-2F3A-5169-0123-2A2D4AD0CE47}" dt="2025-12-11T08:25:57.945" v="260"/>
        <pc:sldMkLst>
          <pc:docMk/>
          <pc:sldMk cId="3978874856" sldId="262"/>
        </pc:sldMkLst>
        <pc:spChg chg="mod ord">
          <ac:chgData name="Brad Jones (2219978)" userId="S::2219978@student.uwtsd.ac.uk::9c886b9c-23e6-4d87-9cdd-70f69f6f190b" providerId="AD" clId="Web-{082C73A4-2F3A-5169-0123-2A2D4AD0CE47}" dt="2025-12-11T08:25:57.945" v="260"/>
          <ac:spMkLst>
            <pc:docMk/>
            <pc:sldMk cId="3978874856" sldId="262"/>
            <ac:spMk id="2" creationId="{91FCB49E-0061-74DE-8DD4-C9A7C00795E7}"/>
          </ac:spMkLst>
        </pc:spChg>
        <pc:spChg chg="mod ord">
          <ac:chgData name="Brad Jones (2219978)" userId="S::2219978@student.uwtsd.ac.uk::9c886b9c-23e6-4d87-9cdd-70f69f6f190b" providerId="AD" clId="Web-{082C73A4-2F3A-5169-0123-2A2D4AD0CE47}" dt="2025-12-11T08:25:57.945" v="260"/>
          <ac:spMkLst>
            <pc:docMk/>
            <pc:sldMk cId="3978874856" sldId="262"/>
            <ac:spMk id="3" creationId="{5F405275-E589-FC81-A9F2-E8D8FAF39D0E}"/>
          </ac:spMkLst>
        </pc:spChg>
        <pc:spChg chg="add">
          <ac:chgData name="Brad Jones (2219978)" userId="S::2219978@student.uwtsd.ac.uk::9c886b9c-23e6-4d87-9cdd-70f69f6f190b" providerId="AD" clId="Web-{082C73A4-2F3A-5169-0123-2A2D4AD0CE47}" dt="2025-12-11T08:25:57.945" v="260"/>
          <ac:spMkLst>
            <pc:docMk/>
            <pc:sldMk cId="3978874856" sldId="262"/>
            <ac:spMk id="8" creationId="{DAF1966E-FD40-4A4A-B61B-C4DF7FA05F06}"/>
          </ac:spMkLst>
        </pc:spChg>
        <pc:spChg chg="add">
          <ac:chgData name="Brad Jones (2219978)" userId="S::2219978@student.uwtsd.ac.uk::9c886b9c-23e6-4d87-9cdd-70f69f6f190b" providerId="AD" clId="Web-{082C73A4-2F3A-5169-0123-2A2D4AD0CE47}" dt="2025-12-11T08:25:57.945" v="260"/>
          <ac:spMkLst>
            <pc:docMk/>
            <pc:sldMk cId="3978874856" sldId="262"/>
            <ac:spMk id="10" creationId="{047BFA19-D45E-416B-A404-7AF2F3F27017}"/>
          </ac:spMkLst>
        </pc:spChg>
        <pc:spChg chg="add">
          <ac:chgData name="Brad Jones (2219978)" userId="S::2219978@student.uwtsd.ac.uk::9c886b9c-23e6-4d87-9cdd-70f69f6f190b" providerId="AD" clId="Web-{082C73A4-2F3A-5169-0123-2A2D4AD0CE47}" dt="2025-12-11T08:25:57.945" v="260"/>
          <ac:spMkLst>
            <pc:docMk/>
            <pc:sldMk cId="3978874856" sldId="262"/>
            <ac:spMk id="12" creationId="{8E0105E7-23DB-4CF2-8258-FF47C7620F6E}"/>
          </ac:spMkLst>
        </pc:spChg>
        <pc:spChg chg="add">
          <ac:chgData name="Brad Jones (2219978)" userId="S::2219978@student.uwtsd.ac.uk::9c886b9c-23e6-4d87-9cdd-70f69f6f190b" providerId="AD" clId="Web-{082C73A4-2F3A-5169-0123-2A2D4AD0CE47}" dt="2025-12-11T08:25:57.945" v="260"/>
          <ac:spMkLst>
            <pc:docMk/>
            <pc:sldMk cId="3978874856" sldId="262"/>
            <ac:spMk id="14" creationId="{074B4F7D-14B2-478B-8BF5-01E4E0C5D263}"/>
          </ac:spMkLst>
        </pc:spChg>
      </pc:sldChg>
      <pc:sldChg chg="addSp modSp new mod setBg modClrScheme chgLayout">
        <pc:chgData name="Brad Jones (2219978)" userId="S::2219978@student.uwtsd.ac.uk::9c886b9c-23e6-4d87-9cdd-70f69f6f190b" providerId="AD" clId="Web-{082C73A4-2F3A-5169-0123-2A2D4AD0CE47}" dt="2025-12-11T08:26:22.055" v="261"/>
        <pc:sldMkLst>
          <pc:docMk/>
          <pc:sldMk cId="289629550" sldId="263"/>
        </pc:sldMkLst>
        <pc:spChg chg="mod ord">
          <ac:chgData name="Brad Jones (2219978)" userId="S::2219978@student.uwtsd.ac.uk::9c886b9c-23e6-4d87-9cdd-70f69f6f190b" providerId="AD" clId="Web-{082C73A4-2F3A-5169-0123-2A2D4AD0CE47}" dt="2025-12-11T08:26:22.055" v="261"/>
          <ac:spMkLst>
            <pc:docMk/>
            <pc:sldMk cId="289629550" sldId="263"/>
            <ac:spMk id="2" creationId="{BBEEA805-9F70-C7D9-F286-9AE6F3C32F24}"/>
          </ac:spMkLst>
        </pc:spChg>
        <pc:spChg chg="mod ord">
          <ac:chgData name="Brad Jones (2219978)" userId="S::2219978@student.uwtsd.ac.uk::9c886b9c-23e6-4d87-9cdd-70f69f6f190b" providerId="AD" clId="Web-{082C73A4-2F3A-5169-0123-2A2D4AD0CE47}" dt="2025-12-11T08:26:22.055" v="261"/>
          <ac:spMkLst>
            <pc:docMk/>
            <pc:sldMk cId="289629550" sldId="263"/>
            <ac:spMk id="3" creationId="{666DABB4-1D69-4E7A-9B44-AA0D71EC3397}"/>
          </ac:spMkLst>
        </pc:spChg>
        <pc:spChg chg="add">
          <ac:chgData name="Brad Jones (2219978)" userId="S::2219978@student.uwtsd.ac.uk::9c886b9c-23e6-4d87-9cdd-70f69f6f190b" providerId="AD" clId="Web-{082C73A4-2F3A-5169-0123-2A2D4AD0CE47}" dt="2025-12-11T08:26:22.055" v="261"/>
          <ac:spMkLst>
            <pc:docMk/>
            <pc:sldMk cId="289629550" sldId="263"/>
            <ac:spMk id="8" creationId="{18873D23-2DCF-4B31-A009-95721C06E8E1}"/>
          </ac:spMkLst>
        </pc:spChg>
        <pc:spChg chg="add">
          <ac:chgData name="Brad Jones (2219978)" userId="S::2219978@student.uwtsd.ac.uk::9c886b9c-23e6-4d87-9cdd-70f69f6f190b" providerId="AD" clId="Web-{082C73A4-2F3A-5169-0123-2A2D4AD0CE47}" dt="2025-12-11T08:26:22.055" v="261"/>
          <ac:spMkLst>
            <pc:docMk/>
            <pc:sldMk cId="289629550" sldId="263"/>
            <ac:spMk id="10" creationId="{C13EF075-D4EF-4929-ADBC-91B27DA19955}"/>
          </ac:spMkLst>
        </pc:spChg>
        <pc:grpChg chg="add">
          <ac:chgData name="Brad Jones (2219978)" userId="S::2219978@student.uwtsd.ac.uk::9c886b9c-23e6-4d87-9cdd-70f69f6f190b" providerId="AD" clId="Web-{082C73A4-2F3A-5169-0123-2A2D4AD0CE47}" dt="2025-12-11T08:26:22.055" v="261"/>
          <ac:grpSpMkLst>
            <pc:docMk/>
            <pc:sldMk cId="289629550" sldId="263"/>
            <ac:grpSpMk id="12" creationId="{DAA26DFA-AAB2-4973-9C17-16D587C7B198}"/>
          </ac:grpSpMkLst>
        </pc:grpChg>
      </pc:sldChg>
      <pc:sldChg chg="addSp delSp modSp new mod setBg modClrScheme chgLayout">
        <pc:chgData name="Brad Jones (2219978)" userId="S::2219978@student.uwtsd.ac.uk::9c886b9c-23e6-4d87-9cdd-70f69f6f190b" providerId="AD" clId="Web-{082C73A4-2F3A-5169-0123-2A2D4AD0CE47}" dt="2025-12-11T08:24:47.254" v="247"/>
        <pc:sldMkLst>
          <pc:docMk/>
          <pc:sldMk cId="4140735511" sldId="264"/>
        </pc:sldMkLst>
        <pc:spChg chg="mod ord">
          <ac:chgData name="Brad Jones (2219978)" userId="S::2219978@student.uwtsd.ac.uk::9c886b9c-23e6-4d87-9cdd-70f69f6f190b" providerId="AD" clId="Web-{082C73A4-2F3A-5169-0123-2A2D4AD0CE47}" dt="2025-12-11T08:24:47.254" v="247"/>
          <ac:spMkLst>
            <pc:docMk/>
            <pc:sldMk cId="4140735511" sldId="264"/>
            <ac:spMk id="2" creationId="{C6B75EEA-7EF9-87E6-47AD-85DDE475B358}"/>
          </ac:spMkLst>
        </pc:spChg>
        <pc:spChg chg="del">
          <ac:chgData name="Brad Jones (2219978)" userId="S::2219978@student.uwtsd.ac.uk::9c886b9c-23e6-4d87-9cdd-70f69f6f190b" providerId="AD" clId="Web-{082C73A4-2F3A-5169-0123-2A2D4AD0CE47}" dt="2025-12-11T08:24:29.769" v="245"/>
          <ac:spMkLst>
            <pc:docMk/>
            <pc:sldMk cId="4140735511" sldId="264"/>
            <ac:spMk id="3" creationId="{12FE6C32-0519-7DF6-D5A8-DDDFF9031254}"/>
          </ac:spMkLst>
        </pc:spChg>
        <pc:spChg chg="add">
          <ac:chgData name="Brad Jones (2219978)" userId="S::2219978@student.uwtsd.ac.uk::9c886b9c-23e6-4d87-9cdd-70f69f6f190b" providerId="AD" clId="Web-{082C73A4-2F3A-5169-0123-2A2D4AD0CE47}" dt="2025-12-11T08:24:47.254" v="247"/>
          <ac:spMkLst>
            <pc:docMk/>
            <pc:sldMk cId="4140735511" sldId="264"/>
            <ac:spMk id="9" creationId="{A3363022-C969-41E9-8EB2-E4C94908C1FA}"/>
          </ac:spMkLst>
        </pc:spChg>
        <pc:spChg chg="add">
          <ac:chgData name="Brad Jones (2219978)" userId="S::2219978@student.uwtsd.ac.uk::9c886b9c-23e6-4d87-9cdd-70f69f6f190b" providerId="AD" clId="Web-{082C73A4-2F3A-5169-0123-2A2D4AD0CE47}" dt="2025-12-11T08:24:47.254" v="247"/>
          <ac:spMkLst>
            <pc:docMk/>
            <pc:sldMk cId="4140735511" sldId="264"/>
            <ac:spMk id="11" creationId="{8D1AD6B3-BE88-4CEB-BA17-790657CC4729}"/>
          </ac:spMkLst>
        </pc:spChg>
        <pc:grpChg chg="add">
          <ac:chgData name="Brad Jones (2219978)" userId="S::2219978@student.uwtsd.ac.uk::9c886b9c-23e6-4d87-9cdd-70f69f6f190b" providerId="AD" clId="Web-{082C73A4-2F3A-5169-0123-2A2D4AD0CE47}" dt="2025-12-11T08:24:47.254" v="247"/>
          <ac:grpSpMkLst>
            <pc:docMk/>
            <pc:sldMk cId="4140735511" sldId="264"/>
            <ac:grpSpMk id="13" creationId="{89D1390B-7E13-4B4F-9CB2-391063412E54}"/>
          </ac:grpSpMkLst>
        </pc:grpChg>
        <pc:picChg chg="add">
          <ac:chgData name="Brad Jones (2219978)" userId="S::2219978@student.uwtsd.ac.uk::9c886b9c-23e6-4d87-9cdd-70f69f6f190b" providerId="AD" clId="Web-{082C73A4-2F3A-5169-0123-2A2D4AD0CE47}" dt="2025-12-11T08:24:47.254" v="247"/>
          <ac:picMkLst>
            <pc:docMk/>
            <pc:sldMk cId="4140735511" sldId="264"/>
            <ac:picMk id="6" creationId="{5A88A7A9-DD50-5FFA-A600-37F2C154667E}"/>
          </ac:picMkLst>
        </pc:picChg>
      </pc:sldChg>
      <pc:sldChg chg="addSp modSp new mod setBg modClrScheme chgLayout">
        <pc:chgData name="Brad Jones (2219978)" userId="S::2219978@student.uwtsd.ac.uk::9c886b9c-23e6-4d87-9cdd-70f69f6f190b" providerId="AD" clId="Web-{082C73A4-2F3A-5169-0123-2A2D4AD0CE47}" dt="2025-12-11T08:50:58.822" v="901" actId="20577"/>
        <pc:sldMkLst>
          <pc:docMk/>
          <pc:sldMk cId="2703459847" sldId="265"/>
        </pc:sldMkLst>
        <pc:spChg chg="mod ord">
          <ac:chgData name="Brad Jones (2219978)" userId="S::2219978@student.uwtsd.ac.uk::9c886b9c-23e6-4d87-9cdd-70f69f6f190b" providerId="AD" clId="Web-{082C73A4-2F3A-5169-0123-2A2D4AD0CE47}" dt="2025-12-11T08:26:51.150" v="265"/>
          <ac:spMkLst>
            <pc:docMk/>
            <pc:sldMk cId="2703459847" sldId="265"/>
            <ac:spMk id="2" creationId="{DFA9F93D-8C2D-AED7-1BDD-15F936057224}"/>
          </ac:spMkLst>
        </pc:spChg>
        <pc:spChg chg="mod ord">
          <ac:chgData name="Brad Jones (2219978)" userId="S::2219978@student.uwtsd.ac.uk::9c886b9c-23e6-4d87-9cdd-70f69f6f190b" providerId="AD" clId="Web-{082C73A4-2F3A-5169-0123-2A2D4AD0CE47}" dt="2025-12-11T08:50:58.822" v="901" actId="20577"/>
          <ac:spMkLst>
            <pc:docMk/>
            <pc:sldMk cId="2703459847" sldId="265"/>
            <ac:spMk id="3" creationId="{EC2FDBE1-4815-9113-9FD2-3FC64A2BEE62}"/>
          </ac:spMkLst>
        </pc:spChg>
        <pc:spChg chg="add">
          <ac:chgData name="Brad Jones (2219978)" userId="S::2219978@student.uwtsd.ac.uk::9c886b9c-23e6-4d87-9cdd-70f69f6f190b" providerId="AD" clId="Web-{082C73A4-2F3A-5169-0123-2A2D4AD0CE47}" dt="2025-12-11T08:26:51.150" v="265"/>
          <ac:spMkLst>
            <pc:docMk/>
            <pc:sldMk cId="2703459847" sldId="265"/>
            <ac:spMk id="8" creationId="{100EDD19-6802-4EC3-95CE-CFFAB042CFD6}"/>
          </ac:spMkLst>
        </pc:spChg>
        <pc:spChg chg="add">
          <ac:chgData name="Brad Jones (2219978)" userId="S::2219978@student.uwtsd.ac.uk::9c886b9c-23e6-4d87-9cdd-70f69f6f190b" providerId="AD" clId="Web-{082C73A4-2F3A-5169-0123-2A2D4AD0CE47}" dt="2025-12-11T08:26:51.150" v="265"/>
          <ac:spMkLst>
            <pc:docMk/>
            <pc:sldMk cId="2703459847" sldId="265"/>
            <ac:spMk id="10" creationId="{DB17E863-922E-4C26-BD64-E8FD41D28661}"/>
          </ac:spMkLst>
        </pc:spChg>
      </pc:sldChg>
      <pc:sldMasterChg chg="del delSldLayout">
        <pc:chgData name="Brad Jones (2219978)" userId="S::2219978@student.uwtsd.ac.uk::9c886b9c-23e6-4d87-9cdd-70f69f6f190b" providerId="AD" clId="Web-{082C73A4-2F3A-5169-0123-2A2D4AD0CE47}" dt="2025-12-11T08:24:38.535" v="246"/>
        <pc:sldMasterMkLst>
          <pc:docMk/>
          <pc:sldMasterMk cId="2460954070" sldId="2147483660"/>
        </pc:sldMasterMkLst>
        <pc:sldLayoutChg chg="del">
          <pc:chgData name="Brad Jones (2219978)" userId="S::2219978@student.uwtsd.ac.uk::9c886b9c-23e6-4d87-9cdd-70f69f6f190b" providerId="AD" clId="Web-{082C73A4-2F3A-5169-0123-2A2D4AD0CE47}" dt="2025-12-11T08:24:38.535" v="246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Brad Jones (2219978)" userId="S::2219978@student.uwtsd.ac.uk::9c886b9c-23e6-4d87-9cdd-70f69f6f190b" providerId="AD" clId="Web-{082C73A4-2F3A-5169-0123-2A2D4AD0CE47}" dt="2025-12-11T08:24:38.535" v="246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Brad Jones (2219978)" userId="S::2219978@student.uwtsd.ac.uk::9c886b9c-23e6-4d87-9cdd-70f69f6f190b" providerId="AD" clId="Web-{082C73A4-2F3A-5169-0123-2A2D4AD0CE47}" dt="2025-12-11T08:24:38.535" v="246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Brad Jones (2219978)" userId="S::2219978@student.uwtsd.ac.uk::9c886b9c-23e6-4d87-9cdd-70f69f6f190b" providerId="AD" clId="Web-{082C73A4-2F3A-5169-0123-2A2D4AD0CE47}" dt="2025-12-11T08:24:38.535" v="246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Brad Jones (2219978)" userId="S::2219978@student.uwtsd.ac.uk::9c886b9c-23e6-4d87-9cdd-70f69f6f190b" providerId="AD" clId="Web-{082C73A4-2F3A-5169-0123-2A2D4AD0CE47}" dt="2025-12-11T08:24:38.535" v="246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Brad Jones (2219978)" userId="S::2219978@student.uwtsd.ac.uk::9c886b9c-23e6-4d87-9cdd-70f69f6f190b" providerId="AD" clId="Web-{082C73A4-2F3A-5169-0123-2A2D4AD0CE47}" dt="2025-12-11T08:24:38.535" v="246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Brad Jones (2219978)" userId="S::2219978@student.uwtsd.ac.uk::9c886b9c-23e6-4d87-9cdd-70f69f6f190b" providerId="AD" clId="Web-{082C73A4-2F3A-5169-0123-2A2D4AD0CE47}" dt="2025-12-11T08:24:38.535" v="246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Brad Jones (2219978)" userId="S::2219978@student.uwtsd.ac.uk::9c886b9c-23e6-4d87-9cdd-70f69f6f190b" providerId="AD" clId="Web-{082C73A4-2F3A-5169-0123-2A2D4AD0CE47}" dt="2025-12-11T08:24:38.535" v="246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Brad Jones (2219978)" userId="S::2219978@student.uwtsd.ac.uk::9c886b9c-23e6-4d87-9cdd-70f69f6f190b" providerId="AD" clId="Web-{082C73A4-2F3A-5169-0123-2A2D4AD0CE47}" dt="2025-12-11T08:24:38.535" v="246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Brad Jones (2219978)" userId="S::2219978@student.uwtsd.ac.uk::9c886b9c-23e6-4d87-9cdd-70f69f6f190b" providerId="AD" clId="Web-{082C73A4-2F3A-5169-0123-2A2D4AD0CE47}" dt="2025-12-11T08:24:38.535" v="246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Brad Jones (2219978)" userId="S::2219978@student.uwtsd.ac.uk::9c886b9c-23e6-4d87-9cdd-70f69f6f190b" providerId="AD" clId="Web-{082C73A4-2F3A-5169-0123-2A2D4AD0CE47}" dt="2025-12-11T08:24:38.535" v="246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 modSldLayout">
        <pc:chgData name="Brad Jones (2219978)" userId="S::2219978@student.uwtsd.ac.uk::9c886b9c-23e6-4d87-9cdd-70f69f6f190b" providerId="AD" clId="Web-{082C73A4-2F3A-5169-0123-2A2D4AD0CE47}" dt="2025-12-11T08:24:38.535" v="246"/>
        <pc:sldMasterMkLst>
          <pc:docMk/>
          <pc:sldMasterMk cId="415534730" sldId="2147483672"/>
        </pc:sldMasterMkLst>
        <pc:sldLayoutChg chg="add mod replId">
          <pc:chgData name="Brad Jones (2219978)" userId="S::2219978@student.uwtsd.ac.uk::9c886b9c-23e6-4d87-9cdd-70f69f6f190b" providerId="AD" clId="Web-{082C73A4-2F3A-5169-0123-2A2D4AD0CE47}" dt="2025-12-11T08:24:38.535" v="246"/>
          <pc:sldLayoutMkLst>
            <pc:docMk/>
            <pc:sldMasterMk cId="415534730" sldId="2147483672"/>
            <pc:sldLayoutMk cId="3166286998" sldId="2147483673"/>
          </pc:sldLayoutMkLst>
        </pc:sldLayoutChg>
        <pc:sldLayoutChg chg="add mod replId">
          <pc:chgData name="Brad Jones (2219978)" userId="S::2219978@student.uwtsd.ac.uk::9c886b9c-23e6-4d87-9cdd-70f69f6f190b" providerId="AD" clId="Web-{082C73A4-2F3A-5169-0123-2A2D4AD0CE47}" dt="2025-12-11T08:24:38.535" v="246"/>
          <pc:sldLayoutMkLst>
            <pc:docMk/>
            <pc:sldMasterMk cId="415534730" sldId="2147483672"/>
            <pc:sldLayoutMk cId="4098750041" sldId="2147483674"/>
          </pc:sldLayoutMkLst>
        </pc:sldLayoutChg>
        <pc:sldLayoutChg chg="add mod replId">
          <pc:chgData name="Brad Jones (2219978)" userId="S::2219978@student.uwtsd.ac.uk::9c886b9c-23e6-4d87-9cdd-70f69f6f190b" providerId="AD" clId="Web-{082C73A4-2F3A-5169-0123-2A2D4AD0CE47}" dt="2025-12-11T08:24:38.535" v="246"/>
          <pc:sldLayoutMkLst>
            <pc:docMk/>
            <pc:sldMasterMk cId="415534730" sldId="2147483672"/>
            <pc:sldLayoutMk cId="3907524308" sldId="2147483675"/>
          </pc:sldLayoutMkLst>
        </pc:sldLayoutChg>
        <pc:sldLayoutChg chg="add mod replId">
          <pc:chgData name="Brad Jones (2219978)" userId="S::2219978@student.uwtsd.ac.uk::9c886b9c-23e6-4d87-9cdd-70f69f6f190b" providerId="AD" clId="Web-{082C73A4-2F3A-5169-0123-2A2D4AD0CE47}" dt="2025-12-11T08:24:38.535" v="246"/>
          <pc:sldLayoutMkLst>
            <pc:docMk/>
            <pc:sldMasterMk cId="415534730" sldId="2147483672"/>
            <pc:sldLayoutMk cId="1106766970" sldId="2147483676"/>
          </pc:sldLayoutMkLst>
        </pc:sldLayoutChg>
        <pc:sldLayoutChg chg="add mod replId">
          <pc:chgData name="Brad Jones (2219978)" userId="S::2219978@student.uwtsd.ac.uk::9c886b9c-23e6-4d87-9cdd-70f69f6f190b" providerId="AD" clId="Web-{082C73A4-2F3A-5169-0123-2A2D4AD0CE47}" dt="2025-12-11T08:24:38.535" v="246"/>
          <pc:sldLayoutMkLst>
            <pc:docMk/>
            <pc:sldMasterMk cId="415534730" sldId="2147483672"/>
            <pc:sldLayoutMk cId="1768409666" sldId="2147483677"/>
          </pc:sldLayoutMkLst>
        </pc:sldLayoutChg>
        <pc:sldLayoutChg chg="add mod replId">
          <pc:chgData name="Brad Jones (2219978)" userId="S::2219978@student.uwtsd.ac.uk::9c886b9c-23e6-4d87-9cdd-70f69f6f190b" providerId="AD" clId="Web-{082C73A4-2F3A-5169-0123-2A2D4AD0CE47}" dt="2025-12-11T08:24:38.535" v="246"/>
          <pc:sldLayoutMkLst>
            <pc:docMk/>
            <pc:sldMasterMk cId="415534730" sldId="2147483672"/>
            <pc:sldLayoutMk cId="116073679" sldId="2147483678"/>
          </pc:sldLayoutMkLst>
        </pc:sldLayoutChg>
        <pc:sldLayoutChg chg="add mod replId">
          <pc:chgData name="Brad Jones (2219978)" userId="S::2219978@student.uwtsd.ac.uk::9c886b9c-23e6-4d87-9cdd-70f69f6f190b" providerId="AD" clId="Web-{082C73A4-2F3A-5169-0123-2A2D4AD0CE47}" dt="2025-12-11T08:24:38.535" v="246"/>
          <pc:sldLayoutMkLst>
            <pc:docMk/>
            <pc:sldMasterMk cId="415534730" sldId="2147483672"/>
            <pc:sldLayoutMk cId="2711383056" sldId="2147483679"/>
          </pc:sldLayoutMkLst>
        </pc:sldLayoutChg>
        <pc:sldLayoutChg chg="add mod replId">
          <pc:chgData name="Brad Jones (2219978)" userId="S::2219978@student.uwtsd.ac.uk::9c886b9c-23e6-4d87-9cdd-70f69f6f190b" providerId="AD" clId="Web-{082C73A4-2F3A-5169-0123-2A2D4AD0CE47}" dt="2025-12-11T08:24:38.535" v="246"/>
          <pc:sldLayoutMkLst>
            <pc:docMk/>
            <pc:sldMasterMk cId="415534730" sldId="2147483672"/>
            <pc:sldLayoutMk cId="3072877730" sldId="2147483680"/>
          </pc:sldLayoutMkLst>
        </pc:sldLayoutChg>
        <pc:sldLayoutChg chg="add mod replId">
          <pc:chgData name="Brad Jones (2219978)" userId="S::2219978@student.uwtsd.ac.uk::9c886b9c-23e6-4d87-9cdd-70f69f6f190b" providerId="AD" clId="Web-{082C73A4-2F3A-5169-0123-2A2D4AD0CE47}" dt="2025-12-11T08:24:38.535" v="246"/>
          <pc:sldLayoutMkLst>
            <pc:docMk/>
            <pc:sldMasterMk cId="415534730" sldId="2147483672"/>
            <pc:sldLayoutMk cId="394952991" sldId="2147483681"/>
          </pc:sldLayoutMkLst>
        </pc:sldLayoutChg>
        <pc:sldLayoutChg chg="add mod replId">
          <pc:chgData name="Brad Jones (2219978)" userId="S::2219978@student.uwtsd.ac.uk::9c886b9c-23e6-4d87-9cdd-70f69f6f190b" providerId="AD" clId="Web-{082C73A4-2F3A-5169-0123-2A2D4AD0CE47}" dt="2025-12-11T08:24:38.535" v="246"/>
          <pc:sldLayoutMkLst>
            <pc:docMk/>
            <pc:sldMasterMk cId="415534730" sldId="2147483672"/>
            <pc:sldLayoutMk cId="733803050" sldId="2147483682"/>
          </pc:sldLayoutMkLst>
        </pc:sldLayoutChg>
        <pc:sldLayoutChg chg="add mod replId">
          <pc:chgData name="Brad Jones (2219978)" userId="S::2219978@student.uwtsd.ac.uk::9c886b9c-23e6-4d87-9cdd-70f69f6f190b" providerId="AD" clId="Web-{082C73A4-2F3A-5169-0123-2A2D4AD0CE47}" dt="2025-12-11T08:24:38.535" v="246"/>
          <pc:sldLayoutMkLst>
            <pc:docMk/>
            <pc:sldMasterMk cId="415534730" sldId="2147483672"/>
            <pc:sldLayoutMk cId="1089186985" sldId="2147483683"/>
          </pc:sldLayoutMkLst>
        </pc:sldLayoutChg>
      </pc:sldMasterChg>
    </pc:docChg>
  </pc:docChgLst>
  <pc:docChgLst>
    <pc:chgData name="Brad Jones (2219978)" userId="S::2219978@student.uwtsd.ac.uk::9c886b9c-23e6-4d87-9cdd-70f69f6f190b" providerId="AD" clId="Web-{5FD7D270-75A9-0DB2-7B25-B2EC17FA2387}"/>
    <pc:docChg chg="modSld">
      <pc:chgData name="Brad Jones (2219978)" userId="S::2219978@student.uwtsd.ac.uk::9c886b9c-23e6-4d87-9cdd-70f69f6f190b" providerId="AD" clId="Web-{5FD7D270-75A9-0DB2-7B25-B2EC17FA2387}" dt="2025-12-11T11:22:14.755" v="957" actId="20577"/>
      <pc:docMkLst>
        <pc:docMk/>
      </pc:docMkLst>
      <pc:sldChg chg="modSp">
        <pc:chgData name="Brad Jones (2219978)" userId="S::2219978@student.uwtsd.ac.uk::9c886b9c-23e6-4d87-9cdd-70f69f6f190b" providerId="AD" clId="Web-{5FD7D270-75A9-0DB2-7B25-B2EC17FA2387}" dt="2025-12-11T10:54:16.058" v="149" actId="20577"/>
        <pc:sldMkLst>
          <pc:docMk/>
          <pc:sldMk cId="192726006" sldId="260"/>
        </pc:sldMkLst>
        <pc:spChg chg="mod">
          <ac:chgData name="Brad Jones (2219978)" userId="S::2219978@student.uwtsd.ac.uk::9c886b9c-23e6-4d87-9cdd-70f69f6f190b" providerId="AD" clId="Web-{5FD7D270-75A9-0DB2-7B25-B2EC17FA2387}" dt="2025-12-11T10:54:16.058" v="149" actId="20577"/>
          <ac:spMkLst>
            <pc:docMk/>
            <pc:sldMk cId="192726006" sldId="260"/>
            <ac:spMk id="3" creationId="{5D9E5B38-BF2C-4805-FB88-D66B5C6A9683}"/>
          </ac:spMkLst>
        </pc:spChg>
      </pc:sldChg>
      <pc:sldChg chg="addSp delSp modSp">
        <pc:chgData name="Brad Jones (2219978)" userId="S::2219978@student.uwtsd.ac.uk::9c886b9c-23e6-4d87-9cdd-70f69f6f190b" providerId="AD" clId="Web-{5FD7D270-75A9-0DB2-7B25-B2EC17FA2387}" dt="2025-12-11T11:12:10.881" v="567" actId="20577"/>
        <pc:sldMkLst>
          <pc:docMk/>
          <pc:sldMk cId="3932669575" sldId="261"/>
        </pc:sldMkLst>
        <pc:spChg chg="add del mod">
          <ac:chgData name="Brad Jones (2219978)" userId="S::2219978@student.uwtsd.ac.uk::9c886b9c-23e6-4d87-9cdd-70f69f6f190b" providerId="AD" clId="Web-{5FD7D270-75A9-0DB2-7B25-B2EC17FA2387}" dt="2025-12-11T11:12:10.881" v="567" actId="20577"/>
          <ac:spMkLst>
            <pc:docMk/>
            <pc:sldMk cId="3932669575" sldId="261"/>
            <ac:spMk id="3" creationId="{61B424B8-73E5-DF6E-C527-48FA6C5A23DB}"/>
          </ac:spMkLst>
        </pc:spChg>
        <pc:spChg chg="add del mod">
          <ac:chgData name="Brad Jones (2219978)" userId="S::2219978@student.uwtsd.ac.uk::9c886b9c-23e6-4d87-9cdd-70f69f6f190b" providerId="AD" clId="Web-{5FD7D270-75A9-0DB2-7B25-B2EC17FA2387}" dt="2025-12-11T10:59:43.003" v="208"/>
          <ac:spMkLst>
            <pc:docMk/>
            <pc:sldMk cId="3932669575" sldId="261"/>
            <ac:spMk id="5" creationId="{9559EAA5-9516-AB1A-DFE4-FD7E72CFE6E7}"/>
          </ac:spMkLst>
        </pc:spChg>
      </pc:sldChg>
      <pc:sldChg chg="modSp">
        <pc:chgData name="Brad Jones (2219978)" userId="S::2219978@student.uwtsd.ac.uk::9c886b9c-23e6-4d87-9cdd-70f69f6f190b" providerId="AD" clId="Web-{5FD7D270-75A9-0DB2-7B25-B2EC17FA2387}" dt="2025-12-11T11:14:03.743" v="626" actId="20577"/>
        <pc:sldMkLst>
          <pc:docMk/>
          <pc:sldMk cId="3978874856" sldId="262"/>
        </pc:sldMkLst>
        <pc:spChg chg="mod">
          <ac:chgData name="Brad Jones (2219978)" userId="S::2219978@student.uwtsd.ac.uk::9c886b9c-23e6-4d87-9cdd-70f69f6f190b" providerId="AD" clId="Web-{5FD7D270-75A9-0DB2-7B25-B2EC17FA2387}" dt="2025-12-11T11:14:03.743" v="626" actId="20577"/>
          <ac:spMkLst>
            <pc:docMk/>
            <pc:sldMk cId="3978874856" sldId="262"/>
            <ac:spMk id="3" creationId="{5F405275-E589-FC81-A9F2-E8D8FAF39D0E}"/>
          </ac:spMkLst>
        </pc:spChg>
      </pc:sldChg>
      <pc:sldChg chg="modSp">
        <pc:chgData name="Brad Jones (2219978)" userId="S::2219978@student.uwtsd.ac.uk::9c886b9c-23e6-4d87-9cdd-70f69f6f190b" providerId="AD" clId="Web-{5FD7D270-75A9-0DB2-7B25-B2EC17FA2387}" dt="2025-12-11T11:21:12.297" v="899" actId="20577"/>
        <pc:sldMkLst>
          <pc:docMk/>
          <pc:sldMk cId="289629550" sldId="263"/>
        </pc:sldMkLst>
        <pc:spChg chg="mod">
          <ac:chgData name="Brad Jones (2219978)" userId="S::2219978@student.uwtsd.ac.uk::9c886b9c-23e6-4d87-9cdd-70f69f6f190b" providerId="AD" clId="Web-{5FD7D270-75A9-0DB2-7B25-B2EC17FA2387}" dt="2025-12-11T10:57:53.673" v="194" actId="1076"/>
          <ac:spMkLst>
            <pc:docMk/>
            <pc:sldMk cId="289629550" sldId="263"/>
            <ac:spMk id="2" creationId="{BBEEA805-9F70-C7D9-F286-9AE6F3C32F24}"/>
          </ac:spMkLst>
        </pc:spChg>
        <pc:spChg chg="mod">
          <ac:chgData name="Brad Jones (2219978)" userId="S::2219978@student.uwtsd.ac.uk::9c886b9c-23e6-4d87-9cdd-70f69f6f190b" providerId="AD" clId="Web-{5FD7D270-75A9-0DB2-7B25-B2EC17FA2387}" dt="2025-12-11T11:21:12.297" v="899" actId="20577"/>
          <ac:spMkLst>
            <pc:docMk/>
            <pc:sldMk cId="289629550" sldId="263"/>
            <ac:spMk id="3" creationId="{666DABB4-1D69-4E7A-9B44-AA0D71EC3397}"/>
          </ac:spMkLst>
        </pc:spChg>
      </pc:sldChg>
      <pc:sldChg chg="modSp">
        <pc:chgData name="Brad Jones (2219978)" userId="S::2219978@student.uwtsd.ac.uk::9c886b9c-23e6-4d87-9cdd-70f69f6f190b" providerId="AD" clId="Web-{5FD7D270-75A9-0DB2-7B25-B2EC17FA2387}" dt="2025-12-11T11:22:14.755" v="957" actId="20577"/>
        <pc:sldMkLst>
          <pc:docMk/>
          <pc:sldMk cId="2703459847" sldId="265"/>
        </pc:sldMkLst>
        <pc:spChg chg="mod">
          <ac:chgData name="Brad Jones (2219978)" userId="S::2219978@student.uwtsd.ac.uk::9c886b9c-23e6-4d87-9cdd-70f69f6f190b" providerId="AD" clId="Web-{5FD7D270-75A9-0DB2-7B25-B2EC17FA2387}" dt="2025-12-11T11:22:14.755" v="957" actId="20577"/>
          <ac:spMkLst>
            <pc:docMk/>
            <pc:sldMk cId="2703459847" sldId="265"/>
            <ac:spMk id="3" creationId="{EC2FDBE1-4815-9113-9FD2-3FC64A2BEE62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12/11/2025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662869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12/11/2025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987500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shade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shade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shade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12/11/2025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075243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12/11/2025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067669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12/11/2025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84096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12/11/2025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60736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12/11/2025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113830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12/11/2025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728777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12/11/2025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9529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12/11/2025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338030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12/11/2025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891869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shade val="82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12/11/2025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shade val="82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shade val="82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553473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rusi.org/explore-our-research/publications/commentary/has-government-forgotten-about-serious-and-organised-crime" TargetMode="External"/><Relationship Id="rId3" Type="http://schemas.openxmlformats.org/officeDocument/2006/relationships/hyperlink" Target="https://www.college.police.uk/support-forces/practices/central-orders-team-serious-crime-prevention-orders" TargetMode="External"/><Relationship Id="rId7" Type="http://schemas.openxmlformats.org/officeDocument/2006/relationships/hyperlink" Target="https://www.nationalcrimeagency.gov.uk/?view=article&amp;id=3196:the-national-crime-agency-marks-a-decade-of-disrupting-serious-and-organised-crime&amp;catid=8&amp;highlight=WyJuYXRpb24iLCJuYXRpb25hbCIsIm5hdGlvbmFsbHkiLCJuYXRpb25zJyIsIm5hdGlvbmFsaXR5IiwibmF0aW9uYWxzIiwibmF0aW9ucyIsIm5hdGlvbmFsbHknIiwibmF0aW9uYWxpdGllcyIsIm5hdGlvbidzIl0=" TargetMode="External"/><Relationship Id="rId2" Type="http://schemas.openxmlformats.org/officeDocument/2006/relationships/hyperlink" Target="https://www.bbc.co.uk/news/articles/clyq2prpy85o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nao.org.uk/wp-content/uploads/2019/03/Tackling-serious-and-organised-crime-Summary.pdf" TargetMode="External"/><Relationship Id="rId5" Type="http://schemas.openxmlformats.org/officeDocument/2006/relationships/hyperlink" Target="https://hmicfrs.justiceinspectorates.gov.uk/glossary/serious-organised-crime/" TargetMode="External"/><Relationship Id="rId4" Type="http://schemas.openxmlformats.org/officeDocument/2006/relationships/hyperlink" Target="https://www.gov.uk/government/publications/serious-and-organised-crime-strategy-2023-to-2028/no-place-to-hide-serious-and-organised-crime-strategy-2023-to-2028-accessible-version#chapter-2-executive-summary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A3C89F8-0D2F-47FF-B903-151248265F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81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880430" y="583345"/>
            <a:ext cx="7160357" cy="4164820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r"/>
            <a:r>
              <a:rPr lang="en-US" sz="3800">
                <a:solidFill>
                  <a:srgbClr val="FFFFFF"/>
                </a:solidFill>
              </a:rPr>
              <a:t>Critically evaluate how effectively UK law enforcement agencies have responded to the challenges of Serious and Organised Crime and how Government policy has supported this response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08228" y="5972174"/>
            <a:ext cx="8578699" cy="504825"/>
          </a:xfrm>
        </p:spPr>
        <p:txBody>
          <a:bodyPr vert="horz" lIns="91440" tIns="45720" rIns="91440" bIns="45720" rtlCol="0">
            <a:normAutofit/>
          </a:bodyPr>
          <a:lstStyle/>
          <a:p>
            <a:pPr algn="l"/>
            <a:r>
              <a:rPr lang="en-US" sz="2000">
                <a:solidFill>
                  <a:srgbClr val="FFFFFF"/>
                </a:solidFill>
              </a:rPr>
              <a:t>By Bradley Jones (2219978)</a:t>
            </a:r>
          </a:p>
        </p:txBody>
      </p:sp>
      <p:sp>
        <p:nvSpPr>
          <p:cNvPr id="10" name="Graphic 13">
            <a:extLst>
              <a:ext uri="{FF2B5EF4-FFF2-40B4-BE49-F238E27FC236}">
                <a16:creationId xmlns:a16="http://schemas.microsoft.com/office/drawing/2014/main" id="{C5CB530E-515E-412C-9DF1-5F8FFBD6F3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4359" y="583345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2" name="Graphic 12">
            <a:extLst>
              <a:ext uri="{FF2B5EF4-FFF2-40B4-BE49-F238E27FC236}">
                <a16:creationId xmlns:a16="http://schemas.microsoft.com/office/drawing/2014/main" id="{712D4376-A578-4FF1-94FC-245E7A6A48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33139" y="812640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4" name="Graphic 15">
            <a:extLst>
              <a:ext uri="{FF2B5EF4-FFF2-40B4-BE49-F238E27FC236}">
                <a16:creationId xmlns:a16="http://schemas.microsoft.com/office/drawing/2014/main" id="{AEA7509D-F04F-40CB-A0B3-EEF16499C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58819" y="1037066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56114" y="3503032"/>
            <a:ext cx="0" cy="3346090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Graphic 22">
            <a:extLst>
              <a:ext uri="{FF2B5EF4-FFF2-40B4-BE49-F238E27FC236}">
                <a16:creationId xmlns:a16="http://schemas.microsoft.com/office/drawing/2014/main" id="{508BEF50-7B1E-49A4-BC19-5F4F1D755E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36425" y="5636680"/>
            <a:ext cx="151536" cy="151536"/>
          </a:xfrm>
          <a:custGeom>
            <a:avLst/>
            <a:gdLst>
              <a:gd name="connsiteX0" fmla="*/ 141251 w 151536"/>
              <a:gd name="connsiteY0" fmla="*/ 65483 h 151536"/>
              <a:gd name="connsiteX1" fmla="*/ 86053 w 151536"/>
              <a:gd name="connsiteY1" fmla="*/ 65483 h 151536"/>
              <a:gd name="connsiteX2" fmla="*/ 86053 w 151536"/>
              <a:gd name="connsiteY2" fmla="*/ 10285 h 151536"/>
              <a:gd name="connsiteX3" fmla="*/ 75768 w 151536"/>
              <a:gd name="connsiteY3" fmla="*/ 0 h 151536"/>
              <a:gd name="connsiteX4" fmla="*/ 65483 w 151536"/>
              <a:gd name="connsiteY4" fmla="*/ 10285 h 151536"/>
              <a:gd name="connsiteX5" fmla="*/ 65483 w 151536"/>
              <a:gd name="connsiteY5" fmla="*/ 65483 h 151536"/>
              <a:gd name="connsiteX6" fmla="*/ 10285 w 151536"/>
              <a:gd name="connsiteY6" fmla="*/ 65483 h 151536"/>
              <a:gd name="connsiteX7" fmla="*/ 0 w 151536"/>
              <a:gd name="connsiteY7" fmla="*/ 75768 h 151536"/>
              <a:gd name="connsiteX8" fmla="*/ 10285 w 151536"/>
              <a:gd name="connsiteY8" fmla="*/ 86053 h 151536"/>
              <a:gd name="connsiteX9" fmla="*/ 65483 w 151536"/>
              <a:gd name="connsiteY9" fmla="*/ 86053 h 151536"/>
              <a:gd name="connsiteX10" fmla="*/ 65483 w 151536"/>
              <a:gd name="connsiteY10" fmla="*/ 141251 h 151536"/>
              <a:gd name="connsiteX11" fmla="*/ 75768 w 151536"/>
              <a:gd name="connsiteY11" fmla="*/ 151536 h 151536"/>
              <a:gd name="connsiteX12" fmla="*/ 86053 w 151536"/>
              <a:gd name="connsiteY12" fmla="*/ 141251 h 151536"/>
              <a:gd name="connsiteX13" fmla="*/ 86053 w 151536"/>
              <a:gd name="connsiteY13" fmla="*/ 86053 h 151536"/>
              <a:gd name="connsiteX14" fmla="*/ 141251 w 151536"/>
              <a:gd name="connsiteY14" fmla="*/ 86053 h 151536"/>
              <a:gd name="connsiteX15" fmla="*/ 151536 w 151536"/>
              <a:gd name="connsiteY15" fmla="*/ 75768 h 151536"/>
              <a:gd name="connsiteX16" fmla="*/ 141251 w 151536"/>
              <a:gd name="connsiteY16" fmla="*/ 65483 h 1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1536" h="151536">
                <a:moveTo>
                  <a:pt x="141251" y="65483"/>
                </a:moveTo>
                <a:lnTo>
                  <a:pt x="86053" y="65483"/>
                </a:lnTo>
                <a:lnTo>
                  <a:pt x="86053" y="10285"/>
                </a:lnTo>
                <a:cubicBezTo>
                  <a:pt x="86053" y="4605"/>
                  <a:pt x="81448" y="0"/>
                  <a:pt x="75768" y="0"/>
                </a:cubicBezTo>
                <a:cubicBezTo>
                  <a:pt x="70088" y="0"/>
                  <a:pt x="65483" y="4605"/>
                  <a:pt x="65483" y="10285"/>
                </a:cubicBezTo>
                <a:lnTo>
                  <a:pt x="65483" y="65483"/>
                </a:lnTo>
                <a:lnTo>
                  <a:pt x="10285" y="65483"/>
                </a:lnTo>
                <a:cubicBezTo>
                  <a:pt x="4605" y="65483"/>
                  <a:pt x="0" y="70088"/>
                  <a:pt x="0" y="75768"/>
                </a:cubicBezTo>
                <a:cubicBezTo>
                  <a:pt x="0" y="81448"/>
                  <a:pt x="4605" y="86053"/>
                  <a:pt x="10285" y="86053"/>
                </a:cubicBezTo>
                <a:lnTo>
                  <a:pt x="65483" y="86053"/>
                </a:lnTo>
                <a:lnTo>
                  <a:pt x="65483" y="141251"/>
                </a:lnTo>
                <a:cubicBezTo>
                  <a:pt x="65483" y="146931"/>
                  <a:pt x="70088" y="151536"/>
                  <a:pt x="75768" y="151536"/>
                </a:cubicBezTo>
                <a:cubicBezTo>
                  <a:pt x="81448" y="151536"/>
                  <a:pt x="86053" y="146931"/>
                  <a:pt x="86053" y="141251"/>
                </a:cubicBezTo>
                <a:lnTo>
                  <a:pt x="86053" y="86053"/>
                </a:lnTo>
                <a:lnTo>
                  <a:pt x="141251" y="86053"/>
                </a:lnTo>
                <a:cubicBezTo>
                  <a:pt x="146931" y="86053"/>
                  <a:pt x="151536" y="81448"/>
                  <a:pt x="151536" y="75768"/>
                </a:cubicBezTo>
                <a:cubicBezTo>
                  <a:pt x="151536" y="70088"/>
                  <a:pt x="146931" y="65483"/>
                  <a:pt x="141251" y="65483"/>
                </a:cubicBezTo>
                <a:close/>
              </a:path>
            </a:pathLst>
          </a:custGeom>
          <a:solidFill>
            <a:srgbClr val="FFFFFF"/>
          </a:solidFill>
          <a:ln w="64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0" name="Graphic 23">
            <a:extLst>
              <a:ext uri="{FF2B5EF4-FFF2-40B4-BE49-F238E27FC236}">
                <a16:creationId xmlns:a16="http://schemas.microsoft.com/office/drawing/2014/main" id="{3FBAD350-5664-4811-A208-657FB882D3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45175" y="6096759"/>
            <a:ext cx="108625" cy="108625"/>
          </a:xfrm>
          <a:custGeom>
            <a:avLst/>
            <a:gdLst>
              <a:gd name="connsiteX0" fmla="*/ 54313 w 108625"/>
              <a:gd name="connsiteY0" fmla="*/ 16053 h 108625"/>
              <a:gd name="connsiteX1" fmla="*/ 92572 w 108625"/>
              <a:gd name="connsiteY1" fmla="*/ 54313 h 108625"/>
              <a:gd name="connsiteX2" fmla="*/ 54313 w 108625"/>
              <a:gd name="connsiteY2" fmla="*/ 92572 h 108625"/>
              <a:gd name="connsiteX3" fmla="*/ 16053 w 108625"/>
              <a:gd name="connsiteY3" fmla="*/ 54313 h 108625"/>
              <a:gd name="connsiteX4" fmla="*/ 54313 w 108625"/>
              <a:gd name="connsiteY4" fmla="*/ 16053 h 108625"/>
              <a:gd name="connsiteX5" fmla="*/ 54313 w 108625"/>
              <a:gd name="connsiteY5" fmla="*/ 0 h 108625"/>
              <a:gd name="connsiteX6" fmla="*/ 0 w 108625"/>
              <a:gd name="connsiteY6" fmla="*/ 54313 h 108625"/>
              <a:gd name="connsiteX7" fmla="*/ 54313 w 108625"/>
              <a:gd name="connsiteY7" fmla="*/ 108625 h 108625"/>
              <a:gd name="connsiteX8" fmla="*/ 108625 w 108625"/>
              <a:gd name="connsiteY8" fmla="*/ 54313 h 108625"/>
              <a:gd name="connsiteX9" fmla="*/ 54313 w 108625"/>
              <a:gd name="connsiteY9" fmla="*/ 0 h 10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8625" h="108625">
                <a:moveTo>
                  <a:pt x="54313" y="16053"/>
                </a:moveTo>
                <a:cubicBezTo>
                  <a:pt x="75442" y="16053"/>
                  <a:pt x="92572" y="33182"/>
                  <a:pt x="92572" y="54313"/>
                </a:cubicBezTo>
                <a:cubicBezTo>
                  <a:pt x="92572" y="75442"/>
                  <a:pt x="75442" y="92572"/>
                  <a:pt x="54313" y="92572"/>
                </a:cubicBezTo>
                <a:cubicBezTo>
                  <a:pt x="33182" y="92572"/>
                  <a:pt x="16053" y="75442"/>
                  <a:pt x="16053" y="54313"/>
                </a:cubicBezTo>
                <a:cubicBezTo>
                  <a:pt x="16074" y="33191"/>
                  <a:pt x="33191" y="16074"/>
                  <a:pt x="54313" y="16053"/>
                </a:cubicBezTo>
                <a:moveTo>
                  <a:pt x="54313" y="0"/>
                </a:moveTo>
                <a:cubicBezTo>
                  <a:pt x="24317" y="0"/>
                  <a:pt x="0" y="24317"/>
                  <a:pt x="0" y="54313"/>
                </a:cubicBezTo>
                <a:cubicBezTo>
                  <a:pt x="0" y="84309"/>
                  <a:pt x="24317" y="108625"/>
                  <a:pt x="54313" y="108625"/>
                </a:cubicBezTo>
                <a:cubicBezTo>
                  <a:pt x="84309" y="108625"/>
                  <a:pt x="108625" y="84309"/>
                  <a:pt x="108625" y="54313"/>
                </a:cubicBezTo>
                <a:cubicBezTo>
                  <a:pt x="108625" y="24317"/>
                  <a:pt x="84309" y="0"/>
                  <a:pt x="54313" y="0"/>
                </a:cubicBezTo>
                <a:close/>
              </a:path>
            </a:pathLst>
          </a:custGeom>
          <a:solidFill>
            <a:srgbClr val="FFFFFF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2" name="Graphic 21">
            <a:extLst>
              <a:ext uri="{FF2B5EF4-FFF2-40B4-BE49-F238E27FC236}">
                <a16:creationId xmlns:a16="http://schemas.microsoft.com/office/drawing/2014/main" id="{C39ADB8F-D187-49D7-BDCF-C1B6DC7270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54288" y="6238029"/>
            <a:ext cx="95759" cy="95759"/>
          </a:xfrm>
          <a:custGeom>
            <a:avLst/>
            <a:gdLst>
              <a:gd name="connsiteX0" fmla="*/ 95759 w 95759"/>
              <a:gd name="connsiteY0" fmla="*/ 47880 h 95759"/>
              <a:gd name="connsiteX1" fmla="*/ 47880 w 95759"/>
              <a:gd name="connsiteY1" fmla="*/ 95759 h 95759"/>
              <a:gd name="connsiteX2" fmla="*/ 0 w 95759"/>
              <a:gd name="connsiteY2" fmla="*/ 47880 h 95759"/>
              <a:gd name="connsiteX3" fmla="*/ 47880 w 95759"/>
              <a:gd name="connsiteY3" fmla="*/ 0 h 95759"/>
              <a:gd name="connsiteX4" fmla="*/ 95759 w 95759"/>
              <a:gd name="connsiteY4" fmla="*/ 47880 h 957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759" h="95759">
                <a:moveTo>
                  <a:pt x="95759" y="47880"/>
                </a:moveTo>
                <a:cubicBezTo>
                  <a:pt x="95759" y="74323"/>
                  <a:pt x="74323" y="95759"/>
                  <a:pt x="47880" y="95759"/>
                </a:cubicBezTo>
                <a:cubicBezTo>
                  <a:pt x="21436" y="95759"/>
                  <a:pt x="0" y="74323"/>
                  <a:pt x="0" y="47880"/>
                </a:cubicBezTo>
                <a:cubicBezTo>
                  <a:pt x="0" y="21436"/>
                  <a:pt x="21436" y="0"/>
                  <a:pt x="47880" y="0"/>
                </a:cubicBezTo>
                <a:cubicBezTo>
                  <a:pt x="74323" y="0"/>
                  <a:pt x="95759" y="21436"/>
                  <a:pt x="95759" y="47880"/>
                </a:cubicBezTo>
                <a:close/>
              </a:path>
            </a:pathLst>
          </a:custGeom>
          <a:solidFill>
            <a:srgbClr val="FFFFFF"/>
          </a:solidFill>
          <a:ln w="469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93B6FD-4D26-FA77-A4F7-A5BB3E379D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What is considered serious and organised crime?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FECA4A-9013-5C26-5135-31AD99A818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153" y="1526033"/>
            <a:ext cx="5536397" cy="3935281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US" dirty="0"/>
              <a:t>Drug trafficking and supply.</a:t>
            </a:r>
          </a:p>
          <a:p>
            <a:r>
              <a:rPr lang="en-US" dirty="0"/>
              <a:t>Modern slavery</a:t>
            </a:r>
          </a:p>
          <a:p>
            <a:r>
              <a:rPr lang="en-US" dirty="0"/>
              <a:t>Illegal Firearms</a:t>
            </a:r>
          </a:p>
          <a:p>
            <a:r>
              <a:rPr lang="en-US" dirty="0"/>
              <a:t>Child sexual exploitation.</a:t>
            </a:r>
          </a:p>
          <a:p>
            <a:r>
              <a:rPr lang="en-US" dirty="0"/>
              <a:t>Fraud and money laundering.</a:t>
            </a:r>
          </a:p>
          <a:p>
            <a:r>
              <a:rPr lang="en-US" dirty="0"/>
              <a:t>Cybercrime.</a:t>
            </a:r>
          </a:p>
          <a:p>
            <a:r>
              <a:rPr lang="en-US" dirty="0"/>
              <a:t>Human trafficking</a:t>
            </a:r>
          </a:p>
          <a:p>
            <a:endParaRPr lang="en-US" dirty="0"/>
          </a:p>
          <a:p>
            <a:pPr marL="0" indent="0">
              <a:buNone/>
            </a:pPr>
            <a:r>
              <a:rPr lang="en-US" dirty="0"/>
              <a:t>(HMICFRS, 2025)</a:t>
            </a:r>
          </a:p>
          <a:p>
            <a:endParaRPr lang="en-US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3416156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40F3178-7C06-1C3F-66DC-B62390DE49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US" sz="4000">
                <a:solidFill>
                  <a:srgbClr val="FFFFFF"/>
                </a:solidFill>
              </a:rPr>
              <a:t>What challenges do law enforcement agencies face with serious and organised crime?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7BB889-F2CF-4780-690E-7B0B9723C0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endParaRPr lang="en-US" sz="2000" dirty="0"/>
          </a:p>
          <a:p>
            <a:r>
              <a:rPr lang="en-US" sz="2000" dirty="0"/>
              <a:t>Crimes against children under 16 has increased by approximately 9% since 2018.</a:t>
            </a:r>
          </a:p>
          <a:p>
            <a:r>
              <a:rPr lang="en-US" sz="2000" dirty="0"/>
              <a:t>1.8 billion pounds was spent out of 2.9 billion pounds in 2021 in the serious and </a:t>
            </a:r>
            <a:r>
              <a:rPr lang="en-US" sz="2000" dirty="0" err="1"/>
              <a:t>organised</a:t>
            </a:r>
            <a:r>
              <a:rPr lang="en-US" sz="2000" dirty="0"/>
              <a:t> crime unit alone.</a:t>
            </a:r>
          </a:p>
          <a:p>
            <a:r>
              <a:rPr lang="en-US" sz="2000" dirty="0"/>
              <a:t>36% increase in modern slavery and human trafficking since 2018.</a:t>
            </a:r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r>
              <a:rPr lang="en-US" sz="2000" dirty="0"/>
              <a:t>(NAO, 2024) </a:t>
            </a:r>
          </a:p>
        </p:txBody>
      </p:sp>
    </p:spTree>
    <p:extLst>
      <p:ext uri="{BB962C8B-B14F-4D97-AF65-F5344CB8AC3E}">
        <p14:creationId xmlns:p14="http://schemas.microsoft.com/office/powerpoint/2010/main" val="37356466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6A4DBE-5B04-BE68-DF51-19FE9A454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Key UK law Enforcement Agencies</a:t>
            </a:r>
          </a:p>
        </p:txBody>
      </p:sp>
      <p:sp>
        <p:nvSpPr>
          <p:cNvPr id="22" name="Content Placeholder 2">
            <a:extLst>
              <a:ext uri="{FF2B5EF4-FFF2-40B4-BE49-F238E27FC236}">
                <a16:creationId xmlns:a16="http://schemas.microsoft.com/office/drawing/2014/main" id="{8A9EBCE4-673F-7928-4EBF-0E8DFCD19F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2318197"/>
            <a:ext cx="9724031" cy="3683358"/>
          </a:xfrm>
        </p:spPr>
        <p:txBody>
          <a:bodyPr anchor="ctr">
            <a:normAutofit/>
          </a:bodyPr>
          <a:lstStyle/>
          <a:p>
            <a:r>
              <a:rPr lang="en-US" sz="2000" dirty="0"/>
              <a:t>National Crime Agency (NCA) - Uses intelligence on a national scale and puts together high-level operations.</a:t>
            </a:r>
          </a:p>
          <a:p>
            <a:r>
              <a:rPr lang="en-US" sz="2000" dirty="0"/>
              <a:t>Regional </a:t>
            </a:r>
            <a:r>
              <a:rPr lang="en-US" sz="2000" dirty="0" err="1"/>
              <a:t>Organised</a:t>
            </a:r>
            <a:r>
              <a:rPr lang="en-US" sz="2000" dirty="0"/>
              <a:t> Crime Units (ROCUs) - To manage cross-border serious and </a:t>
            </a:r>
            <a:r>
              <a:rPr lang="en-US" sz="2000" dirty="0" err="1"/>
              <a:t>organised</a:t>
            </a:r>
            <a:r>
              <a:rPr lang="en-US" sz="2000" dirty="0"/>
              <a:t> crime.</a:t>
            </a:r>
          </a:p>
          <a:p>
            <a:r>
              <a:rPr lang="en-US" sz="2000" dirty="0"/>
              <a:t>Local police forces - Having the capabilities to know an area better through being regularly around areas which may have higher crime rates.</a:t>
            </a:r>
          </a:p>
          <a:p>
            <a:r>
              <a:rPr lang="en-US" sz="2000" dirty="0"/>
              <a:t>HMRC – Capable of tracking bank statements and gaining personal information on individuals that may be suspected of being involved in serious and </a:t>
            </a:r>
            <a:r>
              <a:rPr lang="en-US" sz="2000" err="1"/>
              <a:t>organised</a:t>
            </a:r>
            <a:r>
              <a:rPr lang="en-US" sz="2000" dirty="0"/>
              <a:t> crime.</a:t>
            </a:r>
          </a:p>
          <a:p>
            <a:endParaRPr lang="en-US" sz="2000" dirty="0"/>
          </a:p>
          <a:p>
            <a:pPr marL="0" indent="0">
              <a:buNone/>
            </a:pPr>
            <a:r>
              <a:rPr lang="en-US" sz="2000" dirty="0"/>
              <a:t>(College of Policing, 2024)</a:t>
            </a:r>
          </a:p>
        </p:txBody>
      </p:sp>
    </p:spTree>
    <p:extLst>
      <p:ext uri="{BB962C8B-B14F-4D97-AF65-F5344CB8AC3E}">
        <p14:creationId xmlns:p14="http://schemas.microsoft.com/office/powerpoint/2010/main" val="37157320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CE309F-F4D1-99EC-E273-B91E835A7A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US" sz="4100">
                <a:solidFill>
                  <a:srgbClr val="FFFFFF"/>
                </a:solidFill>
              </a:rPr>
              <a:t>Achievements and Strengths for Law Enforcement </a:t>
            </a:r>
          </a:p>
        </p:txBody>
      </p:sp>
      <p:sp>
        <p:nvSpPr>
          <p:cNvPr id="22" name="Arc 2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9E5B38-BF2C-4805-FB88-D66B5C6A96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62327" y="950778"/>
            <a:ext cx="6906491" cy="5585619"/>
          </a:xfrm>
        </p:spPr>
        <p:txBody>
          <a:bodyPr anchor="ctr">
            <a:normAutofit lnSpcReduction="10000"/>
          </a:bodyPr>
          <a:lstStyle/>
          <a:p>
            <a:r>
              <a:rPr lang="en-US" dirty="0"/>
              <a:t>More than 800 operations are currently running in the fight against serious and </a:t>
            </a:r>
            <a:r>
              <a:rPr lang="en-GB" dirty="0"/>
              <a:t>organised</a:t>
            </a:r>
            <a:r>
              <a:rPr lang="en-US" dirty="0"/>
              <a:t> crime.</a:t>
            </a:r>
          </a:p>
          <a:p>
            <a:r>
              <a:rPr lang="en-US" dirty="0"/>
              <a:t>More than 23,000 disruptions - 12,500 arrests.</a:t>
            </a:r>
          </a:p>
          <a:p>
            <a:r>
              <a:rPr lang="en-US" dirty="0"/>
              <a:t>More than 4,900 convictions.</a:t>
            </a:r>
          </a:p>
          <a:p>
            <a:r>
              <a:rPr lang="en-US" dirty="0"/>
              <a:t>Seizures of over 2,000 </a:t>
            </a:r>
            <a:r>
              <a:rPr lang="en-US" dirty="0" err="1"/>
              <a:t>tonnes</a:t>
            </a:r>
            <a:r>
              <a:rPr lang="en-US" dirty="0"/>
              <a:t> worth of cocaine, cannabis and heroin.</a:t>
            </a:r>
          </a:p>
          <a:p>
            <a:r>
              <a:rPr lang="en-US" dirty="0"/>
              <a:t>Jail terms </a:t>
            </a:r>
            <a:r>
              <a:rPr lang="en-US" dirty="0" err="1"/>
              <a:t>totalling</a:t>
            </a:r>
            <a:r>
              <a:rPr lang="en-US" dirty="0"/>
              <a:t> to over 21,000 years.</a:t>
            </a:r>
          </a:p>
          <a:p>
            <a:r>
              <a:rPr lang="en-US" dirty="0"/>
              <a:t>Over 3,000 firearms have been seized.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(National Crime Agency, 2025) </a:t>
            </a:r>
          </a:p>
          <a:p>
            <a:endParaRPr lang="en-US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27260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979E27D9-03C7-44E2-9FF8-15D0C8506A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BB64636-23DE-0CBF-71DC-8994044366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6397" y="502021"/>
            <a:ext cx="9688296" cy="1642969"/>
          </a:xfrm>
        </p:spPr>
        <p:txBody>
          <a:bodyPr anchor="b">
            <a:normAutofit/>
          </a:bodyPr>
          <a:lstStyle/>
          <a:p>
            <a:r>
              <a:rPr lang="en-US" sz="4000"/>
              <a:t>Limitations and challenges for Law Enforcement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B424B8-73E5-DF6E-C527-48FA6C5A23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6397" y="2418409"/>
            <a:ext cx="9688296" cy="3454358"/>
          </a:xfrm>
        </p:spPr>
        <p:txBody>
          <a:bodyPr anchor="t">
            <a:normAutofit lnSpcReduction="10000"/>
          </a:bodyPr>
          <a:lstStyle/>
          <a:p>
            <a:r>
              <a:rPr lang="en-US" sz="2000" dirty="0"/>
              <a:t>Underfunding and Understaffing within the force. - Agencies often lack sufficient funds and budgets to tackle the threat of serious and </a:t>
            </a:r>
            <a:r>
              <a:rPr lang="en-US" sz="2000" dirty="0" err="1"/>
              <a:t>organised</a:t>
            </a:r>
            <a:r>
              <a:rPr lang="en-US" sz="2000" dirty="0"/>
              <a:t> crime properly.</a:t>
            </a:r>
          </a:p>
          <a:p>
            <a:r>
              <a:rPr lang="en-US" sz="2000" dirty="0"/>
              <a:t>Serious and </a:t>
            </a:r>
            <a:r>
              <a:rPr lang="en-US" sz="2000" dirty="0" err="1"/>
              <a:t>organised</a:t>
            </a:r>
            <a:r>
              <a:rPr lang="en-US" sz="2000" dirty="0"/>
              <a:t> crime victims may not always phone law enforcement for a variety of reasons such as fear or their problem has been resolved via their bank if it includes finances. </a:t>
            </a:r>
          </a:p>
          <a:p>
            <a:r>
              <a:rPr lang="en-US" sz="2000" dirty="0"/>
              <a:t>Outdated technologies making it harder to prevent crimes such as cybercrimes.</a:t>
            </a:r>
          </a:p>
          <a:p>
            <a:r>
              <a:rPr lang="en-US" sz="2000" dirty="0"/>
              <a:t>Online criminals can very easily access legitimate businesses making it difficult for police services to track what pages are real and which pages are false.</a:t>
            </a:r>
          </a:p>
          <a:p>
            <a:r>
              <a:rPr lang="en-US" sz="2000" dirty="0"/>
              <a:t>With cybercrime on the rise, it becomes more difficult to cut down on cybercrime when it comes in twofold on stations with a low number of staff.</a:t>
            </a:r>
          </a:p>
          <a:p>
            <a:pPr marL="0" indent="0">
              <a:buNone/>
            </a:pPr>
            <a:r>
              <a:rPr lang="en-US" sz="2000" dirty="0"/>
              <a:t>(BBC, 2025)</a:t>
            </a:r>
          </a:p>
          <a:p>
            <a:endParaRPr lang="en-US" sz="2000" dirty="0"/>
          </a:p>
          <a:p>
            <a:endParaRPr lang="en-US" sz="2000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EEBF1590-3B36-48EE-A89D-3B6F3CB256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78000">
                <a:srgbClr val="000000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C8F6C8C-AB5A-4548-942D-E3FD40ACBC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100000">
                <a:schemeClr val="accent1">
                  <a:lumMod val="7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26695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AF1966E-FD40-4A4A-B61B-C4DF7FA05F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BFA19-D45E-416B-A404-7AF2F3F27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rgbClr val="E1E1E1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8E0105E7-23DB-4CF2-8258-FF47C762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1FCB49E-0061-74DE-8DD4-C9A7C00795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/>
          <a:p>
            <a:r>
              <a:rPr lang="en-US" sz="4000"/>
              <a:t>UK Government crime strategies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74B4F7D-14B2-478B-8BF5-01E4E0C5D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758952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405275-E589-FC81-A9F2-E8D8FAF39D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481943"/>
            <a:ext cx="10168128" cy="369502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200" dirty="0"/>
              <a:t>Increasing policing budget by 21 percent – 860 million pounds.</a:t>
            </a:r>
          </a:p>
          <a:p>
            <a:r>
              <a:rPr lang="en-US" sz="2200" dirty="0"/>
              <a:t>Raising punishments for individuals that make guns via 3D printers.</a:t>
            </a:r>
          </a:p>
          <a:p>
            <a:r>
              <a:rPr lang="en-US" sz="2200" dirty="0"/>
              <a:t>Making it increasingly difficult for </a:t>
            </a:r>
            <a:r>
              <a:rPr lang="en-US" sz="2200" dirty="0" err="1"/>
              <a:t>organised</a:t>
            </a:r>
            <a:r>
              <a:rPr lang="en-US" sz="2200" dirty="0"/>
              <a:t> crime gangs to access financial gain through online systems.</a:t>
            </a:r>
          </a:p>
          <a:p>
            <a:r>
              <a:rPr lang="en-US" sz="2200" dirty="0"/>
              <a:t>Divert individuals away from crime groups through educating them on the risks of committing these crimes.</a:t>
            </a:r>
          </a:p>
          <a:p>
            <a:pPr marL="0" indent="0">
              <a:buNone/>
            </a:pPr>
            <a:endParaRPr lang="en-US" sz="2200" dirty="0"/>
          </a:p>
          <a:p>
            <a:pPr marL="0" indent="0">
              <a:buNone/>
            </a:pPr>
            <a:r>
              <a:rPr lang="en-US" sz="2200" dirty="0"/>
              <a:t>(GOV.UK, 2025)</a:t>
            </a:r>
          </a:p>
        </p:txBody>
      </p:sp>
    </p:spTree>
    <p:extLst>
      <p:ext uri="{BB962C8B-B14F-4D97-AF65-F5344CB8AC3E}">
        <p14:creationId xmlns:p14="http://schemas.microsoft.com/office/powerpoint/2010/main" val="397887485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BEEA805-9F70-C7D9-F286-9AE6F3C32F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6382" y="1228636"/>
            <a:ext cx="3855720" cy="4371974"/>
          </a:xfrm>
        </p:spPr>
        <p:txBody>
          <a:bodyPr>
            <a:normAutofit/>
          </a:bodyPr>
          <a:lstStyle/>
          <a:p>
            <a:r>
              <a:rPr lang="en-US" sz="3600">
                <a:solidFill>
                  <a:schemeClr val="tx2"/>
                </a:solidFill>
              </a:rPr>
              <a:t>Are the strategies helping decrease Serious and Organised crime?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6DABB4-1D69-4E7A-9B44-AA0D71EC33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72200" y="804672"/>
            <a:ext cx="5221224" cy="5230368"/>
          </a:xfrm>
        </p:spPr>
        <p:txBody>
          <a:bodyPr anchor="ctr">
            <a:normAutofit/>
          </a:bodyPr>
          <a:lstStyle/>
          <a:p>
            <a:r>
              <a:rPr lang="en-US" sz="1800" dirty="0">
                <a:solidFill>
                  <a:schemeClr val="tx2"/>
                </a:solidFill>
              </a:rPr>
              <a:t>The cost of the threat has nearly doubled from 24 billion pounds to 47 billion pounds in just under ten years.</a:t>
            </a:r>
          </a:p>
          <a:p>
            <a:r>
              <a:rPr lang="en-US" sz="1800" dirty="0">
                <a:solidFill>
                  <a:schemeClr val="tx2"/>
                </a:solidFill>
              </a:rPr>
              <a:t>Lacks adequate data due to a high number of victims not feeling the need to report their crime.</a:t>
            </a:r>
          </a:p>
          <a:p>
            <a:r>
              <a:rPr lang="en-US" sz="1800" dirty="0">
                <a:solidFill>
                  <a:schemeClr val="tx2"/>
                </a:solidFill>
              </a:rPr>
              <a:t>The four Ps approach 'Pursue, Prevent, Protect, Prepare' has been funded with an estimated 79 percent going towards the pursue activities, </a:t>
            </a:r>
            <a:r>
              <a:rPr lang="en-US" sz="1800" dirty="0" err="1">
                <a:solidFill>
                  <a:schemeClr val="tx2"/>
                </a:solidFill>
              </a:rPr>
              <a:t>i.e</a:t>
            </a:r>
            <a:r>
              <a:rPr lang="en-US" sz="1800" dirty="0">
                <a:solidFill>
                  <a:schemeClr val="tx2"/>
                </a:solidFill>
              </a:rPr>
              <a:t>, arresting criminals whereas only 4 percent have gone to 'Prevent' mechanisms.</a:t>
            </a:r>
          </a:p>
          <a:p>
            <a:r>
              <a:rPr lang="en-US" sz="1800" dirty="0">
                <a:solidFill>
                  <a:schemeClr val="tx2"/>
                </a:solidFill>
              </a:rPr>
              <a:t>Drugs have become cheaper on average across the UK meaning that they are more accessible.</a:t>
            </a:r>
          </a:p>
          <a:p>
            <a:endParaRPr lang="en-US" sz="1800" dirty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US" sz="1800" dirty="0">
                <a:solidFill>
                  <a:schemeClr val="tx2"/>
                </a:solidFill>
              </a:rPr>
              <a:t>(RUSI, 2023)</a:t>
            </a:r>
          </a:p>
        </p:txBody>
      </p:sp>
    </p:spTree>
    <p:extLst>
      <p:ext uri="{BB962C8B-B14F-4D97-AF65-F5344CB8AC3E}">
        <p14:creationId xmlns:p14="http://schemas.microsoft.com/office/powerpoint/2010/main" val="28962955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3363022-C969-41E9-8EB2-E4C94908C1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1695" cy="685202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D1AD6B3-BE88-4CEB-BA17-790657CC47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B75EEA-7EF9-87E6-47AD-85DDE475B3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90662" y="4267832"/>
            <a:ext cx="4805996" cy="129711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400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Thank You for listening, Do you have any questions? </a:t>
            </a:r>
          </a:p>
        </p:txBody>
      </p:sp>
      <p:pic>
        <p:nvPicPr>
          <p:cNvPr id="6" name="Graphic 5" descr="Smiling Face with No Fill">
            <a:extLst>
              <a:ext uri="{FF2B5EF4-FFF2-40B4-BE49-F238E27FC236}">
                <a16:creationId xmlns:a16="http://schemas.microsoft.com/office/drawing/2014/main" id="{5A88A7A9-DD50-5FFA-A600-37F2C154667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40470" y="1815320"/>
            <a:ext cx="4141760" cy="4141760"/>
          </a:xfrm>
          <a:custGeom>
            <a:avLst/>
            <a:gdLst/>
            <a:ahLst/>
            <a:cxnLst/>
            <a:rect l="l" t="t" r="r" b="b"/>
            <a:pathLst>
              <a:path w="4141760" h="4377846">
                <a:moveTo>
                  <a:pt x="0" y="0"/>
                </a:moveTo>
                <a:lnTo>
                  <a:pt x="4141760" y="0"/>
                </a:lnTo>
                <a:lnTo>
                  <a:pt x="4141760" y="4377846"/>
                </a:lnTo>
                <a:lnTo>
                  <a:pt x="0" y="4377846"/>
                </a:lnTo>
                <a:close/>
              </a:path>
            </a:pathLst>
          </a:custGeom>
        </p:spPr>
      </p:pic>
      <p:grpSp>
        <p:nvGrpSpPr>
          <p:cNvPr id="13" name="Group 12">
            <a:extLst>
              <a:ext uri="{FF2B5EF4-FFF2-40B4-BE49-F238E27FC236}">
                <a16:creationId xmlns:a16="http://schemas.microsoft.com/office/drawing/2014/main" id="{89D1390B-7E13-4B4F-9CB2-391063412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253" y="-5977"/>
            <a:ext cx="6238675" cy="6863979"/>
            <a:chOff x="305" y="-5977"/>
            <a:chExt cx="6238675" cy="6863979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9E720206-AA49-4786-A932-A2650DE091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34854"/>
              <a:ext cx="6028697" cy="6817170"/>
            </a:xfrm>
            <a:custGeom>
              <a:avLst/>
              <a:gdLst>
                <a:gd name="connsiteX0" fmla="*/ 6028697 w 6028697"/>
                <a:gd name="connsiteY0" fmla="*/ 6155323 h 6817170"/>
                <a:gd name="connsiteX1" fmla="*/ 6028697 w 6028697"/>
                <a:gd name="connsiteY1" fmla="*/ 6817170 h 6817170"/>
                <a:gd name="connsiteX2" fmla="*/ 5157862 w 6028697"/>
                <a:gd name="connsiteY2" fmla="*/ 6817170 h 6817170"/>
                <a:gd name="connsiteX3" fmla="*/ 5347156 w 6028697"/>
                <a:gd name="connsiteY3" fmla="*/ 6687553 h 6817170"/>
                <a:gd name="connsiteX4" fmla="*/ 5487470 w 6028697"/>
                <a:gd name="connsiteY4" fmla="*/ 6581714 h 6817170"/>
                <a:gd name="connsiteX5" fmla="*/ 5627642 w 6028697"/>
                <a:gd name="connsiteY5" fmla="*/ 6472328 h 6817170"/>
                <a:gd name="connsiteX6" fmla="*/ 5911392 w 6028697"/>
                <a:gd name="connsiteY6" fmla="*/ 6245328 h 6817170"/>
                <a:gd name="connsiteX7" fmla="*/ 4481066 w 6028697"/>
                <a:gd name="connsiteY7" fmla="*/ 478 h 6817170"/>
                <a:gd name="connsiteX8" fmla="*/ 4672258 w 6028697"/>
                <a:gd name="connsiteY8" fmla="*/ 7519 h 6817170"/>
                <a:gd name="connsiteX9" fmla="*/ 5429869 w 6028697"/>
                <a:gd name="connsiteY9" fmla="*/ 125134 h 6817170"/>
                <a:gd name="connsiteX10" fmla="*/ 5976319 w 6028697"/>
                <a:gd name="connsiteY10" fmla="*/ 314893 h 6817170"/>
                <a:gd name="connsiteX11" fmla="*/ 6028697 w 6028697"/>
                <a:gd name="connsiteY11" fmla="*/ 339901 h 6817170"/>
                <a:gd name="connsiteX12" fmla="*/ 6028697 w 6028697"/>
                <a:gd name="connsiteY12" fmla="*/ 732458 h 6817170"/>
                <a:gd name="connsiteX13" fmla="*/ 5990985 w 6028697"/>
                <a:gd name="connsiteY13" fmla="*/ 712211 h 6817170"/>
                <a:gd name="connsiteX14" fmla="*/ 5341339 w 6028697"/>
                <a:gd name="connsiteY14" fmla="*/ 475281 h 6817170"/>
                <a:gd name="connsiteX15" fmla="*/ 4651969 w 6028697"/>
                <a:gd name="connsiteY15" fmla="*/ 377104 h 6817170"/>
                <a:gd name="connsiteX16" fmla="*/ 3953093 w 6028697"/>
                <a:gd name="connsiteY16" fmla="*/ 402498 h 6817170"/>
                <a:gd name="connsiteX17" fmla="*/ 3267413 w 6028697"/>
                <a:gd name="connsiteY17" fmla="*/ 546643 h 6817170"/>
                <a:gd name="connsiteX18" fmla="*/ 1439498 w 6028697"/>
                <a:gd name="connsiteY18" fmla="*/ 1568141 h 6817170"/>
                <a:gd name="connsiteX19" fmla="*/ 960671 w 6028697"/>
                <a:gd name="connsiteY19" fmla="*/ 2082013 h 6817170"/>
                <a:gd name="connsiteX20" fmla="*/ 581866 w 6028697"/>
                <a:gd name="connsiteY20" fmla="*/ 2672638 h 6817170"/>
                <a:gd name="connsiteX21" fmla="*/ 324789 w 6028697"/>
                <a:gd name="connsiteY21" fmla="*/ 3325262 h 6817170"/>
                <a:gd name="connsiteX22" fmla="*/ 231151 w 6028697"/>
                <a:gd name="connsiteY22" fmla="*/ 4022292 h 6817170"/>
                <a:gd name="connsiteX23" fmla="*/ 270592 w 6028697"/>
                <a:gd name="connsiteY23" fmla="*/ 4362792 h 6817170"/>
                <a:gd name="connsiteX24" fmla="*/ 387213 w 6028697"/>
                <a:gd name="connsiteY24" fmla="*/ 4681585 h 6817170"/>
                <a:gd name="connsiteX25" fmla="*/ 468507 w 6028697"/>
                <a:gd name="connsiteY25" fmla="*/ 4831546 h 6817170"/>
                <a:gd name="connsiteX26" fmla="*/ 561862 w 6028697"/>
                <a:gd name="connsiteY26" fmla="*/ 4976826 h 6817170"/>
                <a:gd name="connsiteX27" fmla="*/ 777511 w 6028697"/>
                <a:gd name="connsiteY27" fmla="*/ 5257597 h 6817170"/>
                <a:gd name="connsiteX28" fmla="*/ 1010895 w 6028697"/>
                <a:gd name="connsiteY28" fmla="*/ 5540494 h 6817170"/>
                <a:gd name="connsiteX29" fmla="*/ 1126948 w 6028697"/>
                <a:gd name="connsiteY29" fmla="*/ 5688186 h 6817170"/>
                <a:gd name="connsiteX30" fmla="*/ 1182706 w 6028697"/>
                <a:gd name="connsiteY30" fmla="*/ 5760543 h 6817170"/>
                <a:gd name="connsiteX31" fmla="*/ 1237327 w 6028697"/>
                <a:gd name="connsiteY31" fmla="*/ 5830060 h 6817170"/>
                <a:gd name="connsiteX32" fmla="*/ 1706649 w 6028697"/>
                <a:gd name="connsiteY32" fmla="*/ 6342797 h 6817170"/>
                <a:gd name="connsiteX33" fmla="*/ 1956207 w 6028697"/>
                <a:gd name="connsiteY33" fmla="*/ 6573484 h 6817170"/>
                <a:gd name="connsiteX34" fmla="*/ 2217681 w 6028697"/>
                <a:gd name="connsiteY34" fmla="*/ 6786297 h 6817170"/>
                <a:gd name="connsiteX35" fmla="*/ 2260820 w 6028697"/>
                <a:gd name="connsiteY35" fmla="*/ 6817170 h 6817170"/>
                <a:gd name="connsiteX36" fmla="*/ 1429497 w 6028697"/>
                <a:gd name="connsiteY36" fmla="*/ 6817170 h 6817170"/>
                <a:gd name="connsiteX37" fmla="*/ 1327275 w 6028697"/>
                <a:gd name="connsiteY37" fmla="*/ 6713800 h 6817170"/>
                <a:gd name="connsiteX38" fmla="*/ 1080556 w 6028697"/>
                <a:gd name="connsiteY38" fmla="*/ 6414443 h 6817170"/>
                <a:gd name="connsiteX39" fmla="*/ 865189 w 6028697"/>
                <a:gd name="connsiteY39" fmla="*/ 6097496 h 6817170"/>
                <a:gd name="connsiteX40" fmla="*/ 814823 w 6028697"/>
                <a:gd name="connsiteY40" fmla="*/ 6016911 h 6817170"/>
                <a:gd name="connsiteX41" fmla="*/ 766729 w 6028697"/>
                <a:gd name="connsiteY41" fmla="*/ 5938453 h 6817170"/>
                <a:gd name="connsiteX42" fmla="*/ 671672 w 6028697"/>
                <a:gd name="connsiteY42" fmla="*/ 5786648 h 6817170"/>
                <a:gd name="connsiteX43" fmla="*/ 474608 w 6028697"/>
                <a:gd name="connsiteY43" fmla="*/ 5474664 h 6817170"/>
                <a:gd name="connsiteX44" fmla="*/ 282652 w 6028697"/>
                <a:gd name="connsiteY44" fmla="*/ 5146508 h 6817170"/>
                <a:gd name="connsiteX45" fmla="*/ 196108 w 6028697"/>
                <a:gd name="connsiteY45" fmla="*/ 4972712 h 6817170"/>
                <a:gd name="connsiteX46" fmla="*/ 122474 w 6028697"/>
                <a:gd name="connsiteY46" fmla="*/ 4791821 h 6817170"/>
                <a:gd name="connsiteX47" fmla="*/ 65724 w 6028697"/>
                <a:gd name="connsiteY47" fmla="*/ 4603129 h 6817170"/>
                <a:gd name="connsiteX48" fmla="*/ 44727 w 6028697"/>
                <a:gd name="connsiteY48" fmla="*/ 4506937 h 6817170"/>
                <a:gd name="connsiteX49" fmla="*/ 35505 w 6028697"/>
                <a:gd name="connsiteY49" fmla="*/ 4458699 h 6817170"/>
                <a:gd name="connsiteX50" fmla="*/ 27845 w 6028697"/>
                <a:gd name="connsiteY50" fmla="*/ 4410320 h 6817170"/>
                <a:gd name="connsiteX51" fmla="*/ 37 w 6028697"/>
                <a:gd name="connsiteY51" fmla="*/ 4022292 h 6817170"/>
                <a:gd name="connsiteX52" fmla="*/ 78777 w 6028697"/>
                <a:gd name="connsiteY52" fmla="*/ 3267236 h 6817170"/>
                <a:gd name="connsiteX53" fmla="*/ 315424 w 6028697"/>
                <a:gd name="connsiteY53" fmla="*/ 2543673 h 6817170"/>
                <a:gd name="connsiteX54" fmla="*/ 1202710 w 6028697"/>
                <a:gd name="connsiteY54" fmla="*/ 1314895 h 6817170"/>
                <a:gd name="connsiteX55" fmla="*/ 1791065 w 6028697"/>
                <a:gd name="connsiteY55" fmla="*/ 833514 h 6817170"/>
                <a:gd name="connsiteX56" fmla="*/ 3908404 w 6028697"/>
                <a:gd name="connsiteY56" fmla="*/ 29794 h 6817170"/>
                <a:gd name="connsiteX57" fmla="*/ 4481066 w 6028697"/>
                <a:gd name="connsiteY57" fmla="*/ 478 h 6817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</a:cxnLst>
              <a:rect l="l" t="t" r="r" b="b"/>
              <a:pathLst>
                <a:path w="6028697" h="6817170">
                  <a:moveTo>
                    <a:pt x="6028697" y="6155323"/>
                  </a:moveTo>
                  <a:lnTo>
                    <a:pt x="6028697" y="6817170"/>
                  </a:lnTo>
                  <a:lnTo>
                    <a:pt x="5157862" y="6817170"/>
                  </a:lnTo>
                  <a:lnTo>
                    <a:pt x="5347156" y="6687553"/>
                  </a:lnTo>
                  <a:cubicBezTo>
                    <a:pt x="5394117" y="6653219"/>
                    <a:pt x="5440793" y="6617608"/>
                    <a:pt x="5487470" y="6581714"/>
                  </a:cubicBezTo>
                  <a:cubicBezTo>
                    <a:pt x="5534147" y="6545820"/>
                    <a:pt x="5580966" y="6509358"/>
                    <a:pt x="5627642" y="6472328"/>
                  </a:cubicBezTo>
                  <a:lnTo>
                    <a:pt x="5911392" y="6245328"/>
                  </a:lnTo>
                  <a:close/>
                  <a:moveTo>
                    <a:pt x="4481066" y="478"/>
                  </a:moveTo>
                  <a:cubicBezTo>
                    <a:pt x="4544817" y="1422"/>
                    <a:pt x="4608563" y="3769"/>
                    <a:pt x="4672258" y="7519"/>
                  </a:cubicBezTo>
                  <a:cubicBezTo>
                    <a:pt x="4927973" y="22364"/>
                    <a:pt x="5181687" y="61751"/>
                    <a:pt x="5429869" y="125134"/>
                  </a:cubicBezTo>
                  <a:cubicBezTo>
                    <a:pt x="5617090" y="173104"/>
                    <a:pt x="5799867" y="236595"/>
                    <a:pt x="5976319" y="314893"/>
                  </a:cubicBezTo>
                  <a:lnTo>
                    <a:pt x="6028697" y="339901"/>
                  </a:lnTo>
                  <a:lnTo>
                    <a:pt x="6028697" y="732458"/>
                  </a:lnTo>
                  <a:lnTo>
                    <a:pt x="5990985" y="712211"/>
                  </a:lnTo>
                  <a:cubicBezTo>
                    <a:pt x="5783917" y="609342"/>
                    <a:pt x="5566013" y="529876"/>
                    <a:pt x="5341339" y="475281"/>
                  </a:cubicBezTo>
                  <a:cubicBezTo>
                    <a:pt x="5115233" y="420503"/>
                    <a:pt x="4884375" y="387624"/>
                    <a:pt x="4651969" y="377104"/>
                  </a:cubicBezTo>
                  <a:cubicBezTo>
                    <a:pt x="4418713" y="365171"/>
                    <a:pt x="4184861" y="373670"/>
                    <a:pt x="3953093" y="402498"/>
                  </a:cubicBezTo>
                  <a:cubicBezTo>
                    <a:pt x="3721001" y="431832"/>
                    <a:pt x="3491675" y="480040"/>
                    <a:pt x="3267413" y="546643"/>
                  </a:cubicBezTo>
                  <a:cubicBezTo>
                    <a:pt x="2591323" y="750761"/>
                    <a:pt x="1967642" y="1099289"/>
                    <a:pt x="1439498" y="1568141"/>
                  </a:cubicBezTo>
                  <a:cubicBezTo>
                    <a:pt x="1265589" y="1725523"/>
                    <a:pt x="1105393" y="1897434"/>
                    <a:pt x="960671" y="2082013"/>
                  </a:cubicBezTo>
                  <a:cubicBezTo>
                    <a:pt x="815775" y="2266294"/>
                    <a:pt x="688923" y="2464081"/>
                    <a:pt x="581866" y="2672638"/>
                  </a:cubicBezTo>
                  <a:cubicBezTo>
                    <a:pt x="473765" y="2880669"/>
                    <a:pt x="387610" y="3099397"/>
                    <a:pt x="324789" y="3325262"/>
                  </a:cubicBezTo>
                  <a:cubicBezTo>
                    <a:pt x="262714" y="3552403"/>
                    <a:pt x="231223" y="3786822"/>
                    <a:pt x="231151" y="4022292"/>
                  </a:cubicBezTo>
                  <a:cubicBezTo>
                    <a:pt x="231413" y="4136912"/>
                    <a:pt x="244645" y="4251136"/>
                    <a:pt x="270592" y="4362792"/>
                  </a:cubicBezTo>
                  <a:cubicBezTo>
                    <a:pt x="297885" y="4472943"/>
                    <a:pt x="336983" y="4579833"/>
                    <a:pt x="387213" y="4681585"/>
                  </a:cubicBezTo>
                  <a:cubicBezTo>
                    <a:pt x="412042" y="4732517"/>
                    <a:pt x="439423" y="4782457"/>
                    <a:pt x="468507" y="4831546"/>
                  </a:cubicBezTo>
                  <a:cubicBezTo>
                    <a:pt x="497591" y="4880636"/>
                    <a:pt x="529230" y="4929015"/>
                    <a:pt x="561862" y="4976826"/>
                  </a:cubicBezTo>
                  <a:cubicBezTo>
                    <a:pt x="627975" y="5072166"/>
                    <a:pt x="701466" y="5164668"/>
                    <a:pt x="777511" y="5257597"/>
                  </a:cubicBezTo>
                  <a:cubicBezTo>
                    <a:pt x="853556" y="5350524"/>
                    <a:pt x="933574" y="5443594"/>
                    <a:pt x="1010895" y="5540494"/>
                  </a:cubicBezTo>
                  <a:cubicBezTo>
                    <a:pt x="1049957" y="5588732"/>
                    <a:pt x="1088642" y="5637963"/>
                    <a:pt x="1126948" y="5688186"/>
                  </a:cubicBezTo>
                  <a:lnTo>
                    <a:pt x="1182706" y="5760543"/>
                  </a:lnTo>
                  <a:cubicBezTo>
                    <a:pt x="1201007" y="5783669"/>
                    <a:pt x="1218458" y="5807503"/>
                    <a:pt x="1237327" y="5830060"/>
                  </a:cubicBezTo>
                  <a:cubicBezTo>
                    <a:pt x="1383714" y="6009916"/>
                    <a:pt x="1540413" y="6181116"/>
                    <a:pt x="1706649" y="6342797"/>
                  </a:cubicBezTo>
                  <a:cubicBezTo>
                    <a:pt x="1788084" y="6422531"/>
                    <a:pt x="1871265" y="6499427"/>
                    <a:pt x="1956207" y="6573484"/>
                  </a:cubicBezTo>
                  <a:cubicBezTo>
                    <a:pt x="2041332" y="6647402"/>
                    <a:pt x="2127733" y="6718907"/>
                    <a:pt x="2217681" y="6786297"/>
                  </a:cubicBezTo>
                  <a:lnTo>
                    <a:pt x="2260820" y="6817170"/>
                  </a:lnTo>
                  <a:lnTo>
                    <a:pt x="1429497" y="6817170"/>
                  </a:lnTo>
                  <a:lnTo>
                    <a:pt x="1327275" y="6713800"/>
                  </a:lnTo>
                  <a:cubicBezTo>
                    <a:pt x="1239186" y="6618984"/>
                    <a:pt x="1156797" y="6519019"/>
                    <a:pt x="1080556" y="6414443"/>
                  </a:cubicBezTo>
                  <a:cubicBezTo>
                    <a:pt x="1004653" y="6310734"/>
                    <a:pt x="932439" y="6205177"/>
                    <a:pt x="865189" y="6097496"/>
                  </a:cubicBezTo>
                  <a:cubicBezTo>
                    <a:pt x="847881" y="6070823"/>
                    <a:pt x="831565" y="6043725"/>
                    <a:pt x="814823" y="6016911"/>
                  </a:cubicBezTo>
                  <a:lnTo>
                    <a:pt x="766729" y="5938453"/>
                  </a:lnTo>
                  <a:cubicBezTo>
                    <a:pt x="735941" y="5887947"/>
                    <a:pt x="703878" y="5837581"/>
                    <a:pt x="671672" y="5786648"/>
                  </a:cubicBezTo>
                  <a:lnTo>
                    <a:pt x="474608" y="5474664"/>
                  </a:lnTo>
                  <a:cubicBezTo>
                    <a:pt x="408778" y="5368968"/>
                    <a:pt x="343516" y="5260008"/>
                    <a:pt x="282652" y="5146508"/>
                  </a:cubicBezTo>
                  <a:cubicBezTo>
                    <a:pt x="252290" y="5089759"/>
                    <a:pt x="223065" y="5032015"/>
                    <a:pt x="196108" y="4972712"/>
                  </a:cubicBezTo>
                  <a:cubicBezTo>
                    <a:pt x="169152" y="4913408"/>
                    <a:pt x="144607" y="4853111"/>
                    <a:pt x="122474" y="4791821"/>
                  </a:cubicBezTo>
                  <a:cubicBezTo>
                    <a:pt x="100342" y="4730532"/>
                    <a:pt x="81757" y="4666830"/>
                    <a:pt x="65724" y="4603129"/>
                  </a:cubicBezTo>
                  <a:cubicBezTo>
                    <a:pt x="58205" y="4571064"/>
                    <a:pt x="50828" y="4539143"/>
                    <a:pt x="44727" y="4506937"/>
                  </a:cubicBezTo>
                  <a:lnTo>
                    <a:pt x="35505" y="4458699"/>
                  </a:lnTo>
                  <a:lnTo>
                    <a:pt x="27845" y="4410320"/>
                  </a:lnTo>
                  <a:cubicBezTo>
                    <a:pt x="8635" y="4281881"/>
                    <a:pt x="-661" y="4152150"/>
                    <a:pt x="37" y="4022292"/>
                  </a:cubicBezTo>
                  <a:cubicBezTo>
                    <a:pt x="712" y="3768592"/>
                    <a:pt x="27094" y="3515615"/>
                    <a:pt x="78777" y="3267236"/>
                  </a:cubicBezTo>
                  <a:cubicBezTo>
                    <a:pt x="130048" y="3017876"/>
                    <a:pt x="209439" y="2775142"/>
                    <a:pt x="315424" y="2543673"/>
                  </a:cubicBezTo>
                  <a:cubicBezTo>
                    <a:pt x="528236" y="2081161"/>
                    <a:pt x="838234" y="1667312"/>
                    <a:pt x="1202710" y="1314895"/>
                  </a:cubicBezTo>
                  <a:cubicBezTo>
                    <a:pt x="1385514" y="1138814"/>
                    <a:pt x="1582282" y="977831"/>
                    <a:pt x="1791065" y="833514"/>
                  </a:cubicBezTo>
                  <a:cubicBezTo>
                    <a:pt x="2420037" y="395614"/>
                    <a:pt x="3147288" y="119557"/>
                    <a:pt x="3908404" y="29794"/>
                  </a:cubicBezTo>
                  <a:cubicBezTo>
                    <a:pt x="4098509" y="7429"/>
                    <a:pt x="4289811" y="-2355"/>
                    <a:pt x="4481066" y="478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C72F6EE6-EDE9-45A5-8F6D-02B9B7CB2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1"/>
              <a:ext cx="6165116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C093DC50-3BD7-46B1-A300-CD207E152F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-5977"/>
              <a:ext cx="6238675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414073551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A9F93D-8C2D-AED7-1BDD-15F9360572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sz="5400"/>
              <a:t>Reference list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2FDBE1-4815-9113-9FD2-3FC64A2BEE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 vert="horz" lIns="91440" tIns="45720" rIns="91440" bIns="45720" rtlCol="0" anchor="t">
            <a:normAutofit fontScale="70000" lnSpcReduction="20000"/>
          </a:bodyPr>
          <a:lstStyle/>
          <a:p>
            <a:pPr marL="0" indent="0">
              <a:buNone/>
            </a:pPr>
            <a:r>
              <a:rPr lang="en-US" sz="2200" dirty="0"/>
              <a:t>BBC (2025) 'Met to cut 1,700 staff to plug £260m 'black hole'. Available at: </a:t>
            </a:r>
            <a:r>
              <a:rPr lang="en-US" sz="2200" dirty="0">
                <a:hlinkClick r:id="rId2"/>
              </a:rPr>
              <a:t>https://www.bbc.co.uk/news/articles/clyq2prpy85o</a:t>
            </a:r>
            <a:r>
              <a:rPr lang="en-US" sz="2200" dirty="0"/>
              <a:t> (Accessed 2 December 2025) </a:t>
            </a:r>
            <a:endParaRPr lang="en-US" dirty="0"/>
          </a:p>
          <a:p>
            <a:pPr marL="0" indent="0">
              <a:buNone/>
            </a:pPr>
            <a:r>
              <a:rPr lang="en-US" sz="2200" dirty="0"/>
              <a:t>College of Policing (2025) 'Central orders team for serious crime prevention orders'. Available at: </a:t>
            </a:r>
            <a:r>
              <a:rPr lang="en-US" sz="2200" dirty="0">
                <a:hlinkClick r:id="rId3"/>
              </a:rPr>
              <a:t>https://www.college.police.uk/support-forces/practices/central-orders-team-serious-crime-prevention-orders</a:t>
            </a:r>
            <a:r>
              <a:rPr lang="en-US" sz="2200" dirty="0"/>
              <a:t> (Accessed 2 December 2025)</a:t>
            </a:r>
            <a:endParaRPr lang="en-US"/>
          </a:p>
          <a:p>
            <a:pPr marL="0" indent="0">
              <a:buNone/>
            </a:pPr>
            <a:r>
              <a:rPr lang="en-US" sz="2200" dirty="0"/>
              <a:t>UK Government (2025) 'No place to hide: serious and </a:t>
            </a:r>
            <a:r>
              <a:rPr lang="en-US" sz="2200" err="1"/>
              <a:t>organised</a:t>
            </a:r>
            <a:r>
              <a:rPr lang="en-US" sz="2200" dirty="0"/>
              <a:t> crime strategy 2023 to 2028'. Available at: </a:t>
            </a:r>
            <a:r>
              <a:rPr lang="en-US" sz="2200" dirty="0">
                <a:hlinkClick r:id="rId4"/>
              </a:rPr>
              <a:t>https://www.gov.uk/government/publications/serious-and-organised-crime-strategy-2023-to-2028/no-place-to-hide-serious-and-organised-crime-strategy-2023-to-2028-accessible-version#chapter-2-executive-summary</a:t>
            </a:r>
            <a:r>
              <a:rPr lang="en-US" sz="2200" dirty="0"/>
              <a:t> (Accessed 2 December 2025) </a:t>
            </a:r>
          </a:p>
          <a:p>
            <a:pPr marL="0" indent="0">
              <a:buNone/>
            </a:pPr>
            <a:r>
              <a:rPr lang="en-US" sz="2200" dirty="0"/>
              <a:t>HMICFRS (2025) 'Serious and </a:t>
            </a:r>
            <a:r>
              <a:rPr lang="en-US" sz="2200" err="1"/>
              <a:t>organised</a:t>
            </a:r>
            <a:r>
              <a:rPr lang="en-US" sz="2200" dirty="0"/>
              <a:t> crime'. Available at: </a:t>
            </a:r>
            <a:r>
              <a:rPr lang="en-US" sz="2200" dirty="0">
                <a:ea typeface="+mn-lt"/>
                <a:cs typeface="+mn-lt"/>
                <a:hlinkClick r:id="rId5"/>
              </a:rPr>
              <a:t>https://hmicfrs.justiceinspectorates.gov.uk/glossary/serious-organised-crime/</a:t>
            </a:r>
            <a:r>
              <a:rPr lang="en-US" sz="2200" dirty="0">
                <a:ea typeface="+mn-lt"/>
                <a:cs typeface="+mn-lt"/>
              </a:rPr>
              <a:t> (1 December 2025) </a:t>
            </a:r>
            <a:endParaRPr lang="en-US"/>
          </a:p>
          <a:p>
            <a:pPr marL="0" indent="0">
              <a:buNone/>
            </a:pPr>
            <a:r>
              <a:rPr lang="en-US" sz="2200" dirty="0"/>
              <a:t>National Audit Office (2024) 'Tackling serious and </a:t>
            </a:r>
            <a:r>
              <a:rPr lang="en-US" sz="2200" err="1"/>
              <a:t>organised</a:t>
            </a:r>
            <a:r>
              <a:rPr lang="en-US" sz="2200" dirty="0"/>
              <a:t> crime'. Available at: </a:t>
            </a:r>
            <a:r>
              <a:rPr lang="en-US" sz="2200" dirty="0">
                <a:hlinkClick r:id="rId6"/>
              </a:rPr>
              <a:t>https://www.nao.org.uk/wp-content/uploads/2019/03/Tackling-serious-and-organised-crime-Summary.pdf</a:t>
            </a:r>
            <a:r>
              <a:rPr lang="en-US" sz="2200" dirty="0"/>
              <a:t> (Accessed 1 December 2025) </a:t>
            </a:r>
          </a:p>
          <a:p>
            <a:pPr marL="0" indent="0">
              <a:buNone/>
            </a:pPr>
            <a:r>
              <a:rPr lang="en-US" sz="2200" dirty="0"/>
              <a:t>National Crime Agency (2025) 'A decade of disrupting serious and </a:t>
            </a:r>
            <a:r>
              <a:rPr lang="en-US" sz="2200" err="1"/>
              <a:t>organised</a:t>
            </a:r>
            <a:r>
              <a:rPr lang="en-US" sz="2200" dirty="0"/>
              <a:t> crime'. Available at: </a:t>
            </a:r>
            <a:r>
              <a:rPr lang="en-US" sz="2200" dirty="0">
                <a:hlinkClick r:id="rId7"/>
              </a:rPr>
              <a:t>https://www.nationalcrimeagency.gov.uk/?view=article&amp;id=3196:the-national-crime-agency-marks-a-decade-of-disrupting-serious-and-organised-crime&amp;catid=8&amp;highlight=WyJuYXRpb24iLCJuYXRpb25hbCIsIm5hdGlvbmFsbHkiLCJuYXRpb25zJyIsIm5hdGlvbmFsaXR5IiwibmF0aW9uYWxzIiwibmF0aW9ucyIsIm5hdGlvbmFsbHknIiwibmF0aW9uYWxpdGllcyIsIm5hdGlvbidzIl0=</a:t>
            </a:r>
            <a:r>
              <a:rPr lang="en-US" sz="2200" dirty="0"/>
              <a:t> (Accessed 2 December 2025) </a:t>
            </a:r>
          </a:p>
          <a:p>
            <a:pPr marL="0" indent="0">
              <a:buNone/>
            </a:pPr>
            <a:r>
              <a:rPr lang="en-US" sz="2200" dirty="0"/>
              <a:t>RUSI (2023) 'Has the Government Forgotten about Serious and </a:t>
            </a:r>
            <a:r>
              <a:rPr lang="en-US" sz="2200" dirty="0" err="1"/>
              <a:t>Organised</a:t>
            </a:r>
            <a:r>
              <a:rPr lang="en-US" sz="2200" dirty="0"/>
              <a:t> Crime?'. Available at: </a:t>
            </a:r>
            <a:r>
              <a:rPr lang="en-US" sz="2200" dirty="0">
                <a:hlinkClick r:id="rId8"/>
              </a:rPr>
              <a:t>https://www.rusi.org/explore-our-research/publications/commentary/has-government-forgotten-about-serious-and-organised-crime</a:t>
            </a:r>
            <a:r>
              <a:rPr lang="en-US" sz="2200" dirty="0"/>
              <a:t> (Accessed 2 December 2025) </a:t>
            </a:r>
          </a:p>
        </p:txBody>
      </p:sp>
    </p:spTree>
    <p:extLst>
      <p:ext uri="{BB962C8B-B14F-4D97-AF65-F5344CB8AC3E}">
        <p14:creationId xmlns:p14="http://schemas.microsoft.com/office/powerpoint/2010/main" val="270345984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96B24"/>
      </a:accent1>
      <a:accent2>
        <a:srgbClr val="4EA72E"/>
      </a:accent2>
      <a:accent3>
        <a:srgbClr val="156082"/>
      </a:accent3>
      <a:accent4>
        <a:srgbClr val="0F9ED5"/>
      </a:accent4>
      <a:accent5>
        <a:srgbClr val="A02B93"/>
      </a:accent5>
      <a:accent6>
        <a:srgbClr val="E97132"/>
      </a:accent6>
      <a:hlink>
        <a:srgbClr val="538D9D"/>
      </a:hlink>
      <a:folHlink>
        <a:srgbClr val="A5738E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C0A3E416-13B0-4CFE-8B85-8989D8AEFB5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Office Theme</vt:lpstr>
      <vt:lpstr>Critically evaluate how effectively UK law enforcement agencies have responded to the challenges of Serious and Organised Crime and how Government policy has supported this response</vt:lpstr>
      <vt:lpstr>What is considered serious and organised crime?</vt:lpstr>
      <vt:lpstr>What challenges do law enforcement agencies face with serious and organised crime? </vt:lpstr>
      <vt:lpstr>Key UK law Enforcement Agencies</vt:lpstr>
      <vt:lpstr>Achievements and Strengths for Law Enforcement </vt:lpstr>
      <vt:lpstr>Limitations and challenges for Law Enforcement</vt:lpstr>
      <vt:lpstr>UK Government crime strategies</vt:lpstr>
      <vt:lpstr>Are the strategies helping decrease Serious and Organised crime?</vt:lpstr>
      <vt:lpstr>Thank You for listening, Do you have any questions? 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415</cp:revision>
  <dcterms:created xsi:type="dcterms:W3CDTF">2025-12-11T08:10:34Z</dcterms:created>
  <dcterms:modified xsi:type="dcterms:W3CDTF">2025-12-11T11:22:24Z</dcterms:modified>
</cp:coreProperties>
</file>