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Lst>
  <p:sldSz cy="6858000" cx="12192000"/>
  <p:notesSz cx="6858000" cy="9144000"/>
  <p:embeddedFontLst>
    <p:embeddedFont>
      <p:font typeface="Roboto"/>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Roboto-bold.fntdata"/><Relationship Id="rId25" Type="http://schemas.openxmlformats.org/officeDocument/2006/relationships/font" Target="fonts/Roboto-regular.fntdata"/><Relationship Id="rId28" Type="http://schemas.openxmlformats.org/officeDocument/2006/relationships/font" Target="fonts/Roboto-boldItalic.fntdata"/><Relationship Id="rId27" Type="http://schemas.openxmlformats.org/officeDocument/2006/relationships/font" Target="fonts/Roboto-italic.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Shape 3"/>
          <p:cNvSpPr txBox="1"/>
          <p:nvPr>
            <p:ph idx="2" type="hdr"/>
          </p:nvPr>
        </p:nvSpPr>
        <p:spPr>
          <a:xfrm>
            <a:off x="0" y="0"/>
            <a:ext cx="2971800" cy="458788"/>
          </a:xfrm>
          <a:prstGeom prst="rect">
            <a:avLst/>
          </a:prstGeom>
          <a:noFill/>
          <a:ln>
            <a:noFill/>
          </a:ln>
        </p:spPr>
        <p:txBody>
          <a:bodyPr anchorCtr="0" anchor="t" bIns="91425" lIns="91425" rIns="91425" wrap="square" tIns="91425"/>
          <a:lstStyle>
            <a:lvl1pPr indent="0" lvl="0" marL="0" marR="0" rtl="0" algn="l">
              <a:spcBef>
                <a:spcPts val="0"/>
              </a:spcBef>
              <a:buSzPts val="1400"/>
              <a:buNone/>
              <a:defRPr b="0" i="0" sz="1200" u="none" cap="none" strike="noStrike">
                <a:solidFill>
                  <a:schemeClr val="dk1"/>
                </a:solidFill>
                <a:latin typeface="Arial"/>
                <a:ea typeface="Arial"/>
                <a:cs typeface="Arial"/>
                <a:sym typeface="Arial"/>
              </a:defRPr>
            </a:lvl1pPr>
            <a:lvl2pPr indent="0" lvl="1" marL="457200" marR="0" rtl="0" algn="l">
              <a:spcBef>
                <a:spcPts val="0"/>
              </a:spcBef>
              <a:buSzPts val="1400"/>
              <a:buNone/>
              <a:defRPr b="0" i="0" sz="1800" u="none" cap="none" strike="noStrike">
                <a:solidFill>
                  <a:schemeClr val="dk1"/>
                </a:solidFill>
                <a:latin typeface="Arial"/>
                <a:ea typeface="Arial"/>
                <a:cs typeface="Arial"/>
                <a:sym typeface="Arial"/>
              </a:defRPr>
            </a:lvl2pPr>
            <a:lvl3pPr indent="0" lvl="2" marL="914400" marR="0" rtl="0" algn="l">
              <a:spcBef>
                <a:spcPts val="0"/>
              </a:spcBef>
              <a:buSzPts val="1400"/>
              <a:buNone/>
              <a:defRPr b="0" i="0" sz="1800" u="none" cap="none" strike="noStrike">
                <a:solidFill>
                  <a:schemeClr val="dk1"/>
                </a:solidFill>
                <a:latin typeface="Arial"/>
                <a:ea typeface="Arial"/>
                <a:cs typeface="Arial"/>
                <a:sym typeface="Arial"/>
              </a:defRPr>
            </a:lvl3pPr>
            <a:lvl4pPr indent="0" lvl="3" marL="1371600" marR="0" rtl="0" algn="l">
              <a:spcBef>
                <a:spcPts val="0"/>
              </a:spcBef>
              <a:buSzPts val="1400"/>
              <a:buNone/>
              <a:defRPr b="0" i="0" sz="1800" u="none" cap="none" strike="noStrike">
                <a:solidFill>
                  <a:schemeClr val="dk1"/>
                </a:solidFill>
                <a:latin typeface="Arial"/>
                <a:ea typeface="Arial"/>
                <a:cs typeface="Arial"/>
                <a:sym typeface="Arial"/>
              </a:defRPr>
            </a:lvl4pPr>
            <a:lvl5pPr indent="0" lvl="4" marL="1828800" marR="0" rtl="0" algn="l">
              <a:spcBef>
                <a:spcPts val="0"/>
              </a:spcBef>
              <a:buSzPts val="1400"/>
              <a:buNone/>
              <a:defRPr b="0" i="0" sz="1800" u="none" cap="none" strike="noStrike">
                <a:solidFill>
                  <a:schemeClr val="dk1"/>
                </a:solidFill>
                <a:latin typeface="Arial"/>
                <a:ea typeface="Arial"/>
                <a:cs typeface="Arial"/>
                <a:sym typeface="Arial"/>
              </a:defRPr>
            </a:lvl5pPr>
            <a:lvl6pPr indent="0" lvl="5" marL="2286000" marR="0" rtl="0" algn="l">
              <a:spcBef>
                <a:spcPts val="0"/>
              </a:spcBef>
              <a:buSzPts val="1400"/>
              <a:buNone/>
              <a:defRPr b="0" i="0" sz="1800" u="none" cap="none" strike="noStrike">
                <a:solidFill>
                  <a:schemeClr val="dk1"/>
                </a:solidFill>
                <a:latin typeface="Arial"/>
                <a:ea typeface="Arial"/>
                <a:cs typeface="Arial"/>
                <a:sym typeface="Arial"/>
              </a:defRPr>
            </a:lvl6pPr>
            <a:lvl7pPr indent="0" lvl="6" marL="2743200" marR="0" rtl="0" algn="l">
              <a:spcBef>
                <a:spcPts val="0"/>
              </a:spcBef>
              <a:buSzPts val="1400"/>
              <a:buNone/>
              <a:defRPr b="0" i="0" sz="1800" u="none" cap="none" strike="noStrike">
                <a:solidFill>
                  <a:schemeClr val="dk1"/>
                </a:solidFill>
                <a:latin typeface="Arial"/>
                <a:ea typeface="Arial"/>
                <a:cs typeface="Arial"/>
                <a:sym typeface="Arial"/>
              </a:defRPr>
            </a:lvl7pPr>
            <a:lvl8pPr indent="0" lvl="7" marL="3200400" marR="0" rtl="0" algn="l">
              <a:spcBef>
                <a:spcPts val="0"/>
              </a:spcBef>
              <a:buSzPts val="1400"/>
              <a:buNone/>
              <a:defRPr b="0" i="0" sz="1800" u="none" cap="none" strike="noStrike">
                <a:solidFill>
                  <a:schemeClr val="dk1"/>
                </a:solidFill>
                <a:latin typeface="Arial"/>
                <a:ea typeface="Arial"/>
                <a:cs typeface="Arial"/>
                <a:sym typeface="Arial"/>
              </a:defRPr>
            </a:lvl8pPr>
            <a:lvl9pPr indent="0" lvl="8" marL="3657600" marR="0" rtl="0" algn="l">
              <a:spcBef>
                <a:spcPts val="0"/>
              </a:spcBef>
              <a:buSzPts val="1400"/>
              <a:buNone/>
              <a:defRPr b="0" i="0" sz="1800" u="none" cap="none" strike="noStrike">
                <a:solidFill>
                  <a:schemeClr val="dk1"/>
                </a:solidFill>
                <a:latin typeface="Arial"/>
                <a:ea typeface="Arial"/>
                <a:cs typeface="Arial"/>
                <a:sym typeface="Arial"/>
              </a:defRPr>
            </a:lvl9pPr>
          </a:lstStyle>
          <a:p/>
        </p:txBody>
      </p:sp>
      <p:sp>
        <p:nvSpPr>
          <p:cNvPr id="4" name="Shape 4"/>
          <p:cNvSpPr txBox="1"/>
          <p:nvPr>
            <p:ph idx="10" type="dt"/>
          </p:nvPr>
        </p:nvSpPr>
        <p:spPr>
          <a:xfrm>
            <a:off x="3884613" y="0"/>
            <a:ext cx="2971800" cy="458788"/>
          </a:xfrm>
          <a:prstGeom prst="rect">
            <a:avLst/>
          </a:prstGeom>
          <a:noFill/>
          <a:ln>
            <a:noFill/>
          </a:ln>
        </p:spPr>
        <p:txBody>
          <a:bodyPr anchorCtr="0" anchor="t" bIns="91425" lIns="91425" rIns="91425" wrap="square" tIns="91425"/>
          <a:lstStyle>
            <a:lvl1pPr indent="0" lvl="0" marL="0" marR="0" rtl="0" algn="r">
              <a:spcBef>
                <a:spcPts val="0"/>
              </a:spcBef>
              <a:buSzPts val="1400"/>
              <a:buNone/>
              <a:defRPr b="0" i="0" sz="1200" u="none" cap="none" strike="noStrike">
                <a:solidFill>
                  <a:schemeClr val="dk1"/>
                </a:solidFill>
                <a:latin typeface="Arial"/>
                <a:ea typeface="Arial"/>
                <a:cs typeface="Arial"/>
                <a:sym typeface="Arial"/>
              </a:defRPr>
            </a:lvl1pPr>
            <a:lvl2pPr indent="0" lvl="1" marL="457200" marR="0" rtl="0" algn="l">
              <a:spcBef>
                <a:spcPts val="0"/>
              </a:spcBef>
              <a:buSzPts val="1400"/>
              <a:buNone/>
              <a:defRPr b="0" i="0" sz="1800" u="none" cap="none" strike="noStrike">
                <a:solidFill>
                  <a:schemeClr val="dk1"/>
                </a:solidFill>
                <a:latin typeface="Arial"/>
                <a:ea typeface="Arial"/>
                <a:cs typeface="Arial"/>
                <a:sym typeface="Arial"/>
              </a:defRPr>
            </a:lvl2pPr>
            <a:lvl3pPr indent="0" lvl="2" marL="914400" marR="0" rtl="0" algn="l">
              <a:spcBef>
                <a:spcPts val="0"/>
              </a:spcBef>
              <a:buSzPts val="1400"/>
              <a:buNone/>
              <a:defRPr b="0" i="0" sz="1800" u="none" cap="none" strike="noStrike">
                <a:solidFill>
                  <a:schemeClr val="dk1"/>
                </a:solidFill>
                <a:latin typeface="Arial"/>
                <a:ea typeface="Arial"/>
                <a:cs typeface="Arial"/>
                <a:sym typeface="Arial"/>
              </a:defRPr>
            </a:lvl3pPr>
            <a:lvl4pPr indent="0" lvl="3" marL="1371600" marR="0" rtl="0" algn="l">
              <a:spcBef>
                <a:spcPts val="0"/>
              </a:spcBef>
              <a:buSzPts val="1400"/>
              <a:buNone/>
              <a:defRPr b="0" i="0" sz="1800" u="none" cap="none" strike="noStrike">
                <a:solidFill>
                  <a:schemeClr val="dk1"/>
                </a:solidFill>
                <a:latin typeface="Arial"/>
                <a:ea typeface="Arial"/>
                <a:cs typeface="Arial"/>
                <a:sym typeface="Arial"/>
              </a:defRPr>
            </a:lvl4pPr>
            <a:lvl5pPr indent="0" lvl="4" marL="1828800" marR="0" rtl="0" algn="l">
              <a:spcBef>
                <a:spcPts val="0"/>
              </a:spcBef>
              <a:buSzPts val="1400"/>
              <a:buNone/>
              <a:defRPr b="0" i="0" sz="1800" u="none" cap="none" strike="noStrike">
                <a:solidFill>
                  <a:schemeClr val="dk1"/>
                </a:solidFill>
                <a:latin typeface="Arial"/>
                <a:ea typeface="Arial"/>
                <a:cs typeface="Arial"/>
                <a:sym typeface="Arial"/>
              </a:defRPr>
            </a:lvl5pPr>
            <a:lvl6pPr indent="0" lvl="5" marL="2286000" marR="0" rtl="0" algn="l">
              <a:spcBef>
                <a:spcPts val="0"/>
              </a:spcBef>
              <a:buSzPts val="1400"/>
              <a:buNone/>
              <a:defRPr b="0" i="0" sz="1800" u="none" cap="none" strike="noStrike">
                <a:solidFill>
                  <a:schemeClr val="dk1"/>
                </a:solidFill>
                <a:latin typeface="Arial"/>
                <a:ea typeface="Arial"/>
                <a:cs typeface="Arial"/>
                <a:sym typeface="Arial"/>
              </a:defRPr>
            </a:lvl6pPr>
            <a:lvl7pPr indent="0" lvl="6" marL="2743200" marR="0" rtl="0" algn="l">
              <a:spcBef>
                <a:spcPts val="0"/>
              </a:spcBef>
              <a:buSzPts val="1400"/>
              <a:buNone/>
              <a:defRPr b="0" i="0" sz="1800" u="none" cap="none" strike="noStrike">
                <a:solidFill>
                  <a:schemeClr val="dk1"/>
                </a:solidFill>
                <a:latin typeface="Arial"/>
                <a:ea typeface="Arial"/>
                <a:cs typeface="Arial"/>
                <a:sym typeface="Arial"/>
              </a:defRPr>
            </a:lvl7pPr>
            <a:lvl8pPr indent="0" lvl="7" marL="3200400" marR="0" rtl="0" algn="l">
              <a:spcBef>
                <a:spcPts val="0"/>
              </a:spcBef>
              <a:buSzPts val="1400"/>
              <a:buNone/>
              <a:defRPr b="0" i="0" sz="1800" u="none" cap="none" strike="noStrike">
                <a:solidFill>
                  <a:schemeClr val="dk1"/>
                </a:solidFill>
                <a:latin typeface="Arial"/>
                <a:ea typeface="Arial"/>
                <a:cs typeface="Arial"/>
                <a:sym typeface="Arial"/>
              </a:defRPr>
            </a:lvl8pPr>
            <a:lvl9pPr indent="0" lvl="8" marL="3657600" marR="0" rtl="0" algn="l">
              <a:spcBef>
                <a:spcPts val="0"/>
              </a:spcBef>
              <a:buSzPts val="1400"/>
              <a:buNone/>
              <a:defRPr b="0" i="0" sz="1800" u="none" cap="none" strike="noStrike">
                <a:solidFill>
                  <a:schemeClr val="dk1"/>
                </a:solidFill>
                <a:latin typeface="Arial"/>
                <a:ea typeface="Arial"/>
                <a:cs typeface="Arial"/>
                <a:sym typeface="Arial"/>
              </a:defRPr>
            </a:lvl9pPr>
          </a:lstStyle>
          <a:p/>
        </p:txBody>
      </p:sp>
      <p:sp>
        <p:nvSpPr>
          <p:cNvPr id="5" name="Shape 5"/>
          <p:cNvSpPr/>
          <p:nvPr>
            <p:ph idx="3"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6" name="Shape 6"/>
          <p:cNvSpPr txBox="1"/>
          <p:nvPr>
            <p:ph idx="1" type="body"/>
          </p:nvPr>
        </p:nvSpPr>
        <p:spPr>
          <a:xfrm>
            <a:off x="685800" y="4400550"/>
            <a:ext cx="5486400" cy="3600450"/>
          </a:xfrm>
          <a:prstGeom prst="rect">
            <a:avLst/>
          </a:prstGeom>
          <a:noFill/>
          <a:ln>
            <a:noFill/>
          </a:ln>
        </p:spPr>
        <p:txBody>
          <a:bodyPr anchorCtr="0" anchor="t" bIns="91425" lIns="91425" rIns="91425" wrap="square" tIns="91425"/>
          <a:lstStyle>
            <a:lvl1pPr indent="0" lvl="0" marL="0" marR="0" rtl="0" algn="l">
              <a:spcBef>
                <a:spcPts val="0"/>
              </a:spcBef>
              <a:buSzPts val="1400"/>
              <a:buNone/>
              <a:defRPr b="0" i="0" sz="1200" u="none" cap="none" strike="noStrike">
                <a:solidFill>
                  <a:schemeClr val="dk1"/>
                </a:solidFill>
                <a:latin typeface="Arial"/>
                <a:ea typeface="Arial"/>
                <a:cs typeface="Arial"/>
                <a:sym typeface="Arial"/>
              </a:defRPr>
            </a:lvl1pPr>
            <a:lvl2pPr indent="0" lvl="1" marL="457200" marR="0" rtl="0" algn="l">
              <a:spcBef>
                <a:spcPts val="0"/>
              </a:spcBef>
              <a:buSzPts val="1400"/>
              <a:buNone/>
              <a:defRPr b="0" i="0" sz="1200" u="none" cap="none" strike="noStrike">
                <a:solidFill>
                  <a:schemeClr val="dk1"/>
                </a:solidFill>
                <a:latin typeface="Arial"/>
                <a:ea typeface="Arial"/>
                <a:cs typeface="Arial"/>
                <a:sym typeface="Arial"/>
              </a:defRPr>
            </a:lvl2pPr>
            <a:lvl3pPr indent="0" lvl="2" marL="914400" marR="0" rtl="0" algn="l">
              <a:spcBef>
                <a:spcPts val="0"/>
              </a:spcBef>
              <a:buSzPts val="1400"/>
              <a:buNone/>
              <a:defRPr b="0" i="0" sz="1200" u="none" cap="none" strike="noStrike">
                <a:solidFill>
                  <a:schemeClr val="dk1"/>
                </a:solidFill>
                <a:latin typeface="Arial"/>
                <a:ea typeface="Arial"/>
                <a:cs typeface="Arial"/>
                <a:sym typeface="Arial"/>
              </a:defRPr>
            </a:lvl3pPr>
            <a:lvl4pPr indent="0" lvl="3" marL="1371600" marR="0" rtl="0" algn="l">
              <a:spcBef>
                <a:spcPts val="0"/>
              </a:spcBef>
              <a:buSzPts val="1400"/>
              <a:buNone/>
              <a:defRPr b="0" i="0" sz="1200" u="none" cap="none" strike="noStrike">
                <a:solidFill>
                  <a:schemeClr val="dk1"/>
                </a:solidFill>
                <a:latin typeface="Arial"/>
                <a:ea typeface="Arial"/>
                <a:cs typeface="Arial"/>
                <a:sym typeface="Arial"/>
              </a:defRPr>
            </a:lvl4pPr>
            <a:lvl5pPr indent="0" lvl="4" marL="1828800" marR="0" rtl="0" algn="l">
              <a:spcBef>
                <a:spcPts val="0"/>
              </a:spcBef>
              <a:buSzPts val="1400"/>
              <a:buNone/>
              <a:defRPr b="0" i="0" sz="1200" u="none" cap="none" strike="noStrike">
                <a:solidFill>
                  <a:schemeClr val="dk1"/>
                </a:solidFill>
                <a:latin typeface="Arial"/>
                <a:ea typeface="Arial"/>
                <a:cs typeface="Arial"/>
                <a:sym typeface="Arial"/>
              </a:defRPr>
            </a:lvl5pPr>
            <a:lvl6pPr indent="0" lvl="5" marL="2286000" marR="0" rtl="0" algn="l">
              <a:spcBef>
                <a:spcPts val="0"/>
              </a:spcBef>
              <a:buSzPts val="1400"/>
              <a:buNone/>
              <a:defRPr b="0" i="0" sz="1200" u="none" cap="none" strike="noStrike">
                <a:solidFill>
                  <a:schemeClr val="dk1"/>
                </a:solidFill>
                <a:latin typeface="Arial"/>
                <a:ea typeface="Arial"/>
                <a:cs typeface="Arial"/>
                <a:sym typeface="Arial"/>
              </a:defRPr>
            </a:lvl6pPr>
            <a:lvl7pPr indent="0" lvl="6" marL="2743200" marR="0" rtl="0" algn="l">
              <a:spcBef>
                <a:spcPts val="0"/>
              </a:spcBef>
              <a:buSzPts val="1400"/>
              <a:buNone/>
              <a:defRPr b="0" i="0" sz="1200" u="none" cap="none" strike="noStrike">
                <a:solidFill>
                  <a:schemeClr val="dk1"/>
                </a:solidFill>
                <a:latin typeface="Arial"/>
                <a:ea typeface="Arial"/>
                <a:cs typeface="Arial"/>
                <a:sym typeface="Arial"/>
              </a:defRPr>
            </a:lvl7pPr>
            <a:lvl8pPr indent="0" lvl="7" marL="3200400" marR="0" rtl="0" algn="l">
              <a:spcBef>
                <a:spcPts val="0"/>
              </a:spcBef>
              <a:buSzPts val="1400"/>
              <a:buNone/>
              <a:defRPr b="0" i="0" sz="1200" u="none" cap="none" strike="noStrike">
                <a:solidFill>
                  <a:schemeClr val="dk1"/>
                </a:solidFill>
                <a:latin typeface="Arial"/>
                <a:ea typeface="Arial"/>
                <a:cs typeface="Arial"/>
                <a:sym typeface="Arial"/>
              </a:defRPr>
            </a:lvl8pPr>
            <a:lvl9pPr indent="0" lvl="8" marL="3657600" marR="0" rtl="0" algn="l">
              <a:spcBef>
                <a:spcPts val="0"/>
              </a:spcBef>
              <a:buSzPts val="1400"/>
              <a:buNone/>
              <a:defRPr b="0" i="0" sz="1200" u="none" cap="none" strike="noStrike">
                <a:solidFill>
                  <a:schemeClr val="dk1"/>
                </a:solidFill>
                <a:latin typeface="Arial"/>
                <a:ea typeface="Arial"/>
                <a:cs typeface="Arial"/>
                <a:sym typeface="Arial"/>
              </a:defRPr>
            </a:lvl9pPr>
          </a:lstStyle>
          <a:p/>
        </p:txBody>
      </p:sp>
      <p:sp>
        <p:nvSpPr>
          <p:cNvPr id="7" name="Shape 7"/>
          <p:cNvSpPr txBox="1"/>
          <p:nvPr>
            <p:ph idx="11" type="ftr"/>
          </p:nvPr>
        </p:nvSpPr>
        <p:spPr>
          <a:xfrm>
            <a:off x="0" y="8685213"/>
            <a:ext cx="2971800" cy="458787"/>
          </a:xfrm>
          <a:prstGeom prst="rect">
            <a:avLst/>
          </a:prstGeom>
          <a:noFill/>
          <a:ln>
            <a:noFill/>
          </a:ln>
        </p:spPr>
        <p:txBody>
          <a:bodyPr anchorCtr="0" anchor="b" bIns="91425" lIns="91425" rIns="91425" wrap="square" tIns="91425"/>
          <a:lstStyle>
            <a:lvl1pPr indent="0" lvl="0" marL="0" marR="0" rtl="0" algn="l">
              <a:spcBef>
                <a:spcPts val="0"/>
              </a:spcBef>
              <a:buSzPts val="1400"/>
              <a:buNone/>
              <a:defRPr b="0" i="0" sz="1200" u="none" cap="none" strike="noStrike">
                <a:solidFill>
                  <a:schemeClr val="dk1"/>
                </a:solidFill>
                <a:latin typeface="Arial"/>
                <a:ea typeface="Arial"/>
                <a:cs typeface="Arial"/>
                <a:sym typeface="Arial"/>
              </a:defRPr>
            </a:lvl1pPr>
            <a:lvl2pPr indent="0" lvl="1" marL="457200" marR="0" rtl="0" algn="l">
              <a:spcBef>
                <a:spcPts val="0"/>
              </a:spcBef>
              <a:buSzPts val="1400"/>
              <a:buNone/>
              <a:defRPr b="0" i="0" sz="1800" u="none" cap="none" strike="noStrike">
                <a:solidFill>
                  <a:schemeClr val="dk1"/>
                </a:solidFill>
                <a:latin typeface="Arial"/>
                <a:ea typeface="Arial"/>
                <a:cs typeface="Arial"/>
                <a:sym typeface="Arial"/>
              </a:defRPr>
            </a:lvl2pPr>
            <a:lvl3pPr indent="0" lvl="2" marL="914400" marR="0" rtl="0" algn="l">
              <a:spcBef>
                <a:spcPts val="0"/>
              </a:spcBef>
              <a:buSzPts val="1400"/>
              <a:buNone/>
              <a:defRPr b="0" i="0" sz="1800" u="none" cap="none" strike="noStrike">
                <a:solidFill>
                  <a:schemeClr val="dk1"/>
                </a:solidFill>
                <a:latin typeface="Arial"/>
                <a:ea typeface="Arial"/>
                <a:cs typeface="Arial"/>
                <a:sym typeface="Arial"/>
              </a:defRPr>
            </a:lvl3pPr>
            <a:lvl4pPr indent="0" lvl="3" marL="1371600" marR="0" rtl="0" algn="l">
              <a:spcBef>
                <a:spcPts val="0"/>
              </a:spcBef>
              <a:buSzPts val="1400"/>
              <a:buNone/>
              <a:defRPr b="0" i="0" sz="1800" u="none" cap="none" strike="noStrike">
                <a:solidFill>
                  <a:schemeClr val="dk1"/>
                </a:solidFill>
                <a:latin typeface="Arial"/>
                <a:ea typeface="Arial"/>
                <a:cs typeface="Arial"/>
                <a:sym typeface="Arial"/>
              </a:defRPr>
            </a:lvl4pPr>
            <a:lvl5pPr indent="0" lvl="4" marL="1828800" marR="0" rtl="0" algn="l">
              <a:spcBef>
                <a:spcPts val="0"/>
              </a:spcBef>
              <a:buSzPts val="1400"/>
              <a:buNone/>
              <a:defRPr b="0" i="0" sz="1800" u="none" cap="none" strike="noStrike">
                <a:solidFill>
                  <a:schemeClr val="dk1"/>
                </a:solidFill>
                <a:latin typeface="Arial"/>
                <a:ea typeface="Arial"/>
                <a:cs typeface="Arial"/>
                <a:sym typeface="Arial"/>
              </a:defRPr>
            </a:lvl5pPr>
            <a:lvl6pPr indent="0" lvl="5" marL="2286000" marR="0" rtl="0" algn="l">
              <a:spcBef>
                <a:spcPts val="0"/>
              </a:spcBef>
              <a:buSzPts val="1400"/>
              <a:buNone/>
              <a:defRPr b="0" i="0" sz="1800" u="none" cap="none" strike="noStrike">
                <a:solidFill>
                  <a:schemeClr val="dk1"/>
                </a:solidFill>
                <a:latin typeface="Arial"/>
                <a:ea typeface="Arial"/>
                <a:cs typeface="Arial"/>
                <a:sym typeface="Arial"/>
              </a:defRPr>
            </a:lvl6pPr>
            <a:lvl7pPr indent="0" lvl="6" marL="2743200" marR="0" rtl="0" algn="l">
              <a:spcBef>
                <a:spcPts val="0"/>
              </a:spcBef>
              <a:buSzPts val="1400"/>
              <a:buNone/>
              <a:defRPr b="0" i="0" sz="1800" u="none" cap="none" strike="noStrike">
                <a:solidFill>
                  <a:schemeClr val="dk1"/>
                </a:solidFill>
                <a:latin typeface="Arial"/>
                <a:ea typeface="Arial"/>
                <a:cs typeface="Arial"/>
                <a:sym typeface="Arial"/>
              </a:defRPr>
            </a:lvl7pPr>
            <a:lvl8pPr indent="0" lvl="7" marL="3200400" marR="0" rtl="0" algn="l">
              <a:spcBef>
                <a:spcPts val="0"/>
              </a:spcBef>
              <a:buSzPts val="1400"/>
              <a:buNone/>
              <a:defRPr b="0" i="0" sz="1800" u="none" cap="none" strike="noStrike">
                <a:solidFill>
                  <a:schemeClr val="dk1"/>
                </a:solidFill>
                <a:latin typeface="Arial"/>
                <a:ea typeface="Arial"/>
                <a:cs typeface="Arial"/>
                <a:sym typeface="Arial"/>
              </a:defRPr>
            </a:lvl8pPr>
            <a:lvl9pPr indent="0" lvl="8" marL="3657600" marR="0" rtl="0" algn="l">
              <a:spcBef>
                <a:spcPts val="0"/>
              </a:spcBef>
              <a:buSzPts val="1400"/>
              <a:buNone/>
              <a:defRPr b="0" i="0" sz="1800" u="none" cap="none" strike="noStrike">
                <a:solidFill>
                  <a:schemeClr val="dk1"/>
                </a:solidFill>
                <a:latin typeface="Arial"/>
                <a:ea typeface="Arial"/>
                <a:cs typeface="Arial"/>
                <a:sym typeface="Arial"/>
              </a:defRPr>
            </a:lvl9pPr>
          </a:lstStyle>
          <a:p/>
        </p:txBody>
      </p:sp>
      <p:sp>
        <p:nvSpPr>
          <p:cNvPr id="8" name="Shape 8"/>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b="0" i="0" lang="en-GB" sz="1200" u="none" cap="none" strike="noStrike">
                <a:solidFill>
                  <a:schemeClr val="dk1"/>
                </a:solidFill>
                <a:latin typeface="Arial"/>
                <a:ea typeface="Arial"/>
                <a:cs typeface="Arial"/>
                <a:sym typeface="Arial"/>
              </a:rPr>
              <a:t>‹#›</a:t>
            </a:fld>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2" name="Shape 162"/>
        <p:cNvGrpSpPr/>
        <p:nvPr/>
      </p:nvGrpSpPr>
      <p:grpSpPr>
        <a:xfrm>
          <a:off x="0" y="0"/>
          <a:ext cx="0" cy="0"/>
          <a:chOff x="0" y="0"/>
          <a:chExt cx="0" cy="0"/>
        </a:xfrm>
      </p:grpSpPr>
      <p:sp>
        <p:nvSpPr>
          <p:cNvPr id="163" name="Shape 163"/>
          <p:cNvSpPr txBox="1"/>
          <p:nvPr>
            <p:ph idx="1" type="body"/>
          </p:nvPr>
        </p:nvSpPr>
        <p:spPr>
          <a:xfrm>
            <a:off x="685800" y="4400550"/>
            <a:ext cx="5486400" cy="3600450"/>
          </a:xfrm>
          <a:prstGeom prst="rect">
            <a:avLst/>
          </a:prstGeom>
        </p:spPr>
        <p:txBody>
          <a:bodyPr anchorCtr="0" anchor="t" bIns="91425" lIns="91425" rIns="91425" wrap="square" tIns="91425">
            <a:noAutofit/>
          </a:bodyPr>
          <a:lstStyle/>
          <a:p>
            <a:pPr indent="0" lvl="0" marL="0">
              <a:spcBef>
                <a:spcPts val="0"/>
              </a:spcBef>
              <a:buNone/>
            </a:pPr>
            <a:r>
              <a:t/>
            </a:r>
            <a:endParaRPr/>
          </a:p>
        </p:txBody>
      </p:sp>
      <p:sp>
        <p:nvSpPr>
          <p:cNvPr id="164" name="Shape 164"/>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8" name="Shape 168"/>
        <p:cNvGrpSpPr/>
        <p:nvPr/>
      </p:nvGrpSpPr>
      <p:grpSpPr>
        <a:xfrm>
          <a:off x="0" y="0"/>
          <a:ext cx="0" cy="0"/>
          <a:chOff x="0" y="0"/>
          <a:chExt cx="0" cy="0"/>
        </a:xfrm>
      </p:grpSpPr>
      <p:sp>
        <p:nvSpPr>
          <p:cNvPr id="169" name="Shape 169"/>
          <p:cNvSpPr txBox="1"/>
          <p:nvPr>
            <p:ph idx="1" type="body"/>
          </p:nvPr>
        </p:nvSpPr>
        <p:spPr>
          <a:xfrm>
            <a:off x="685800" y="4400550"/>
            <a:ext cx="5486400" cy="3600450"/>
          </a:xfrm>
          <a:prstGeom prst="rect">
            <a:avLst/>
          </a:prstGeom>
        </p:spPr>
        <p:txBody>
          <a:bodyPr anchorCtr="0" anchor="t" bIns="91425" lIns="91425" rIns="91425" wrap="square" tIns="91425">
            <a:noAutofit/>
          </a:bodyPr>
          <a:lstStyle/>
          <a:p>
            <a:pPr indent="0" lvl="0" marL="0">
              <a:spcBef>
                <a:spcPts val="0"/>
              </a:spcBef>
              <a:buNone/>
            </a:pPr>
            <a:r>
              <a:t/>
            </a:r>
            <a:endParaRPr/>
          </a:p>
        </p:txBody>
      </p:sp>
      <p:sp>
        <p:nvSpPr>
          <p:cNvPr id="170" name="Shape 170"/>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5" name="Shape 175"/>
        <p:cNvGrpSpPr/>
        <p:nvPr/>
      </p:nvGrpSpPr>
      <p:grpSpPr>
        <a:xfrm>
          <a:off x="0" y="0"/>
          <a:ext cx="0" cy="0"/>
          <a:chOff x="0" y="0"/>
          <a:chExt cx="0" cy="0"/>
        </a:xfrm>
      </p:grpSpPr>
      <p:sp>
        <p:nvSpPr>
          <p:cNvPr id="176" name="Shape 176"/>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177" name="Shape 177"/>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b="0" i="0" lang="en-GB" sz="1200" u="none" cap="none" strike="noStrike">
                <a:solidFill>
                  <a:schemeClr val="dk1"/>
                </a:solidFill>
                <a:latin typeface="Arial"/>
                <a:ea typeface="Arial"/>
                <a:cs typeface="Arial"/>
                <a:sym typeface="Arial"/>
              </a:rPr>
              <a:t>(Pilot, 2015, p. 27) asserts that, “Agile working is about bringing people, processes, connectivity and technology, time and place together to find the most appropriate and effective way of working to carry out a particular task. It is working within guidelines (of the task) but without boundaries (of how you achieve it)”.</a:t>
            </a:r>
          </a:p>
          <a:p>
            <a:pPr indent="0" lvl="0" marL="0" marR="0" rtl="0" algn="l">
              <a:spcBef>
                <a:spcPts val="0"/>
              </a:spcBef>
              <a:buNone/>
            </a:pPr>
            <a:r>
              <a:rPr b="0" i="0" lang="en-GB" sz="1200" u="none" cap="none" strike="noStrike">
                <a:solidFill>
                  <a:schemeClr val="dk1"/>
                </a:solidFill>
                <a:latin typeface="Arial"/>
                <a:ea typeface="Arial"/>
                <a:cs typeface="Arial"/>
                <a:sym typeface="Arial"/>
              </a:rPr>
              <a:t> </a:t>
            </a:r>
          </a:p>
          <a:p>
            <a:pPr indent="0" lvl="0" marL="0" marR="0" rtl="0" algn="l">
              <a:spcBef>
                <a:spcPts val="0"/>
              </a:spcBef>
              <a:buNone/>
            </a:pPr>
            <a:r>
              <a:rPr b="0" i="0" lang="en-GB" sz="1200" u="none" cap="none" strike="noStrike">
                <a:solidFill>
                  <a:schemeClr val="dk1"/>
                </a:solidFill>
                <a:latin typeface="Arial"/>
                <a:ea typeface="Arial"/>
                <a:cs typeface="Arial"/>
                <a:sym typeface="Arial"/>
              </a:rPr>
              <a:t>(Allsopp, 2010) states Unilever defines agile working as “an approach to getting work done with maximum flexibility and minimum constraints. It goes beyond just flexible working or telecommunicating and focuses on eliminating the barriers to getting work done efficiently”.</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178" name="Shape 178"/>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4" name="Shape 184"/>
        <p:cNvGrpSpPr/>
        <p:nvPr/>
      </p:nvGrpSpPr>
      <p:grpSpPr>
        <a:xfrm>
          <a:off x="0" y="0"/>
          <a:ext cx="0" cy="0"/>
          <a:chOff x="0" y="0"/>
          <a:chExt cx="0" cy="0"/>
        </a:xfrm>
      </p:grpSpPr>
      <p:sp>
        <p:nvSpPr>
          <p:cNvPr id="185" name="Shape 185"/>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186" name="Shape 186"/>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b="0" i="0" lang="en-GB" sz="1200" u="none" cap="none" strike="noStrike">
                <a:solidFill>
                  <a:schemeClr val="dk1"/>
                </a:solidFill>
                <a:latin typeface="Arial"/>
                <a:ea typeface="Arial"/>
                <a:cs typeface="Arial"/>
                <a:sym typeface="Arial"/>
              </a:rPr>
              <a:t>Offices in Unilever are designed around activities. The focus zone, is an open space for individual working. It is crucial in moving from a culture of individual offices to open plan, even for senior leaders. Eighty percent of the employee’s desk share. Senior managers sit along with employees, making them more accessible. </a:t>
            </a:r>
          </a:p>
          <a:p>
            <a:pPr indent="0" lvl="0" marL="0" marR="0" rtl="0" algn="l">
              <a:spcBef>
                <a:spcPts val="0"/>
              </a:spcBef>
              <a:buNone/>
            </a:pPr>
            <a:r>
              <a:rPr b="0" i="0" lang="en-GB" sz="1200" u="none" cap="none" strike="noStrike">
                <a:solidFill>
                  <a:schemeClr val="dk1"/>
                </a:solidFill>
                <a:latin typeface="Arial"/>
                <a:ea typeface="Arial"/>
                <a:cs typeface="Arial"/>
                <a:sym typeface="Arial"/>
              </a:rPr>
              <a:t>The connect zone, allows workers to collaborate with colleagues anywhere in the world. Features, such as telepresence rooms, customer insight and innovation centre and media labs are all technologically driven and aid in interaction and access employees globally.</a:t>
            </a:r>
          </a:p>
          <a:p>
            <a:pPr indent="0" lvl="0" marL="0" marR="0" rtl="0" algn="l">
              <a:spcBef>
                <a:spcPts val="0"/>
              </a:spcBef>
              <a:buNone/>
            </a:pPr>
            <a:r>
              <a:rPr b="0" i="0" lang="en-GB" sz="1200" u="none" cap="none" strike="noStrike">
                <a:solidFill>
                  <a:schemeClr val="dk1"/>
                </a:solidFill>
                <a:latin typeface="Arial"/>
                <a:ea typeface="Arial"/>
                <a:cs typeface="Arial"/>
                <a:sym typeface="Arial"/>
              </a:rPr>
              <a:t>Fiona Laird, senior vice president of Unilever’s Human Resources states “We recognised the way the world of work was changing,”, “Technologies now allow us to work anywhere, any time. Which means the reasons we come into the office today are very different” (Laird, 2012)</a:t>
            </a:r>
          </a:p>
          <a:p>
            <a:pPr indent="0" lvl="0" marL="0" marR="0" rtl="0" algn="l">
              <a:spcBef>
                <a:spcPts val="0"/>
              </a:spcBef>
              <a:buNone/>
            </a:pPr>
            <a:r>
              <a:rPr b="0" i="0" lang="en-GB" sz="1200" u="none" cap="none" strike="noStrike">
                <a:solidFill>
                  <a:schemeClr val="dk1"/>
                </a:solidFill>
                <a:latin typeface="Arial"/>
                <a:ea typeface="Arial"/>
                <a:cs typeface="Arial"/>
                <a:sym typeface="Arial"/>
              </a:rPr>
              <a:t>The vitality zone, is a space for revitalisation and gaining consumer insights. Several facilities including a gym, swimming pool, ben and a beauty spa are available. These are all designed to engage employees within the company brands</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187" name="Shape 187"/>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2" name="Shape 192"/>
        <p:cNvGrpSpPr/>
        <p:nvPr/>
      </p:nvGrpSpPr>
      <p:grpSpPr>
        <a:xfrm>
          <a:off x="0" y="0"/>
          <a:ext cx="0" cy="0"/>
          <a:chOff x="0" y="0"/>
          <a:chExt cx="0" cy="0"/>
        </a:xfrm>
      </p:grpSpPr>
      <p:sp>
        <p:nvSpPr>
          <p:cNvPr id="193" name="Shape 193"/>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194" name="Shape 194"/>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b="0" i="0" lang="en-GB" sz="1200" u="none" cap="none" strike="noStrike">
                <a:solidFill>
                  <a:schemeClr val="dk1"/>
                </a:solidFill>
                <a:latin typeface="Arial"/>
                <a:ea typeface="Arial"/>
                <a:cs typeface="Arial"/>
                <a:sym typeface="Arial"/>
              </a:rPr>
              <a:t>New models, such as zero-based budgeting and a new “functioning model” ‘Connected 4 growth’ are being implemented in order to increase agility.  Zero-based budgeting approach has been welcomed by Unilever, as it was highly “data driven” and all about “eliminating waste” (Pitkethly, 2016, p. 1).</a:t>
            </a:r>
          </a:p>
          <a:p>
            <a:pPr indent="0" lvl="0" marL="0" marR="0" rtl="0" algn="l">
              <a:spcBef>
                <a:spcPts val="0"/>
              </a:spcBef>
              <a:buNone/>
            </a:pPr>
            <a:r>
              <a:rPr b="0" i="0" lang="en-GB" sz="1200" u="none" cap="none" strike="noStrike">
                <a:solidFill>
                  <a:schemeClr val="dk1"/>
                </a:solidFill>
                <a:latin typeface="Arial"/>
                <a:ea typeface="Arial"/>
                <a:cs typeface="Arial"/>
                <a:sym typeface="Arial"/>
              </a:rPr>
              <a:t>(Pitkethly, 2016, p. 1) “Zero-based budgeting will help us identify the next efficiencies and costs that don’t add consumer value. It’s essential to underpinning our strategy.”.</a:t>
            </a:r>
          </a:p>
          <a:p>
            <a:pPr indent="0" lvl="0" marL="0" marR="0" rtl="0" algn="l">
              <a:spcBef>
                <a:spcPts val="0"/>
              </a:spcBef>
              <a:buNone/>
            </a:pPr>
            <a:r>
              <a:rPr b="0" i="0" lang="en-GB" sz="1200" u="none" cap="none" strike="noStrike">
                <a:solidFill>
                  <a:schemeClr val="dk1"/>
                </a:solidFill>
                <a:latin typeface="Arial"/>
                <a:ea typeface="Arial"/>
                <a:cs typeface="Arial"/>
                <a:sym typeface="Arial"/>
              </a:rPr>
              <a:t>The “functional model” will be beneficial for Unilever as it will introduce clearer accountability, whilst aiding in the process of faster decision making at a lower cost. </a:t>
            </a:r>
          </a:p>
          <a:p>
            <a:pPr indent="0" lvl="0" marL="0" marR="0" rtl="0" algn="l">
              <a:spcBef>
                <a:spcPts val="0"/>
              </a:spcBef>
              <a:buNone/>
            </a:pPr>
            <a:r>
              <a:rPr b="0" i="0" lang="en-GB" sz="1200" u="none" cap="none" strike="noStrike">
                <a:solidFill>
                  <a:schemeClr val="dk1"/>
                </a:solidFill>
                <a:latin typeface="Arial"/>
                <a:ea typeface="Arial"/>
                <a:cs typeface="Arial"/>
                <a:sym typeface="Arial"/>
              </a:rPr>
              <a:t>(Pitkethly, 2016), suggests it will “run parallel” to the zero-based budgeting strategy.</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195" name="Shape 195"/>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1" name="Shape 201"/>
        <p:cNvGrpSpPr/>
        <p:nvPr/>
      </p:nvGrpSpPr>
      <p:grpSpPr>
        <a:xfrm>
          <a:off x="0" y="0"/>
          <a:ext cx="0" cy="0"/>
          <a:chOff x="0" y="0"/>
          <a:chExt cx="0" cy="0"/>
        </a:xfrm>
      </p:grpSpPr>
      <p:sp>
        <p:nvSpPr>
          <p:cNvPr id="202" name="Shape 202"/>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03" name="Shape 203"/>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b="0" i="0" lang="en-GB" sz="1200" u="none" cap="none" strike="noStrike">
                <a:solidFill>
                  <a:schemeClr val="dk1"/>
                </a:solidFill>
                <a:latin typeface="Arial"/>
                <a:ea typeface="Arial"/>
                <a:cs typeface="Arial"/>
                <a:sym typeface="Arial"/>
              </a:rPr>
              <a:t>Flexibility is about meeting individual and business needs. </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a:p>
            <a:pPr indent="0" lvl="0" marL="0" marR="0" rtl="0" algn="l">
              <a:spcBef>
                <a:spcPts val="0"/>
              </a:spcBef>
              <a:buNone/>
            </a:pPr>
            <a:r>
              <a:rPr b="0" i="0" lang="en-GB" sz="1200" u="none" cap="none" strike="noStrike">
                <a:solidFill>
                  <a:schemeClr val="dk1"/>
                </a:solidFill>
                <a:latin typeface="Arial"/>
                <a:ea typeface="Arial"/>
                <a:cs typeface="Arial"/>
                <a:sym typeface="Arial"/>
              </a:rPr>
              <a:t>This can help the business compete with other businesses as motivation from workers will be increased by the possibility of working more convenient hours to them. Flexibility is important for the business as the business will work in a more fluid sense, for example a business who is only open from 9-5 will attract less customers than a business open 24/7 (BostonCollege, 2017).</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204" name="Shape 204"/>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9" name="Shape 209"/>
        <p:cNvGrpSpPr/>
        <p:nvPr/>
      </p:nvGrpSpPr>
      <p:grpSpPr>
        <a:xfrm>
          <a:off x="0" y="0"/>
          <a:ext cx="0" cy="0"/>
          <a:chOff x="0" y="0"/>
          <a:chExt cx="0" cy="0"/>
        </a:xfrm>
      </p:grpSpPr>
      <p:sp>
        <p:nvSpPr>
          <p:cNvPr id="210" name="Shape 210"/>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11" name="Shape 211"/>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b="0" i="0" lang="en-GB" sz="1200" u="sng" cap="none" strike="noStrike">
                <a:solidFill>
                  <a:schemeClr val="dk1"/>
                </a:solidFill>
                <a:latin typeface="Arial"/>
                <a:ea typeface="Arial"/>
                <a:cs typeface="Arial"/>
                <a:sym typeface="Arial"/>
              </a:rPr>
              <a:t>How the business is flexible</a:t>
            </a:r>
          </a:p>
          <a:p>
            <a:pPr indent="0" lvl="0" marL="0" marR="0" rtl="0" algn="l">
              <a:spcBef>
                <a:spcPts val="0"/>
              </a:spcBef>
              <a:buNone/>
            </a:pPr>
            <a:r>
              <a:rPr b="0" i="0" lang="en-GB" sz="1200" u="none" cap="none" strike="noStrike">
                <a:solidFill>
                  <a:schemeClr val="dk1"/>
                </a:solidFill>
                <a:latin typeface="Arial"/>
                <a:ea typeface="Arial"/>
                <a:cs typeface="Arial"/>
                <a:sym typeface="Arial"/>
              </a:rPr>
              <a:t>One of the ways in which Unilever are a flexible company is their Family Friendly Benefits Programme. This provides support for employees who have people in their care, such as children or elderly relatives. Through this programme the company not only give ‘back-up’ care when previous care plans fall through, but also help employees with family planning and guide them through parenting (Unilever, 2016). </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a:p>
            <a:pPr indent="0" lvl="0" marL="0" marR="0" rtl="0" algn="l">
              <a:spcBef>
                <a:spcPts val="0"/>
              </a:spcBef>
              <a:buNone/>
            </a:pPr>
            <a:r>
              <a:rPr b="0" i="0" lang="en-GB" sz="1200" u="none" cap="none" strike="noStrike">
                <a:solidFill>
                  <a:schemeClr val="dk1"/>
                </a:solidFill>
                <a:latin typeface="Arial"/>
                <a:ea typeface="Arial"/>
                <a:cs typeface="Arial"/>
                <a:sym typeface="Arial"/>
              </a:rPr>
              <a:t>Having programmes such as this in place creates a very flexible environment for the employees as they won’t have to worry about the people under their care. They can work as they wish and have support from the company. </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a:p>
            <a:pPr indent="0" lvl="0" marL="0" marR="0" rtl="0" algn="l">
              <a:spcBef>
                <a:spcPts val="0"/>
              </a:spcBef>
              <a:buNone/>
            </a:pPr>
            <a:r>
              <a:rPr b="0" i="0" lang="en-GB" sz="1200" u="none" cap="none" strike="noStrike">
                <a:solidFill>
                  <a:schemeClr val="dk1"/>
                </a:solidFill>
                <a:latin typeface="Arial"/>
                <a:ea typeface="Arial"/>
                <a:cs typeface="Arial"/>
                <a:sym typeface="Arial"/>
              </a:rPr>
              <a:t>In 2008 the business combined its offices. This created a more flexible environment as it allowed the different departments to work easily together. They also introduced the use of laptops to again allow movement between different departments to allow them to work together. </a:t>
            </a:r>
          </a:p>
          <a:p>
            <a:pPr indent="0" lvl="0" marL="0" marR="0" rtl="0" algn="l">
              <a:spcBef>
                <a:spcPts val="0"/>
              </a:spcBef>
              <a:buNone/>
            </a:pPr>
            <a:r>
              <a:rPr b="0" i="0" lang="en-GB" sz="1200" u="none" cap="none" strike="noStrike">
                <a:solidFill>
                  <a:schemeClr val="dk1"/>
                </a:solidFill>
                <a:latin typeface="Arial"/>
                <a:ea typeface="Arial"/>
                <a:cs typeface="Arial"/>
                <a:sym typeface="Arial"/>
              </a:rPr>
              <a:t> </a:t>
            </a:r>
          </a:p>
          <a:p>
            <a:pPr indent="0" lvl="0" marL="0" marR="0" rtl="0" algn="l">
              <a:spcBef>
                <a:spcPts val="0"/>
              </a:spcBef>
              <a:buNone/>
            </a:pPr>
            <a:r>
              <a:rPr b="0" i="0" lang="en-GB" sz="1200" u="none" cap="none" strike="noStrike">
                <a:solidFill>
                  <a:schemeClr val="dk1"/>
                </a:solidFill>
                <a:latin typeface="Arial"/>
                <a:ea typeface="Arial"/>
                <a:cs typeface="Arial"/>
                <a:sym typeface="Arial"/>
              </a:rPr>
              <a:t>However this can cause issues as when laptops were first introduced they had new software installed. This meant that everyone had to learn how to use the new software which caused problems for the first few months (Pattison, 2010). </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a:p>
            <a:pPr indent="0" lvl="0" marL="0" marR="0" rtl="0" algn="l">
              <a:spcBef>
                <a:spcPts val="0"/>
              </a:spcBef>
              <a:buNone/>
            </a:pPr>
            <a:r>
              <a:rPr b="0" i="0" lang="en-GB" sz="1200" u="sng" cap="none" strike="noStrike">
                <a:solidFill>
                  <a:schemeClr val="dk1"/>
                </a:solidFill>
                <a:latin typeface="Arial"/>
                <a:ea typeface="Arial"/>
                <a:cs typeface="Arial"/>
                <a:sym typeface="Arial"/>
              </a:rPr>
              <a:t>How it could be more flexible</a:t>
            </a:r>
          </a:p>
          <a:p>
            <a:pPr indent="0" lvl="0" marL="0" marR="0" rtl="0" algn="l">
              <a:spcBef>
                <a:spcPts val="0"/>
              </a:spcBef>
              <a:buNone/>
            </a:pPr>
            <a:r>
              <a:t/>
            </a:r>
            <a:endParaRPr b="0" i="0" sz="1200" u="sng" cap="none" strike="noStrike">
              <a:solidFill>
                <a:schemeClr val="dk1"/>
              </a:solidFill>
              <a:latin typeface="Arial"/>
              <a:ea typeface="Arial"/>
              <a:cs typeface="Arial"/>
              <a:sym typeface="Arial"/>
            </a:endParaRPr>
          </a:p>
          <a:p>
            <a:pPr indent="0" lvl="0" marL="0" marR="0" rtl="0" algn="l">
              <a:spcBef>
                <a:spcPts val="0"/>
              </a:spcBef>
              <a:buNone/>
            </a:pPr>
            <a:r>
              <a:rPr b="0" i="0" lang="en-GB" sz="1200" u="none" cap="none" strike="noStrike">
                <a:solidFill>
                  <a:schemeClr val="dk1"/>
                </a:solidFill>
                <a:latin typeface="Arial"/>
                <a:ea typeface="Arial"/>
                <a:cs typeface="Arial"/>
                <a:sym typeface="Arial"/>
              </a:rPr>
              <a:t>The business could be more flexible if they introduced more part time contracts. This would be ideal for people who have other commitments such as caring for other people. It also helps the business as flexible workers can will in for other employees on days that cannot be in. </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212" name="Shape 212"/>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0" name="Shape 220"/>
        <p:cNvGrpSpPr/>
        <p:nvPr/>
      </p:nvGrpSpPr>
      <p:grpSpPr>
        <a:xfrm>
          <a:off x="0" y="0"/>
          <a:ext cx="0" cy="0"/>
          <a:chOff x="0" y="0"/>
          <a:chExt cx="0" cy="0"/>
        </a:xfrm>
      </p:grpSpPr>
      <p:sp>
        <p:nvSpPr>
          <p:cNvPr id="221" name="Shape 221"/>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22" name="Shape 222"/>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b="0" i="0" lang="en-GB" sz="1200" u="none" cap="none" strike="noStrike">
                <a:solidFill>
                  <a:schemeClr val="dk1"/>
                </a:solidFill>
                <a:latin typeface="Arial"/>
                <a:ea typeface="Arial"/>
                <a:cs typeface="Arial"/>
                <a:sym typeface="Arial"/>
              </a:rPr>
              <a:t>An inclusive workplace can be defined as a workplace that provides equal opportunities to all employees, as stated by Laurier University (2017).</a:t>
            </a:r>
          </a:p>
          <a:p>
            <a:pPr indent="0" lvl="0" marL="0" marR="0" rtl="0" algn="l">
              <a:spcBef>
                <a:spcPts val="0"/>
              </a:spcBef>
              <a:buNone/>
            </a:pPr>
            <a:r>
              <a:rPr b="0" i="0" lang="en-GB" sz="1200" u="none" cap="none" strike="noStrike">
                <a:solidFill>
                  <a:schemeClr val="dk1"/>
                </a:solidFill>
                <a:latin typeface="Arial"/>
                <a:ea typeface="Arial"/>
                <a:cs typeface="Arial"/>
                <a:sym typeface="Arial"/>
              </a:rPr>
              <a:t> </a:t>
            </a:r>
          </a:p>
          <a:p>
            <a:pPr indent="0" lvl="0" marL="0" marR="0" rtl="0" algn="l">
              <a:spcBef>
                <a:spcPts val="0"/>
              </a:spcBef>
              <a:buNone/>
            </a:pPr>
            <a:r>
              <a:rPr b="0" i="0" lang="en-GB" sz="1200" u="none" cap="none" strike="noStrike">
                <a:solidFill>
                  <a:schemeClr val="dk1"/>
                </a:solidFill>
                <a:latin typeface="Arial"/>
                <a:ea typeface="Arial"/>
                <a:cs typeface="Arial"/>
                <a:sym typeface="Arial"/>
              </a:rPr>
              <a:t>This is something that Unilever strongly believe will help the company reach their target of “doubling the size of our business while reducing our environmental impact.” Having an inclusive workforce within the business will enable the employees to work to their full potential and therefore positively affect the business. It also gives everyone equal opportunities within the business and ensures that all the employees are working within their skill level (Unilever, 2017). </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223" name="Shape 223"/>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8" name="Shape 228"/>
        <p:cNvGrpSpPr/>
        <p:nvPr/>
      </p:nvGrpSpPr>
      <p:grpSpPr>
        <a:xfrm>
          <a:off x="0" y="0"/>
          <a:ext cx="0" cy="0"/>
          <a:chOff x="0" y="0"/>
          <a:chExt cx="0" cy="0"/>
        </a:xfrm>
      </p:grpSpPr>
      <p:sp>
        <p:nvSpPr>
          <p:cNvPr id="229" name="Shape 229"/>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30" name="Shape 230"/>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b="0" i="0" lang="en-GB" sz="1200" u="none" cap="none" strike="noStrike">
                <a:solidFill>
                  <a:schemeClr val="dk1"/>
                </a:solidFill>
                <a:latin typeface="Arial"/>
                <a:ea typeface="Arial"/>
                <a:cs typeface="Arial"/>
                <a:sym typeface="Arial"/>
              </a:rPr>
              <a:t>Some of the ways in which Unilever are currently ensuring their business is inclusive are listed on the slide. </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a:p>
            <a:pPr indent="0" lvl="0" marL="0" marR="0" rtl="0" algn="l">
              <a:spcBef>
                <a:spcPts val="0"/>
              </a:spcBef>
              <a:buNone/>
            </a:pPr>
            <a:r>
              <a:rPr b="0" i="0" lang="en-GB" sz="1200" u="none" cap="none" strike="noStrike">
                <a:solidFill>
                  <a:schemeClr val="dk1"/>
                </a:solidFill>
                <a:latin typeface="Arial"/>
                <a:ea typeface="Arial"/>
                <a:cs typeface="Arial"/>
                <a:sym typeface="Arial"/>
              </a:rPr>
              <a:t>The company states that there will be “full and fair consideration to all applicants”, which means that no one will be discriminated against when applying to work for Unilever. This gives everyone an equal opportunity, therefore making the application process inclusive to all (Unilever, 2017). </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a:p>
            <a:pPr indent="0" lvl="0" marL="0" marR="0" rtl="0" algn="l">
              <a:spcBef>
                <a:spcPts val="0"/>
              </a:spcBef>
              <a:buNone/>
            </a:pPr>
            <a:r>
              <a:rPr b="0" i="0" lang="en-GB" sz="1200" u="sng" cap="none" strike="noStrike">
                <a:solidFill>
                  <a:schemeClr val="dk1"/>
                </a:solidFill>
                <a:latin typeface="Arial"/>
                <a:ea typeface="Arial"/>
                <a:cs typeface="Arial"/>
                <a:sym typeface="Arial"/>
              </a:rPr>
              <a:t>How the business could be more inclusive</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a:p>
            <a:pPr indent="0" lvl="0" marL="0" marR="0" rtl="0" algn="l">
              <a:spcBef>
                <a:spcPts val="0"/>
              </a:spcBef>
              <a:buNone/>
            </a:pPr>
            <a:r>
              <a:rPr b="0" i="0" lang="en-GB" sz="1200" u="none" cap="none" strike="noStrike">
                <a:solidFill>
                  <a:schemeClr val="dk1"/>
                </a:solidFill>
                <a:latin typeface="Arial"/>
                <a:ea typeface="Arial"/>
                <a:cs typeface="Arial"/>
                <a:sym typeface="Arial"/>
              </a:rPr>
              <a:t>Part time contracts could also help the business be more inclusive as it allows different people to get jobs there. For example people who are cares cannot work full time. </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a:p>
            <a:pPr indent="0" lvl="0" marL="0" marR="0" rtl="0" algn="l">
              <a:spcBef>
                <a:spcPts val="0"/>
              </a:spcBef>
              <a:buNone/>
            </a:pPr>
            <a:r>
              <a:rPr b="0" i="0" lang="en-GB" sz="1200" u="none" cap="none" strike="noStrike">
                <a:solidFill>
                  <a:schemeClr val="dk1"/>
                </a:solidFill>
                <a:latin typeface="Arial"/>
                <a:ea typeface="Arial"/>
                <a:cs typeface="Arial"/>
                <a:sym typeface="Arial"/>
              </a:rPr>
              <a:t>Another way to make the business more inclusive could be to introduce braille to all products. This would not only make it more inclusive to people who have sight issues but it targets a niche audience and will make the products more sought after. </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231" name="Shape 231"/>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9" name="Shape 239"/>
        <p:cNvGrpSpPr/>
        <p:nvPr/>
      </p:nvGrpSpPr>
      <p:grpSpPr>
        <a:xfrm>
          <a:off x="0" y="0"/>
          <a:ext cx="0" cy="0"/>
          <a:chOff x="0" y="0"/>
          <a:chExt cx="0" cy="0"/>
        </a:xfrm>
      </p:grpSpPr>
      <p:sp>
        <p:nvSpPr>
          <p:cNvPr id="240" name="Shape 240"/>
          <p:cNvSpPr txBox="1"/>
          <p:nvPr>
            <p:ph idx="1" type="body"/>
          </p:nvPr>
        </p:nvSpPr>
        <p:spPr>
          <a:xfrm>
            <a:off x="685800" y="4400550"/>
            <a:ext cx="5486400" cy="3600450"/>
          </a:xfrm>
          <a:prstGeom prst="rect">
            <a:avLst/>
          </a:prstGeom>
        </p:spPr>
        <p:txBody>
          <a:bodyPr anchorCtr="0" anchor="t" bIns="91425" lIns="91425" rIns="91425" wrap="square" tIns="91425">
            <a:noAutofit/>
          </a:bodyPr>
          <a:lstStyle/>
          <a:p>
            <a:pPr indent="0" lvl="0" marL="0">
              <a:spcBef>
                <a:spcPts val="0"/>
              </a:spcBef>
              <a:buNone/>
            </a:pPr>
            <a:r>
              <a:t/>
            </a:r>
            <a:endParaRPr/>
          </a:p>
        </p:txBody>
      </p:sp>
      <p:sp>
        <p:nvSpPr>
          <p:cNvPr id="241" name="Shape 241"/>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6" name="Shape 246"/>
        <p:cNvGrpSpPr/>
        <p:nvPr/>
      </p:nvGrpSpPr>
      <p:grpSpPr>
        <a:xfrm>
          <a:off x="0" y="0"/>
          <a:ext cx="0" cy="0"/>
          <a:chOff x="0" y="0"/>
          <a:chExt cx="0" cy="0"/>
        </a:xfrm>
      </p:grpSpPr>
      <p:sp>
        <p:nvSpPr>
          <p:cNvPr id="247" name="Shape 247"/>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48" name="Shape 248"/>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76200" lvl="0" marL="0" marR="0" rtl="0" algn="l">
              <a:lnSpc>
                <a:spcPct val="100000"/>
              </a:lnSpc>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Increasing wages in two of our main profit centres (Marketline, 2017) prove it would be more profitable for Unilever to offer part time work or homeworking. This will cut the costs in the form of lower rent as we wont need to lease as large offices, while also increasing our flexibility and agility.</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249" name="Shape 249"/>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4" name="Shape 254"/>
        <p:cNvGrpSpPr/>
        <p:nvPr/>
      </p:nvGrpSpPr>
      <p:grpSpPr>
        <a:xfrm>
          <a:off x="0" y="0"/>
          <a:ext cx="0" cy="0"/>
          <a:chOff x="0" y="0"/>
          <a:chExt cx="0" cy="0"/>
        </a:xfrm>
      </p:grpSpPr>
      <p:sp>
        <p:nvSpPr>
          <p:cNvPr id="255" name="Shape 255"/>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56" name="Shape 256"/>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b="0" i="0" lang="en-GB" sz="1200" u="none" cap="none" strike="noStrike">
                <a:solidFill>
                  <a:schemeClr val="dk1"/>
                </a:solidFill>
                <a:latin typeface="Arial"/>
                <a:ea typeface="Arial"/>
                <a:cs typeface="Arial"/>
                <a:sym typeface="Arial"/>
              </a:rPr>
              <a:t>This allows us to achieve numerical flexibility as we will still be able to retain key members of staff on full time permanent contracts while retaining the knowledge and skills of less vital individuals by giving them part time contracts (Torrington et al ,2017). This allows for a much greater agility. It gives us the pliability to be able to match the demand with the requisite amount of employees rather than having our labour supply exceed the amount of demand (CIPD, 2014). This is as it destroys some of the structure to the business in terms of hierarchy which allows for a quicker decision making (Bersin, 2014). Homeworking offers other benefits as well such as improved staff retention, lower absenteeism and lower business costs (Stuart, 2016).</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a:p>
            <a:pPr indent="0" lvl="0" marL="0" marR="0" rtl="0" algn="l">
              <a:spcBef>
                <a:spcPts val="0"/>
              </a:spcBef>
              <a:buNone/>
            </a:pPr>
            <a:r>
              <a:rPr b="0" i="0" lang="en-GB" sz="1200" u="none" cap="none" strike="noStrike">
                <a:solidFill>
                  <a:schemeClr val="dk1"/>
                </a:solidFill>
                <a:latin typeface="Arial"/>
                <a:ea typeface="Arial"/>
                <a:cs typeface="Arial"/>
                <a:sym typeface="Arial"/>
              </a:rPr>
              <a:t>This is also seen an inclusive measure as it allows for us to offer more roles towards working parents (Wattis et al, 2013). As it allows for a better work life balance. Thus increasing the pool of labour available to Unilever. This should be of the upmost importance as the general labour pool of the labour in the United Kingdom is on the decline (Potter, 2017). </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257" name="Shape 257"/>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2" name="Shape 262"/>
        <p:cNvGrpSpPr/>
        <p:nvPr/>
      </p:nvGrpSpPr>
      <p:grpSpPr>
        <a:xfrm>
          <a:off x="0" y="0"/>
          <a:ext cx="0" cy="0"/>
          <a:chOff x="0" y="0"/>
          <a:chExt cx="0" cy="0"/>
        </a:xfrm>
      </p:grpSpPr>
      <p:sp>
        <p:nvSpPr>
          <p:cNvPr id="263" name="Shape 263"/>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64" name="Shape 264"/>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76200" lvl="0" marL="0" marR="0" rtl="0" algn="l">
              <a:lnSpc>
                <a:spcPct val="100000"/>
              </a:lnSpc>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By opting for these recommendations we will see our workforce productivity increase this is emphasised by the use of a gap analysis graph. This allows us to reach our potential.</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265" name="Shape 265"/>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3" name="Shape 273"/>
        <p:cNvGrpSpPr/>
        <p:nvPr/>
      </p:nvGrpSpPr>
      <p:grpSpPr>
        <a:xfrm>
          <a:off x="0" y="0"/>
          <a:ext cx="0" cy="0"/>
          <a:chOff x="0" y="0"/>
          <a:chExt cx="0" cy="0"/>
        </a:xfrm>
      </p:grpSpPr>
      <p:sp>
        <p:nvSpPr>
          <p:cNvPr id="274" name="Shape 274"/>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75" name="Shape 275"/>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76200" lvl="0" marL="0" marR="0" rtl="0" algn="l">
              <a:lnSpc>
                <a:spcPct val="100000"/>
              </a:lnSpc>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To conclude our presentation, I would like to do a brief summary for each of the 3 main cruxes of our presentation to essentially sum up what we think unilever is already doing good and what it could do better in the future to increase its agility ,flexibility and inclusivity.</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276" name="Shape 276"/>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1" name="Shape 281"/>
        <p:cNvGrpSpPr/>
        <p:nvPr/>
      </p:nvGrpSpPr>
      <p:grpSpPr>
        <a:xfrm>
          <a:off x="0" y="0"/>
          <a:ext cx="0" cy="0"/>
          <a:chOff x="0" y="0"/>
          <a:chExt cx="0" cy="0"/>
        </a:xfrm>
      </p:grpSpPr>
      <p:sp>
        <p:nvSpPr>
          <p:cNvPr id="282" name="Shape 282"/>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83" name="Shape 283"/>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76200" lvl="0" marL="0" marR="0" rtl="0" algn="l">
              <a:lnSpc>
                <a:spcPct val="115000"/>
              </a:lnSpc>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Unilever are already utilising a flexible Family-Friendly Benefits Programme.</a:t>
            </a:r>
          </a:p>
          <a:p>
            <a:pPr indent="-76200" lvl="0" marL="0" marR="0" rtl="0" algn="l">
              <a:lnSpc>
                <a:spcPct val="115000"/>
              </a:lnSpc>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Having programmes such as this in place creates a more flexible environment for the employees so they won’t have to worry so much about any family members that might be in care. They can work as they wish and have support from the company. </a:t>
            </a:r>
          </a:p>
          <a:p>
            <a:pPr indent="-76200" lvl="0" marL="0" marR="0" rtl="0" algn="l">
              <a:lnSpc>
                <a:spcPct val="115000"/>
              </a:lnSpc>
              <a:spcBef>
                <a:spcPts val="0"/>
              </a:spcBef>
              <a:spcAft>
                <a:spcPts val="0"/>
              </a:spcAft>
              <a:buClr>
                <a:schemeClr val="dk1"/>
              </a:buClr>
              <a:buSzPts val="1200"/>
              <a:buFont typeface="Arial"/>
              <a:buNone/>
            </a:pPr>
            <a:r>
              <a:t/>
            </a:r>
            <a:endParaRPr b="0" i="0" sz="1200" u="none" cap="none" strike="noStrike">
              <a:solidFill>
                <a:schemeClr val="dk1"/>
              </a:solidFill>
              <a:latin typeface="Arial"/>
              <a:ea typeface="Arial"/>
              <a:cs typeface="Arial"/>
              <a:sym typeface="Arial"/>
            </a:endParaRPr>
          </a:p>
          <a:p>
            <a:pPr indent="-76200" lvl="0" marL="0" marR="0" rtl="0" algn="l">
              <a:lnSpc>
                <a:spcPct val="115000"/>
              </a:lnSpc>
              <a:spcBef>
                <a:spcPts val="0"/>
              </a:spcBef>
              <a:buClr>
                <a:schemeClr val="dk1"/>
              </a:buClr>
              <a:buSzPts val="1200"/>
              <a:buFont typeface="Arial"/>
              <a:buNone/>
            </a:pPr>
            <a:r>
              <a:rPr b="0" i="0" lang="en-GB" sz="1200" u="none" cap="none" strike="noStrike">
                <a:solidFill>
                  <a:schemeClr val="dk1"/>
                </a:solidFill>
                <a:latin typeface="Arial"/>
                <a:ea typeface="Arial"/>
                <a:cs typeface="Arial"/>
                <a:sym typeface="Arial"/>
              </a:rPr>
              <a:t>More part-time and zero hour contracts should be utilised to allow workers even more flexibility.</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284" name="Shape 284"/>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9" name="Shape 289"/>
        <p:cNvGrpSpPr/>
        <p:nvPr/>
      </p:nvGrpSpPr>
      <p:grpSpPr>
        <a:xfrm>
          <a:off x="0" y="0"/>
          <a:ext cx="0" cy="0"/>
          <a:chOff x="0" y="0"/>
          <a:chExt cx="0" cy="0"/>
        </a:xfrm>
      </p:grpSpPr>
      <p:sp>
        <p:nvSpPr>
          <p:cNvPr id="290" name="Shape 290"/>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91" name="Shape 291"/>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76200" lvl="0" marL="0" marR="0" rtl="0" algn="l">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Currently, Unilever are using Zero-based budgeting</a:t>
            </a:r>
          </a:p>
          <a:p>
            <a:pPr indent="-76200" lvl="0" marL="0" marR="0" rtl="0" algn="l">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 this is great for the company as it is considered highly “data-driven” and all about “eliminating waste” this means that Unilever will be as streamlined as it is possible for their business to be, </a:t>
            </a:r>
          </a:p>
          <a:p>
            <a:pPr indent="-76200" lvl="0" marL="0" marR="0" rtl="0" algn="l">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being streamlined makes sense for a big business as big business struggle to control the different factions of their business.</a:t>
            </a:r>
          </a:p>
          <a:p>
            <a:pPr indent="-76200" lvl="0" marL="0" marR="0" rtl="0" algn="l">
              <a:spcBef>
                <a:spcPts val="0"/>
              </a:spcBef>
              <a:spcAft>
                <a:spcPts val="0"/>
              </a:spcAft>
              <a:buClr>
                <a:schemeClr val="dk1"/>
              </a:buClr>
              <a:buSzPts val="1200"/>
              <a:buFont typeface="Arial"/>
              <a:buNone/>
            </a:pPr>
            <a:r>
              <a:t/>
            </a:r>
            <a:endParaRPr b="0" i="0" sz="1200" u="none" cap="none" strike="noStrike">
              <a:solidFill>
                <a:schemeClr val="dk1"/>
              </a:solidFill>
              <a:latin typeface="Arial"/>
              <a:ea typeface="Arial"/>
              <a:cs typeface="Arial"/>
              <a:sym typeface="Arial"/>
            </a:endParaRPr>
          </a:p>
          <a:p>
            <a:pPr indent="-76200" lvl="0" marL="0" marR="0" rtl="0" algn="l">
              <a:spcBef>
                <a:spcPts val="0"/>
              </a:spcBef>
              <a:buClr>
                <a:schemeClr val="dk1"/>
              </a:buClr>
              <a:buSzPts val="1200"/>
              <a:buFont typeface="Arial"/>
              <a:buNone/>
            </a:pPr>
            <a:r>
              <a:rPr b="0" i="0" lang="en-GB" sz="1200" u="none" cap="none" strike="noStrike">
                <a:solidFill>
                  <a:schemeClr val="dk1"/>
                </a:solidFill>
                <a:latin typeface="Arial"/>
                <a:ea typeface="Arial"/>
                <a:cs typeface="Arial"/>
                <a:sym typeface="Arial"/>
              </a:rPr>
              <a:t>unilever should be Adopting a functional model. The model connected 4 growth has been used to keep up with global changes in technology, which will benefit in making Unilever more agile and consumer-centric.</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292" name="Shape 292"/>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7" name="Shape 297"/>
        <p:cNvGrpSpPr/>
        <p:nvPr/>
      </p:nvGrpSpPr>
      <p:grpSpPr>
        <a:xfrm>
          <a:off x="0" y="0"/>
          <a:ext cx="0" cy="0"/>
          <a:chOff x="0" y="0"/>
          <a:chExt cx="0" cy="0"/>
        </a:xfrm>
      </p:grpSpPr>
      <p:sp>
        <p:nvSpPr>
          <p:cNvPr id="298" name="Shape 298"/>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299" name="Shape 299"/>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76200" lvl="0" marL="0" marR="0" rtl="0" algn="l">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Unilever offers full and fair consideration to all applicants that apply for jobs who apply to their company. No individual is excluded from working in the business.</a:t>
            </a:r>
          </a:p>
          <a:p>
            <a:pPr indent="-76200" lvl="0" marL="0" marR="0" rtl="0" algn="l">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However braille could be included in the workplace and by making sure all parts of the business have wheelchair access, this would ease the struggles of disabled people in day to day life.</a:t>
            </a:r>
          </a:p>
          <a:p>
            <a:pPr indent="-76200" lvl="0" marL="0" marR="0" rtl="0" algn="l">
              <a:spcBef>
                <a:spcPts val="0"/>
              </a:spcBef>
              <a:spcAft>
                <a:spcPts val="0"/>
              </a:spcAft>
              <a:buClr>
                <a:schemeClr val="dk1"/>
              </a:buClr>
              <a:buSzPts val="1200"/>
              <a:buFont typeface="Arial"/>
              <a:buNone/>
            </a:pPr>
            <a:r>
              <a:t/>
            </a:r>
            <a:endParaRPr b="0" i="0" sz="1200" u="none" cap="none" strike="noStrike">
              <a:solidFill>
                <a:schemeClr val="dk1"/>
              </a:solidFill>
              <a:latin typeface="Arial"/>
              <a:ea typeface="Arial"/>
              <a:cs typeface="Arial"/>
              <a:sym typeface="Arial"/>
            </a:endParaRPr>
          </a:p>
          <a:p>
            <a:pPr indent="-76200" lvl="0" marL="0" marR="0" rtl="0" algn="l">
              <a:spcBef>
                <a:spcPts val="0"/>
              </a:spcBef>
              <a:buClr>
                <a:schemeClr val="dk1"/>
              </a:buClr>
              <a:buSzPts val="1200"/>
              <a:buFont typeface="Arial"/>
              <a:buNone/>
            </a:pPr>
            <a:r>
              <a:rPr b="0" i="0" lang="en-GB" sz="1200" u="none" cap="none" strike="noStrike">
                <a:solidFill>
                  <a:schemeClr val="dk1"/>
                </a:solidFill>
                <a:latin typeface="Arial"/>
                <a:ea typeface="Arial"/>
                <a:cs typeface="Arial"/>
                <a:sym typeface="Arial"/>
              </a:rPr>
              <a:t>Part-time contracts, zero hour contracts, and working from home could also be implemented within Unilever to increase inclusivity as many people who previously couldn't leave their house or couldn't commute due to busy home lives now can. </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300" name="Shape 300"/>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5" name="Shape 305"/>
        <p:cNvGrpSpPr/>
        <p:nvPr/>
      </p:nvGrpSpPr>
      <p:grpSpPr>
        <a:xfrm>
          <a:off x="0" y="0"/>
          <a:ext cx="0" cy="0"/>
          <a:chOff x="0" y="0"/>
          <a:chExt cx="0" cy="0"/>
        </a:xfrm>
      </p:grpSpPr>
      <p:sp>
        <p:nvSpPr>
          <p:cNvPr id="306" name="Shape 306"/>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med" w="med" type="none"/>
            <a:tailEnd len="med" w="med" type="none"/>
          </a:ln>
        </p:spPr>
      </p:sp>
      <p:sp>
        <p:nvSpPr>
          <p:cNvPr id="307" name="Shape 307"/>
          <p:cNvSpPr txBox="1"/>
          <p:nvPr>
            <p:ph idx="1" type="body"/>
          </p:nvPr>
        </p:nvSpPr>
        <p:spPr>
          <a:xfrm>
            <a:off x="685800" y="4400550"/>
            <a:ext cx="5486400" cy="3600450"/>
          </a:xfrm>
          <a:prstGeom prst="rect">
            <a:avLst/>
          </a:prstGeom>
          <a:noFill/>
          <a:ln>
            <a:noFill/>
          </a:ln>
        </p:spPr>
        <p:txBody>
          <a:bodyPr anchorCtr="0" anchor="t" bIns="45700" lIns="91425" rIns="91425" wrap="square" tIns="45700">
            <a:noAutofit/>
          </a:bodyPr>
          <a:lstStyle/>
          <a:p>
            <a:pPr indent="-76200" lvl="0" marL="0" marR="0" rtl="0" algn="l">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Unilever is a big company, its flexibility and agility may be limited due to this size.</a:t>
            </a:r>
          </a:p>
          <a:p>
            <a:pPr indent="-76200" lvl="0" marL="0" marR="0" rtl="0" algn="l">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Bigger companies have a harder time maintaining and communicating with the different branches of the business.</a:t>
            </a:r>
          </a:p>
          <a:p>
            <a:pPr indent="-76200" lvl="0" marL="0" marR="0" rtl="0" algn="l">
              <a:spcBef>
                <a:spcPts val="0"/>
              </a:spcBef>
              <a:spcAft>
                <a:spcPts val="0"/>
              </a:spcAft>
              <a:buClr>
                <a:schemeClr val="dk1"/>
              </a:buClr>
              <a:buSzPts val="1200"/>
              <a:buFont typeface="Arial"/>
              <a:buNone/>
            </a:pPr>
            <a:r>
              <a:rPr b="0" i="0" lang="en-GB" sz="1200" u="none" cap="none" strike="noStrike">
                <a:solidFill>
                  <a:schemeClr val="dk1"/>
                </a:solidFill>
                <a:latin typeface="Arial"/>
                <a:ea typeface="Arial"/>
                <a:cs typeface="Arial"/>
                <a:sym typeface="Arial"/>
              </a:rPr>
              <a:t>Its inclusivity could be unlimited, it would be good to continuously try to maximise this within the business. </a:t>
            </a:r>
          </a:p>
          <a:p>
            <a:pPr indent="-76200" lvl="0" marL="0" marR="0" rtl="0" algn="l">
              <a:spcBef>
                <a:spcPts val="0"/>
              </a:spcBef>
              <a:buClr>
                <a:schemeClr val="dk1"/>
              </a:buClr>
              <a:buSzPts val="1200"/>
              <a:buFont typeface="Arial"/>
              <a:buNone/>
            </a:pPr>
            <a:r>
              <a:rPr b="0" i="0" lang="en-GB" sz="1200" u="none" cap="none" strike="noStrike">
                <a:solidFill>
                  <a:schemeClr val="dk1"/>
                </a:solidFill>
                <a:latin typeface="Arial"/>
                <a:ea typeface="Arial"/>
                <a:cs typeface="Arial"/>
                <a:sym typeface="Arial"/>
              </a:rPr>
              <a:t>Also this makes the company look good in the public eye.</a:t>
            </a:r>
          </a:p>
          <a:p>
            <a:pPr indent="0" lvl="0" marL="0" marR="0" rtl="0" algn="l">
              <a:spcBef>
                <a:spcPts val="0"/>
              </a:spcBef>
              <a:buNone/>
            </a:pPr>
            <a:r>
              <a:t/>
            </a:r>
            <a:endParaRPr b="0" i="0" sz="1200" u="none" cap="none" strike="noStrike">
              <a:solidFill>
                <a:schemeClr val="dk1"/>
              </a:solidFill>
              <a:latin typeface="Arial"/>
              <a:ea typeface="Arial"/>
              <a:cs typeface="Arial"/>
              <a:sym typeface="Arial"/>
            </a:endParaRPr>
          </a:p>
        </p:txBody>
      </p:sp>
      <p:sp>
        <p:nvSpPr>
          <p:cNvPr id="308" name="Shape 308"/>
          <p:cNvSpPr txBox="1"/>
          <p:nvPr>
            <p:ph idx="12" type="sldNum"/>
          </p:nvPr>
        </p:nvSpPr>
        <p:spPr>
          <a:xfrm>
            <a:off x="3884613" y="8685213"/>
            <a:ext cx="2971800" cy="458787"/>
          </a:xfrm>
          <a:prstGeom prst="rect">
            <a:avLst/>
          </a:prstGeom>
          <a:noFill/>
          <a:ln>
            <a:noFill/>
          </a:ln>
        </p:spPr>
        <p:txBody>
          <a:bodyPr anchorCtr="0" anchor="b" bIns="45700" lIns="91425" rIns="91425" wrap="square" tIns="45700">
            <a:noAutofit/>
          </a:bodyPr>
          <a:lstStyle/>
          <a:p>
            <a:pPr indent="0" lvl="0" marL="0" marR="0" rtl="0" algn="r">
              <a:spcBef>
                <a:spcPts val="0"/>
              </a:spcBef>
              <a:buNone/>
            </a:pPr>
            <a:fld id="{00000000-1234-1234-1234-123412341234}" type="slidenum">
              <a:rPr lang="en-GB" sz="1200">
                <a:solidFill>
                  <a:schemeClr val="dk1"/>
                </a:solidFill>
                <a:latin typeface="Arial"/>
                <a:ea typeface="Arial"/>
                <a:cs typeface="Arial"/>
                <a:sym typeface="Arial"/>
              </a:rPr>
              <a:t>‹#›</a:t>
            </a:fld>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3" name="Shape 313"/>
        <p:cNvGrpSpPr/>
        <p:nvPr/>
      </p:nvGrpSpPr>
      <p:grpSpPr>
        <a:xfrm>
          <a:off x="0" y="0"/>
          <a:ext cx="0" cy="0"/>
          <a:chOff x="0" y="0"/>
          <a:chExt cx="0" cy="0"/>
        </a:xfrm>
      </p:grpSpPr>
      <p:sp>
        <p:nvSpPr>
          <p:cNvPr id="314" name="Shape 314"/>
          <p:cNvSpPr txBox="1"/>
          <p:nvPr>
            <p:ph idx="1" type="body"/>
          </p:nvPr>
        </p:nvSpPr>
        <p:spPr>
          <a:xfrm>
            <a:off x="685800" y="4400550"/>
            <a:ext cx="5486400" cy="3600450"/>
          </a:xfrm>
          <a:prstGeom prst="rect">
            <a:avLst/>
          </a:prstGeom>
        </p:spPr>
        <p:txBody>
          <a:bodyPr anchorCtr="0" anchor="t" bIns="91425" lIns="91425" rIns="91425" wrap="square" tIns="91425">
            <a:noAutofit/>
          </a:bodyPr>
          <a:lstStyle/>
          <a:p>
            <a:pPr indent="0" lvl="0" marL="0">
              <a:spcBef>
                <a:spcPts val="0"/>
              </a:spcBef>
              <a:buNone/>
            </a:pPr>
            <a:r>
              <a:t/>
            </a:r>
            <a:endParaRPr/>
          </a:p>
        </p:txBody>
      </p:sp>
      <p:sp>
        <p:nvSpPr>
          <p:cNvPr id="315" name="Shape 315"/>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23" name="Shape 323"/>
        <p:cNvGrpSpPr/>
        <p:nvPr/>
      </p:nvGrpSpPr>
      <p:grpSpPr>
        <a:xfrm>
          <a:off x="0" y="0"/>
          <a:ext cx="0" cy="0"/>
          <a:chOff x="0" y="0"/>
          <a:chExt cx="0" cy="0"/>
        </a:xfrm>
      </p:grpSpPr>
      <p:sp>
        <p:nvSpPr>
          <p:cNvPr id="324" name="Shape 324"/>
          <p:cNvSpPr txBox="1"/>
          <p:nvPr>
            <p:ph idx="1" type="body"/>
          </p:nvPr>
        </p:nvSpPr>
        <p:spPr>
          <a:xfrm>
            <a:off x="685800" y="4400550"/>
            <a:ext cx="5486400" cy="3600450"/>
          </a:xfrm>
          <a:prstGeom prst="rect">
            <a:avLst/>
          </a:prstGeom>
        </p:spPr>
        <p:txBody>
          <a:bodyPr anchorCtr="0" anchor="t" bIns="91425" lIns="91425" rIns="91425" wrap="square" tIns="91425">
            <a:noAutofit/>
          </a:bodyPr>
          <a:lstStyle/>
          <a:p>
            <a:pPr indent="0" lvl="0" marL="0">
              <a:spcBef>
                <a:spcPts val="0"/>
              </a:spcBef>
              <a:buNone/>
            </a:pPr>
            <a:r>
              <a:t/>
            </a:r>
            <a:endParaRPr/>
          </a:p>
        </p:txBody>
      </p:sp>
      <p:sp>
        <p:nvSpPr>
          <p:cNvPr id="325" name="Shape 325"/>
          <p:cNvSpPr/>
          <p:nvPr>
            <p:ph idx="2" type="sldImg"/>
          </p:nvPr>
        </p:nvSpPr>
        <p:spPr>
          <a:xfrm>
            <a:off x="685800" y="1143000"/>
            <a:ext cx="5486400" cy="30861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type="secHead">
  <p:cSld name="Section Header">
    <p:bg>
      <p:bgPr>
        <a:solidFill>
          <a:schemeClr val="lt1"/>
        </a:solidFill>
      </p:bgPr>
    </p:bg>
    <p:spTree>
      <p:nvGrpSpPr>
        <p:cNvPr id="24" name="Shape 24"/>
        <p:cNvGrpSpPr/>
        <p:nvPr/>
      </p:nvGrpSpPr>
      <p:grpSpPr>
        <a:xfrm>
          <a:off x="0" y="0"/>
          <a:ext cx="0" cy="0"/>
          <a:chOff x="0" y="0"/>
          <a:chExt cx="0" cy="0"/>
        </a:xfrm>
      </p:grpSpPr>
      <p:sp>
        <p:nvSpPr>
          <p:cNvPr id="25" name="Shape 25"/>
          <p:cNvSpPr/>
          <p:nvPr/>
        </p:nvSpPr>
        <p:spPr>
          <a:xfrm>
            <a:off x="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26" name="Shape 26"/>
          <p:cNvSpPr/>
          <p:nvPr/>
        </p:nvSpPr>
        <p:spPr>
          <a:xfrm>
            <a:off x="0" y="6705600"/>
            <a:ext cx="12192000" cy="1524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27" name="Shape 27"/>
          <p:cNvSpPr/>
          <p:nvPr/>
        </p:nvSpPr>
        <p:spPr>
          <a:xfrm>
            <a:off x="0" y="0"/>
            <a:ext cx="12192000" cy="1524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28" name="Shape 28"/>
          <p:cNvSpPr/>
          <p:nvPr/>
        </p:nvSpPr>
        <p:spPr>
          <a:xfrm>
            <a:off x="11988800" y="1905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29" name="Shape 29"/>
          <p:cNvSpPr/>
          <p:nvPr/>
        </p:nvSpPr>
        <p:spPr>
          <a:xfrm>
            <a:off x="203200" y="2286000"/>
            <a:ext cx="11777472" cy="3048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30" name="Shape 30"/>
          <p:cNvSpPr/>
          <p:nvPr/>
        </p:nvSpPr>
        <p:spPr>
          <a:xfrm>
            <a:off x="207264" y="142352"/>
            <a:ext cx="11777472" cy="2139696"/>
          </a:xfrm>
          <a:prstGeom prst="rect">
            <a:avLst/>
          </a:prstGeom>
          <a:solidFill>
            <a:schemeClr val="accent1"/>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31" name="Shape 31"/>
          <p:cNvSpPr txBox="1"/>
          <p:nvPr>
            <p:ph idx="1" type="body"/>
          </p:nvPr>
        </p:nvSpPr>
        <p:spPr>
          <a:xfrm>
            <a:off x="1824568" y="2743200"/>
            <a:ext cx="8640232" cy="1673225"/>
          </a:xfrm>
          <a:prstGeom prst="rect">
            <a:avLst/>
          </a:prstGeom>
          <a:noFill/>
          <a:ln>
            <a:noFill/>
          </a:ln>
        </p:spPr>
        <p:txBody>
          <a:bodyPr anchorCtr="0" anchor="t" bIns="91425" lIns="91425" rIns="91425" wrap="square" tIns="91425"/>
          <a:lstStyle>
            <a:lvl1pPr indent="0" lvl="0" marL="0" marR="0" rtl="0" algn="ctr">
              <a:spcBef>
                <a:spcPts val="320"/>
              </a:spcBef>
              <a:buClr>
                <a:schemeClr val="accent1"/>
              </a:buClr>
              <a:buSzPts val="1360"/>
              <a:buFont typeface="Noto Sans Symbols"/>
              <a:buNone/>
              <a:defRPr b="1" i="0" sz="1600" u="none" cap="none" strike="noStrike">
                <a:solidFill>
                  <a:schemeClr val="dk2"/>
                </a:solidFill>
                <a:latin typeface="Georgia"/>
                <a:ea typeface="Georgia"/>
                <a:cs typeface="Georgia"/>
                <a:sym typeface="Georgia"/>
              </a:defRPr>
            </a:lvl1pPr>
            <a:lvl2pPr indent="-274320" lvl="1" marL="548640" marR="0" rtl="0" algn="l">
              <a:spcBef>
                <a:spcPts val="360"/>
              </a:spcBef>
              <a:buClr>
                <a:schemeClr val="accent2"/>
              </a:buClr>
              <a:buSzPts val="1260"/>
              <a:buFont typeface="Noto Sans Symbols"/>
              <a:buNone/>
              <a:defRPr b="0" i="0" sz="1800" u="none" cap="none" strike="noStrike">
                <a:solidFill>
                  <a:srgbClr val="888888"/>
                </a:solidFill>
                <a:latin typeface="Georgia"/>
                <a:ea typeface="Georgia"/>
                <a:cs typeface="Georgia"/>
                <a:sym typeface="Georgia"/>
              </a:defRPr>
            </a:lvl2pPr>
            <a:lvl3pPr indent="-228600" lvl="2" marL="822960" marR="0" rtl="0" algn="l">
              <a:spcBef>
                <a:spcPts val="320"/>
              </a:spcBef>
              <a:buClr>
                <a:schemeClr val="accent3"/>
              </a:buClr>
              <a:buSzPts val="1200"/>
              <a:buFont typeface="Noto Sans Symbols"/>
              <a:buNone/>
              <a:defRPr b="0" i="0" sz="1600" u="none" cap="none" strike="noStrike">
                <a:solidFill>
                  <a:srgbClr val="888888"/>
                </a:solidFill>
                <a:latin typeface="Georgia"/>
                <a:ea typeface="Georgia"/>
                <a:cs typeface="Georgia"/>
                <a:sym typeface="Georgia"/>
              </a:defRPr>
            </a:lvl3pPr>
            <a:lvl4pPr indent="-228600" lvl="3" marL="1097280" marR="0" rtl="0" algn="l">
              <a:spcBef>
                <a:spcPts val="280"/>
              </a:spcBef>
              <a:buClr>
                <a:schemeClr val="accent4"/>
              </a:buClr>
              <a:buSzPts val="980"/>
              <a:buFont typeface="Noto Sans Symbols"/>
              <a:buNone/>
              <a:defRPr b="0" i="0" sz="1400" u="none" cap="none" strike="noStrike">
                <a:solidFill>
                  <a:srgbClr val="888888"/>
                </a:solidFill>
                <a:latin typeface="Georgia"/>
                <a:ea typeface="Georgia"/>
                <a:cs typeface="Georgia"/>
                <a:sym typeface="Georgia"/>
              </a:defRPr>
            </a:lvl4pPr>
            <a:lvl5pPr indent="-228600" lvl="4" marL="1371600" marR="0" rtl="0" algn="l">
              <a:spcBef>
                <a:spcPts val="280"/>
              </a:spcBef>
              <a:buClr>
                <a:schemeClr val="accent5"/>
              </a:buClr>
              <a:buSzPts val="1400"/>
              <a:buFont typeface="Georgia"/>
              <a:buNone/>
              <a:defRPr b="0" i="0" sz="1400" u="none" cap="none" strike="noStrike">
                <a:solidFill>
                  <a:srgbClr val="888888"/>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
        <p:nvSpPr>
          <p:cNvPr id="32" name="Shape 32"/>
          <p:cNvSpPr/>
          <p:nvPr/>
        </p:nvSpPr>
        <p:spPr>
          <a:xfrm>
            <a:off x="195072" y="6391657"/>
            <a:ext cx="11777472" cy="309563"/>
          </a:xfrm>
          <a:prstGeom prst="rect">
            <a:avLst/>
          </a:prstGeom>
          <a:solidFill>
            <a:schemeClr val="accent3"/>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33" name="Shape 33"/>
          <p:cNvSpPr/>
          <p:nvPr/>
        </p:nvSpPr>
        <p:spPr>
          <a:xfrm>
            <a:off x="203200" y="152400"/>
            <a:ext cx="11777472" cy="6547104"/>
          </a:xfrm>
          <a:prstGeom prst="rect">
            <a:avLst/>
          </a:prstGeom>
          <a:noFill/>
          <a:ln cap="flat" cmpd="sng" w="9525">
            <a:solidFill>
              <a:srgbClr val="078DBE"/>
            </a:solidFill>
            <a:prstDash val="solid"/>
            <a:miter lim="800000"/>
            <a:headEnd len="med" w="med" type="none"/>
            <a:tailEnd len="med" w="med" type="none"/>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34" name="Shape 34"/>
          <p:cNvSpPr txBox="1"/>
          <p:nvPr>
            <p:ph idx="11" type="ftr"/>
          </p:nvPr>
        </p:nvSpPr>
        <p:spPr>
          <a:xfrm>
            <a:off x="406400" y="6410848"/>
            <a:ext cx="4775200" cy="365760"/>
          </a:xfrm>
          <a:prstGeom prst="rect">
            <a:avLst/>
          </a:prstGeom>
          <a:noFill/>
          <a:ln>
            <a:noFill/>
          </a:ln>
        </p:spPr>
        <p:txBody>
          <a:bodyPr anchorCtr="0" anchor="t" bIns="91425" lIns="91425" rIns="91425" wrap="square" tIns="91425"/>
          <a:lstStyle>
            <a:lvl1pPr indent="0" lvl="0" marL="0" marR="0" rtl="0" algn="l">
              <a:spcBef>
                <a:spcPts val="0"/>
              </a:spcBef>
              <a:buSzPts val="1400"/>
              <a:buNone/>
              <a:defRPr sz="12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35" name="Shape 35"/>
          <p:cNvSpPr txBox="1"/>
          <p:nvPr>
            <p:ph idx="10" type="dt"/>
          </p:nvPr>
        </p:nvSpPr>
        <p:spPr>
          <a:xfrm>
            <a:off x="7721600" y="6404984"/>
            <a:ext cx="4059936" cy="365760"/>
          </a:xfrm>
          <a:prstGeom prst="rect">
            <a:avLst/>
          </a:prstGeom>
          <a:noFill/>
          <a:ln>
            <a:noFill/>
          </a:ln>
        </p:spPr>
        <p:txBody>
          <a:bodyPr anchorCtr="0" anchor="t" bIns="91425" lIns="91425" rIns="91425" wrap="square" tIns="91425"/>
          <a:lstStyle>
            <a:lvl1pPr indent="0" lvl="0" marL="0" marR="0" rtl="0" algn="r">
              <a:spcBef>
                <a:spcPts val="0"/>
              </a:spcBef>
              <a:buSzPts val="1400"/>
              <a:buNone/>
              <a:defRPr sz="14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cxnSp>
        <p:nvCxnSpPr>
          <p:cNvPr id="36" name="Shape 36"/>
          <p:cNvCxnSpPr/>
          <p:nvPr/>
        </p:nvCxnSpPr>
        <p:spPr>
          <a:xfrm>
            <a:off x="203200" y="2438400"/>
            <a:ext cx="11777472" cy="0"/>
          </a:xfrm>
          <a:prstGeom prst="straightConnector1">
            <a:avLst/>
          </a:prstGeom>
          <a:noFill/>
          <a:ln cap="flat" cmpd="sng" w="11425">
            <a:solidFill>
              <a:srgbClr val="078DBE"/>
            </a:solidFill>
            <a:prstDash val="dash"/>
            <a:round/>
            <a:headEnd len="med" w="med" type="none"/>
            <a:tailEnd len="med" w="med" type="none"/>
          </a:ln>
        </p:spPr>
      </p:cxnSp>
      <p:sp>
        <p:nvSpPr>
          <p:cNvPr id="37" name="Shape 37"/>
          <p:cNvSpPr/>
          <p:nvPr/>
        </p:nvSpPr>
        <p:spPr>
          <a:xfrm>
            <a:off x="5689600" y="2115312"/>
            <a:ext cx="812800" cy="609600"/>
          </a:xfrm>
          <a:prstGeom prst="ellipse">
            <a:avLst/>
          </a:prstGeom>
          <a:solidFill>
            <a:srgbClr val="FFFFFF"/>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38" name="Shape 38"/>
          <p:cNvSpPr/>
          <p:nvPr/>
        </p:nvSpPr>
        <p:spPr>
          <a:xfrm>
            <a:off x="5815584" y="2209800"/>
            <a:ext cx="560832" cy="420624"/>
          </a:xfrm>
          <a:prstGeom prst="ellipse">
            <a:avLst/>
          </a:prstGeom>
          <a:solidFill>
            <a:srgbClr val="FFFFFF"/>
          </a:solidFill>
          <a:ln cap="rnd" cmpd="dbl" w="50800">
            <a:solidFill>
              <a:srgbClr val="078DBE"/>
            </a:solidFill>
            <a:prstDash val="solid"/>
            <a:round/>
            <a:headEnd len="med" w="med" type="none"/>
            <a:tailEnd len="med" w="med" type="none"/>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39" name="Shape 39"/>
          <p:cNvSpPr txBox="1"/>
          <p:nvPr>
            <p:ph idx="12" type="sldNum"/>
          </p:nvPr>
        </p:nvSpPr>
        <p:spPr>
          <a:xfrm>
            <a:off x="5791200" y="2199451"/>
            <a:ext cx="609600" cy="441325"/>
          </a:xfrm>
          <a:prstGeom prst="rect">
            <a:avLst/>
          </a:prstGeom>
          <a:noFill/>
          <a:ln>
            <a:noFill/>
          </a:ln>
        </p:spPr>
        <p:txBody>
          <a:bodyPr anchorCtr="0" anchor="ctr" bIns="45700" lIns="45700" rIns="45700" wrap="square" tIns="45700">
            <a:noAutofit/>
          </a:bodyPr>
          <a:lstStyle/>
          <a:p>
            <a:pPr indent="0" lvl="0" marL="0" marR="0" rtl="0" algn="ctr">
              <a:spcBef>
                <a:spcPts val="0"/>
              </a:spcBef>
              <a:buNone/>
            </a:pPr>
            <a:fld id="{00000000-1234-1234-1234-123412341234}" type="slidenum">
              <a:rPr lang="en-GB" sz="1600">
                <a:solidFill>
                  <a:srgbClr val="078DBE"/>
                </a:solidFill>
                <a:latin typeface="Georgia"/>
                <a:ea typeface="Georgia"/>
                <a:cs typeface="Georgia"/>
                <a:sym typeface="Georgia"/>
              </a:rPr>
              <a:t>‹#›</a:t>
            </a:fld>
          </a:p>
        </p:txBody>
      </p:sp>
      <p:sp>
        <p:nvSpPr>
          <p:cNvPr id="40" name="Shape 40"/>
          <p:cNvSpPr txBox="1"/>
          <p:nvPr>
            <p:ph type="title"/>
          </p:nvPr>
        </p:nvSpPr>
        <p:spPr>
          <a:xfrm>
            <a:off x="963084" y="533400"/>
            <a:ext cx="10363200" cy="1524000"/>
          </a:xfrm>
          <a:prstGeom prst="rect">
            <a:avLst/>
          </a:prstGeom>
          <a:noFill/>
          <a:ln>
            <a:noFill/>
          </a:ln>
        </p:spPr>
        <p:txBody>
          <a:bodyPr anchorCtr="0" anchor="b" bIns="91425" lIns="91425" rIns="91425" wrap="square" tIns="91425"/>
          <a:lstStyle>
            <a:lvl1pPr indent="0" lvl="0" marL="0" marR="0" rtl="0" algn="ctr">
              <a:spcBef>
                <a:spcPts val="0"/>
              </a:spcBef>
              <a:buClr>
                <a:srgbClr val="FFFFFF"/>
              </a:buClr>
              <a:buSzPts val="4200"/>
              <a:buFont typeface="Georgia"/>
              <a:buNone/>
              <a:defRPr b="0" i="0" sz="4200" u="none" cap="none" strike="noStrike">
                <a:solidFill>
                  <a:srgbClr val="FFFFFF"/>
                </a:solidFill>
                <a:latin typeface="Georgia"/>
                <a:ea typeface="Georgia"/>
                <a:cs typeface="Georgia"/>
                <a:sym typeface="Georgia"/>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
  <p:cSld name="Title and Content">
    <p:bg>
      <p:bgPr>
        <a:solidFill>
          <a:schemeClr val="lt2"/>
        </a:solidFill>
      </p:bgPr>
    </p:bg>
    <p:spTree>
      <p:nvGrpSpPr>
        <p:cNvPr id="41" name="Shape 41"/>
        <p:cNvGrpSpPr/>
        <p:nvPr/>
      </p:nvGrpSpPr>
      <p:grpSpPr>
        <a:xfrm>
          <a:off x="0" y="0"/>
          <a:ext cx="0" cy="0"/>
          <a:chOff x="0" y="0"/>
          <a:chExt cx="0" cy="0"/>
        </a:xfrm>
      </p:grpSpPr>
      <p:sp>
        <p:nvSpPr>
          <p:cNvPr id="42" name="Shape 42"/>
          <p:cNvSpPr txBox="1"/>
          <p:nvPr>
            <p:ph type="title"/>
          </p:nvPr>
        </p:nvSpPr>
        <p:spPr>
          <a:xfrm>
            <a:off x="402336" y="228600"/>
            <a:ext cx="11379200" cy="758952"/>
          </a:xfrm>
          <a:prstGeom prst="rect">
            <a:avLst/>
          </a:prstGeom>
          <a:noFill/>
          <a:ln>
            <a:noFill/>
          </a:ln>
        </p:spPr>
        <p:txBody>
          <a:bodyPr anchorCtr="0" anchor="b" bIns="91425" lIns="91425" rIns="91425" wrap="square" tIns="91425"/>
          <a:lstStyle>
            <a:lvl1pPr indent="0" lvl="0" marL="0" marR="0" rtl="0" algn="ctr">
              <a:spcBef>
                <a:spcPts val="0"/>
              </a:spcBef>
              <a:buClr>
                <a:srgbClr val="078DBE"/>
              </a:buClr>
              <a:buSzPts val="3300"/>
              <a:buFont typeface="Georgia"/>
              <a:buNone/>
              <a:defRPr b="0" i="0" sz="3300" u="none" cap="none" strike="noStrike">
                <a:solidFill>
                  <a:srgbClr val="078DBE"/>
                </a:solidFill>
                <a:latin typeface="Georgia"/>
                <a:ea typeface="Georgia"/>
                <a:cs typeface="Georgia"/>
                <a:sym typeface="Georgia"/>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43" name="Shape 43"/>
          <p:cNvSpPr txBox="1"/>
          <p:nvPr>
            <p:ph idx="10" type="dt"/>
          </p:nvPr>
        </p:nvSpPr>
        <p:spPr>
          <a:xfrm>
            <a:off x="7721600" y="6404984"/>
            <a:ext cx="4059936" cy="365760"/>
          </a:xfrm>
          <a:prstGeom prst="rect">
            <a:avLst/>
          </a:prstGeom>
          <a:noFill/>
          <a:ln>
            <a:noFill/>
          </a:ln>
        </p:spPr>
        <p:txBody>
          <a:bodyPr anchorCtr="0" anchor="t" bIns="91425" lIns="91425" rIns="91425" wrap="square" tIns="91425"/>
          <a:lstStyle>
            <a:lvl1pPr indent="0" lvl="0" marL="0" marR="0" rtl="0" algn="r">
              <a:spcBef>
                <a:spcPts val="0"/>
              </a:spcBef>
              <a:buSzPts val="1400"/>
              <a:buNone/>
              <a:defRPr sz="14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44" name="Shape 44"/>
          <p:cNvSpPr txBox="1"/>
          <p:nvPr>
            <p:ph idx="11" type="ftr"/>
          </p:nvPr>
        </p:nvSpPr>
        <p:spPr>
          <a:xfrm>
            <a:off x="406400" y="6410848"/>
            <a:ext cx="4775200" cy="365760"/>
          </a:xfrm>
          <a:prstGeom prst="rect">
            <a:avLst/>
          </a:prstGeom>
          <a:noFill/>
          <a:ln>
            <a:noFill/>
          </a:ln>
        </p:spPr>
        <p:txBody>
          <a:bodyPr anchorCtr="0" anchor="t" bIns="91425" lIns="91425" rIns="91425" wrap="square" tIns="91425"/>
          <a:lstStyle>
            <a:lvl1pPr indent="0" lvl="0" marL="0" marR="0" rtl="0" algn="l">
              <a:spcBef>
                <a:spcPts val="0"/>
              </a:spcBef>
              <a:buSzPts val="1400"/>
              <a:buNone/>
              <a:defRPr sz="12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45" name="Shape 45"/>
          <p:cNvSpPr txBox="1"/>
          <p:nvPr>
            <p:ph idx="12" type="sldNum"/>
          </p:nvPr>
        </p:nvSpPr>
        <p:spPr>
          <a:xfrm>
            <a:off x="5815584" y="1026373"/>
            <a:ext cx="609600" cy="441325"/>
          </a:xfrm>
          <a:prstGeom prst="rect">
            <a:avLst/>
          </a:prstGeom>
          <a:noFill/>
          <a:ln>
            <a:noFill/>
          </a:ln>
        </p:spPr>
        <p:txBody>
          <a:bodyPr anchorCtr="0" anchor="ctr" bIns="45700" lIns="45700" rIns="45700" wrap="square" tIns="45700">
            <a:noAutofit/>
          </a:bodyPr>
          <a:lstStyle/>
          <a:p>
            <a:pPr indent="0" lvl="0" marL="0" marR="0" rtl="0" algn="ctr">
              <a:spcBef>
                <a:spcPts val="0"/>
              </a:spcBef>
              <a:buNone/>
            </a:pPr>
            <a:fld id="{00000000-1234-1234-1234-123412341234}" type="slidenum">
              <a:rPr lang="en-GB" sz="1600">
                <a:solidFill>
                  <a:srgbClr val="078DBE"/>
                </a:solidFill>
                <a:latin typeface="Georgia"/>
                <a:ea typeface="Georgia"/>
                <a:cs typeface="Georgia"/>
                <a:sym typeface="Georgia"/>
              </a:rPr>
              <a:t>‹#›</a:t>
            </a:fld>
          </a:p>
        </p:txBody>
      </p:sp>
      <p:sp>
        <p:nvSpPr>
          <p:cNvPr id="46" name="Shape 46"/>
          <p:cNvSpPr txBox="1"/>
          <p:nvPr>
            <p:ph idx="1" type="body"/>
          </p:nvPr>
        </p:nvSpPr>
        <p:spPr>
          <a:xfrm>
            <a:off x="402336" y="1527048"/>
            <a:ext cx="11338560" cy="4572000"/>
          </a:xfrm>
          <a:prstGeom prst="rect">
            <a:avLst/>
          </a:prstGeom>
          <a:noFill/>
          <a:ln>
            <a:noFill/>
          </a:ln>
        </p:spPr>
        <p:txBody>
          <a:bodyPr anchorCtr="0" anchor="t" bIns="91425" lIns="91425" rIns="91425" wrap="square" tIns="91425"/>
          <a:lstStyle>
            <a:lvl1pPr indent="-128587" lvl="0" marL="274320" marR="0" rtl="0" algn="l">
              <a:spcBef>
                <a:spcPts val="540"/>
              </a:spcBef>
              <a:buClr>
                <a:schemeClr val="accent1"/>
              </a:buClr>
              <a:buSzPts val="2295"/>
              <a:buFont typeface="Noto Sans Symbols"/>
              <a:buChar char="●"/>
              <a:defRPr b="0" i="0" sz="2700" u="none" cap="none" strike="noStrike">
                <a:solidFill>
                  <a:schemeClr val="dk1"/>
                </a:solidFill>
                <a:latin typeface="Georgia"/>
                <a:ea typeface="Georgia"/>
                <a:cs typeface="Georgia"/>
                <a:sym typeface="Georgia"/>
              </a:defRPr>
            </a:lvl1pPr>
            <a:lvl2pPr indent="-176530" lvl="1" marL="548640" marR="0" rtl="0" algn="l">
              <a:spcBef>
                <a:spcPts val="440"/>
              </a:spcBef>
              <a:buClr>
                <a:schemeClr val="accent2"/>
              </a:buClr>
              <a:buSzPts val="1540"/>
              <a:buFont typeface="Noto Sans Symbols"/>
              <a:buChar char="○"/>
              <a:defRPr b="0" i="0" sz="2200" u="none" cap="none" strike="noStrike">
                <a:solidFill>
                  <a:schemeClr val="dk2"/>
                </a:solidFill>
                <a:latin typeface="Georgia"/>
                <a:ea typeface="Georgia"/>
                <a:cs typeface="Georgia"/>
                <a:sym typeface="Georgia"/>
              </a:defRPr>
            </a:lvl2pPr>
            <a:lvl3pPr indent="-133350" lvl="2" marL="822960" marR="0" rtl="0" algn="l">
              <a:spcBef>
                <a:spcPts val="400"/>
              </a:spcBef>
              <a:buClr>
                <a:schemeClr val="accent3"/>
              </a:buClr>
              <a:buSzPts val="1500"/>
              <a:buFont typeface="Noto Sans Symbols"/>
              <a:buChar char="•"/>
              <a:defRPr b="0" i="0" sz="2000" u="none" cap="none" strike="noStrike">
                <a:solidFill>
                  <a:schemeClr val="dk1"/>
                </a:solidFill>
                <a:latin typeface="Georgia"/>
                <a:ea typeface="Georgia"/>
                <a:cs typeface="Georgia"/>
                <a:sym typeface="Georgia"/>
              </a:defRPr>
            </a:lvl3pPr>
            <a:lvl4pPr indent="-139700" lvl="3" marL="1097280" marR="0" rtl="0" algn="l">
              <a:spcBef>
                <a:spcPts val="400"/>
              </a:spcBef>
              <a:buClr>
                <a:schemeClr val="accent4"/>
              </a:buClr>
              <a:buSzPts val="1400"/>
              <a:buFont typeface="Noto Sans Symbols"/>
              <a:buChar char="•"/>
              <a:defRPr b="0" i="0" sz="2000" u="none" cap="none" strike="noStrike">
                <a:solidFill>
                  <a:schemeClr val="dk2"/>
                </a:solidFill>
                <a:latin typeface="Georgia"/>
                <a:ea typeface="Georgia"/>
                <a:cs typeface="Georgia"/>
                <a:sym typeface="Georgia"/>
              </a:defRPr>
            </a:lvl4pPr>
            <a:lvl5pPr indent="-114300" lvl="4" marL="1371600" marR="0" rtl="0" algn="l">
              <a:spcBef>
                <a:spcPts val="360"/>
              </a:spcBef>
              <a:buClr>
                <a:schemeClr val="accent5"/>
              </a:buClr>
              <a:buSzPts val="1800"/>
              <a:buFont typeface="Georgia"/>
              <a:buChar char="•"/>
              <a:defRPr b="0" i="0" sz="18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type="twoTxTwoObj">
  <p:cSld name="Comparison">
    <p:bg>
      <p:bgPr>
        <a:solidFill>
          <a:schemeClr val="lt2"/>
        </a:solidFill>
      </p:bgPr>
    </p:bg>
    <p:spTree>
      <p:nvGrpSpPr>
        <p:cNvPr id="47" name="Shape 47"/>
        <p:cNvGrpSpPr/>
        <p:nvPr/>
      </p:nvGrpSpPr>
      <p:grpSpPr>
        <a:xfrm>
          <a:off x="0" y="0"/>
          <a:ext cx="0" cy="0"/>
          <a:chOff x="0" y="0"/>
          <a:chExt cx="0" cy="0"/>
        </a:xfrm>
      </p:grpSpPr>
      <p:cxnSp>
        <p:nvCxnSpPr>
          <p:cNvPr id="48" name="Shape 48"/>
          <p:cNvCxnSpPr/>
          <p:nvPr/>
        </p:nvCxnSpPr>
        <p:spPr>
          <a:xfrm rot="10800000">
            <a:off x="6096000" y="2200275"/>
            <a:ext cx="0" cy="4187952"/>
          </a:xfrm>
          <a:prstGeom prst="straightConnector1">
            <a:avLst/>
          </a:prstGeom>
          <a:noFill/>
          <a:ln cap="flat" cmpd="sng" w="9525">
            <a:solidFill>
              <a:schemeClr val="dk2"/>
            </a:solidFill>
            <a:prstDash val="dash"/>
            <a:round/>
            <a:headEnd len="med" w="med" type="none"/>
            <a:tailEnd len="med" w="med" type="none"/>
          </a:ln>
        </p:spPr>
      </p:cxnSp>
      <p:sp>
        <p:nvSpPr>
          <p:cNvPr id="49" name="Shape 49"/>
          <p:cNvSpPr/>
          <p:nvPr/>
        </p:nvSpPr>
        <p:spPr>
          <a:xfrm>
            <a:off x="0" y="0"/>
            <a:ext cx="12192000" cy="14478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50" name="Shape 50"/>
          <p:cNvSpPr/>
          <p:nvPr/>
        </p:nvSpPr>
        <p:spPr>
          <a:xfrm>
            <a:off x="0" y="6705600"/>
            <a:ext cx="12192000" cy="1524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51" name="Shape 51"/>
          <p:cNvSpPr/>
          <p:nvPr/>
        </p:nvSpPr>
        <p:spPr>
          <a:xfrm>
            <a:off x="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52" name="Shape 52"/>
          <p:cNvSpPr/>
          <p:nvPr/>
        </p:nvSpPr>
        <p:spPr>
          <a:xfrm>
            <a:off x="1198880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53" name="Shape 53"/>
          <p:cNvSpPr/>
          <p:nvPr/>
        </p:nvSpPr>
        <p:spPr>
          <a:xfrm>
            <a:off x="203200" y="1371600"/>
            <a:ext cx="11777472" cy="914400"/>
          </a:xfrm>
          <a:prstGeom prst="rect">
            <a:avLst/>
          </a:prstGeom>
          <a:solidFill>
            <a:schemeClr val="accent1"/>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54" name="Shape 54"/>
          <p:cNvSpPr/>
          <p:nvPr/>
        </p:nvSpPr>
        <p:spPr>
          <a:xfrm>
            <a:off x="194564" y="6391656"/>
            <a:ext cx="11777472" cy="310896"/>
          </a:xfrm>
          <a:prstGeom prst="rect">
            <a:avLst/>
          </a:prstGeom>
          <a:solidFill>
            <a:schemeClr val="accent3"/>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55" name="Shape 55"/>
          <p:cNvSpPr txBox="1"/>
          <p:nvPr>
            <p:ph idx="1" type="body"/>
          </p:nvPr>
        </p:nvSpPr>
        <p:spPr>
          <a:xfrm>
            <a:off x="402336" y="1524000"/>
            <a:ext cx="5386917" cy="732974"/>
          </a:xfrm>
          <a:prstGeom prst="rect">
            <a:avLst/>
          </a:prstGeom>
          <a:noFill/>
          <a:ln>
            <a:noFill/>
          </a:ln>
          <a:effectLst>
            <a:outerShdw blurRad="50800" rotWithShape="0" dir="5400000" dist="25400">
              <a:srgbClr val="000000">
                <a:alpha val="34901"/>
              </a:srgbClr>
            </a:outerShdw>
          </a:effectLst>
        </p:spPr>
        <p:txBody>
          <a:bodyPr anchorCtr="0" anchor="ctr" bIns="91425" lIns="91425" rIns="91425" wrap="square" tIns="91425"/>
          <a:lstStyle>
            <a:lvl1pPr indent="0" lvl="0" marL="0" marR="0" rtl="0" algn="l">
              <a:spcBef>
                <a:spcPts val="440"/>
              </a:spcBef>
              <a:buClr>
                <a:schemeClr val="accent1"/>
              </a:buClr>
              <a:buSzPts val="1870"/>
              <a:buFont typeface="Noto Sans Symbols"/>
              <a:buNone/>
              <a:defRPr b="1" i="0" sz="2200" u="none" cap="none" strike="noStrike">
                <a:solidFill>
                  <a:srgbClr val="FFFFFF"/>
                </a:solidFill>
                <a:latin typeface="Georgia"/>
                <a:ea typeface="Georgia"/>
                <a:cs typeface="Georgia"/>
                <a:sym typeface="Georgia"/>
              </a:defRPr>
            </a:lvl1pPr>
            <a:lvl2pPr indent="-274320" lvl="1" marL="548640" marR="0" rtl="0" algn="l">
              <a:spcBef>
                <a:spcPts val="400"/>
              </a:spcBef>
              <a:buClr>
                <a:schemeClr val="accent2"/>
              </a:buClr>
              <a:buSzPts val="1400"/>
              <a:buFont typeface="Noto Sans Symbols"/>
              <a:buNone/>
              <a:defRPr b="1" i="0" sz="2000" u="none" cap="none" strike="noStrike">
                <a:solidFill>
                  <a:schemeClr val="dk2"/>
                </a:solidFill>
                <a:latin typeface="Georgia"/>
                <a:ea typeface="Georgia"/>
                <a:cs typeface="Georgia"/>
                <a:sym typeface="Georgia"/>
              </a:defRPr>
            </a:lvl2pPr>
            <a:lvl3pPr indent="-228600" lvl="2" marL="822960" marR="0" rtl="0" algn="l">
              <a:spcBef>
                <a:spcPts val="360"/>
              </a:spcBef>
              <a:buClr>
                <a:schemeClr val="accent3"/>
              </a:buClr>
              <a:buSzPts val="1350"/>
              <a:buFont typeface="Noto Sans Symbols"/>
              <a:buNone/>
              <a:defRPr b="1" i="0" sz="1800" u="none" cap="none" strike="noStrike">
                <a:solidFill>
                  <a:schemeClr val="dk1"/>
                </a:solidFill>
                <a:latin typeface="Georgia"/>
                <a:ea typeface="Georgia"/>
                <a:cs typeface="Georgia"/>
                <a:sym typeface="Georgia"/>
              </a:defRPr>
            </a:lvl3pPr>
            <a:lvl4pPr indent="-228600" lvl="3" marL="1097280" marR="0" rtl="0" algn="l">
              <a:spcBef>
                <a:spcPts val="320"/>
              </a:spcBef>
              <a:buClr>
                <a:schemeClr val="accent4"/>
              </a:buClr>
              <a:buSzPts val="1120"/>
              <a:buFont typeface="Noto Sans Symbols"/>
              <a:buNone/>
              <a:defRPr b="1" i="0" sz="1600" u="none" cap="none" strike="noStrike">
                <a:solidFill>
                  <a:schemeClr val="dk2"/>
                </a:solidFill>
                <a:latin typeface="Georgia"/>
                <a:ea typeface="Georgia"/>
                <a:cs typeface="Georgia"/>
                <a:sym typeface="Georgia"/>
              </a:defRPr>
            </a:lvl4pPr>
            <a:lvl5pPr indent="-228600" lvl="4" marL="1371600" marR="0" rtl="0" algn="l">
              <a:spcBef>
                <a:spcPts val="320"/>
              </a:spcBef>
              <a:buClr>
                <a:schemeClr val="accent5"/>
              </a:buClr>
              <a:buSzPts val="1600"/>
              <a:buFont typeface="Georgia"/>
              <a:buNone/>
              <a:defRPr b="1" i="0" sz="16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
        <p:nvSpPr>
          <p:cNvPr id="56" name="Shape 56"/>
          <p:cNvSpPr txBox="1"/>
          <p:nvPr>
            <p:ph idx="2" type="body"/>
          </p:nvPr>
        </p:nvSpPr>
        <p:spPr>
          <a:xfrm>
            <a:off x="6388441" y="1524000"/>
            <a:ext cx="5389033" cy="731520"/>
          </a:xfrm>
          <a:prstGeom prst="rect">
            <a:avLst/>
          </a:prstGeom>
          <a:noFill/>
          <a:ln>
            <a:noFill/>
          </a:ln>
          <a:effectLst>
            <a:outerShdw blurRad="50800" rotWithShape="0" dir="5400000" dist="25400">
              <a:srgbClr val="000000">
                <a:alpha val="34901"/>
              </a:srgbClr>
            </a:outerShdw>
          </a:effectLst>
        </p:spPr>
        <p:txBody>
          <a:bodyPr anchorCtr="0" anchor="ctr" bIns="91425" lIns="91425" rIns="91425" wrap="square" tIns="91425"/>
          <a:lstStyle>
            <a:lvl1pPr indent="0" lvl="0" marL="0" marR="0" rtl="0" algn="l">
              <a:spcBef>
                <a:spcPts val="440"/>
              </a:spcBef>
              <a:buClr>
                <a:schemeClr val="accent1"/>
              </a:buClr>
              <a:buSzPts val="1870"/>
              <a:buFont typeface="Noto Sans Symbols"/>
              <a:buNone/>
              <a:defRPr b="1" i="0" sz="2200" u="none" cap="none" strike="noStrike">
                <a:solidFill>
                  <a:schemeClr val="dk1"/>
                </a:solidFill>
                <a:latin typeface="Georgia"/>
                <a:ea typeface="Georgia"/>
                <a:cs typeface="Georgia"/>
                <a:sym typeface="Georgia"/>
              </a:defRPr>
            </a:lvl1pPr>
            <a:lvl2pPr indent="-274320" lvl="1" marL="548640" marR="0" rtl="0" algn="l">
              <a:spcBef>
                <a:spcPts val="400"/>
              </a:spcBef>
              <a:buClr>
                <a:schemeClr val="accent2"/>
              </a:buClr>
              <a:buSzPts val="1400"/>
              <a:buFont typeface="Noto Sans Symbols"/>
              <a:buNone/>
              <a:defRPr b="1" i="0" sz="2000" u="none" cap="none" strike="noStrike">
                <a:solidFill>
                  <a:schemeClr val="dk2"/>
                </a:solidFill>
                <a:latin typeface="Georgia"/>
                <a:ea typeface="Georgia"/>
                <a:cs typeface="Georgia"/>
                <a:sym typeface="Georgia"/>
              </a:defRPr>
            </a:lvl2pPr>
            <a:lvl3pPr indent="-228600" lvl="2" marL="822960" marR="0" rtl="0" algn="l">
              <a:spcBef>
                <a:spcPts val="360"/>
              </a:spcBef>
              <a:buClr>
                <a:schemeClr val="accent3"/>
              </a:buClr>
              <a:buSzPts val="1350"/>
              <a:buFont typeface="Noto Sans Symbols"/>
              <a:buNone/>
              <a:defRPr b="1" i="0" sz="1800" u="none" cap="none" strike="noStrike">
                <a:solidFill>
                  <a:schemeClr val="dk1"/>
                </a:solidFill>
                <a:latin typeface="Georgia"/>
                <a:ea typeface="Georgia"/>
                <a:cs typeface="Georgia"/>
                <a:sym typeface="Georgia"/>
              </a:defRPr>
            </a:lvl3pPr>
            <a:lvl4pPr indent="-228600" lvl="3" marL="1097280" marR="0" rtl="0" algn="l">
              <a:spcBef>
                <a:spcPts val="320"/>
              </a:spcBef>
              <a:buClr>
                <a:schemeClr val="accent4"/>
              </a:buClr>
              <a:buSzPts val="1120"/>
              <a:buFont typeface="Noto Sans Symbols"/>
              <a:buNone/>
              <a:defRPr b="1" i="0" sz="1600" u="none" cap="none" strike="noStrike">
                <a:solidFill>
                  <a:schemeClr val="dk2"/>
                </a:solidFill>
                <a:latin typeface="Georgia"/>
                <a:ea typeface="Georgia"/>
                <a:cs typeface="Georgia"/>
                <a:sym typeface="Georgia"/>
              </a:defRPr>
            </a:lvl4pPr>
            <a:lvl5pPr indent="-228600" lvl="4" marL="1371600" marR="0" rtl="0" algn="l">
              <a:spcBef>
                <a:spcPts val="320"/>
              </a:spcBef>
              <a:buClr>
                <a:schemeClr val="accent5"/>
              </a:buClr>
              <a:buSzPts val="1600"/>
              <a:buFont typeface="Georgia"/>
              <a:buNone/>
              <a:defRPr b="1" i="0" sz="16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
        <p:nvSpPr>
          <p:cNvPr id="57" name="Shape 57"/>
          <p:cNvSpPr txBox="1"/>
          <p:nvPr>
            <p:ph idx="10" type="dt"/>
          </p:nvPr>
        </p:nvSpPr>
        <p:spPr>
          <a:xfrm>
            <a:off x="7721600" y="6404984"/>
            <a:ext cx="4059936" cy="365760"/>
          </a:xfrm>
          <a:prstGeom prst="rect">
            <a:avLst/>
          </a:prstGeom>
          <a:noFill/>
          <a:ln>
            <a:noFill/>
          </a:ln>
        </p:spPr>
        <p:txBody>
          <a:bodyPr anchorCtr="0" anchor="t" bIns="91425" lIns="91425" rIns="91425" wrap="square" tIns="91425"/>
          <a:lstStyle>
            <a:lvl1pPr indent="0" lvl="0" marL="0" marR="0" rtl="0" algn="r">
              <a:spcBef>
                <a:spcPts val="0"/>
              </a:spcBef>
              <a:buSzPts val="1400"/>
              <a:buNone/>
              <a:defRPr sz="14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58" name="Shape 58"/>
          <p:cNvSpPr txBox="1"/>
          <p:nvPr>
            <p:ph idx="11" type="ftr"/>
          </p:nvPr>
        </p:nvSpPr>
        <p:spPr>
          <a:xfrm>
            <a:off x="406400" y="6409944"/>
            <a:ext cx="4775200" cy="365760"/>
          </a:xfrm>
          <a:prstGeom prst="rect">
            <a:avLst/>
          </a:prstGeom>
          <a:noFill/>
          <a:ln>
            <a:noFill/>
          </a:ln>
        </p:spPr>
        <p:txBody>
          <a:bodyPr anchorCtr="0" anchor="t" bIns="91425" lIns="91425" rIns="91425" wrap="square" tIns="91425"/>
          <a:lstStyle>
            <a:lvl1pPr indent="0" lvl="0" marL="0" marR="0" rtl="0" algn="l">
              <a:spcBef>
                <a:spcPts val="0"/>
              </a:spcBef>
              <a:buSzPts val="1400"/>
              <a:buNone/>
              <a:defRPr sz="12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cxnSp>
        <p:nvCxnSpPr>
          <p:cNvPr id="59" name="Shape 59"/>
          <p:cNvCxnSpPr/>
          <p:nvPr/>
        </p:nvCxnSpPr>
        <p:spPr>
          <a:xfrm>
            <a:off x="203200" y="1280160"/>
            <a:ext cx="11777472" cy="0"/>
          </a:xfrm>
          <a:prstGeom prst="straightConnector1">
            <a:avLst/>
          </a:prstGeom>
          <a:noFill/>
          <a:ln cap="flat" cmpd="sng" w="11425">
            <a:solidFill>
              <a:srgbClr val="078DBE"/>
            </a:solidFill>
            <a:prstDash val="dash"/>
            <a:round/>
            <a:headEnd len="med" w="med" type="none"/>
            <a:tailEnd len="med" w="med" type="none"/>
          </a:ln>
        </p:spPr>
      </p:cxnSp>
      <p:sp>
        <p:nvSpPr>
          <p:cNvPr id="60" name="Shape 60"/>
          <p:cNvSpPr/>
          <p:nvPr/>
        </p:nvSpPr>
        <p:spPr>
          <a:xfrm>
            <a:off x="203200" y="155448"/>
            <a:ext cx="11777472" cy="6547104"/>
          </a:xfrm>
          <a:prstGeom prst="rect">
            <a:avLst/>
          </a:prstGeom>
          <a:noFill/>
          <a:ln cap="flat" cmpd="sng" w="9525">
            <a:solidFill>
              <a:srgbClr val="078DBE"/>
            </a:solidFill>
            <a:prstDash val="solid"/>
            <a:miter lim="800000"/>
            <a:headEnd len="med" w="med" type="none"/>
            <a:tailEnd len="med" w="med" type="none"/>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61" name="Shape 61"/>
          <p:cNvSpPr txBox="1"/>
          <p:nvPr>
            <p:ph idx="3" type="body"/>
          </p:nvPr>
        </p:nvSpPr>
        <p:spPr>
          <a:xfrm>
            <a:off x="402336" y="2471383"/>
            <a:ext cx="5388864" cy="3818404"/>
          </a:xfrm>
          <a:prstGeom prst="rect">
            <a:avLst/>
          </a:prstGeom>
          <a:noFill/>
          <a:ln>
            <a:noFill/>
          </a:ln>
        </p:spPr>
        <p:txBody>
          <a:bodyPr anchorCtr="0" anchor="t" bIns="91425" lIns="91425" rIns="91425" wrap="square" tIns="91425"/>
          <a:lstStyle>
            <a:lvl1pPr indent="-128587" lvl="0" marL="274320" marR="0" rtl="0" algn="l">
              <a:spcBef>
                <a:spcPts val="540"/>
              </a:spcBef>
              <a:buClr>
                <a:schemeClr val="accent1"/>
              </a:buClr>
              <a:buSzPts val="2295"/>
              <a:buFont typeface="Noto Sans Symbols"/>
              <a:buChar char="●"/>
              <a:defRPr b="0" i="0" sz="2700" u="none" cap="none" strike="noStrike">
                <a:solidFill>
                  <a:schemeClr val="dk1"/>
                </a:solidFill>
                <a:latin typeface="Georgia"/>
                <a:ea typeface="Georgia"/>
                <a:cs typeface="Georgia"/>
                <a:sym typeface="Georgia"/>
              </a:defRPr>
            </a:lvl1pPr>
            <a:lvl2pPr indent="-176530" lvl="1" marL="548640" marR="0" rtl="0" algn="l">
              <a:spcBef>
                <a:spcPts val="440"/>
              </a:spcBef>
              <a:buClr>
                <a:schemeClr val="accent2"/>
              </a:buClr>
              <a:buSzPts val="1540"/>
              <a:buFont typeface="Noto Sans Symbols"/>
              <a:buChar char="○"/>
              <a:defRPr b="0" i="0" sz="2200" u="none" cap="none" strike="noStrike">
                <a:solidFill>
                  <a:schemeClr val="dk2"/>
                </a:solidFill>
                <a:latin typeface="Georgia"/>
                <a:ea typeface="Georgia"/>
                <a:cs typeface="Georgia"/>
                <a:sym typeface="Georgia"/>
              </a:defRPr>
            </a:lvl2pPr>
            <a:lvl3pPr indent="-133350" lvl="2" marL="822960" marR="0" rtl="0" algn="l">
              <a:spcBef>
                <a:spcPts val="400"/>
              </a:spcBef>
              <a:buClr>
                <a:schemeClr val="accent3"/>
              </a:buClr>
              <a:buSzPts val="1500"/>
              <a:buFont typeface="Noto Sans Symbols"/>
              <a:buChar char="•"/>
              <a:defRPr b="0" i="0" sz="2000" u="none" cap="none" strike="noStrike">
                <a:solidFill>
                  <a:schemeClr val="dk1"/>
                </a:solidFill>
                <a:latin typeface="Georgia"/>
                <a:ea typeface="Georgia"/>
                <a:cs typeface="Georgia"/>
                <a:sym typeface="Georgia"/>
              </a:defRPr>
            </a:lvl3pPr>
            <a:lvl4pPr indent="-139700" lvl="3" marL="1097280" marR="0" rtl="0" algn="l">
              <a:spcBef>
                <a:spcPts val="400"/>
              </a:spcBef>
              <a:buClr>
                <a:schemeClr val="accent4"/>
              </a:buClr>
              <a:buSzPts val="1400"/>
              <a:buFont typeface="Noto Sans Symbols"/>
              <a:buChar char="•"/>
              <a:defRPr b="0" i="0" sz="2000" u="none" cap="none" strike="noStrike">
                <a:solidFill>
                  <a:schemeClr val="dk2"/>
                </a:solidFill>
                <a:latin typeface="Georgia"/>
                <a:ea typeface="Georgia"/>
                <a:cs typeface="Georgia"/>
                <a:sym typeface="Georgia"/>
              </a:defRPr>
            </a:lvl4pPr>
            <a:lvl5pPr indent="-114300" lvl="4" marL="1371600" marR="0" rtl="0" algn="l">
              <a:spcBef>
                <a:spcPts val="360"/>
              </a:spcBef>
              <a:buClr>
                <a:schemeClr val="accent5"/>
              </a:buClr>
              <a:buSzPts val="1800"/>
              <a:buFont typeface="Georgia"/>
              <a:buChar char="•"/>
              <a:defRPr b="0" i="0" sz="18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
        <p:nvSpPr>
          <p:cNvPr id="62" name="Shape 62"/>
          <p:cNvSpPr txBox="1"/>
          <p:nvPr>
            <p:ph idx="4" type="body"/>
          </p:nvPr>
        </p:nvSpPr>
        <p:spPr>
          <a:xfrm>
            <a:off x="6400800" y="2471383"/>
            <a:ext cx="5384800" cy="3822192"/>
          </a:xfrm>
          <a:prstGeom prst="rect">
            <a:avLst/>
          </a:prstGeom>
          <a:noFill/>
          <a:ln>
            <a:noFill/>
          </a:ln>
        </p:spPr>
        <p:txBody>
          <a:bodyPr anchorCtr="0" anchor="t" bIns="91425" lIns="91425" rIns="91425" wrap="square" tIns="91425"/>
          <a:lstStyle>
            <a:lvl1pPr indent="-128587" lvl="0" marL="274320" marR="0" rtl="0" algn="l">
              <a:spcBef>
                <a:spcPts val="540"/>
              </a:spcBef>
              <a:buClr>
                <a:schemeClr val="accent1"/>
              </a:buClr>
              <a:buSzPts val="2295"/>
              <a:buFont typeface="Noto Sans Symbols"/>
              <a:buChar char="●"/>
              <a:defRPr b="0" i="0" sz="2700" u="none" cap="none" strike="noStrike">
                <a:solidFill>
                  <a:schemeClr val="dk1"/>
                </a:solidFill>
                <a:latin typeface="Georgia"/>
                <a:ea typeface="Georgia"/>
                <a:cs typeface="Georgia"/>
                <a:sym typeface="Georgia"/>
              </a:defRPr>
            </a:lvl1pPr>
            <a:lvl2pPr indent="-176530" lvl="1" marL="548640" marR="0" rtl="0" algn="l">
              <a:spcBef>
                <a:spcPts val="440"/>
              </a:spcBef>
              <a:buClr>
                <a:schemeClr val="accent2"/>
              </a:buClr>
              <a:buSzPts val="1540"/>
              <a:buFont typeface="Noto Sans Symbols"/>
              <a:buChar char="○"/>
              <a:defRPr b="0" i="0" sz="2200" u="none" cap="none" strike="noStrike">
                <a:solidFill>
                  <a:schemeClr val="dk2"/>
                </a:solidFill>
                <a:latin typeface="Georgia"/>
                <a:ea typeface="Georgia"/>
                <a:cs typeface="Georgia"/>
                <a:sym typeface="Georgia"/>
              </a:defRPr>
            </a:lvl2pPr>
            <a:lvl3pPr indent="-133350" lvl="2" marL="822960" marR="0" rtl="0" algn="l">
              <a:spcBef>
                <a:spcPts val="400"/>
              </a:spcBef>
              <a:buClr>
                <a:schemeClr val="accent3"/>
              </a:buClr>
              <a:buSzPts val="1500"/>
              <a:buFont typeface="Noto Sans Symbols"/>
              <a:buChar char="•"/>
              <a:defRPr b="0" i="0" sz="2000" u="none" cap="none" strike="noStrike">
                <a:solidFill>
                  <a:schemeClr val="dk1"/>
                </a:solidFill>
                <a:latin typeface="Georgia"/>
                <a:ea typeface="Georgia"/>
                <a:cs typeface="Georgia"/>
                <a:sym typeface="Georgia"/>
              </a:defRPr>
            </a:lvl3pPr>
            <a:lvl4pPr indent="-139700" lvl="3" marL="1097280" marR="0" rtl="0" algn="l">
              <a:spcBef>
                <a:spcPts val="400"/>
              </a:spcBef>
              <a:buClr>
                <a:schemeClr val="accent4"/>
              </a:buClr>
              <a:buSzPts val="1400"/>
              <a:buFont typeface="Noto Sans Symbols"/>
              <a:buChar char="•"/>
              <a:defRPr b="0" i="0" sz="2000" u="none" cap="none" strike="noStrike">
                <a:solidFill>
                  <a:schemeClr val="dk2"/>
                </a:solidFill>
                <a:latin typeface="Georgia"/>
                <a:ea typeface="Georgia"/>
                <a:cs typeface="Georgia"/>
                <a:sym typeface="Georgia"/>
              </a:defRPr>
            </a:lvl4pPr>
            <a:lvl5pPr indent="-114300" lvl="4" marL="1371600" marR="0" rtl="0" algn="l">
              <a:spcBef>
                <a:spcPts val="360"/>
              </a:spcBef>
              <a:buClr>
                <a:schemeClr val="accent5"/>
              </a:buClr>
              <a:buSzPts val="1800"/>
              <a:buFont typeface="Georgia"/>
              <a:buChar char="•"/>
              <a:defRPr b="0" i="0" sz="18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
        <p:nvSpPr>
          <p:cNvPr id="63" name="Shape 63"/>
          <p:cNvSpPr/>
          <p:nvPr/>
        </p:nvSpPr>
        <p:spPr>
          <a:xfrm>
            <a:off x="5689600" y="956036"/>
            <a:ext cx="812800" cy="609600"/>
          </a:xfrm>
          <a:prstGeom prst="ellipse">
            <a:avLst/>
          </a:prstGeom>
          <a:solidFill>
            <a:srgbClr val="FFFFFF"/>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64" name="Shape 64"/>
          <p:cNvSpPr/>
          <p:nvPr/>
        </p:nvSpPr>
        <p:spPr>
          <a:xfrm>
            <a:off x="5815584" y="1050524"/>
            <a:ext cx="560832" cy="420624"/>
          </a:xfrm>
          <a:prstGeom prst="ellipse">
            <a:avLst/>
          </a:prstGeom>
          <a:solidFill>
            <a:srgbClr val="FFFFFF"/>
          </a:solidFill>
          <a:ln cap="rnd" cmpd="dbl" w="50800">
            <a:solidFill>
              <a:srgbClr val="078DBE"/>
            </a:solidFill>
            <a:prstDash val="solid"/>
            <a:round/>
            <a:headEnd len="med" w="med" type="none"/>
            <a:tailEnd len="med" w="med" type="none"/>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65" name="Shape 65"/>
          <p:cNvSpPr txBox="1"/>
          <p:nvPr>
            <p:ph idx="12" type="sldNum"/>
          </p:nvPr>
        </p:nvSpPr>
        <p:spPr>
          <a:xfrm>
            <a:off x="5791200" y="1042417"/>
            <a:ext cx="609600" cy="441325"/>
          </a:xfrm>
          <a:prstGeom prst="rect">
            <a:avLst/>
          </a:prstGeom>
          <a:noFill/>
          <a:ln>
            <a:noFill/>
          </a:ln>
        </p:spPr>
        <p:txBody>
          <a:bodyPr anchorCtr="0" anchor="ctr" bIns="45700" lIns="45700" rIns="45700" wrap="square" tIns="45700">
            <a:noAutofit/>
          </a:bodyPr>
          <a:lstStyle/>
          <a:p>
            <a:pPr indent="0" lvl="0" marL="0" marR="0" rtl="0" algn="ctr">
              <a:spcBef>
                <a:spcPts val="0"/>
              </a:spcBef>
              <a:buNone/>
            </a:pPr>
            <a:fld id="{00000000-1234-1234-1234-123412341234}" type="slidenum">
              <a:rPr lang="en-GB" sz="1600">
                <a:solidFill>
                  <a:srgbClr val="078DBE"/>
                </a:solidFill>
                <a:latin typeface="Georgia"/>
                <a:ea typeface="Georgia"/>
                <a:cs typeface="Georgia"/>
                <a:sym typeface="Georgia"/>
              </a:rPr>
              <a:t>‹#›</a:t>
            </a:fld>
          </a:p>
        </p:txBody>
      </p:sp>
      <p:sp>
        <p:nvSpPr>
          <p:cNvPr id="66" name="Shape 66"/>
          <p:cNvSpPr txBox="1"/>
          <p:nvPr>
            <p:ph type="title"/>
          </p:nvPr>
        </p:nvSpPr>
        <p:spPr>
          <a:xfrm>
            <a:off x="402336" y="228600"/>
            <a:ext cx="11379200" cy="758952"/>
          </a:xfrm>
          <a:prstGeom prst="rect">
            <a:avLst/>
          </a:prstGeom>
          <a:noFill/>
          <a:ln>
            <a:noFill/>
          </a:ln>
        </p:spPr>
        <p:txBody>
          <a:bodyPr anchorCtr="0" anchor="b" bIns="91425" lIns="91425" rIns="91425" wrap="square" tIns="91425"/>
          <a:lstStyle>
            <a:lvl1pPr indent="0" lvl="0" marL="0" marR="0" rtl="0" algn="ctr">
              <a:spcBef>
                <a:spcPts val="0"/>
              </a:spcBef>
              <a:buClr>
                <a:srgbClr val="078DBE"/>
              </a:buClr>
              <a:buSzPts val="3300"/>
              <a:buFont typeface="Georgia"/>
              <a:buNone/>
              <a:defRPr b="0" i="0" sz="3300" u="none" cap="none" strike="noStrike">
                <a:solidFill>
                  <a:srgbClr val="078DBE"/>
                </a:solidFill>
                <a:latin typeface="Georgia"/>
                <a:ea typeface="Georgia"/>
                <a:cs typeface="Georgia"/>
                <a:sym typeface="Georgia"/>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type="blank">
  <p:cSld name="Blank">
    <p:spTree>
      <p:nvGrpSpPr>
        <p:cNvPr id="67" name="Shape 67"/>
        <p:cNvGrpSpPr/>
        <p:nvPr/>
      </p:nvGrpSpPr>
      <p:grpSpPr>
        <a:xfrm>
          <a:off x="0" y="0"/>
          <a:ext cx="0" cy="0"/>
          <a:chOff x="0" y="0"/>
          <a:chExt cx="0" cy="0"/>
        </a:xfrm>
      </p:grpSpPr>
      <p:sp>
        <p:nvSpPr>
          <p:cNvPr id="68" name="Shape 68"/>
          <p:cNvSpPr/>
          <p:nvPr/>
        </p:nvSpPr>
        <p:spPr>
          <a:xfrm>
            <a:off x="0" y="6705600"/>
            <a:ext cx="12192000" cy="1524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69" name="Shape 69"/>
          <p:cNvSpPr/>
          <p:nvPr/>
        </p:nvSpPr>
        <p:spPr>
          <a:xfrm>
            <a:off x="0" y="0"/>
            <a:ext cx="12192000" cy="155448"/>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70" name="Shape 70"/>
          <p:cNvSpPr/>
          <p:nvPr/>
        </p:nvSpPr>
        <p:spPr>
          <a:xfrm>
            <a:off x="1198880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71" name="Shape 71"/>
          <p:cNvSpPr/>
          <p:nvPr/>
        </p:nvSpPr>
        <p:spPr>
          <a:xfrm>
            <a:off x="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72" name="Shape 72"/>
          <p:cNvSpPr/>
          <p:nvPr/>
        </p:nvSpPr>
        <p:spPr>
          <a:xfrm>
            <a:off x="195072" y="6391657"/>
            <a:ext cx="11777472" cy="309563"/>
          </a:xfrm>
          <a:prstGeom prst="rect">
            <a:avLst/>
          </a:prstGeom>
          <a:solidFill>
            <a:schemeClr val="accent3"/>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73" name="Shape 73"/>
          <p:cNvSpPr/>
          <p:nvPr/>
        </p:nvSpPr>
        <p:spPr>
          <a:xfrm>
            <a:off x="203200" y="158496"/>
            <a:ext cx="11777472" cy="6547104"/>
          </a:xfrm>
          <a:prstGeom prst="rect">
            <a:avLst/>
          </a:prstGeom>
          <a:noFill/>
          <a:ln cap="flat" cmpd="sng" w="9525">
            <a:solidFill>
              <a:srgbClr val="078DBE"/>
            </a:solidFill>
            <a:prstDash val="solid"/>
            <a:miter lim="800000"/>
            <a:headEnd len="med" w="med" type="none"/>
            <a:tailEnd len="med" w="med" type="none"/>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74" name="Shape 74"/>
          <p:cNvSpPr txBox="1"/>
          <p:nvPr>
            <p:ph idx="10" type="dt"/>
          </p:nvPr>
        </p:nvSpPr>
        <p:spPr>
          <a:xfrm>
            <a:off x="7721600" y="6404984"/>
            <a:ext cx="4059936" cy="365760"/>
          </a:xfrm>
          <a:prstGeom prst="rect">
            <a:avLst/>
          </a:prstGeom>
          <a:noFill/>
          <a:ln>
            <a:noFill/>
          </a:ln>
        </p:spPr>
        <p:txBody>
          <a:bodyPr anchorCtr="0" anchor="t" bIns="91425" lIns="91425" rIns="91425" wrap="square" tIns="91425"/>
          <a:lstStyle>
            <a:lvl1pPr indent="0" lvl="0" marL="0" marR="0" rtl="0" algn="r">
              <a:spcBef>
                <a:spcPts val="0"/>
              </a:spcBef>
              <a:buSzPts val="1400"/>
              <a:buNone/>
              <a:defRPr sz="14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75" name="Shape 75"/>
          <p:cNvSpPr txBox="1"/>
          <p:nvPr>
            <p:ph idx="11" type="ftr"/>
          </p:nvPr>
        </p:nvSpPr>
        <p:spPr>
          <a:xfrm>
            <a:off x="406400" y="6410848"/>
            <a:ext cx="4775200" cy="365760"/>
          </a:xfrm>
          <a:prstGeom prst="rect">
            <a:avLst/>
          </a:prstGeom>
          <a:noFill/>
          <a:ln>
            <a:noFill/>
          </a:ln>
        </p:spPr>
        <p:txBody>
          <a:bodyPr anchorCtr="0" anchor="t" bIns="91425" lIns="91425" rIns="91425" wrap="square" tIns="91425"/>
          <a:lstStyle>
            <a:lvl1pPr indent="0" lvl="0" marL="0" marR="0" rtl="0" algn="l">
              <a:spcBef>
                <a:spcPts val="0"/>
              </a:spcBef>
              <a:buSzPts val="1400"/>
              <a:buNone/>
              <a:defRPr sz="12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76" name="Shape 76"/>
          <p:cNvSpPr txBox="1"/>
          <p:nvPr>
            <p:ph idx="12" type="sldNum"/>
          </p:nvPr>
        </p:nvSpPr>
        <p:spPr>
          <a:xfrm>
            <a:off x="5689600" y="6324600"/>
            <a:ext cx="812800" cy="441324"/>
          </a:xfrm>
          <a:prstGeom prst="rect">
            <a:avLst/>
          </a:prstGeom>
          <a:noFill/>
          <a:ln>
            <a:noFill/>
          </a:ln>
        </p:spPr>
        <p:txBody>
          <a:bodyPr anchorCtr="0" anchor="ctr" bIns="45700" lIns="45700" rIns="45700" wrap="square" tIns="45700">
            <a:noAutofit/>
          </a:bodyPr>
          <a:lstStyle/>
          <a:p>
            <a:pPr indent="0" lvl="0" marL="0" marR="0" rtl="0" algn="ctr">
              <a:spcBef>
                <a:spcPts val="0"/>
              </a:spcBef>
              <a:buNone/>
            </a:pPr>
            <a:fld id="{00000000-1234-1234-1234-123412341234}" type="slidenum">
              <a:rPr lang="en-GB" sz="1600">
                <a:solidFill>
                  <a:srgbClr val="FFFFFF"/>
                </a:solidFill>
                <a:latin typeface="Georgia"/>
                <a:ea typeface="Georgia"/>
                <a:cs typeface="Georgia"/>
                <a:sym typeface="Georgia"/>
              </a:rPr>
              <a:t>‹#›</a:t>
            </a:fld>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type="title">
  <p:cSld name="Title Slide">
    <p:bg>
      <p:bgPr>
        <a:solidFill>
          <a:schemeClr val="lt2"/>
        </a:solidFill>
      </p:bgPr>
    </p:bg>
    <p:spTree>
      <p:nvGrpSpPr>
        <p:cNvPr id="77" name="Shape 77"/>
        <p:cNvGrpSpPr/>
        <p:nvPr/>
      </p:nvGrpSpPr>
      <p:grpSpPr>
        <a:xfrm>
          <a:off x="0" y="0"/>
          <a:ext cx="0" cy="0"/>
          <a:chOff x="0" y="0"/>
          <a:chExt cx="0" cy="0"/>
        </a:xfrm>
      </p:grpSpPr>
      <p:sp>
        <p:nvSpPr>
          <p:cNvPr id="78" name="Shape 78"/>
          <p:cNvSpPr/>
          <p:nvPr/>
        </p:nvSpPr>
        <p:spPr>
          <a:xfrm>
            <a:off x="0" y="6705600"/>
            <a:ext cx="12192000" cy="1524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79" name="Shape 79"/>
          <p:cNvSpPr/>
          <p:nvPr/>
        </p:nvSpPr>
        <p:spPr>
          <a:xfrm>
            <a:off x="11988800" y="3048"/>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80" name="Shape 80"/>
          <p:cNvSpPr/>
          <p:nvPr/>
        </p:nvSpPr>
        <p:spPr>
          <a:xfrm>
            <a:off x="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81" name="Shape 81"/>
          <p:cNvSpPr/>
          <p:nvPr/>
        </p:nvSpPr>
        <p:spPr>
          <a:xfrm>
            <a:off x="0" y="0"/>
            <a:ext cx="12192000" cy="25146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82" name="Shape 82"/>
          <p:cNvSpPr/>
          <p:nvPr/>
        </p:nvSpPr>
        <p:spPr>
          <a:xfrm>
            <a:off x="195072" y="6391657"/>
            <a:ext cx="11777472" cy="309563"/>
          </a:xfrm>
          <a:prstGeom prst="rect">
            <a:avLst/>
          </a:prstGeom>
          <a:solidFill>
            <a:schemeClr val="accent3"/>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83" name="Shape 83"/>
          <p:cNvSpPr txBox="1"/>
          <p:nvPr>
            <p:ph idx="1" type="subTitle"/>
          </p:nvPr>
        </p:nvSpPr>
        <p:spPr>
          <a:xfrm>
            <a:off x="1828800" y="2819400"/>
            <a:ext cx="8534400" cy="1752600"/>
          </a:xfrm>
          <a:prstGeom prst="rect">
            <a:avLst/>
          </a:prstGeom>
          <a:noFill/>
          <a:ln>
            <a:noFill/>
          </a:ln>
        </p:spPr>
        <p:txBody>
          <a:bodyPr anchorCtr="0" anchor="t" bIns="91425" lIns="91425" rIns="91425" wrap="square" tIns="91425"/>
          <a:lstStyle>
            <a:lvl1pPr indent="0" lvl="0" marL="0" marR="0" rtl="0" algn="ctr">
              <a:spcBef>
                <a:spcPts val="320"/>
              </a:spcBef>
              <a:buClr>
                <a:schemeClr val="accent1"/>
              </a:buClr>
              <a:buSzPts val="1360"/>
              <a:buFont typeface="Noto Sans Symbols"/>
              <a:buNone/>
              <a:defRPr b="1" i="0" sz="1600" u="none" cap="none" strike="noStrike">
                <a:solidFill>
                  <a:schemeClr val="dk2"/>
                </a:solidFill>
                <a:latin typeface="Georgia"/>
                <a:ea typeface="Georgia"/>
                <a:cs typeface="Georgia"/>
                <a:sym typeface="Georgia"/>
              </a:defRPr>
            </a:lvl1pPr>
            <a:lvl2pPr indent="0" lvl="1" marL="457200" marR="0" rtl="0" algn="ctr">
              <a:spcBef>
                <a:spcPts val="440"/>
              </a:spcBef>
              <a:buClr>
                <a:schemeClr val="accent2"/>
              </a:buClr>
              <a:buSzPts val="1540"/>
              <a:buFont typeface="Noto Sans Symbols"/>
              <a:buNone/>
              <a:defRPr b="0" i="0" sz="2200" u="none" cap="none" strike="noStrike">
                <a:solidFill>
                  <a:schemeClr val="dk2"/>
                </a:solidFill>
                <a:latin typeface="Georgia"/>
                <a:ea typeface="Georgia"/>
                <a:cs typeface="Georgia"/>
                <a:sym typeface="Georgia"/>
              </a:defRPr>
            </a:lvl2pPr>
            <a:lvl3pPr indent="0" lvl="2" marL="914400" marR="0" rtl="0" algn="ctr">
              <a:spcBef>
                <a:spcPts val="400"/>
              </a:spcBef>
              <a:buClr>
                <a:schemeClr val="accent3"/>
              </a:buClr>
              <a:buSzPts val="1500"/>
              <a:buFont typeface="Noto Sans Symbols"/>
              <a:buNone/>
              <a:defRPr b="0" i="0" sz="2000" u="none" cap="none" strike="noStrike">
                <a:solidFill>
                  <a:schemeClr val="dk1"/>
                </a:solidFill>
                <a:latin typeface="Georgia"/>
                <a:ea typeface="Georgia"/>
                <a:cs typeface="Georgia"/>
                <a:sym typeface="Georgia"/>
              </a:defRPr>
            </a:lvl3pPr>
            <a:lvl4pPr indent="0" lvl="3" marL="1371600" marR="0" rtl="0" algn="ctr">
              <a:spcBef>
                <a:spcPts val="400"/>
              </a:spcBef>
              <a:buClr>
                <a:schemeClr val="accent4"/>
              </a:buClr>
              <a:buSzPts val="1400"/>
              <a:buFont typeface="Noto Sans Symbols"/>
              <a:buNone/>
              <a:defRPr b="0" i="0" sz="2000" u="none" cap="none" strike="noStrike">
                <a:solidFill>
                  <a:schemeClr val="dk2"/>
                </a:solidFill>
                <a:latin typeface="Georgia"/>
                <a:ea typeface="Georgia"/>
                <a:cs typeface="Georgia"/>
                <a:sym typeface="Georgia"/>
              </a:defRPr>
            </a:lvl4pPr>
            <a:lvl5pPr indent="0" lvl="4" marL="1828800" marR="0" rtl="0" algn="ctr">
              <a:spcBef>
                <a:spcPts val="360"/>
              </a:spcBef>
              <a:buClr>
                <a:schemeClr val="accent5"/>
              </a:buClr>
              <a:buSzPts val="1800"/>
              <a:buFont typeface="Georgia"/>
              <a:buNone/>
              <a:defRPr b="0" i="0" sz="1800" u="none" cap="none" strike="noStrike">
                <a:solidFill>
                  <a:schemeClr val="dk1"/>
                </a:solidFill>
                <a:latin typeface="Georgia"/>
                <a:ea typeface="Georgia"/>
                <a:cs typeface="Georgia"/>
                <a:sym typeface="Georgia"/>
              </a:defRPr>
            </a:lvl5pPr>
            <a:lvl6pPr indent="0" lvl="5" marL="2286000" marR="0" rtl="0" algn="ctr">
              <a:spcBef>
                <a:spcPts val="360"/>
              </a:spcBef>
              <a:buClr>
                <a:schemeClr val="accent6"/>
              </a:buClr>
              <a:buSzPts val="1440"/>
              <a:buFont typeface="Noto Sans Symbols"/>
              <a:buNone/>
              <a:defRPr b="0" i="0" sz="1800" u="none" cap="none" strike="noStrike">
                <a:solidFill>
                  <a:schemeClr val="dk1"/>
                </a:solidFill>
                <a:latin typeface="Georgia"/>
                <a:ea typeface="Georgia"/>
                <a:cs typeface="Georgia"/>
                <a:sym typeface="Georgia"/>
              </a:defRPr>
            </a:lvl6pPr>
            <a:lvl7pPr indent="0" lvl="6" marL="2743200" marR="0" rtl="0" algn="ctr">
              <a:spcBef>
                <a:spcPts val="320"/>
              </a:spcBef>
              <a:buClr>
                <a:srgbClr val="6A6B6E"/>
              </a:buClr>
              <a:buSzPts val="1440"/>
              <a:buFont typeface="Georgia"/>
              <a:buNone/>
              <a:defRPr b="0" i="0" sz="1600" u="none" cap="none" strike="noStrike">
                <a:solidFill>
                  <a:schemeClr val="dk1"/>
                </a:solidFill>
                <a:latin typeface="Georgia"/>
                <a:ea typeface="Georgia"/>
                <a:cs typeface="Georgia"/>
                <a:sym typeface="Georgia"/>
              </a:defRPr>
            </a:lvl7pPr>
            <a:lvl8pPr indent="0" lvl="7" marL="3200400" marR="0" rtl="0" algn="ctr">
              <a:spcBef>
                <a:spcPts val="320"/>
              </a:spcBef>
              <a:buClr>
                <a:srgbClr val="6C8540"/>
              </a:buClr>
              <a:buSzPts val="1600"/>
              <a:buFont typeface="Georgia"/>
              <a:buNone/>
              <a:defRPr b="0" i="0" sz="1600" u="none" cap="none" strike="noStrike">
                <a:solidFill>
                  <a:schemeClr val="dk1"/>
                </a:solidFill>
                <a:latin typeface="Georgia"/>
                <a:ea typeface="Georgia"/>
                <a:cs typeface="Georgia"/>
                <a:sym typeface="Georgia"/>
              </a:defRPr>
            </a:lvl8pPr>
            <a:lvl9pPr indent="0" lvl="8" marL="3657600" marR="0" rtl="0" algn="ctr">
              <a:spcBef>
                <a:spcPts val="280"/>
              </a:spcBef>
              <a:buClr>
                <a:srgbClr val="DA5D17"/>
              </a:buClr>
              <a:buSzPts val="1260"/>
              <a:buFont typeface="Georgia"/>
              <a:buNone/>
              <a:defRPr b="0" i="0" sz="1400" u="none" cap="none" strike="noStrike">
                <a:solidFill>
                  <a:schemeClr val="dk1"/>
                </a:solidFill>
                <a:latin typeface="Georgia"/>
                <a:ea typeface="Georgia"/>
                <a:cs typeface="Georgia"/>
                <a:sym typeface="Georgia"/>
              </a:defRPr>
            </a:lvl9pPr>
          </a:lstStyle>
          <a:p/>
        </p:txBody>
      </p:sp>
      <p:sp>
        <p:nvSpPr>
          <p:cNvPr id="84" name="Shape 84"/>
          <p:cNvSpPr txBox="1"/>
          <p:nvPr>
            <p:ph idx="10" type="dt"/>
          </p:nvPr>
        </p:nvSpPr>
        <p:spPr>
          <a:xfrm>
            <a:off x="7721600" y="6404984"/>
            <a:ext cx="4059936" cy="365760"/>
          </a:xfrm>
          <a:prstGeom prst="rect">
            <a:avLst/>
          </a:prstGeom>
          <a:noFill/>
          <a:ln>
            <a:noFill/>
          </a:ln>
        </p:spPr>
        <p:txBody>
          <a:bodyPr anchorCtr="0" anchor="t" bIns="91425" lIns="91425" rIns="91425" wrap="square" tIns="91425"/>
          <a:lstStyle>
            <a:lvl1pPr indent="0" lvl="0" marL="0" marR="0" rtl="0" algn="r">
              <a:spcBef>
                <a:spcPts val="0"/>
              </a:spcBef>
              <a:buSzPts val="1400"/>
              <a:buNone/>
              <a:defRPr sz="14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85" name="Shape 85"/>
          <p:cNvSpPr txBox="1"/>
          <p:nvPr>
            <p:ph idx="11" type="ftr"/>
          </p:nvPr>
        </p:nvSpPr>
        <p:spPr>
          <a:xfrm>
            <a:off x="406400" y="6410848"/>
            <a:ext cx="4775200" cy="365760"/>
          </a:xfrm>
          <a:prstGeom prst="rect">
            <a:avLst/>
          </a:prstGeom>
          <a:noFill/>
          <a:ln>
            <a:noFill/>
          </a:ln>
        </p:spPr>
        <p:txBody>
          <a:bodyPr anchorCtr="0" anchor="t" bIns="91425" lIns="91425" rIns="91425" wrap="square" tIns="91425"/>
          <a:lstStyle>
            <a:lvl1pPr indent="0" lvl="0" marL="0" marR="0" rtl="0" algn="l">
              <a:spcBef>
                <a:spcPts val="0"/>
              </a:spcBef>
              <a:buSzPts val="1400"/>
              <a:buNone/>
              <a:defRPr sz="12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cxnSp>
        <p:nvCxnSpPr>
          <p:cNvPr id="86" name="Shape 86"/>
          <p:cNvCxnSpPr/>
          <p:nvPr/>
        </p:nvCxnSpPr>
        <p:spPr>
          <a:xfrm>
            <a:off x="207264" y="2420112"/>
            <a:ext cx="11777472" cy="0"/>
          </a:xfrm>
          <a:prstGeom prst="straightConnector1">
            <a:avLst/>
          </a:prstGeom>
          <a:noFill/>
          <a:ln cap="flat" cmpd="sng" w="11425">
            <a:solidFill>
              <a:srgbClr val="078DBE"/>
            </a:solidFill>
            <a:prstDash val="dash"/>
            <a:round/>
            <a:headEnd len="med" w="med" type="none"/>
            <a:tailEnd len="med" w="med" type="none"/>
          </a:ln>
        </p:spPr>
      </p:cxnSp>
      <p:sp>
        <p:nvSpPr>
          <p:cNvPr id="87" name="Shape 87"/>
          <p:cNvSpPr/>
          <p:nvPr/>
        </p:nvSpPr>
        <p:spPr>
          <a:xfrm>
            <a:off x="203200" y="152400"/>
            <a:ext cx="11777472" cy="6547104"/>
          </a:xfrm>
          <a:prstGeom prst="rect">
            <a:avLst/>
          </a:prstGeom>
          <a:noFill/>
          <a:ln cap="flat" cmpd="sng" w="9525">
            <a:solidFill>
              <a:srgbClr val="078DBE"/>
            </a:solidFill>
            <a:prstDash val="solid"/>
            <a:miter lim="800000"/>
            <a:headEnd len="med" w="med" type="none"/>
            <a:tailEnd len="med" w="med" type="none"/>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88" name="Shape 88"/>
          <p:cNvSpPr/>
          <p:nvPr/>
        </p:nvSpPr>
        <p:spPr>
          <a:xfrm>
            <a:off x="5689600" y="2115312"/>
            <a:ext cx="812800" cy="609600"/>
          </a:xfrm>
          <a:prstGeom prst="ellipse">
            <a:avLst/>
          </a:prstGeom>
          <a:solidFill>
            <a:srgbClr val="FFFFFF"/>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89" name="Shape 89"/>
          <p:cNvSpPr/>
          <p:nvPr/>
        </p:nvSpPr>
        <p:spPr>
          <a:xfrm>
            <a:off x="5815584" y="2209800"/>
            <a:ext cx="560832" cy="420624"/>
          </a:xfrm>
          <a:prstGeom prst="ellipse">
            <a:avLst/>
          </a:prstGeom>
          <a:solidFill>
            <a:srgbClr val="FFFFFF"/>
          </a:solidFill>
          <a:ln cap="rnd" cmpd="dbl" w="50800">
            <a:solidFill>
              <a:srgbClr val="078DBE"/>
            </a:solidFill>
            <a:prstDash val="solid"/>
            <a:round/>
            <a:headEnd len="med" w="med" type="none"/>
            <a:tailEnd len="med" w="med" type="none"/>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90" name="Shape 90"/>
          <p:cNvSpPr txBox="1"/>
          <p:nvPr>
            <p:ph idx="12" type="sldNum"/>
          </p:nvPr>
        </p:nvSpPr>
        <p:spPr>
          <a:xfrm>
            <a:off x="5791200" y="2199451"/>
            <a:ext cx="609600" cy="441325"/>
          </a:xfrm>
          <a:prstGeom prst="rect">
            <a:avLst/>
          </a:prstGeom>
          <a:noFill/>
          <a:ln>
            <a:noFill/>
          </a:ln>
        </p:spPr>
        <p:txBody>
          <a:bodyPr anchorCtr="0" anchor="ctr" bIns="45700" lIns="45700" rIns="45700" wrap="square" tIns="45700">
            <a:noAutofit/>
          </a:bodyPr>
          <a:lstStyle/>
          <a:p>
            <a:pPr indent="0" lvl="0" marL="0" marR="0" rtl="0" algn="ctr">
              <a:spcBef>
                <a:spcPts val="0"/>
              </a:spcBef>
              <a:buNone/>
            </a:pPr>
            <a:fld id="{00000000-1234-1234-1234-123412341234}" type="slidenum">
              <a:rPr lang="en-GB" sz="1600">
                <a:solidFill>
                  <a:srgbClr val="078DBE"/>
                </a:solidFill>
                <a:latin typeface="Georgia"/>
                <a:ea typeface="Georgia"/>
                <a:cs typeface="Georgia"/>
                <a:sym typeface="Georgia"/>
              </a:rPr>
              <a:t>‹#›</a:t>
            </a:fld>
          </a:p>
        </p:txBody>
      </p:sp>
      <p:sp>
        <p:nvSpPr>
          <p:cNvPr id="91" name="Shape 91"/>
          <p:cNvSpPr txBox="1"/>
          <p:nvPr>
            <p:ph type="ctrTitle"/>
          </p:nvPr>
        </p:nvSpPr>
        <p:spPr>
          <a:xfrm>
            <a:off x="914400" y="381000"/>
            <a:ext cx="10363200" cy="1752600"/>
          </a:xfrm>
          <a:prstGeom prst="rect">
            <a:avLst/>
          </a:prstGeom>
          <a:noFill/>
          <a:ln>
            <a:noFill/>
          </a:ln>
        </p:spPr>
        <p:txBody>
          <a:bodyPr anchorCtr="0" anchor="b" bIns="91425" lIns="91425" rIns="91425" wrap="square" tIns="91425"/>
          <a:lstStyle>
            <a:lvl1pPr indent="0" lvl="0" marL="0" marR="0" rtl="0" algn="ctr">
              <a:spcBef>
                <a:spcPts val="0"/>
              </a:spcBef>
              <a:buClr>
                <a:schemeClr val="accent1"/>
              </a:buClr>
              <a:buSzPts val="4200"/>
              <a:buFont typeface="Georgia"/>
              <a:buNone/>
              <a:defRPr b="0" i="0" sz="4200" u="none" cap="none" strike="noStrike">
                <a:solidFill>
                  <a:schemeClr val="accent1"/>
                </a:solidFill>
                <a:latin typeface="Georgia"/>
                <a:ea typeface="Georgia"/>
                <a:cs typeface="Georgia"/>
                <a:sym typeface="Georgia"/>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Obj">
  <p:cSld name="Two Content">
    <p:bg>
      <p:bgPr>
        <a:solidFill>
          <a:schemeClr val="lt2"/>
        </a:solidFill>
      </p:bgPr>
    </p:bg>
    <p:spTree>
      <p:nvGrpSpPr>
        <p:cNvPr id="92" name="Shape 92"/>
        <p:cNvGrpSpPr/>
        <p:nvPr/>
      </p:nvGrpSpPr>
      <p:grpSpPr>
        <a:xfrm>
          <a:off x="0" y="0"/>
          <a:ext cx="0" cy="0"/>
          <a:chOff x="0" y="0"/>
          <a:chExt cx="0" cy="0"/>
        </a:xfrm>
      </p:grpSpPr>
      <p:sp>
        <p:nvSpPr>
          <p:cNvPr id="93" name="Shape 93"/>
          <p:cNvSpPr txBox="1"/>
          <p:nvPr>
            <p:ph type="title"/>
          </p:nvPr>
        </p:nvSpPr>
        <p:spPr>
          <a:xfrm>
            <a:off x="402336" y="228600"/>
            <a:ext cx="11379200" cy="758952"/>
          </a:xfrm>
          <a:prstGeom prst="rect">
            <a:avLst/>
          </a:prstGeom>
          <a:noFill/>
          <a:ln>
            <a:noFill/>
          </a:ln>
        </p:spPr>
        <p:txBody>
          <a:bodyPr anchorCtr="0" anchor="b" bIns="91425" lIns="91425" rIns="91425" wrap="square" tIns="91425"/>
          <a:lstStyle>
            <a:lvl1pPr indent="0" lvl="0" marL="0" marR="0" rtl="0" algn="ctr">
              <a:spcBef>
                <a:spcPts val="0"/>
              </a:spcBef>
              <a:buClr>
                <a:srgbClr val="078DBE"/>
              </a:buClr>
              <a:buSzPts val="3300"/>
              <a:buFont typeface="Georgia"/>
              <a:buNone/>
              <a:defRPr b="0" i="0" sz="3300" u="none" cap="none" strike="noStrike">
                <a:solidFill>
                  <a:srgbClr val="078DBE"/>
                </a:solidFill>
                <a:latin typeface="Georgia"/>
                <a:ea typeface="Georgia"/>
                <a:cs typeface="Georgia"/>
                <a:sym typeface="Georgia"/>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94" name="Shape 94"/>
          <p:cNvSpPr txBox="1"/>
          <p:nvPr>
            <p:ph idx="10" type="dt"/>
          </p:nvPr>
        </p:nvSpPr>
        <p:spPr>
          <a:xfrm>
            <a:off x="7721600" y="6409944"/>
            <a:ext cx="4059936" cy="365760"/>
          </a:xfrm>
          <a:prstGeom prst="rect">
            <a:avLst/>
          </a:prstGeom>
          <a:noFill/>
          <a:ln>
            <a:noFill/>
          </a:ln>
        </p:spPr>
        <p:txBody>
          <a:bodyPr anchorCtr="0" anchor="t" bIns="91425" lIns="91425" rIns="91425" wrap="square" tIns="91425"/>
          <a:lstStyle>
            <a:lvl1pPr indent="0" lvl="0" marL="0" marR="0" rtl="0" algn="r">
              <a:spcBef>
                <a:spcPts val="0"/>
              </a:spcBef>
              <a:buSzPts val="1400"/>
              <a:buNone/>
              <a:defRPr sz="14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95" name="Shape 95"/>
          <p:cNvSpPr txBox="1"/>
          <p:nvPr>
            <p:ph idx="11" type="ftr"/>
          </p:nvPr>
        </p:nvSpPr>
        <p:spPr>
          <a:xfrm>
            <a:off x="406400" y="6410848"/>
            <a:ext cx="4775200" cy="365760"/>
          </a:xfrm>
          <a:prstGeom prst="rect">
            <a:avLst/>
          </a:prstGeom>
          <a:noFill/>
          <a:ln>
            <a:noFill/>
          </a:ln>
        </p:spPr>
        <p:txBody>
          <a:bodyPr anchorCtr="0" anchor="t" bIns="91425" lIns="91425" rIns="91425" wrap="square" tIns="91425"/>
          <a:lstStyle>
            <a:lvl1pPr indent="0" lvl="0" marL="0" marR="0" rtl="0" algn="l">
              <a:spcBef>
                <a:spcPts val="0"/>
              </a:spcBef>
              <a:buSzPts val="1400"/>
              <a:buNone/>
              <a:defRPr sz="12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96" name="Shape 96"/>
          <p:cNvSpPr txBox="1"/>
          <p:nvPr>
            <p:ph idx="12" type="sldNum"/>
          </p:nvPr>
        </p:nvSpPr>
        <p:spPr>
          <a:xfrm>
            <a:off x="5791200" y="1040175"/>
            <a:ext cx="609600" cy="441325"/>
          </a:xfrm>
          <a:prstGeom prst="rect">
            <a:avLst/>
          </a:prstGeom>
          <a:noFill/>
          <a:ln>
            <a:noFill/>
          </a:ln>
        </p:spPr>
        <p:txBody>
          <a:bodyPr anchorCtr="0" anchor="ctr" bIns="45700" lIns="45700" rIns="45700" wrap="square" tIns="45700">
            <a:noAutofit/>
          </a:bodyPr>
          <a:lstStyle/>
          <a:p>
            <a:pPr indent="0" lvl="0" marL="0" marR="0" rtl="0" algn="ctr">
              <a:spcBef>
                <a:spcPts val="0"/>
              </a:spcBef>
              <a:buNone/>
            </a:pPr>
            <a:fld id="{00000000-1234-1234-1234-123412341234}" type="slidenum">
              <a:rPr lang="en-GB" sz="1600">
                <a:solidFill>
                  <a:srgbClr val="078DBE"/>
                </a:solidFill>
                <a:latin typeface="Georgia"/>
                <a:ea typeface="Georgia"/>
                <a:cs typeface="Georgia"/>
                <a:sym typeface="Georgia"/>
              </a:rPr>
              <a:t>‹#›</a:t>
            </a:fld>
          </a:p>
        </p:txBody>
      </p:sp>
      <p:cxnSp>
        <p:nvCxnSpPr>
          <p:cNvPr id="97" name="Shape 97"/>
          <p:cNvCxnSpPr/>
          <p:nvPr/>
        </p:nvCxnSpPr>
        <p:spPr>
          <a:xfrm flipH="1" rot="10800000">
            <a:off x="6084107" y="1575653"/>
            <a:ext cx="11895" cy="4819557"/>
          </a:xfrm>
          <a:prstGeom prst="straightConnector1">
            <a:avLst/>
          </a:prstGeom>
          <a:noFill/>
          <a:ln cap="flat" cmpd="sng" w="9525">
            <a:solidFill>
              <a:schemeClr val="dk2"/>
            </a:solidFill>
            <a:prstDash val="dash"/>
            <a:round/>
            <a:headEnd len="med" w="med" type="none"/>
            <a:tailEnd len="med" w="med" type="none"/>
          </a:ln>
        </p:spPr>
      </p:cxnSp>
      <p:sp>
        <p:nvSpPr>
          <p:cNvPr id="98" name="Shape 98"/>
          <p:cNvSpPr txBox="1"/>
          <p:nvPr>
            <p:ph idx="1" type="body"/>
          </p:nvPr>
        </p:nvSpPr>
        <p:spPr>
          <a:xfrm>
            <a:off x="402336" y="1371600"/>
            <a:ext cx="5384800" cy="4681728"/>
          </a:xfrm>
          <a:prstGeom prst="rect">
            <a:avLst/>
          </a:prstGeom>
          <a:noFill/>
          <a:ln>
            <a:noFill/>
          </a:ln>
        </p:spPr>
        <p:txBody>
          <a:bodyPr anchorCtr="0" anchor="t" bIns="91425" lIns="91425" rIns="91425" wrap="square" tIns="91425"/>
          <a:lstStyle>
            <a:lvl1pPr indent="-139382" lvl="0" marL="274320" marR="0" rtl="0" algn="l">
              <a:spcBef>
                <a:spcPts val="500"/>
              </a:spcBef>
              <a:buClr>
                <a:schemeClr val="accent1"/>
              </a:buClr>
              <a:buSzPts val="2125"/>
              <a:buFont typeface="Noto Sans Symbols"/>
              <a:buChar char="●"/>
              <a:defRPr b="0" i="0" sz="2500" u="none" cap="none" strike="noStrike">
                <a:solidFill>
                  <a:schemeClr val="dk1"/>
                </a:solidFill>
                <a:latin typeface="Georgia"/>
                <a:ea typeface="Georgia"/>
                <a:cs typeface="Georgia"/>
                <a:sym typeface="Georgia"/>
              </a:defRPr>
            </a:lvl1pPr>
            <a:lvl2pPr indent="-176530" lvl="1" marL="548640" marR="0" rtl="0" algn="l">
              <a:spcBef>
                <a:spcPts val="440"/>
              </a:spcBef>
              <a:buClr>
                <a:schemeClr val="accent2"/>
              </a:buClr>
              <a:buSzPts val="1540"/>
              <a:buFont typeface="Noto Sans Symbols"/>
              <a:buChar char="○"/>
              <a:defRPr b="0" i="0" sz="2200" u="none" cap="none" strike="noStrike">
                <a:solidFill>
                  <a:schemeClr val="dk2"/>
                </a:solidFill>
                <a:latin typeface="Georgia"/>
                <a:ea typeface="Georgia"/>
                <a:cs typeface="Georgia"/>
                <a:sym typeface="Georgia"/>
              </a:defRPr>
            </a:lvl2pPr>
            <a:lvl3pPr indent="-133350" lvl="2" marL="822960" marR="0" rtl="0" algn="l">
              <a:spcBef>
                <a:spcPts val="400"/>
              </a:spcBef>
              <a:buClr>
                <a:schemeClr val="accent3"/>
              </a:buClr>
              <a:buSzPts val="1500"/>
              <a:buFont typeface="Noto Sans Symbols"/>
              <a:buChar char="•"/>
              <a:defRPr b="0" i="0" sz="2000" u="none" cap="none" strike="noStrike">
                <a:solidFill>
                  <a:schemeClr val="dk1"/>
                </a:solidFill>
                <a:latin typeface="Georgia"/>
                <a:ea typeface="Georgia"/>
                <a:cs typeface="Georgia"/>
                <a:sym typeface="Georgia"/>
              </a:defRPr>
            </a:lvl3pPr>
            <a:lvl4pPr indent="-139700" lvl="3" marL="1097280" marR="0" rtl="0" algn="l">
              <a:spcBef>
                <a:spcPts val="400"/>
              </a:spcBef>
              <a:buClr>
                <a:schemeClr val="accent4"/>
              </a:buClr>
              <a:buSzPts val="1400"/>
              <a:buFont typeface="Noto Sans Symbols"/>
              <a:buChar char="•"/>
              <a:defRPr b="0" i="0" sz="2000" u="none" cap="none" strike="noStrike">
                <a:solidFill>
                  <a:schemeClr val="dk2"/>
                </a:solidFill>
                <a:latin typeface="Georgia"/>
                <a:ea typeface="Georgia"/>
                <a:cs typeface="Georgia"/>
                <a:sym typeface="Georgia"/>
              </a:defRPr>
            </a:lvl4pPr>
            <a:lvl5pPr indent="-114300" lvl="4" marL="1371600" marR="0" rtl="0" algn="l">
              <a:spcBef>
                <a:spcPts val="360"/>
              </a:spcBef>
              <a:buClr>
                <a:schemeClr val="accent5"/>
              </a:buClr>
              <a:buSzPts val="1800"/>
              <a:buFont typeface="Georgia"/>
              <a:buChar char="•"/>
              <a:defRPr b="0" i="0" sz="18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
        <p:nvSpPr>
          <p:cNvPr id="99" name="Shape 99"/>
          <p:cNvSpPr txBox="1"/>
          <p:nvPr>
            <p:ph idx="2" type="body"/>
          </p:nvPr>
        </p:nvSpPr>
        <p:spPr>
          <a:xfrm>
            <a:off x="6400800" y="1371600"/>
            <a:ext cx="5384800" cy="4681728"/>
          </a:xfrm>
          <a:prstGeom prst="rect">
            <a:avLst/>
          </a:prstGeom>
          <a:noFill/>
          <a:ln>
            <a:noFill/>
          </a:ln>
        </p:spPr>
        <p:txBody>
          <a:bodyPr anchorCtr="0" anchor="t" bIns="91425" lIns="91425" rIns="91425" wrap="square" tIns="91425"/>
          <a:lstStyle>
            <a:lvl1pPr indent="-139382" lvl="0" marL="274320" marR="0" rtl="0" algn="l">
              <a:spcBef>
                <a:spcPts val="500"/>
              </a:spcBef>
              <a:buClr>
                <a:schemeClr val="accent1"/>
              </a:buClr>
              <a:buSzPts val="2125"/>
              <a:buFont typeface="Noto Sans Symbols"/>
              <a:buChar char="●"/>
              <a:defRPr b="0" i="0" sz="2500" u="none" cap="none" strike="noStrike">
                <a:solidFill>
                  <a:schemeClr val="dk1"/>
                </a:solidFill>
                <a:latin typeface="Georgia"/>
                <a:ea typeface="Georgia"/>
                <a:cs typeface="Georgia"/>
                <a:sym typeface="Georgia"/>
              </a:defRPr>
            </a:lvl1pPr>
            <a:lvl2pPr indent="-176530" lvl="1" marL="548640" marR="0" rtl="0" algn="l">
              <a:spcBef>
                <a:spcPts val="440"/>
              </a:spcBef>
              <a:buClr>
                <a:schemeClr val="accent2"/>
              </a:buClr>
              <a:buSzPts val="1540"/>
              <a:buFont typeface="Noto Sans Symbols"/>
              <a:buChar char="○"/>
              <a:defRPr b="0" i="0" sz="2200" u="none" cap="none" strike="noStrike">
                <a:solidFill>
                  <a:schemeClr val="dk2"/>
                </a:solidFill>
                <a:latin typeface="Georgia"/>
                <a:ea typeface="Georgia"/>
                <a:cs typeface="Georgia"/>
                <a:sym typeface="Georgia"/>
              </a:defRPr>
            </a:lvl2pPr>
            <a:lvl3pPr indent="-133350" lvl="2" marL="822960" marR="0" rtl="0" algn="l">
              <a:spcBef>
                <a:spcPts val="400"/>
              </a:spcBef>
              <a:buClr>
                <a:schemeClr val="accent3"/>
              </a:buClr>
              <a:buSzPts val="1500"/>
              <a:buFont typeface="Noto Sans Symbols"/>
              <a:buChar char="•"/>
              <a:defRPr b="0" i="0" sz="2000" u="none" cap="none" strike="noStrike">
                <a:solidFill>
                  <a:schemeClr val="dk1"/>
                </a:solidFill>
                <a:latin typeface="Georgia"/>
                <a:ea typeface="Georgia"/>
                <a:cs typeface="Georgia"/>
                <a:sym typeface="Georgia"/>
              </a:defRPr>
            </a:lvl3pPr>
            <a:lvl4pPr indent="-139700" lvl="3" marL="1097280" marR="0" rtl="0" algn="l">
              <a:spcBef>
                <a:spcPts val="400"/>
              </a:spcBef>
              <a:buClr>
                <a:schemeClr val="accent4"/>
              </a:buClr>
              <a:buSzPts val="1400"/>
              <a:buFont typeface="Noto Sans Symbols"/>
              <a:buChar char="•"/>
              <a:defRPr b="0" i="0" sz="2000" u="none" cap="none" strike="noStrike">
                <a:solidFill>
                  <a:schemeClr val="dk2"/>
                </a:solidFill>
                <a:latin typeface="Georgia"/>
                <a:ea typeface="Georgia"/>
                <a:cs typeface="Georgia"/>
                <a:sym typeface="Georgia"/>
              </a:defRPr>
            </a:lvl4pPr>
            <a:lvl5pPr indent="-114300" lvl="4" marL="1371600" marR="0" rtl="0" algn="l">
              <a:spcBef>
                <a:spcPts val="360"/>
              </a:spcBef>
              <a:buClr>
                <a:schemeClr val="accent5"/>
              </a:buClr>
              <a:buSzPts val="1800"/>
              <a:buFont typeface="Georgia"/>
              <a:buChar char="•"/>
              <a:defRPr b="0" i="0" sz="18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Only">
  <p:cSld name="Title Only">
    <p:spTree>
      <p:nvGrpSpPr>
        <p:cNvPr id="100" name="Shape 100"/>
        <p:cNvGrpSpPr/>
        <p:nvPr/>
      </p:nvGrpSpPr>
      <p:grpSpPr>
        <a:xfrm>
          <a:off x="0" y="0"/>
          <a:ext cx="0" cy="0"/>
          <a:chOff x="0" y="0"/>
          <a:chExt cx="0" cy="0"/>
        </a:xfrm>
      </p:grpSpPr>
      <p:sp>
        <p:nvSpPr>
          <p:cNvPr id="101" name="Shape 101"/>
          <p:cNvSpPr txBox="1"/>
          <p:nvPr>
            <p:ph type="title"/>
          </p:nvPr>
        </p:nvSpPr>
        <p:spPr>
          <a:xfrm>
            <a:off x="402336" y="228600"/>
            <a:ext cx="11379200" cy="758952"/>
          </a:xfrm>
          <a:prstGeom prst="rect">
            <a:avLst/>
          </a:prstGeom>
          <a:noFill/>
          <a:ln>
            <a:noFill/>
          </a:ln>
        </p:spPr>
        <p:txBody>
          <a:bodyPr anchorCtr="0" anchor="b" bIns="91425" lIns="91425" rIns="91425" wrap="square" tIns="91425"/>
          <a:lstStyle>
            <a:lvl1pPr indent="0" lvl="0" marL="0" marR="0" rtl="0" algn="ctr">
              <a:spcBef>
                <a:spcPts val="0"/>
              </a:spcBef>
              <a:buClr>
                <a:srgbClr val="078DBE"/>
              </a:buClr>
              <a:buSzPts val="3300"/>
              <a:buFont typeface="Georgia"/>
              <a:buNone/>
              <a:defRPr b="0" i="0" sz="3300" u="none" cap="none" strike="noStrike">
                <a:solidFill>
                  <a:srgbClr val="078DBE"/>
                </a:solidFill>
                <a:latin typeface="Georgia"/>
                <a:ea typeface="Georgia"/>
                <a:cs typeface="Georgia"/>
                <a:sym typeface="Georgia"/>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102" name="Shape 102"/>
          <p:cNvSpPr txBox="1"/>
          <p:nvPr>
            <p:ph idx="10" type="dt"/>
          </p:nvPr>
        </p:nvSpPr>
        <p:spPr>
          <a:xfrm>
            <a:off x="7721600" y="6404984"/>
            <a:ext cx="4059936" cy="365760"/>
          </a:xfrm>
          <a:prstGeom prst="rect">
            <a:avLst/>
          </a:prstGeom>
          <a:noFill/>
          <a:ln>
            <a:noFill/>
          </a:ln>
        </p:spPr>
        <p:txBody>
          <a:bodyPr anchorCtr="0" anchor="t" bIns="91425" lIns="91425" rIns="91425" wrap="square" tIns="91425"/>
          <a:lstStyle>
            <a:lvl1pPr indent="0" lvl="0" marL="0" marR="0" rtl="0" algn="r">
              <a:spcBef>
                <a:spcPts val="0"/>
              </a:spcBef>
              <a:buSzPts val="1400"/>
              <a:buNone/>
              <a:defRPr sz="14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103" name="Shape 103"/>
          <p:cNvSpPr txBox="1"/>
          <p:nvPr>
            <p:ph idx="11" type="ftr"/>
          </p:nvPr>
        </p:nvSpPr>
        <p:spPr>
          <a:xfrm>
            <a:off x="406400" y="6410848"/>
            <a:ext cx="4775200" cy="365760"/>
          </a:xfrm>
          <a:prstGeom prst="rect">
            <a:avLst/>
          </a:prstGeom>
          <a:noFill/>
          <a:ln>
            <a:noFill/>
          </a:ln>
        </p:spPr>
        <p:txBody>
          <a:bodyPr anchorCtr="0" anchor="t" bIns="91425" lIns="91425" rIns="91425" wrap="square" tIns="91425"/>
          <a:lstStyle>
            <a:lvl1pPr indent="0" lvl="0" marL="0" marR="0" rtl="0" algn="l">
              <a:spcBef>
                <a:spcPts val="0"/>
              </a:spcBef>
              <a:buSzPts val="1400"/>
              <a:buNone/>
              <a:defRPr sz="12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104" name="Shape 104"/>
          <p:cNvSpPr txBox="1"/>
          <p:nvPr>
            <p:ph idx="12" type="sldNum"/>
          </p:nvPr>
        </p:nvSpPr>
        <p:spPr>
          <a:xfrm>
            <a:off x="5791200" y="1036021"/>
            <a:ext cx="609600" cy="441325"/>
          </a:xfrm>
          <a:prstGeom prst="rect">
            <a:avLst/>
          </a:prstGeom>
          <a:noFill/>
          <a:ln>
            <a:noFill/>
          </a:ln>
        </p:spPr>
        <p:txBody>
          <a:bodyPr anchorCtr="0" anchor="ctr" bIns="45700" lIns="45700" rIns="45700" wrap="square" tIns="45700">
            <a:noAutofit/>
          </a:bodyPr>
          <a:lstStyle/>
          <a:p>
            <a:pPr indent="0" lvl="0" marL="0" marR="0" rtl="0" algn="ctr">
              <a:spcBef>
                <a:spcPts val="0"/>
              </a:spcBef>
              <a:buNone/>
            </a:pPr>
            <a:fld id="{00000000-1234-1234-1234-123412341234}" type="slidenum">
              <a:rPr lang="en-GB" sz="1600">
                <a:solidFill>
                  <a:srgbClr val="078DBE"/>
                </a:solidFill>
                <a:latin typeface="Georgia"/>
                <a:ea typeface="Georgia"/>
                <a:cs typeface="Georgia"/>
                <a:sym typeface="Georgia"/>
              </a:rPr>
              <a:t>‹#›</a:t>
            </a:fld>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type="objTx">
  <p:cSld name="Content with Caption">
    <p:bg>
      <p:bgPr>
        <a:solidFill>
          <a:schemeClr val="lt1"/>
        </a:solidFill>
      </p:bgPr>
    </p:bg>
    <p:spTree>
      <p:nvGrpSpPr>
        <p:cNvPr id="105" name="Shape 105"/>
        <p:cNvGrpSpPr/>
        <p:nvPr/>
      </p:nvGrpSpPr>
      <p:grpSpPr>
        <a:xfrm>
          <a:off x="0" y="0"/>
          <a:ext cx="0" cy="0"/>
          <a:chOff x="0" y="0"/>
          <a:chExt cx="0" cy="0"/>
        </a:xfrm>
      </p:grpSpPr>
      <p:sp>
        <p:nvSpPr>
          <p:cNvPr id="106" name="Shape 106"/>
          <p:cNvSpPr/>
          <p:nvPr/>
        </p:nvSpPr>
        <p:spPr>
          <a:xfrm>
            <a:off x="203200" y="152400"/>
            <a:ext cx="11777472" cy="304800"/>
          </a:xfrm>
          <a:prstGeom prst="rect">
            <a:avLst/>
          </a:prstGeom>
          <a:solidFill>
            <a:schemeClr val="accent3"/>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07" name="Shape 107"/>
          <p:cNvSpPr/>
          <p:nvPr/>
        </p:nvSpPr>
        <p:spPr>
          <a:xfrm>
            <a:off x="0" y="6705600"/>
            <a:ext cx="12192000" cy="1524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08" name="Shape 108"/>
          <p:cNvSpPr/>
          <p:nvPr/>
        </p:nvSpPr>
        <p:spPr>
          <a:xfrm>
            <a:off x="1198880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09" name="Shape 109"/>
          <p:cNvSpPr/>
          <p:nvPr/>
        </p:nvSpPr>
        <p:spPr>
          <a:xfrm>
            <a:off x="0" y="0"/>
            <a:ext cx="12192000" cy="118872"/>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10" name="Shape 110"/>
          <p:cNvSpPr/>
          <p:nvPr/>
        </p:nvSpPr>
        <p:spPr>
          <a:xfrm>
            <a:off x="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11" name="Shape 111"/>
          <p:cNvSpPr/>
          <p:nvPr/>
        </p:nvSpPr>
        <p:spPr>
          <a:xfrm>
            <a:off x="203200" y="609600"/>
            <a:ext cx="3657600" cy="5867400"/>
          </a:xfrm>
          <a:prstGeom prst="rect">
            <a:avLst/>
          </a:prstGeom>
          <a:solidFill>
            <a:schemeClr val="accent1"/>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112" name="Shape 112"/>
          <p:cNvSpPr txBox="1"/>
          <p:nvPr>
            <p:ph type="title"/>
          </p:nvPr>
        </p:nvSpPr>
        <p:spPr>
          <a:xfrm>
            <a:off x="508000" y="914400"/>
            <a:ext cx="3149600" cy="990600"/>
          </a:xfrm>
          <a:prstGeom prst="rect">
            <a:avLst/>
          </a:prstGeom>
          <a:noFill/>
          <a:ln>
            <a:noFill/>
          </a:ln>
        </p:spPr>
        <p:txBody>
          <a:bodyPr anchorCtr="0" anchor="b" bIns="91425" lIns="91425" rIns="91425" wrap="square" tIns="91425"/>
          <a:lstStyle>
            <a:lvl1pPr indent="0" lvl="0" marL="0" marR="0" rtl="0" algn="l">
              <a:spcBef>
                <a:spcPts val="0"/>
              </a:spcBef>
              <a:buClr>
                <a:srgbClr val="FFFFFF"/>
              </a:buClr>
              <a:buSzPts val="2200"/>
              <a:buFont typeface="Georgia"/>
              <a:buNone/>
              <a:defRPr b="1" i="0" sz="2200" u="none" cap="none" strike="noStrike">
                <a:solidFill>
                  <a:srgbClr val="FFFFFF"/>
                </a:solidFill>
                <a:latin typeface="Georgia"/>
                <a:ea typeface="Georgia"/>
                <a:cs typeface="Georgia"/>
                <a:sym typeface="Georgia"/>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113" name="Shape 113"/>
          <p:cNvSpPr txBox="1"/>
          <p:nvPr>
            <p:ph idx="1" type="body"/>
          </p:nvPr>
        </p:nvSpPr>
        <p:spPr>
          <a:xfrm>
            <a:off x="508000" y="1981201"/>
            <a:ext cx="3149600" cy="4144963"/>
          </a:xfrm>
          <a:prstGeom prst="rect">
            <a:avLst/>
          </a:prstGeom>
          <a:noFill/>
          <a:ln>
            <a:noFill/>
          </a:ln>
        </p:spPr>
        <p:txBody>
          <a:bodyPr anchorCtr="0" anchor="t" bIns="91425" lIns="91425" rIns="91425" wrap="square" tIns="91425"/>
          <a:lstStyle>
            <a:lvl1pPr indent="0" lvl="0" marL="0" marR="0" rtl="0" algn="l">
              <a:spcBef>
                <a:spcPts val="320"/>
              </a:spcBef>
              <a:spcAft>
                <a:spcPts val="1000"/>
              </a:spcAft>
              <a:buClr>
                <a:schemeClr val="accent1"/>
              </a:buClr>
              <a:buSzPts val="1360"/>
              <a:buFont typeface="Noto Sans Symbols"/>
              <a:buNone/>
              <a:defRPr b="0" i="0" sz="1600" u="none" cap="none" strike="noStrike">
                <a:solidFill>
                  <a:srgbClr val="FFFFFF"/>
                </a:solidFill>
                <a:latin typeface="Georgia"/>
                <a:ea typeface="Georgia"/>
                <a:cs typeface="Georgia"/>
                <a:sym typeface="Georgia"/>
              </a:defRPr>
            </a:lvl1pPr>
            <a:lvl2pPr indent="-274320" lvl="1" marL="548640" marR="0" rtl="0" algn="l">
              <a:spcBef>
                <a:spcPts val="240"/>
              </a:spcBef>
              <a:buClr>
                <a:schemeClr val="accent2"/>
              </a:buClr>
              <a:buSzPts val="840"/>
              <a:buFont typeface="Noto Sans Symbols"/>
              <a:buNone/>
              <a:defRPr b="0" i="0" sz="1200" u="none" cap="none" strike="noStrike">
                <a:solidFill>
                  <a:schemeClr val="dk2"/>
                </a:solidFill>
                <a:latin typeface="Georgia"/>
                <a:ea typeface="Georgia"/>
                <a:cs typeface="Georgia"/>
                <a:sym typeface="Georgia"/>
              </a:defRPr>
            </a:lvl2pPr>
            <a:lvl3pPr indent="-228600" lvl="2" marL="822960" marR="0" rtl="0" algn="l">
              <a:spcBef>
                <a:spcPts val="200"/>
              </a:spcBef>
              <a:buClr>
                <a:schemeClr val="accent3"/>
              </a:buClr>
              <a:buSzPts val="750"/>
              <a:buFont typeface="Noto Sans Symbols"/>
              <a:buNone/>
              <a:defRPr b="0" i="0" sz="1000" u="none" cap="none" strike="noStrike">
                <a:solidFill>
                  <a:schemeClr val="dk1"/>
                </a:solidFill>
                <a:latin typeface="Georgia"/>
                <a:ea typeface="Georgia"/>
                <a:cs typeface="Georgia"/>
                <a:sym typeface="Georgia"/>
              </a:defRPr>
            </a:lvl3pPr>
            <a:lvl4pPr indent="-228600" lvl="3" marL="1097280" marR="0" rtl="0" algn="l">
              <a:spcBef>
                <a:spcPts val="180"/>
              </a:spcBef>
              <a:buClr>
                <a:schemeClr val="accent4"/>
              </a:buClr>
              <a:buSzPts val="630"/>
              <a:buFont typeface="Noto Sans Symbols"/>
              <a:buNone/>
              <a:defRPr b="0" i="0" sz="900" u="none" cap="none" strike="noStrike">
                <a:solidFill>
                  <a:schemeClr val="dk2"/>
                </a:solidFill>
                <a:latin typeface="Georgia"/>
                <a:ea typeface="Georgia"/>
                <a:cs typeface="Georgia"/>
                <a:sym typeface="Georgia"/>
              </a:defRPr>
            </a:lvl4pPr>
            <a:lvl5pPr indent="-228600" lvl="4" marL="1371600" marR="0" rtl="0" algn="l">
              <a:spcBef>
                <a:spcPts val="180"/>
              </a:spcBef>
              <a:buClr>
                <a:schemeClr val="accent5"/>
              </a:buClr>
              <a:buSzPts val="900"/>
              <a:buFont typeface="Georgia"/>
              <a:buNone/>
              <a:defRPr b="0" i="0" sz="9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
        <p:nvSpPr>
          <p:cNvPr id="114" name="Shape 114"/>
          <p:cNvSpPr/>
          <p:nvPr/>
        </p:nvSpPr>
        <p:spPr>
          <a:xfrm>
            <a:off x="203200" y="152400"/>
            <a:ext cx="11777472" cy="6547104"/>
          </a:xfrm>
          <a:prstGeom prst="rect">
            <a:avLst/>
          </a:prstGeom>
          <a:noFill/>
          <a:ln cap="flat" cmpd="sng" w="9525">
            <a:solidFill>
              <a:srgbClr val="078DBE"/>
            </a:solidFill>
            <a:prstDash val="solid"/>
            <a:miter lim="800000"/>
            <a:headEnd len="med" w="med" type="none"/>
            <a:tailEnd len="med" w="med" type="none"/>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cxnSp>
        <p:nvCxnSpPr>
          <p:cNvPr id="115" name="Shape 115"/>
          <p:cNvCxnSpPr/>
          <p:nvPr/>
        </p:nvCxnSpPr>
        <p:spPr>
          <a:xfrm>
            <a:off x="203200" y="533400"/>
            <a:ext cx="11777472" cy="0"/>
          </a:xfrm>
          <a:prstGeom prst="straightConnector1">
            <a:avLst/>
          </a:prstGeom>
          <a:noFill/>
          <a:ln cap="flat" cmpd="sng" w="11425">
            <a:solidFill>
              <a:srgbClr val="078DBE"/>
            </a:solidFill>
            <a:prstDash val="dash"/>
            <a:round/>
            <a:headEnd len="med" w="med" type="none"/>
            <a:tailEnd len="med" w="med" type="none"/>
          </a:ln>
        </p:spPr>
      </p:cxnSp>
      <p:sp>
        <p:nvSpPr>
          <p:cNvPr id="116" name="Shape 116"/>
          <p:cNvSpPr txBox="1"/>
          <p:nvPr>
            <p:ph idx="2" type="body"/>
          </p:nvPr>
        </p:nvSpPr>
        <p:spPr>
          <a:xfrm>
            <a:off x="4165600" y="685800"/>
            <a:ext cx="7518400" cy="5410200"/>
          </a:xfrm>
          <a:prstGeom prst="rect">
            <a:avLst/>
          </a:prstGeom>
          <a:noFill/>
          <a:ln>
            <a:noFill/>
          </a:ln>
        </p:spPr>
        <p:txBody>
          <a:bodyPr anchorCtr="0" anchor="t" bIns="91425" lIns="91425" rIns="91425" wrap="square" tIns="91425"/>
          <a:lstStyle>
            <a:lvl1pPr indent="-128587" lvl="0" marL="274320" marR="0" rtl="0" algn="l">
              <a:spcBef>
                <a:spcPts val="540"/>
              </a:spcBef>
              <a:buClr>
                <a:schemeClr val="accent1"/>
              </a:buClr>
              <a:buSzPts val="2295"/>
              <a:buFont typeface="Noto Sans Symbols"/>
              <a:buChar char="●"/>
              <a:defRPr b="0" i="0" sz="2700" u="none" cap="none" strike="noStrike">
                <a:solidFill>
                  <a:schemeClr val="dk1"/>
                </a:solidFill>
                <a:latin typeface="Georgia"/>
                <a:ea typeface="Georgia"/>
                <a:cs typeface="Georgia"/>
                <a:sym typeface="Georgia"/>
              </a:defRPr>
            </a:lvl1pPr>
            <a:lvl2pPr indent="-176530" lvl="1" marL="548640" marR="0" rtl="0" algn="l">
              <a:spcBef>
                <a:spcPts val="440"/>
              </a:spcBef>
              <a:buClr>
                <a:schemeClr val="accent2"/>
              </a:buClr>
              <a:buSzPts val="1540"/>
              <a:buFont typeface="Noto Sans Symbols"/>
              <a:buChar char="○"/>
              <a:defRPr b="0" i="0" sz="2200" u="none" cap="none" strike="noStrike">
                <a:solidFill>
                  <a:schemeClr val="dk2"/>
                </a:solidFill>
                <a:latin typeface="Georgia"/>
                <a:ea typeface="Georgia"/>
                <a:cs typeface="Georgia"/>
                <a:sym typeface="Georgia"/>
              </a:defRPr>
            </a:lvl2pPr>
            <a:lvl3pPr indent="-133350" lvl="2" marL="822960" marR="0" rtl="0" algn="l">
              <a:spcBef>
                <a:spcPts val="400"/>
              </a:spcBef>
              <a:buClr>
                <a:schemeClr val="accent3"/>
              </a:buClr>
              <a:buSzPts val="1500"/>
              <a:buFont typeface="Noto Sans Symbols"/>
              <a:buChar char="•"/>
              <a:defRPr b="0" i="0" sz="2000" u="none" cap="none" strike="noStrike">
                <a:solidFill>
                  <a:schemeClr val="dk1"/>
                </a:solidFill>
                <a:latin typeface="Georgia"/>
                <a:ea typeface="Georgia"/>
                <a:cs typeface="Georgia"/>
                <a:sym typeface="Georgia"/>
              </a:defRPr>
            </a:lvl3pPr>
            <a:lvl4pPr indent="-139700" lvl="3" marL="1097280" marR="0" rtl="0" algn="l">
              <a:spcBef>
                <a:spcPts val="400"/>
              </a:spcBef>
              <a:buClr>
                <a:schemeClr val="accent4"/>
              </a:buClr>
              <a:buSzPts val="1400"/>
              <a:buFont typeface="Noto Sans Symbols"/>
              <a:buChar char="•"/>
              <a:defRPr b="0" i="0" sz="2000" u="none" cap="none" strike="noStrike">
                <a:solidFill>
                  <a:schemeClr val="dk2"/>
                </a:solidFill>
                <a:latin typeface="Georgia"/>
                <a:ea typeface="Georgia"/>
                <a:cs typeface="Georgia"/>
                <a:sym typeface="Georgia"/>
              </a:defRPr>
            </a:lvl4pPr>
            <a:lvl5pPr indent="-114300" lvl="4" marL="1371600" marR="0" rtl="0" algn="l">
              <a:spcBef>
                <a:spcPts val="360"/>
              </a:spcBef>
              <a:buClr>
                <a:schemeClr val="accent5"/>
              </a:buClr>
              <a:buSzPts val="1800"/>
              <a:buFont typeface="Georgia"/>
              <a:buChar char="•"/>
              <a:defRPr b="0" i="0" sz="18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
        <p:nvSpPr>
          <p:cNvPr id="117" name="Shape 117"/>
          <p:cNvSpPr/>
          <p:nvPr/>
        </p:nvSpPr>
        <p:spPr>
          <a:xfrm>
            <a:off x="1727200" y="228600"/>
            <a:ext cx="812800" cy="609600"/>
          </a:xfrm>
          <a:prstGeom prst="ellipse">
            <a:avLst/>
          </a:prstGeom>
          <a:solidFill>
            <a:srgbClr val="FFFFFF"/>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118" name="Shape 118"/>
          <p:cNvSpPr/>
          <p:nvPr/>
        </p:nvSpPr>
        <p:spPr>
          <a:xfrm>
            <a:off x="1853184" y="323088"/>
            <a:ext cx="560832" cy="420624"/>
          </a:xfrm>
          <a:prstGeom prst="ellipse">
            <a:avLst/>
          </a:prstGeom>
          <a:solidFill>
            <a:srgbClr val="FFFFFF"/>
          </a:solidFill>
          <a:ln cap="rnd" cmpd="dbl" w="50800">
            <a:solidFill>
              <a:srgbClr val="078DBE"/>
            </a:solidFill>
            <a:prstDash val="solid"/>
            <a:round/>
            <a:headEnd len="med" w="med" type="none"/>
            <a:tailEnd len="med" w="med" type="none"/>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119" name="Shape 119"/>
          <p:cNvSpPr txBox="1"/>
          <p:nvPr>
            <p:ph idx="12" type="sldNum"/>
          </p:nvPr>
        </p:nvSpPr>
        <p:spPr>
          <a:xfrm>
            <a:off x="1828800" y="312739"/>
            <a:ext cx="609600" cy="441325"/>
          </a:xfrm>
          <a:prstGeom prst="rect">
            <a:avLst/>
          </a:prstGeom>
          <a:noFill/>
          <a:ln>
            <a:noFill/>
          </a:ln>
        </p:spPr>
        <p:txBody>
          <a:bodyPr anchorCtr="0" anchor="ctr" bIns="45700" lIns="45700" rIns="45700" wrap="square" tIns="45700">
            <a:noAutofit/>
          </a:bodyPr>
          <a:lstStyle/>
          <a:p>
            <a:pPr indent="0" lvl="0" marL="0" marR="0" rtl="0" algn="ctr">
              <a:spcBef>
                <a:spcPts val="0"/>
              </a:spcBef>
              <a:buNone/>
            </a:pPr>
            <a:fld id="{00000000-1234-1234-1234-123412341234}" type="slidenum">
              <a:rPr lang="en-GB" sz="1600">
                <a:solidFill>
                  <a:srgbClr val="078DBE"/>
                </a:solidFill>
                <a:latin typeface="Georgia"/>
                <a:ea typeface="Georgia"/>
                <a:cs typeface="Georgia"/>
                <a:sym typeface="Georgia"/>
              </a:rPr>
              <a:t>‹#›</a:t>
            </a:fld>
          </a:p>
        </p:txBody>
      </p:sp>
      <p:sp>
        <p:nvSpPr>
          <p:cNvPr id="120" name="Shape 120"/>
          <p:cNvSpPr/>
          <p:nvPr/>
        </p:nvSpPr>
        <p:spPr>
          <a:xfrm>
            <a:off x="199136" y="6388386"/>
            <a:ext cx="11777472" cy="309563"/>
          </a:xfrm>
          <a:prstGeom prst="rect">
            <a:avLst/>
          </a:prstGeom>
          <a:solidFill>
            <a:schemeClr val="accent3"/>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21" name="Shape 121"/>
          <p:cNvSpPr txBox="1"/>
          <p:nvPr>
            <p:ph idx="10" type="dt"/>
          </p:nvPr>
        </p:nvSpPr>
        <p:spPr>
          <a:xfrm>
            <a:off x="7721600" y="6404984"/>
            <a:ext cx="4059936" cy="365760"/>
          </a:xfrm>
          <a:prstGeom prst="rect">
            <a:avLst/>
          </a:prstGeom>
          <a:noFill/>
          <a:ln>
            <a:noFill/>
          </a:ln>
        </p:spPr>
        <p:txBody>
          <a:bodyPr anchorCtr="0" anchor="t" bIns="91425" lIns="91425" rIns="91425" wrap="square" tIns="91425"/>
          <a:lstStyle>
            <a:lvl1pPr indent="0" lvl="0" marL="0" marR="0" rtl="0" algn="r">
              <a:spcBef>
                <a:spcPts val="0"/>
              </a:spcBef>
              <a:buSzPts val="1400"/>
              <a:buNone/>
              <a:defRPr sz="14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122" name="Shape 122"/>
          <p:cNvSpPr txBox="1"/>
          <p:nvPr>
            <p:ph idx="11" type="ftr"/>
          </p:nvPr>
        </p:nvSpPr>
        <p:spPr>
          <a:xfrm>
            <a:off x="402336" y="6410848"/>
            <a:ext cx="4511040" cy="365760"/>
          </a:xfrm>
          <a:prstGeom prst="rect">
            <a:avLst/>
          </a:prstGeom>
          <a:noFill/>
          <a:ln>
            <a:noFill/>
          </a:ln>
        </p:spPr>
        <p:txBody>
          <a:bodyPr anchorCtr="0" anchor="t" bIns="91425" lIns="91425" rIns="91425" wrap="square" tIns="91425"/>
          <a:lstStyle>
            <a:lvl1pPr indent="0" lvl="0" marL="0" marR="0" rtl="0" algn="l">
              <a:spcBef>
                <a:spcPts val="0"/>
              </a:spcBef>
              <a:buSzPts val="1400"/>
              <a:buNone/>
              <a:defRPr sz="12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type="picTx">
  <p:cSld name="Picture with Caption">
    <p:spTree>
      <p:nvGrpSpPr>
        <p:cNvPr id="123" name="Shape 123"/>
        <p:cNvGrpSpPr/>
        <p:nvPr/>
      </p:nvGrpSpPr>
      <p:grpSpPr>
        <a:xfrm>
          <a:off x="0" y="0"/>
          <a:ext cx="0" cy="0"/>
          <a:chOff x="0" y="0"/>
          <a:chExt cx="0" cy="0"/>
        </a:xfrm>
      </p:grpSpPr>
      <p:cxnSp>
        <p:nvCxnSpPr>
          <p:cNvPr id="124" name="Shape 124"/>
          <p:cNvCxnSpPr/>
          <p:nvPr/>
        </p:nvCxnSpPr>
        <p:spPr>
          <a:xfrm>
            <a:off x="203200" y="533400"/>
            <a:ext cx="11777472" cy="0"/>
          </a:xfrm>
          <a:prstGeom prst="straightConnector1">
            <a:avLst/>
          </a:prstGeom>
          <a:noFill/>
          <a:ln cap="flat" cmpd="sng" w="11425">
            <a:solidFill>
              <a:srgbClr val="078DBE"/>
            </a:solidFill>
            <a:prstDash val="dash"/>
            <a:round/>
            <a:headEnd len="med" w="med" type="none"/>
            <a:tailEnd len="med" w="med" type="none"/>
          </a:ln>
        </p:spPr>
      </p:cxnSp>
      <p:sp>
        <p:nvSpPr>
          <p:cNvPr id="125" name="Shape 125"/>
          <p:cNvSpPr/>
          <p:nvPr/>
        </p:nvSpPr>
        <p:spPr>
          <a:xfrm>
            <a:off x="0" y="6705600"/>
            <a:ext cx="12192000" cy="1524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26" name="Shape 126"/>
          <p:cNvSpPr/>
          <p:nvPr/>
        </p:nvSpPr>
        <p:spPr>
          <a:xfrm>
            <a:off x="1198880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27" name="Shape 127"/>
          <p:cNvSpPr/>
          <p:nvPr/>
        </p:nvSpPr>
        <p:spPr>
          <a:xfrm>
            <a:off x="0" y="0"/>
            <a:ext cx="12192000" cy="1524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28" name="Shape 128"/>
          <p:cNvSpPr/>
          <p:nvPr/>
        </p:nvSpPr>
        <p:spPr>
          <a:xfrm>
            <a:off x="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29" name="Shape 129"/>
          <p:cNvSpPr/>
          <p:nvPr/>
        </p:nvSpPr>
        <p:spPr>
          <a:xfrm>
            <a:off x="203200" y="152400"/>
            <a:ext cx="11777472" cy="301752"/>
          </a:xfrm>
          <a:prstGeom prst="rect">
            <a:avLst/>
          </a:prstGeom>
          <a:solidFill>
            <a:schemeClr val="accent3"/>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30" name="Shape 130"/>
          <p:cNvSpPr/>
          <p:nvPr/>
        </p:nvSpPr>
        <p:spPr>
          <a:xfrm>
            <a:off x="203200" y="609600"/>
            <a:ext cx="3657600" cy="5867400"/>
          </a:xfrm>
          <a:prstGeom prst="rect">
            <a:avLst/>
          </a:prstGeom>
          <a:solidFill>
            <a:schemeClr val="accent1"/>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131" name="Shape 131"/>
          <p:cNvSpPr/>
          <p:nvPr/>
        </p:nvSpPr>
        <p:spPr>
          <a:xfrm>
            <a:off x="203200" y="155448"/>
            <a:ext cx="11777472" cy="6547104"/>
          </a:xfrm>
          <a:prstGeom prst="rect">
            <a:avLst/>
          </a:prstGeom>
          <a:noFill/>
          <a:ln cap="flat" cmpd="sng" w="9525">
            <a:solidFill>
              <a:srgbClr val="078DBE"/>
            </a:solidFill>
            <a:prstDash val="solid"/>
            <a:miter lim="800000"/>
            <a:headEnd len="med" w="med" type="none"/>
            <a:tailEnd len="med" w="med" type="none"/>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32" name="Shape 132"/>
          <p:cNvSpPr/>
          <p:nvPr/>
        </p:nvSpPr>
        <p:spPr>
          <a:xfrm>
            <a:off x="1727200" y="228600"/>
            <a:ext cx="812800" cy="609600"/>
          </a:xfrm>
          <a:prstGeom prst="ellipse">
            <a:avLst/>
          </a:prstGeom>
          <a:solidFill>
            <a:srgbClr val="FFFFFF"/>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133" name="Shape 133"/>
          <p:cNvSpPr/>
          <p:nvPr/>
        </p:nvSpPr>
        <p:spPr>
          <a:xfrm>
            <a:off x="1853184" y="323088"/>
            <a:ext cx="560832" cy="420624"/>
          </a:xfrm>
          <a:prstGeom prst="ellipse">
            <a:avLst/>
          </a:prstGeom>
          <a:solidFill>
            <a:srgbClr val="FFFFFF"/>
          </a:solidFill>
          <a:ln cap="rnd" cmpd="dbl" w="50800">
            <a:solidFill>
              <a:srgbClr val="078DBE"/>
            </a:solidFill>
            <a:prstDash val="solid"/>
            <a:round/>
            <a:headEnd len="med" w="med" type="none"/>
            <a:tailEnd len="med" w="med" type="none"/>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134" name="Shape 134"/>
          <p:cNvSpPr txBox="1"/>
          <p:nvPr>
            <p:ph idx="12" type="sldNum"/>
          </p:nvPr>
        </p:nvSpPr>
        <p:spPr>
          <a:xfrm>
            <a:off x="1828800" y="312739"/>
            <a:ext cx="609600" cy="441325"/>
          </a:xfrm>
          <a:prstGeom prst="rect">
            <a:avLst/>
          </a:prstGeom>
          <a:noFill/>
          <a:ln>
            <a:noFill/>
          </a:ln>
        </p:spPr>
        <p:txBody>
          <a:bodyPr anchorCtr="0" anchor="ctr" bIns="45700" lIns="45700" rIns="45700" wrap="square" tIns="45700">
            <a:noAutofit/>
          </a:bodyPr>
          <a:lstStyle/>
          <a:p>
            <a:pPr indent="0" lvl="0" marL="0" marR="0" rtl="0" algn="ctr">
              <a:spcBef>
                <a:spcPts val="0"/>
              </a:spcBef>
              <a:buNone/>
            </a:pPr>
            <a:fld id="{00000000-1234-1234-1234-123412341234}" type="slidenum">
              <a:rPr lang="en-GB" sz="1600">
                <a:solidFill>
                  <a:srgbClr val="078DBE"/>
                </a:solidFill>
                <a:latin typeface="Georgia"/>
                <a:ea typeface="Georgia"/>
                <a:cs typeface="Georgia"/>
                <a:sym typeface="Georgia"/>
              </a:rPr>
              <a:t>‹#›</a:t>
            </a:fld>
          </a:p>
        </p:txBody>
      </p:sp>
      <p:sp>
        <p:nvSpPr>
          <p:cNvPr id="135" name="Shape 135"/>
          <p:cNvSpPr txBox="1"/>
          <p:nvPr>
            <p:ph type="title"/>
          </p:nvPr>
        </p:nvSpPr>
        <p:spPr>
          <a:xfrm>
            <a:off x="4000500" y="5029200"/>
            <a:ext cx="7823200" cy="1219200"/>
          </a:xfrm>
          <a:prstGeom prst="rect">
            <a:avLst/>
          </a:prstGeom>
          <a:noFill/>
          <a:ln>
            <a:noFill/>
          </a:ln>
        </p:spPr>
        <p:txBody>
          <a:bodyPr anchorCtr="0" anchor="t" bIns="91425" lIns="91425" rIns="91425" wrap="square" tIns="91425"/>
          <a:lstStyle>
            <a:lvl1pPr indent="0" lvl="0" marL="0" marR="0" rtl="0" algn="l">
              <a:spcBef>
                <a:spcPts val="0"/>
              </a:spcBef>
              <a:buClr>
                <a:schemeClr val="dk2"/>
              </a:buClr>
              <a:buSzPts val="2400"/>
              <a:buFont typeface="Georgia"/>
              <a:buNone/>
              <a:defRPr b="1" i="0" sz="2400" u="none" cap="none" strike="noStrike">
                <a:solidFill>
                  <a:schemeClr val="dk2"/>
                </a:solidFill>
                <a:latin typeface="Georgia"/>
                <a:ea typeface="Georgia"/>
                <a:cs typeface="Georgia"/>
                <a:sym typeface="Georgia"/>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136" name="Shape 136"/>
          <p:cNvSpPr/>
          <p:nvPr>
            <p:ph idx="2" type="pic"/>
          </p:nvPr>
        </p:nvSpPr>
        <p:spPr>
          <a:xfrm>
            <a:off x="4000500" y="609600"/>
            <a:ext cx="7823200" cy="4267200"/>
          </a:xfrm>
          <a:prstGeom prst="rect">
            <a:avLst/>
          </a:prstGeom>
          <a:noFill/>
          <a:ln>
            <a:noFill/>
          </a:ln>
        </p:spPr>
        <p:txBody>
          <a:bodyPr anchorCtr="0" anchor="t" bIns="91425" lIns="91425" rIns="91425" wrap="square" tIns="91425"/>
          <a:lstStyle>
            <a:lvl1pPr indent="0" lvl="0" marL="0" marR="0" rtl="0" algn="l">
              <a:spcBef>
                <a:spcPts val="640"/>
              </a:spcBef>
              <a:buClr>
                <a:schemeClr val="accent1"/>
              </a:buClr>
              <a:buSzPts val="2720"/>
              <a:buFont typeface="Noto Sans Symbols"/>
              <a:buNone/>
              <a:defRPr b="0" i="0" sz="3200" u="none" cap="none" strike="noStrike">
                <a:solidFill>
                  <a:schemeClr val="dk1"/>
                </a:solidFill>
                <a:latin typeface="Georgia"/>
                <a:ea typeface="Georgia"/>
                <a:cs typeface="Georgia"/>
                <a:sym typeface="Georgia"/>
              </a:defRPr>
            </a:lvl1pPr>
            <a:lvl2pPr indent="-176530" lvl="1" marL="548640" marR="0" rtl="0" algn="l">
              <a:spcBef>
                <a:spcPts val="440"/>
              </a:spcBef>
              <a:buClr>
                <a:schemeClr val="accent2"/>
              </a:buClr>
              <a:buSzPts val="1540"/>
              <a:buFont typeface="Noto Sans Symbols"/>
              <a:buChar char="○"/>
              <a:defRPr b="0" i="0" sz="2200" u="none" cap="none" strike="noStrike">
                <a:solidFill>
                  <a:schemeClr val="dk2"/>
                </a:solidFill>
                <a:latin typeface="Georgia"/>
                <a:ea typeface="Georgia"/>
                <a:cs typeface="Georgia"/>
                <a:sym typeface="Georgia"/>
              </a:defRPr>
            </a:lvl2pPr>
            <a:lvl3pPr indent="-133350" lvl="2" marL="822960" marR="0" rtl="0" algn="l">
              <a:spcBef>
                <a:spcPts val="400"/>
              </a:spcBef>
              <a:buClr>
                <a:schemeClr val="accent3"/>
              </a:buClr>
              <a:buSzPts val="1500"/>
              <a:buFont typeface="Noto Sans Symbols"/>
              <a:buChar char="•"/>
              <a:defRPr b="0" i="0" sz="2000" u="none" cap="none" strike="noStrike">
                <a:solidFill>
                  <a:schemeClr val="dk1"/>
                </a:solidFill>
                <a:latin typeface="Georgia"/>
                <a:ea typeface="Georgia"/>
                <a:cs typeface="Georgia"/>
                <a:sym typeface="Georgia"/>
              </a:defRPr>
            </a:lvl3pPr>
            <a:lvl4pPr indent="-139700" lvl="3" marL="1097280" marR="0" rtl="0" algn="l">
              <a:spcBef>
                <a:spcPts val="400"/>
              </a:spcBef>
              <a:buClr>
                <a:schemeClr val="accent4"/>
              </a:buClr>
              <a:buSzPts val="1400"/>
              <a:buFont typeface="Noto Sans Symbols"/>
              <a:buChar char="•"/>
              <a:defRPr b="0" i="0" sz="2000" u="none" cap="none" strike="noStrike">
                <a:solidFill>
                  <a:schemeClr val="dk2"/>
                </a:solidFill>
                <a:latin typeface="Georgia"/>
                <a:ea typeface="Georgia"/>
                <a:cs typeface="Georgia"/>
                <a:sym typeface="Georgia"/>
              </a:defRPr>
            </a:lvl4pPr>
            <a:lvl5pPr indent="-114300" lvl="4" marL="1371600" marR="0" rtl="0" algn="l">
              <a:spcBef>
                <a:spcPts val="360"/>
              </a:spcBef>
              <a:buClr>
                <a:schemeClr val="accent5"/>
              </a:buClr>
              <a:buSzPts val="1800"/>
              <a:buFont typeface="Georgia"/>
              <a:buChar char="•"/>
              <a:defRPr b="0" i="0" sz="18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
        <p:nvSpPr>
          <p:cNvPr id="137" name="Shape 137"/>
          <p:cNvSpPr txBox="1"/>
          <p:nvPr>
            <p:ph idx="1" type="body"/>
          </p:nvPr>
        </p:nvSpPr>
        <p:spPr>
          <a:xfrm>
            <a:off x="508000" y="990600"/>
            <a:ext cx="3251200" cy="5257800"/>
          </a:xfrm>
          <a:prstGeom prst="rect">
            <a:avLst/>
          </a:prstGeom>
          <a:noFill/>
          <a:ln>
            <a:noFill/>
          </a:ln>
        </p:spPr>
        <p:txBody>
          <a:bodyPr anchorCtr="0" anchor="t" bIns="91425" lIns="91425" rIns="91425" wrap="square" tIns="91425"/>
          <a:lstStyle>
            <a:lvl1pPr indent="0" lvl="0" marL="0" marR="0" rtl="0" algn="l">
              <a:spcBef>
                <a:spcPts val="320"/>
              </a:spcBef>
              <a:spcAft>
                <a:spcPts val="1000"/>
              </a:spcAft>
              <a:buClr>
                <a:schemeClr val="accent1"/>
              </a:buClr>
              <a:buSzPts val="1360"/>
              <a:buFont typeface="Noto Sans Symbols"/>
              <a:buNone/>
              <a:defRPr b="0" i="0" sz="1600" u="none" cap="none" strike="noStrike">
                <a:solidFill>
                  <a:srgbClr val="FFFFFF"/>
                </a:solidFill>
                <a:latin typeface="Georgia"/>
                <a:ea typeface="Georgia"/>
                <a:cs typeface="Georgia"/>
                <a:sym typeface="Georgia"/>
              </a:defRPr>
            </a:lvl1pPr>
            <a:lvl2pPr indent="-220980" lvl="1" marL="548640" marR="0" rtl="0" algn="l">
              <a:spcBef>
                <a:spcPts val="240"/>
              </a:spcBef>
              <a:buClr>
                <a:schemeClr val="accent2"/>
              </a:buClr>
              <a:buSzPts val="840"/>
              <a:buFont typeface="Noto Sans Symbols"/>
              <a:buChar char="○"/>
              <a:defRPr b="0" i="0" sz="1200" u="none" cap="none" strike="noStrike">
                <a:solidFill>
                  <a:schemeClr val="dk2"/>
                </a:solidFill>
                <a:latin typeface="Georgia"/>
                <a:ea typeface="Georgia"/>
                <a:cs typeface="Georgia"/>
                <a:sym typeface="Georgia"/>
              </a:defRPr>
            </a:lvl2pPr>
            <a:lvl3pPr indent="-180975" lvl="2" marL="822960" marR="0" rtl="0" algn="l">
              <a:spcBef>
                <a:spcPts val="200"/>
              </a:spcBef>
              <a:buClr>
                <a:schemeClr val="accent3"/>
              </a:buClr>
              <a:buSzPts val="750"/>
              <a:buFont typeface="Noto Sans Symbols"/>
              <a:buChar char="•"/>
              <a:defRPr b="0" i="0" sz="1000" u="none" cap="none" strike="noStrike">
                <a:solidFill>
                  <a:schemeClr val="dk1"/>
                </a:solidFill>
                <a:latin typeface="Georgia"/>
                <a:ea typeface="Georgia"/>
                <a:cs typeface="Georgia"/>
                <a:sym typeface="Georgia"/>
              </a:defRPr>
            </a:lvl3pPr>
            <a:lvl4pPr indent="-188594" lvl="3" marL="1097280" marR="0" rtl="0" algn="l">
              <a:spcBef>
                <a:spcPts val="180"/>
              </a:spcBef>
              <a:buClr>
                <a:schemeClr val="accent4"/>
              </a:buClr>
              <a:buSzPts val="630"/>
              <a:buFont typeface="Noto Sans Symbols"/>
              <a:buChar char="•"/>
              <a:defRPr b="0" i="0" sz="900" u="none" cap="none" strike="noStrike">
                <a:solidFill>
                  <a:schemeClr val="dk2"/>
                </a:solidFill>
                <a:latin typeface="Georgia"/>
                <a:ea typeface="Georgia"/>
                <a:cs typeface="Georgia"/>
                <a:sym typeface="Georgia"/>
              </a:defRPr>
            </a:lvl4pPr>
            <a:lvl5pPr indent="-171450" lvl="4" marL="1371600" marR="0" rtl="0" algn="l">
              <a:spcBef>
                <a:spcPts val="180"/>
              </a:spcBef>
              <a:buClr>
                <a:schemeClr val="accent5"/>
              </a:buClr>
              <a:buSzPts val="900"/>
              <a:buFont typeface="Georgia"/>
              <a:buChar char="•"/>
              <a:defRPr b="0" i="0" sz="9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
        <p:nvSpPr>
          <p:cNvPr id="138" name="Shape 138"/>
          <p:cNvSpPr/>
          <p:nvPr/>
        </p:nvSpPr>
        <p:spPr>
          <a:xfrm>
            <a:off x="199136" y="6388386"/>
            <a:ext cx="11777472" cy="309563"/>
          </a:xfrm>
          <a:prstGeom prst="rect">
            <a:avLst/>
          </a:prstGeom>
          <a:solidFill>
            <a:schemeClr val="accent3"/>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39" name="Shape 139"/>
          <p:cNvSpPr txBox="1"/>
          <p:nvPr>
            <p:ph idx="10" type="dt"/>
          </p:nvPr>
        </p:nvSpPr>
        <p:spPr>
          <a:xfrm>
            <a:off x="7717536" y="6404984"/>
            <a:ext cx="4059936" cy="365760"/>
          </a:xfrm>
          <a:prstGeom prst="rect">
            <a:avLst/>
          </a:prstGeom>
          <a:noFill/>
          <a:ln>
            <a:noFill/>
          </a:ln>
        </p:spPr>
        <p:txBody>
          <a:bodyPr anchorCtr="0" anchor="t" bIns="91425" lIns="91425" rIns="91425" wrap="square" tIns="91425"/>
          <a:lstStyle>
            <a:lvl1pPr indent="0" lvl="0" marL="0" marR="0" rtl="0" algn="r">
              <a:spcBef>
                <a:spcPts val="0"/>
              </a:spcBef>
              <a:buSzPts val="1400"/>
              <a:buNone/>
              <a:defRPr sz="14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140" name="Shape 140"/>
          <p:cNvSpPr txBox="1"/>
          <p:nvPr>
            <p:ph idx="11" type="ftr"/>
          </p:nvPr>
        </p:nvSpPr>
        <p:spPr>
          <a:xfrm>
            <a:off x="402336" y="6410848"/>
            <a:ext cx="4779264" cy="365760"/>
          </a:xfrm>
          <a:prstGeom prst="rect">
            <a:avLst/>
          </a:prstGeom>
          <a:noFill/>
          <a:ln>
            <a:noFill/>
          </a:ln>
        </p:spPr>
        <p:txBody>
          <a:bodyPr anchorCtr="0" anchor="t" bIns="91425" lIns="91425" rIns="91425" wrap="square" tIns="91425"/>
          <a:lstStyle>
            <a:lvl1pPr indent="0" lvl="0" marL="0" marR="0" rtl="0" algn="l">
              <a:spcBef>
                <a:spcPts val="0"/>
              </a:spcBef>
              <a:buSzPts val="1400"/>
              <a:buNone/>
              <a:defRPr sz="12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x">
  <p:cSld name="Title and Vertical Text">
    <p:bg>
      <p:bgPr>
        <a:solidFill>
          <a:schemeClr val="lt2"/>
        </a:solidFill>
      </p:bgPr>
    </p:bg>
    <p:spTree>
      <p:nvGrpSpPr>
        <p:cNvPr id="141" name="Shape 141"/>
        <p:cNvGrpSpPr/>
        <p:nvPr/>
      </p:nvGrpSpPr>
      <p:grpSpPr>
        <a:xfrm>
          <a:off x="0" y="0"/>
          <a:ext cx="0" cy="0"/>
          <a:chOff x="0" y="0"/>
          <a:chExt cx="0" cy="0"/>
        </a:xfrm>
      </p:grpSpPr>
      <p:sp>
        <p:nvSpPr>
          <p:cNvPr id="142" name="Shape 142"/>
          <p:cNvSpPr txBox="1"/>
          <p:nvPr>
            <p:ph type="title"/>
          </p:nvPr>
        </p:nvSpPr>
        <p:spPr>
          <a:xfrm>
            <a:off x="402336" y="228600"/>
            <a:ext cx="11379200" cy="758952"/>
          </a:xfrm>
          <a:prstGeom prst="rect">
            <a:avLst/>
          </a:prstGeom>
          <a:noFill/>
          <a:ln>
            <a:noFill/>
          </a:ln>
        </p:spPr>
        <p:txBody>
          <a:bodyPr anchorCtr="0" anchor="b" bIns="91425" lIns="91425" rIns="91425" wrap="square" tIns="91425"/>
          <a:lstStyle>
            <a:lvl1pPr indent="0" lvl="0" marL="0" marR="0" rtl="0" algn="ctr">
              <a:spcBef>
                <a:spcPts val="0"/>
              </a:spcBef>
              <a:buClr>
                <a:srgbClr val="078DBE"/>
              </a:buClr>
              <a:buSzPts val="3300"/>
              <a:buFont typeface="Georgia"/>
              <a:buNone/>
              <a:defRPr b="0" i="0" sz="3300" u="none" cap="none" strike="noStrike">
                <a:solidFill>
                  <a:srgbClr val="078DBE"/>
                </a:solidFill>
                <a:latin typeface="Georgia"/>
                <a:ea typeface="Georgia"/>
                <a:cs typeface="Georgia"/>
                <a:sym typeface="Georgia"/>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143" name="Shape 143"/>
          <p:cNvSpPr txBox="1"/>
          <p:nvPr>
            <p:ph idx="1" type="body"/>
          </p:nvPr>
        </p:nvSpPr>
        <p:spPr>
          <a:xfrm rot="5400000">
            <a:off x="3792220" y="-1865884"/>
            <a:ext cx="4599432" cy="11379200"/>
          </a:xfrm>
          <a:prstGeom prst="rect">
            <a:avLst/>
          </a:prstGeom>
          <a:noFill/>
          <a:ln>
            <a:noFill/>
          </a:ln>
        </p:spPr>
        <p:txBody>
          <a:bodyPr anchorCtr="0" anchor="t" bIns="91425" lIns="91425" rIns="91425" wrap="square" tIns="91425"/>
          <a:lstStyle>
            <a:lvl1pPr indent="-128587" lvl="0" marL="274320" marR="0" rtl="0" algn="l">
              <a:spcBef>
                <a:spcPts val="540"/>
              </a:spcBef>
              <a:buClr>
                <a:schemeClr val="accent1"/>
              </a:buClr>
              <a:buSzPts val="2295"/>
              <a:buFont typeface="Noto Sans Symbols"/>
              <a:buChar char="●"/>
              <a:defRPr b="0" i="0" sz="2700" u="none" cap="none" strike="noStrike">
                <a:solidFill>
                  <a:schemeClr val="dk1"/>
                </a:solidFill>
                <a:latin typeface="Georgia"/>
                <a:ea typeface="Georgia"/>
                <a:cs typeface="Georgia"/>
                <a:sym typeface="Georgia"/>
              </a:defRPr>
            </a:lvl1pPr>
            <a:lvl2pPr indent="-176530" lvl="1" marL="548640" marR="0" rtl="0" algn="l">
              <a:spcBef>
                <a:spcPts val="440"/>
              </a:spcBef>
              <a:buClr>
                <a:schemeClr val="accent2"/>
              </a:buClr>
              <a:buSzPts val="1540"/>
              <a:buFont typeface="Noto Sans Symbols"/>
              <a:buChar char="○"/>
              <a:defRPr b="0" i="0" sz="2200" u="none" cap="none" strike="noStrike">
                <a:solidFill>
                  <a:schemeClr val="dk2"/>
                </a:solidFill>
                <a:latin typeface="Georgia"/>
                <a:ea typeface="Georgia"/>
                <a:cs typeface="Georgia"/>
                <a:sym typeface="Georgia"/>
              </a:defRPr>
            </a:lvl2pPr>
            <a:lvl3pPr indent="-133350" lvl="2" marL="822960" marR="0" rtl="0" algn="l">
              <a:spcBef>
                <a:spcPts val="400"/>
              </a:spcBef>
              <a:buClr>
                <a:schemeClr val="accent3"/>
              </a:buClr>
              <a:buSzPts val="1500"/>
              <a:buFont typeface="Noto Sans Symbols"/>
              <a:buChar char="•"/>
              <a:defRPr b="0" i="0" sz="2000" u="none" cap="none" strike="noStrike">
                <a:solidFill>
                  <a:schemeClr val="dk1"/>
                </a:solidFill>
                <a:latin typeface="Georgia"/>
                <a:ea typeface="Georgia"/>
                <a:cs typeface="Georgia"/>
                <a:sym typeface="Georgia"/>
              </a:defRPr>
            </a:lvl3pPr>
            <a:lvl4pPr indent="-139700" lvl="3" marL="1097280" marR="0" rtl="0" algn="l">
              <a:spcBef>
                <a:spcPts val="400"/>
              </a:spcBef>
              <a:buClr>
                <a:schemeClr val="accent4"/>
              </a:buClr>
              <a:buSzPts val="1400"/>
              <a:buFont typeface="Noto Sans Symbols"/>
              <a:buChar char="•"/>
              <a:defRPr b="0" i="0" sz="2000" u="none" cap="none" strike="noStrike">
                <a:solidFill>
                  <a:schemeClr val="dk2"/>
                </a:solidFill>
                <a:latin typeface="Georgia"/>
                <a:ea typeface="Georgia"/>
                <a:cs typeface="Georgia"/>
                <a:sym typeface="Georgia"/>
              </a:defRPr>
            </a:lvl4pPr>
            <a:lvl5pPr indent="-114300" lvl="4" marL="1371600" marR="0" rtl="0" algn="l">
              <a:spcBef>
                <a:spcPts val="360"/>
              </a:spcBef>
              <a:buClr>
                <a:schemeClr val="accent5"/>
              </a:buClr>
              <a:buSzPts val="1800"/>
              <a:buFont typeface="Georgia"/>
              <a:buChar char="•"/>
              <a:defRPr b="0" i="0" sz="18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
        <p:nvSpPr>
          <p:cNvPr id="144" name="Shape 144"/>
          <p:cNvSpPr txBox="1"/>
          <p:nvPr>
            <p:ph idx="10" type="dt"/>
          </p:nvPr>
        </p:nvSpPr>
        <p:spPr>
          <a:xfrm>
            <a:off x="7721600" y="6404984"/>
            <a:ext cx="4059936" cy="365760"/>
          </a:xfrm>
          <a:prstGeom prst="rect">
            <a:avLst/>
          </a:prstGeom>
          <a:noFill/>
          <a:ln>
            <a:noFill/>
          </a:ln>
        </p:spPr>
        <p:txBody>
          <a:bodyPr anchorCtr="0" anchor="t" bIns="91425" lIns="91425" rIns="91425" wrap="square" tIns="91425"/>
          <a:lstStyle>
            <a:lvl1pPr indent="0" lvl="0" marL="0" marR="0" rtl="0" algn="r">
              <a:spcBef>
                <a:spcPts val="0"/>
              </a:spcBef>
              <a:buSzPts val="1400"/>
              <a:buNone/>
              <a:defRPr sz="14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145" name="Shape 145"/>
          <p:cNvSpPr txBox="1"/>
          <p:nvPr>
            <p:ph idx="11" type="ftr"/>
          </p:nvPr>
        </p:nvSpPr>
        <p:spPr>
          <a:xfrm>
            <a:off x="406400" y="6410848"/>
            <a:ext cx="4775200" cy="365760"/>
          </a:xfrm>
          <a:prstGeom prst="rect">
            <a:avLst/>
          </a:prstGeom>
          <a:noFill/>
          <a:ln>
            <a:noFill/>
          </a:ln>
        </p:spPr>
        <p:txBody>
          <a:bodyPr anchorCtr="0" anchor="t" bIns="91425" lIns="91425" rIns="91425" wrap="square" tIns="91425"/>
          <a:lstStyle>
            <a:lvl1pPr indent="0" lvl="0" marL="0" marR="0" rtl="0" algn="l">
              <a:spcBef>
                <a:spcPts val="0"/>
              </a:spcBef>
              <a:buSzPts val="1400"/>
              <a:buNone/>
              <a:defRPr sz="12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146" name="Shape 146"/>
          <p:cNvSpPr txBox="1"/>
          <p:nvPr>
            <p:ph idx="12" type="sldNum"/>
          </p:nvPr>
        </p:nvSpPr>
        <p:spPr>
          <a:xfrm>
            <a:off x="5791200" y="1040175"/>
            <a:ext cx="609600" cy="441325"/>
          </a:xfrm>
          <a:prstGeom prst="rect">
            <a:avLst/>
          </a:prstGeom>
          <a:noFill/>
          <a:ln>
            <a:noFill/>
          </a:ln>
        </p:spPr>
        <p:txBody>
          <a:bodyPr anchorCtr="0" anchor="ctr" bIns="45700" lIns="45700" rIns="45700" wrap="square" tIns="45700">
            <a:noAutofit/>
          </a:bodyPr>
          <a:lstStyle/>
          <a:p>
            <a:pPr indent="0" lvl="0" marL="0" marR="0" rtl="0" algn="ctr">
              <a:spcBef>
                <a:spcPts val="0"/>
              </a:spcBef>
              <a:buNone/>
            </a:pPr>
            <a:fld id="{00000000-1234-1234-1234-123412341234}" type="slidenum">
              <a:rPr lang="en-GB" sz="1600">
                <a:solidFill>
                  <a:srgbClr val="078DBE"/>
                </a:solidFill>
                <a:latin typeface="Georgia"/>
                <a:ea typeface="Georgia"/>
                <a:cs typeface="Georgia"/>
                <a:sym typeface="Georgia"/>
              </a:rPr>
              <a:t>‹#›</a:t>
            </a:fld>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type="vertTitleAndTx">
  <p:cSld name="Vertical Title and Text">
    <p:bg>
      <p:bgPr>
        <a:solidFill>
          <a:schemeClr val="lt2"/>
        </a:solidFill>
      </p:bgPr>
    </p:bg>
    <p:spTree>
      <p:nvGrpSpPr>
        <p:cNvPr id="147" name="Shape 147"/>
        <p:cNvGrpSpPr/>
        <p:nvPr/>
      </p:nvGrpSpPr>
      <p:grpSpPr>
        <a:xfrm>
          <a:off x="0" y="0"/>
          <a:ext cx="0" cy="0"/>
          <a:chOff x="0" y="0"/>
          <a:chExt cx="0" cy="0"/>
        </a:xfrm>
      </p:grpSpPr>
      <p:sp>
        <p:nvSpPr>
          <p:cNvPr id="148" name="Shape 148"/>
          <p:cNvSpPr/>
          <p:nvPr/>
        </p:nvSpPr>
        <p:spPr>
          <a:xfrm>
            <a:off x="0" y="6705600"/>
            <a:ext cx="12192000" cy="1524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49" name="Shape 149"/>
          <p:cNvSpPr/>
          <p:nvPr/>
        </p:nvSpPr>
        <p:spPr>
          <a:xfrm>
            <a:off x="9347200" y="0"/>
            <a:ext cx="28448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50" name="Shape 150"/>
          <p:cNvSpPr/>
          <p:nvPr/>
        </p:nvSpPr>
        <p:spPr>
          <a:xfrm>
            <a:off x="0" y="0"/>
            <a:ext cx="12192000" cy="155448"/>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51" name="Shape 151"/>
          <p:cNvSpPr/>
          <p:nvPr/>
        </p:nvSpPr>
        <p:spPr>
          <a:xfrm>
            <a:off x="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52" name="Shape 152"/>
          <p:cNvSpPr/>
          <p:nvPr/>
        </p:nvSpPr>
        <p:spPr>
          <a:xfrm>
            <a:off x="195072" y="6391657"/>
            <a:ext cx="11777472" cy="309563"/>
          </a:xfrm>
          <a:prstGeom prst="rect">
            <a:avLst/>
          </a:prstGeom>
          <a:solidFill>
            <a:schemeClr val="accent3"/>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53" name="Shape 153"/>
          <p:cNvSpPr/>
          <p:nvPr/>
        </p:nvSpPr>
        <p:spPr>
          <a:xfrm>
            <a:off x="203200" y="155448"/>
            <a:ext cx="11777472" cy="6547104"/>
          </a:xfrm>
          <a:prstGeom prst="rect">
            <a:avLst/>
          </a:prstGeom>
          <a:noFill/>
          <a:ln cap="flat" cmpd="sng" w="9525">
            <a:solidFill>
              <a:srgbClr val="078DBE"/>
            </a:solidFill>
            <a:prstDash val="solid"/>
            <a:miter lim="800000"/>
            <a:headEnd len="med" w="med" type="none"/>
            <a:tailEnd len="med" w="med" type="none"/>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cxnSp>
        <p:nvCxnSpPr>
          <p:cNvPr id="154" name="Shape 154"/>
          <p:cNvCxnSpPr/>
          <p:nvPr/>
        </p:nvCxnSpPr>
        <p:spPr>
          <a:xfrm rot="5400000">
            <a:off x="6403340" y="3278124"/>
            <a:ext cx="6245352" cy="0"/>
          </a:xfrm>
          <a:prstGeom prst="straightConnector1">
            <a:avLst/>
          </a:prstGeom>
          <a:noFill/>
          <a:ln cap="flat" cmpd="sng" w="9525">
            <a:solidFill>
              <a:srgbClr val="078DBE"/>
            </a:solidFill>
            <a:prstDash val="dash"/>
            <a:round/>
            <a:headEnd len="med" w="med" type="none"/>
            <a:tailEnd len="med" w="med" type="none"/>
          </a:ln>
        </p:spPr>
      </p:cxnSp>
      <p:sp>
        <p:nvSpPr>
          <p:cNvPr id="155" name="Shape 155"/>
          <p:cNvSpPr/>
          <p:nvPr/>
        </p:nvSpPr>
        <p:spPr>
          <a:xfrm>
            <a:off x="9119616" y="2925763"/>
            <a:ext cx="812800" cy="609600"/>
          </a:xfrm>
          <a:prstGeom prst="ellipse">
            <a:avLst/>
          </a:prstGeom>
          <a:solidFill>
            <a:srgbClr val="FFFFFF"/>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156" name="Shape 156"/>
          <p:cNvSpPr/>
          <p:nvPr/>
        </p:nvSpPr>
        <p:spPr>
          <a:xfrm>
            <a:off x="9245600" y="3020251"/>
            <a:ext cx="560832" cy="420624"/>
          </a:xfrm>
          <a:prstGeom prst="ellipse">
            <a:avLst/>
          </a:prstGeom>
          <a:solidFill>
            <a:srgbClr val="FFFFFF"/>
          </a:solidFill>
          <a:ln cap="rnd" cmpd="dbl" w="50800">
            <a:solidFill>
              <a:srgbClr val="078DBE"/>
            </a:solidFill>
            <a:prstDash val="solid"/>
            <a:round/>
            <a:headEnd len="med" w="med" type="none"/>
            <a:tailEnd len="med" w="med" type="none"/>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157" name="Shape 157"/>
          <p:cNvSpPr txBox="1"/>
          <p:nvPr>
            <p:ph idx="12" type="sldNum"/>
          </p:nvPr>
        </p:nvSpPr>
        <p:spPr>
          <a:xfrm>
            <a:off x="9221216" y="3009902"/>
            <a:ext cx="609600" cy="441325"/>
          </a:xfrm>
          <a:prstGeom prst="rect">
            <a:avLst/>
          </a:prstGeom>
          <a:noFill/>
          <a:ln>
            <a:noFill/>
          </a:ln>
        </p:spPr>
        <p:txBody>
          <a:bodyPr anchorCtr="0" anchor="ctr" bIns="45700" lIns="45700" rIns="45700" wrap="square" tIns="45700">
            <a:noAutofit/>
          </a:bodyPr>
          <a:lstStyle/>
          <a:p>
            <a:pPr indent="0" lvl="0" marL="0" marR="0" rtl="0" algn="ctr">
              <a:spcBef>
                <a:spcPts val="0"/>
              </a:spcBef>
              <a:buNone/>
            </a:pPr>
            <a:fld id="{00000000-1234-1234-1234-123412341234}" type="slidenum">
              <a:rPr lang="en-GB" sz="1600">
                <a:solidFill>
                  <a:srgbClr val="078DBE"/>
                </a:solidFill>
                <a:latin typeface="Georgia"/>
                <a:ea typeface="Georgia"/>
                <a:cs typeface="Georgia"/>
                <a:sym typeface="Georgia"/>
              </a:rPr>
              <a:t>‹#›</a:t>
            </a:fld>
          </a:p>
        </p:txBody>
      </p:sp>
      <p:sp>
        <p:nvSpPr>
          <p:cNvPr id="158" name="Shape 158"/>
          <p:cNvSpPr txBox="1"/>
          <p:nvPr>
            <p:ph idx="1" type="body"/>
          </p:nvPr>
        </p:nvSpPr>
        <p:spPr>
          <a:xfrm rot="5400000">
            <a:off x="1864517" y="-1153317"/>
            <a:ext cx="5821366" cy="8737600"/>
          </a:xfrm>
          <a:prstGeom prst="rect">
            <a:avLst/>
          </a:prstGeom>
          <a:noFill/>
          <a:ln>
            <a:noFill/>
          </a:ln>
        </p:spPr>
        <p:txBody>
          <a:bodyPr anchorCtr="0" anchor="t" bIns="91425" lIns="91425" rIns="91425" wrap="square" tIns="91425"/>
          <a:lstStyle>
            <a:lvl1pPr indent="-128587" lvl="0" marL="274320" marR="0" rtl="0" algn="l">
              <a:spcBef>
                <a:spcPts val="540"/>
              </a:spcBef>
              <a:buClr>
                <a:schemeClr val="accent1"/>
              </a:buClr>
              <a:buSzPts val="2295"/>
              <a:buFont typeface="Noto Sans Symbols"/>
              <a:buChar char="●"/>
              <a:defRPr b="0" i="0" sz="2700" u="none" cap="none" strike="noStrike">
                <a:solidFill>
                  <a:schemeClr val="dk1"/>
                </a:solidFill>
                <a:latin typeface="Georgia"/>
                <a:ea typeface="Georgia"/>
                <a:cs typeface="Georgia"/>
                <a:sym typeface="Georgia"/>
              </a:defRPr>
            </a:lvl1pPr>
            <a:lvl2pPr indent="-176530" lvl="1" marL="548640" marR="0" rtl="0" algn="l">
              <a:spcBef>
                <a:spcPts val="440"/>
              </a:spcBef>
              <a:buClr>
                <a:schemeClr val="accent2"/>
              </a:buClr>
              <a:buSzPts val="1540"/>
              <a:buFont typeface="Noto Sans Symbols"/>
              <a:buChar char="○"/>
              <a:defRPr b="0" i="0" sz="2200" u="none" cap="none" strike="noStrike">
                <a:solidFill>
                  <a:schemeClr val="dk2"/>
                </a:solidFill>
                <a:latin typeface="Georgia"/>
                <a:ea typeface="Georgia"/>
                <a:cs typeface="Georgia"/>
                <a:sym typeface="Georgia"/>
              </a:defRPr>
            </a:lvl2pPr>
            <a:lvl3pPr indent="-133350" lvl="2" marL="822960" marR="0" rtl="0" algn="l">
              <a:spcBef>
                <a:spcPts val="400"/>
              </a:spcBef>
              <a:buClr>
                <a:schemeClr val="accent3"/>
              </a:buClr>
              <a:buSzPts val="1500"/>
              <a:buFont typeface="Noto Sans Symbols"/>
              <a:buChar char="•"/>
              <a:defRPr b="0" i="0" sz="2000" u="none" cap="none" strike="noStrike">
                <a:solidFill>
                  <a:schemeClr val="dk1"/>
                </a:solidFill>
                <a:latin typeface="Georgia"/>
                <a:ea typeface="Georgia"/>
                <a:cs typeface="Georgia"/>
                <a:sym typeface="Georgia"/>
              </a:defRPr>
            </a:lvl3pPr>
            <a:lvl4pPr indent="-139700" lvl="3" marL="1097280" marR="0" rtl="0" algn="l">
              <a:spcBef>
                <a:spcPts val="400"/>
              </a:spcBef>
              <a:buClr>
                <a:schemeClr val="accent4"/>
              </a:buClr>
              <a:buSzPts val="1400"/>
              <a:buFont typeface="Noto Sans Symbols"/>
              <a:buChar char="•"/>
              <a:defRPr b="0" i="0" sz="2000" u="none" cap="none" strike="noStrike">
                <a:solidFill>
                  <a:schemeClr val="dk2"/>
                </a:solidFill>
                <a:latin typeface="Georgia"/>
                <a:ea typeface="Georgia"/>
                <a:cs typeface="Georgia"/>
                <a:sym typeface="Georgia"/>
              </a:defRPr>
            </a:lvl4pPr>
            <a:lvl5pPr indent="-114300" lvl="4" marL="1371600" marR="0" rtl="0" algn="l">
              <a:spcBef>
                <a:spcPts val="360"/>
              </a:spcBef>
              <a:buClr>
                <a:schemeClr val="accent5"/>
              </a:buClr>
              <a:buSzPts val="1800"/>
              <a:buFont typeface="Georgia"/>
              <a:buChar char="•"/>
              <a:defRPr b="0" i="0" sz="18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
        <p:nvSpPr>
          <p:cNvPr id="159" name="Shape 159"/>
          <p:cNvSpPr txBox="1"/>
          <p:nvPr>
            <p:ph idx="10" type="dt"/>
          </p:nvPr>
        </p:nvSpPr>
        <p:spPr>
          <a:xfrm>
            <a:off x="7721600" y="6404984"/>
            <a:ext cx="4059936" cy="365760"/>
          </a:xfrm>
          <a:prstGeom prst="rect">
            <a:avLst/>
          </a:prstGeom>
          <a:noFill/>
          <a:ln>
            <a:noFill/>
          </a:ln>
        </p:spPr>
        <p:txBody>
          <a:bodyPr anchorCtr="0" anchor="t" bIns="91425" lIns="91425" rIns="91425" wrap="square" tIns="91425"/>
          <a:lstStyle>
            <a:lvl1pPr indent="0" lvl="0" marL="0" marR="0" rtl="0" algn="r">
              <a:spcBef>
                <a:spcPts val="0"/>
              </a:spcBef>
              <a:buSzPts val="1400"/>
              <a:buNone/>
              <a:defRPr sz="14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160" name="Shape 160"/>
          <p:cNvSpPr txBox="1"/>
          <p:nvPr>
            <p:ph idx="11" type="ftr"/>
          </p:nvPr>
        </p:nvSpPr>
        <p:spPr>
          <a:xfrm>
            <a:off x="406400" y="6410848"/>
            <a:ext cx="4775200" cy="365760"/>
          </a:xfrm>
          <a:prstGeom prst="rect">
            <a:avLst/>
          </a:prstGeom>
          <a:noFill/>
          <a:ln>
            <a:noFill/>
          </a:ln>
        </p:spPr>
        <p:txBody>
          <a:bodyPr anchorCtr="0" anchor="t" bIns="91425" lIns="91425" rIns="91425" wrap="square" tIns="91425"/>
          <a:lstStyle>
            <a:lvl1pPr indent="0" lvl="0" marL="0" marR="0" rtl="0" algn="l">
              <a:spcBef>
                <a:spcPts val="0"/>
              </a:spcBef>
              <a:buSzPts val="1400"/>
              <a:buNone/>
              <a:defRPr sz="12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161" name="Shape 161"/>
          <p:cNvSpPr txBox="1"/>
          <p:nvPr>
            <p:ph type="title"/>
          </p:nvPr>
        </p:nvSpPr>
        <p:spPr>
          <a:xfrm rot="5400000">
            <a:off x="7894637" y="2265365"/>
            <a:ext cx="5851525" cy="1930400"/>
          </a:xfrm>
          <a:prstGeom prst="rect">
            <a:avLst/>
          </a:prstGeom>
          <a:noFill/>
          <a:ln>
            <a:noFill/>
          </a:ln>
        </p:spPr>
        <p:txBody>
          <a:bodyPr anchorCtr="0" anchor="b" bIns="91425" lIns="91425" rIns="91425" wrap="square" tIns="91425"/>
          <a:lstStyle>
            <a:lvl1pPr indent="0" lvl="0" marL="0" marR="0" rtl="0" algn="ctr">
              <a:spcBef>
                <a:spcPts val="0"/>
              </a:spcBef>
              <a:buClr>
                <a:srgbClr val="078DBE"/>
              </a:buClr>
              <a:buSzPts val="3300"/>
              <a:buFont typeface="Georgia"/>
              <a:buNone/>
              <a:defRPr b="0" i="0" sz="3300" u="none" cap="none" strike="noStrike">
                <a:solidFill>
                  <a:srgbClr val="078DBE"/>
                </a:solidFill>
                <a:latin typeface="Georgia"/>
                <a:ea typeface="Georgia"/>
                <a:cs typeface="Georgia"/>
                <a:sym typeface="Georgia"/>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9" name="Shape 9"/>
        <p:cNvGrpSpPr/>
        <p:nvPr/>
      </p:nvGrpSpPr>
      <p:grpSpPr>
        <a:xfrm>
          <a:off x="0" y="0"/>
          <a:ext cx="0" cy="0"/>
          <a:chOff x="0" y="0"/>
          <a:chExt cx="0" cy="0"/>
        </a:xfrm>
      </p:grpSpPr>
      <p:sp>
        <p:nvSpPr>
          <p:cNvPr id="10" name="Shape 10"/>
          <p:cNvSpPr/>
          <p:nvPr/>
        </p:nvSpPr>
        <p:spPr>
          <a:xfrm>
            <a:off x="0" y="6705600"/>
            <a:ext cx="12192000" cy="1524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1" name="Shape 11"/>
          <p:cNvSpPr/>
          <p:nvPr/>
        </p:nvSpPr>
        <p:spPr>
          <a:xfrm>
            <a:off x="0" y="1"/>
            <a:ext cx="12192000" cy="1393371"/>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2" name="Shape 12"/>
          <p:cNvSpPr/>
          <p:nvPr/>
        </p:nvSpPr>
        <p:spPr>
          <a:xfrm>
            <a:off x="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3" name="Shape 13"/>
          <p:cNvSpPr/>
          <p:nvPr/>
        </p:nvSpPr>
        <p:spPr>
          <a:xfrm>
            <a:off x="11988800" y="0"/>
            <a:ext cx="203200" cy="6858000"/>
          </a:xfrm>
          <a:prstGeom prst="rect">
            <a:avLst/>
          </a:prstGeom>
          <a:solidFill>
            <a:srgbClr val="FFFFFF"/>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4" name="Shape 14"/>
          <p:cNvSpPr/>
          <p:nvPr/>
        </p:nvSpPr>
        <p:spPr>
          <a:xfrm>
            <a:off x="199136" y="6388386"/>
            <a:ext cx="11777472" cy="309563"/>
          </a:xfrm>
          <a:prstGeom prst="rect">
            <a:avLst/>
          </a:prstGeom>
          <a:solidFill>
            <a:schemeClr val="accent3"/>
          </a:solidFill>
          <a:ln>
            <a:noFill/>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sp>
        <p:nvSpPr>
          <p:cNvPr id="15" name="Shape 15"/>
          <p:cNvSpPr txBox="1"/>
          <p:nvPr>
            <p:ph idx="10" type="dt"/>
          </p:nvPr>
        </p:nvSpPr>
        <p:spPr>
          <a:xfrm>
            <a:off x="7721600" y="6404984"/>
            <a:ext cx="4059936" cy="365760"/>
          </a:xfrm>
          <a:prstGeom prst="rect">
            <a:avLst/>
          </a:prstGeom>
          <a:noFill/>
          <a:ln>
            <a:noFill/>
          </a:ln>
        </p:spPr>
        <p:txBody>
          <a:bodyPr anchorCtr="0" anchor="t" bIns="91425" lIns="91425" rIns="91425" wrap="square" tIns="91425"/>
          <a:lstStyle>
            <a:lvl1pPr indent="0" lvl="0" marL="0" marR="0" rtl="0" algn="r">
              <a:spcBef>
                <a:spcPts val="0"/>
              </a:spcBef>
              <a:buSzPts val="1400"/>
              <a:buNone/>
              <a:defRPr sz="14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16" name="Shape 16"/>
          <p:cNvSpPr txBox="1"/>
          <p:nvPr>
            <p:ph idx="11" type="ftr"/>
          </p:nvPr>
        </p:nvSpPr>
        <p:spPr>
          <a:xfrm>
            <a:off x="406400" y="6410848"/>
            <a:ext cx="4775200" cy="365760"/>
          </a:xfrm>
          <a:prstGeom prst="rect">
            <a:avLst/>
          </a:prstGeom>
          <a:noFill/>
          <a:ln>
            <a:noFill/>
          </a:ln>
        </p:spPr>
        <p:txBody>
          <a:bodyPr anchorCtr="0" anchor="t" bIns="91425" lIns="91425" rIns="91425" wrap="square" tIns="91425"/>
          <a:lstStyle>
            <a:lvl1pPr indent="0" lvl="0" marL="0" marR="0" rtl="0" algn="l">
              <a:spcBef>
                <a:spcPts val="0"/>
              </a:spcBef>
              <a:buSzPts val="1400"/>
              <a:buNone/>
              <a:defRPr sz="1200">
                <a:solidFill>
                  <a:srgbClr val="FFFFFF"/>
                </a:solidFill>
                <a:latin typeface="Georgia"/>
                <a:ea typeface="Georgia"/>
                <a:cs typeface="Georgia"/>
                <a:sym typeface="Georgia"/>
              </a:defRPr>
            </a:lvl1pPr>
            <a:lvl2pPr indent="0" lvl="1" marL="457200" marR="0" rtl="0" algn="l">
              <a:spcBef>
                <a:spcPts val="0"/>
              </a:spcBef>
              <a:buSzPts val="1400"/>
              <a:buNone/>
              <a:defRPr b="0" i="0" sz="1800" u="none" cap="none" strike="noStrike">
                <a:solidFill>
                  <a:schemeClr val="dk1"/>
                </a:solidFill>
                <a:latin typeface="Georgia"/>
                <a:ea typeface="Georgia"/>
                <a:cs typeface="Georgia"/>
                <a:sym typeface="Georgia"/>
              </a:defRPr>
            </a:lvl2pPr>
            <a:lvl3pPr indent="0" lvl="2" marL="914400" marR="0" rtl="0" algn="l">
              <a:spcBef>
                <a:spcPts val="0"/>
              </a:spcBef>
              <a:buSzPts val="1400"/>
              <a:buNone/>
              <a:defRPr b="0" i="0" sz="1800" u="none" cap="none" strike="noStrike">
                <a:solidFill>
                  <a:schemeClr val="dk1"/>
                </a:solidFill>
                <a:latin typeface="Georgia"/>
                <a:ea typeface="Georgia"/>
                <a:cs typeface="Georgia"/>
                <a:sym typeface="Georgia"/>
              </a:defRPr>
            </a:lvl3pPr>
            <a:lvl4pPr indent="0" lvl="3" marL="1371600" marR="0" rtl="0" algn="l">
              <a:spcBef>
                <a:spcPts val="0"/>
              </a:spcBef>
              <a:buSzPts val="1400"/>
              <a:buNone/>
              <a:defRPr b="0" i="0" sz="1800" u="none" cap="none" strike="noStrike">
                <a:solidFill>
                  <a:schemeClr val="dk1"/>
                </a:solidFill>
                <a:latin typeface="Georgia"/>
                <a:ea typeface="Georgia"/>
                <a:cs typeface="Georgia"/>
                <a:sym typeface="Georgia"/>
              </a:defRPr>
            </a:lvl4pPr>
            <a:lvl5pPr indent="0" lvl="4" marL="1828800" marR="0" rtl="0" algn="l">
              <a:spcBef>
                <a:spcPts val="0"/>
              </a:spcBef>
              <a:buSzPts val="1400"/>
              <a:buNone/>
              <a:defRPr b="0" i="0" sz="1800" u="none" cap="none" strike="noStrike">
                <a:solidFill>
                  <a:schemeClr val="dk1"/>
                </a:solidFill>
                <a:latin typeface="Georgia"/>
                <a:ea typeface="Georgia"/>
                <a:cs typeface="Georgia"/>
                <a:sym typeface="Georgia"/>
              </a:defRPr>
            </a:lvl5pPr>
            <a:lvl6pPr indent="0" lvl="5" marL="2286000" marR="0" rtl="0" algn="l">
              <a:spcBef>
                <a:spcPts val="0"/>
              </a:spcBef>
              <a:buSzPts val="1400"/>
              <a:buNone/>
              <a:defRPr b="0" i="0" sz="1800" u="none" cap="none" strike="noStrike">
                <a:solidFill>
                  <a:schemeClr val="dk1"/>
                </a:solidFill>
                <a:latin typeface="Georgia"/>
                <a:ea typeface="Georgia"/>
                <a:cs typeface="Georgia"/>
                <a:sym typeface="Georgia"/>
              </a:defRPr>
            </a:lvl6pPr>
            <a:lvl7pPr indent="0" lvl="6" marL="2743200" marR="0" rtl="0" algn="l">
              <a:spcBef>
                <a:spcPts val="0"/>
              </a:spcBef>
              <a:buSzPts val="1400"/>
              <a:buNone/>
              <a:defRPr b="0" i="0" sz="1800" u="none" cap="none" strike="noStrike">
                <a:solidFill>
                  <a:schemeClr val="dk1"/>
                </a:solidFill>
                <a:latin typeface="Georgia"/>
                <a:ea typeface="Georgia"/>
                <a:cs typeface="Georgia"/>
                <a:sym typeface="Georgia"/>
              </a:defRPr>
            </a:lvl7pPr>
            <a:lvl8pPr indent="0" lvl="7" marL="3200400" marR="0" rtl="0" algn="l">
              <a:spcBef>
                <a:spcPts val="0"/>
              </a:spcBef>
              <a:buSzPts val="1400"/>
              <a:buNone/>
              <a:defRPr b="0" i="0" sz="1800" u="none" cap="none" strike="noStrike">
                <a:solidFill>
                  <a:schemeClr val="dk1"/>
                </a:solidFill>
                <a:latin typeface="Georgia"/>
                <a:ea typeface="Georgia"/>
                <a:cs typeface="Georgia"/>
                <a:sym typeface="Georgia"/>
              </a:defRPr>
            </a:lvl8pPr>
            <a:lvl9pPr indent="0" lvl="8" marL="3657600" marR="0" rtl="0" algn="l">
              <a:spcBef>
                <a:spcPts val="0"/>
              </a:spcBef>
              <a:buSzPts val="1400"/>
              <a:buNone/>
              <a:defRPr b="0" i="0" sz="1800" u="none" cap="none" strike="noStrike">
                <a:solidFill>
                  <a:schemeClr val="dk1"/>
                </a:solidFill>
                <a:latin typeface="Georgia"/>
                <a:ea typeface="Georgia"/>
                <a:cs typeface="Georgia"/>
                <a:sym typeface="Georgia"/>
              </a:defRPr>
            </a:lvl9pPr>
          </a:lstStyle>
          <a:p/>
        </p:txBody>
      </p:sp>
      <p:sp>
        <p:nvSpPr>
          <p:cNvPr id="17" name="Shape 17"/>
          <p:cNvSpPr/>
          <p:nvPr/>
        </p:nvSpPr>
        <p:spPr>
          <a:xfrm>
            <a:off x="203200" y="155448"/>
            <a:ext cx="11777472" cy="6547104"/>
          </a:xfrm>
          <a:prstGeom prst="rect">
            <a:avLst/>
          </a:prstGeom>
          <a:noFill/>
          <a:ln cap="flat" cmpd="sng" w="9525">
            <a:solidFill>
              <a:srgbClr val="078DBE"/>
            </a:solidFill>
            <a:prstDash val="solid"/>
            <a:miter lim="800000"/>
            <a:headEnd len="med" w="med" type="none"/>
            <a:tailEnd len="med" w="med" type="none"/>
          </a:ln>
        </p:spPr>
        <p:txBody>
          <a:bodyPr anchorCtr="0" anchor="ctr" bIns="45700" lIns="91425" rIns="91425" wrap="square" tIns="45700">
            <a:noAutofit/>
          </a:bodyPr>
          <a:lstStyle/>
          <a:p>
            <a:pPr indent="0" lvl="0" marL="0" marR="0" rtl="0" algn="l">
              <a:spcBef>
                <a:spcPts val="0"/>
              </a:spcBef>
              <a:buNone/>
            </a:pPr>
            <a:r>
              <a:t/>
            </a:r>
            <a:endParaRPr sz="1800">
              <a:solidFill>
                <a:schemeClr val="dk1"/>
              </a:solidFill>
              <a:latin typeface="Georgia"/>
              <a:ea typeface="Georgia"/>
              <a:cs typeface="Georgia"/>
              <a:sym typeface="Georgia"/>
            </a:endParaRPr>
          </a:p>
        </p:txBody>
      </p:sp>
      <p:cxnSp>
        <p:nvCxnSpPr>
          <p:cNvPr id="18" name="Shape 18"/>
          <p:cNvCxnSpPr/>
          <p:nvPr/>
        </p:nvCxnSpPr>
        <p:spPr>
          <a:xfrm>
            <a:off x="203200" y="1276743"/>
            <a:ext cx="11777472" cy="0"/>
          </a:xfrm>
          <a:prstGeom prst="straightConnector1">
            <a:avLst/>
          </a:prstGeom>
          <a:noFill/>
          <a:ln cap="flat" cmpd="sng" w="9525">
            <a:solidFill>
              <a:srgbClr val="078DBE"/>
            </a:solidFill>
            <a:prstDash val="dash"/>
            <a:round/>
            <a:headEnd len="med" w="med" type="none"/>
            <a:tailEnd len="med" w="med" type="none"/>
          </a:ln>
        </p:spPr>
      </p:cxnSp>
      <p:sp>
        <p:nvSpPr>
          <p:cNvPr id="19" name="Shape 19"/>
          <p:cNvSpPr/>
          <p:nvPr/>
        </p:nvSpPr>
        <p:spPr>
          <a:xfrm>
            <a:off x="5689600" y="956036"/>
            <a:ext cx="812800" cy="609600"/>
          </a:xfrm>
          <a:prstGeom prst="ellipse">
            <a:avLst/>
          </a:prstGeom>
          <a:solidFill>
            <a:srgbClr val="FFFFFF"/>
          </a:solidFill>
          <a:ln>
            <a:noFill/>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20" name="Shape 20"/>
          <p:cNvSpPr/>
          <p:nvPr/>
        </p:nvSpPr>
        <p:spPr>
          <a:xfrm>
            <a:off x="5815584" y="1050524"/>
            <a:ext cx="560832" cy="420624"/>
          </a:xfrm>
          <a:prstGeom prst="ellipse">
            <a:avLst/>
          </a:prstGeom>
          <a:solidFill>
            <a:srgbClr val="FFFFFF"/>
          </a:solidFill>
          <a:ln cap="rnd" cmpd="dbl" w="50800">
            <a:solidFill>
              <a:srgbClr val="078DBE"/>
            </a:solidFill>
            <a:prstDash val="solid"/>
            <a:round/>
            <a:headEnd len="med" w="med" type="none"/>
            <a:tailEnd len="med" w="med" type="none"/>
          </a:ln>
        </p:spPr>
        <p:txBody>
          <a:bodyPr anchorCtr="0" anchor="ctr" bIns="45700" lIns="91425" rIns="91425" wrap="square" tIns="45700">
            <a:noAutofit/>
          </a:bodyPr>
          <a:lstStyle/>
          <a:p>
            <a:pPr indent="0" lvl="0" marL="0" marR="0" rtl="0" algn="ctr">
              <a:spcBef>
                <a:spcPts val="0"/>
              </a:spcBef>
              <a:buNone/>
            </a:pPr>
            <a:r>
              <a:t/>
            </a:r>
            <a:endParaRPr sz="1800">
              <a:solidFill>
                <a:schemeClr val="lt1"/>
              </a:solidFill>
              <a:latin typeface="Georgia"/>
              <a:ea typeface="Georgia"/>
              <a:cs typeface="Georgia"/>
              <a:sym typeface="Georgia"/>
            </a:endParaRPr>
          </a:p>
        </p:txBody>
      </p:sp>
      <p:sp>
        <p:nvSpPr>
          <p:cNvPr id="21" name="Shape 21"/>
          <p:cNvSpPr txBox="1"/>
          <p:nvPr>
            <p:ph idx="12" type="sldNum"/>
          </p:nvPr>
        </p:nvSpPr>
        <p:spPr>
          <a:xfrm>
            <a:off x="5791200" y="1040175"/>
            <a:ext cx="609600" cy="441325"/>
          </a:xfrm>
          <a:prstGeom prst="rect">
            <a:avLst/>
          </a:prstGeom>
          <a:noFill/>
          <a:ln>
            <a:noFill/>
          </a:ln>
        </p:spPr>
        <p:txBody>
          <a:bodyPr anchorCtr="0" anchor="ctr" bIns="45700" lIns="45700" rIns="45700" wrap="square" tIns="45700">
            <a:noAutofit/>
          </a:bodyPr>
          <a:lstStyle/>
          <a:p>
            <a:pPr indent="0" lvl="0" marL="0" marR="0" rtl="0" algn="ctr">
              <a:spcBef>
                <a:spcPts val="0"/>
              </a:spcBef>
              <a:buNone/>
            </a:pPr>
            <a:fld id="{00000000-1234-1234-1234-123412341234}" type="slidenum">
              <a:rPr b="0" lang="en-GB" sz="1600" u="none">
                <a:solidFill>
                  <a:srgbClr val="078DBE"/>
                </a:solidFill>
                <a:latin typeface="Georgia"/>
                <a:ea typeface="Georgia"/>
                <a:cs typeface="Georgia"/>
                <a:sym typeface="Georgia"/>
              </a:rPr>
              <a:t>‹#›</a:t>
            </a:fld>
          </a:p>
        </p:txBody>
      </p:sp>
      <p:sp>
        <p:nvSpPr>
          <p:cNvPr id="22" name="Shape 22"/>
          <p:cNvSpPr txBox="1"/>
          <p:nvPr>
            <p:ph type="title"/>
          </p:nvPr>
        </p:nvSpPr>
        <p:spPr>
          <a:xfrm>
            <a:off x="402336" y="228600"/>
            <a:ext cx="11379200" cy="758952"/>
          </a:xfrm>
          <a:prstGeom prst="rect">
            <a:avLst/>
          </a:prstGeom>
          <a:noFill/>
          <a:ln>
            <a:noFill/>
          </a:ln>
        </p:spPr>
        <p:txBody>
          <a:bodyPr anchorCtr="0" anchor="b" bIns="91425" lIns="91425" rIns="91425" wrap="square" tIns="91425"/>
          <a:lstStyle>
            <a:lvl1pPr indent="0" lvl="0" marL="0" marR="0" rtl="0" algn="ctr">
              <a:spcBef>
                <a:spcPts val="0"/>
              </a:spcBef>
              <a:buClr>
                <a:srgbClr val="078DBE"/>
              </a:buClr>
              <a:buSzPts val="3300"/>
              <a:buFont typeface="Georgia"/>
              <a:buNone/>
              <a:defRPr b="0" i="0" sz="3300" u="none" cap="none" strike="noStrike">
                <a:solidFill>
                  <a:srgbClr val="078DBE"/>
                </a:solidFill>
                <a:latin typeface="Georgia"/>
                <a:ea typeface="Georgia"/>
                <a:cs typeface="Georgia"/>
                <a:sym typeface="Georgia"/>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23" name="Shape 23"/>
          <p:cNvSpPr txBox="1"/>
          <p:nvPr>
            <p:ph idx="1" type="body"/>
          </p:nvPr>
        </p:nvSpPr>
        <p:spPr>
          <a:xfrm>
            <a:off x="402336" y="1524000"/>
            <a:ext cx="11379200" cy="4599432"/>
          </a:xfrm>
          <a:prstGeom prst="rect">
            <a:avLst/>
          </a:prstGeom>
          <a:noFill/>
          <a:ln>
            <a:noFill/>
          </a:ln>
        </p:spPr>
        <p:txBody>
          <a:bodyPr anchorCtr="0" anchor="t" bIns="91425" lIns="91425" rIns="91425" wrap="square" tIns="91425"/>
          <a:lstStyle>
            <a:lvl1pPr indent="-128587" lvl="0" marL="274320" marR="0" rtl="0" algn="l">
              <a:spcBef>
                <a:spcPts val="540"/>
              </a:spcBef>
              <a:buClr>
                <a:schemeClr val="accent1"/>
              </a:buClr>
              <a:buSzPts val="2295"/>
              <a:buFont typeface="Noto Sans Symbols"/>
              <a:buChar char="●"/>
              <a:defRPr b="0" i="0" sz="2700" u="none" cap="none" strike="noStrike">
                <a:solidFill>
                  <a:schemeClr val="dk1"/>
                </a:solidFill>
                <a:latin typeface="Georgia"/>
                <a:ea typeface="Georgia"/>
                <a:cs typeface="Georgia"/>
                <a:sym typeface="Georgia"/>
              </a:defRPr>
            </a:lvl1pPr>
            <a:lvl2pPr indent="-176530" lvl="1" marL="548640" marR="0" rtl="0" algn="l">
              <a:spcBef>
                <a:spcPts val="440"/>
              </a:spcBef>
              <a:buClr>
                <a:schemeClr val="accent2"/>
              </a:buClr>
              <a:buSzPts val="1540"/>
              <a:buFont typeface="Noto Sans Symbols"/>
              <a:buChar char="○"/>
              <a:defRPr b="0" i="0" sz="2200" u="none" cap="none" strike="noStrike">
                <a:solidFill>
                  <a:schemeClr val="dk2"/>
                </a:solidFill>
                <a:latin typeface="Georgia"/>
                <a:ea typeface="Georgia"/>
                <a:cs typeface="Georgia"/>
                <a:sym typeface="Georgia"/>
              </a:defRPr>
            </a:lvl2pPr>
            <a:lvl3pPr indent="-133350" lvl="2" marL="822960" marR="0" rtl="0" algn="l">
              <a:spcBef>
                <a:spcPts val="400"/>
              </a:spcBef>
              <a:buClr>
                <a:schemeClr val="accent3"/>
              </a:buClr>
              <a:buSzPts val="1500"/>
              <a:buFont typeface="Noto Sans Symbols"/>
              <a:buChar char="•"/>
              <a:defRPr b="0" i="0" sz="2000" u="none" cap="none" strike="noStrike">
                <a:solidFill>
                  <a:schemeClr val="dk1"/>
                </a:solidFill>
                <a:latin typeface="Georgia"/>
                <a:ea typeface="Georgia"/>
                <a:cs typeface="Georgia"/>
                <a:sym typeface="Georgia"/>
              </a:defRPr>
            </a:lvl3pPr>
            <a:lvl4pPr indent="-139700" lvl="3" marL="1097280" marR="0" rtl="0" algn="l">
              <a:spcBef>
                <a:spcPts val="400"/>
              </a:spcBef>
              <a:buClr>
                <a:schemeClr val="accent4"/>
              </a:buClr>
              <a:buSzPts val="1400"/>
              <a:buFont typeface="Noto Sans Symbols"/>
              <a:buChar char="•"/>
              <a:defRPr b="0" i="0" sz="2000" u="none" cap="none" strike="noStrike">
                <a:solidFill>
                  <a:schemeClr val="dk2"/>
                </a:solidFill>
                <a:latin typeface="Georgia"/>
                <a:ea typeface="Georgia"/>
                <a:cs typeface="Georgia"/>
                <a:sym typeface="Georgia"/>
              </a:defRPr>
            </a:lvl4pPr>
            <a:lvl5pPr indent="-114300" lvl="4" marL="1371600" marR="0" rtl="0" algn="l">
              <a:spcBef>
                <a:spcPts val="360"/>
              </a:spcBef>
              <a:buClr>
                <a:schemeClr val="accent5"/>
              </a:buClr>
              <a:buSzPts val="1800"/>
              <a:buFont typeface="Georgia"/>
              <a:buChar char="•"/>
              <a:defRPr b="0" i="0" sz="1800" u="none" cap="none" strike="noStrike">
                <a:solidFill>
                  <a:schemeClr val="dk1"/>
                </a:solidFill>
                <a:latin typeface="Georgia"/>
                <a:ea typeface="Georgia"/>
                <a:cs typeface="Georgia"/>
                <a:sym typeface="Georgia"/>
              </a:defRPr>
            </a:lvl5pPr>
            <a:lvl6pPr indent="-91440" lvl="5" marL="1645920" marR="0" rtl="0" algn="l">
              <a:spcBef>
                <a:spcPts val="360"/>
              </a:spcBef>
              <a:buClr>
                <a:schemeClr val="accent6"/>
              </a:buClr>
              <a:buSzPts val="1440"/>
              <a:buFont typeface="Noto Sans Symbols"/>
              <a:buChar char="●"/>
              <a:defRPr b="0" i="0" sz="1800" u="none" cap="none" strike="noStrike">
                <a:solidFill>
                  <a:schemeClr val="dk1"/>
                </a:solidFill>
                <a:latin typeface="Georgia"/>
                <a:ea typeface="Georgia"/>
                <a:cs typeface="Georgia"/>
                <a:sym typeface="Georgia"/>
              </a:defRPr>
            </a:lvl6pPr>
            <a:lvl7pPr indent="-91439" lvl="6" marL="1920240" marR="0" rtl="0" algn="l">
              <a:spcBef>
                <a:spcPts val="320"/>
              </a:spcBef>
              <a:buClr>
                <a:srgbClr val="6A6B6E"/>
              </a:buClr>
              <a:buSzPts val="1440"/>
              <a:buFont typeface="Georgia"/>
              <a:buChar char="•"/>
              <a:defRPr b="0" i="0" sz="1600" u="none" cap="none" strike="noStrike">
                <a:solidFill>
                  <a:schemeClr val="dk1"/>
                </a:solidFill>
                <a:latin typeface="Georgia"/>
                <a:ea typeface="Georgia"/>
                <a:cs typeface="Georgia"/>
                <a:sym typeface="Georgia"/>
              </a:defRPr>
            </a:lvl7pPr>
            <a:lvl8pPr indent="-81280" lvl="7" marL="2103120" marR="0" rtl="0" algn="l">
              <a:spcBef>
                <a:spcPts val="320"/>
              </a:spcBef>
              <a:buClr>
                <a:srgbClr val="6C8540"/>
              </a:buClr>
              <a:buSzPts val="1600"/>
              <a:buFont typeface="Georgia"/>
              <a:buChar char="•"/>
              <a:defRPr b="0" i="0" sz="1600" u="none" cap="none" strike="noStrike">
                <a:solidFill>
                  <a:schemeClr val="dk1"/>
                </a:solidFill>
                <a:latin typeface="Georgia"/>
                <a:ea typeface="Georgia"/>
                <a:cs typeface="Georgia"/>
                <a:sym typeface="Georgia"/>
              </a:defRPr>
            </a:lvl8pPr>
            <a:lvl9pPr indent="-102869" lvl="8" marL="2377440" marR="0" rtl="0" algn="l">
              <a:spcBef>
                <a:spcPts val="280"/>
              </a:spcBef>
              <a:buClr>
                <a:srgbClr val="DA5D17"/>
              </a:buClr>
              <a:buSzPts val="1260"/>
              <a:buFont typeface="Georgia"/>
              <a:buChar char="•"/>
              <a:defRPr b="0" i="0" sz="1400" u="none" cap="none" strike="noStrike">
                <a:solidFill>
                  <a:schemeClr val="dk1"/>
                </a:solidFill>
                <a:latin typeface="Georgia"/>
                <a:ea typeface="Georgia"/>
                <a:cs typeface="Georgia"/>
                <a:sym typeface="Georgia"/>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jp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5" name="Shape 165"/>
        <p:cNvGrpSpPr/>
        <p:nvPr/>
      </p:nvGrpSpPr>
      <p:grpSpPr>
        <a:xfrm>
          <a:off x="0" y="0"/>
          <a:ext cx="0" cy="0"/>
          <a:chOff x="0" y="0"/>
          <a:chExt cx="0" cy="0"/>
        </a:xfrm>
      </p:grpSpPr>
      <p:sp>
        <p:nvSpPr>
          <p:cNvPr id="166" name="Shape 166"/>
          <p:cNvSpPr txBox="1"/>
          <p:nvPr>
            <p:ph idx="1" type="body"/>
          </p:nvPr>
        </p:nvSpPr>
        <p:spPr>
          <a:xfrm>
            <a:off x="2723968" y="2743200"/>
            <a:ext cx="6749806" cy="1673225"/>
          </a:xfrm>
          <a:prstGeom prst="rect">
            <a:avLst/>
          </a:prstGeom>
          <a:noFill/>
          <a:ln>
            <a:noFill/>
          </a:ln>
        </p:spPr>
        <p:txBody>
          <a:bodyPr anchorCtr="0" anchor="t" bIns="45700" lIns="91425" rIns="91425" wrap="square" tIns="45700">
            <a:noAutofit/>
          </a:bodyPr>
          <a:lstStyle/>
          <a:p>
            <a:pPr indent="-86360" lvl="0" marL="0" marR="0" rtl="0" algn="ctr">
              <a:spcBef>
                <a:spcPts val="0"/>
              </a:spcBef>
              <a:buClr>
                <a:schemeClr val="accent1"/>
              </a:buClr>
              <a:buSzPts val="1360"/>
              <a:buFont typeface="Noto Sans Symbols"/>
              <a:buNone/>
            </a:pPr>
            <a:r>
              <a:rPr b="1" i="0" lang="en-GB" sz="1600" u="none" cap="none" strike="noStrike">
                <a:solidFill>
                  <a:schemeClr val="dk2"/>
                </a:solidFill>
                <a:latin typeface="Arial"/>
                <a:ea typeface="Arial"/>
                <a:cs typeface="Arial"/>
                <a:sym typeface="Arial"/>
              </a:rPr>
              <a:t>BY VIVIAN PRESGRAVE, LOUIE GREENWOOD, MICHAEL WILLIAMS TYAN BROOKER</a:t>
            </a:r>
          </a:p>
        </p:txBody>
      </p:sp>
      <p:sp>
        <p:nvSpPr>
          <p:cNvPr id="167" name="Shape 167"/>
          <p:cNvSpPr txBox="1"/>
          <p:nvPr>
            <p:ph type="title"/>
          </p:nvPr>
        </p:nvSpPr>
        <p:spPr>
          <a:xfrm>
            <a:off x="948094" y="413476"/>
            <a:ext cx="10363200" cy="1524000"/>
          </a:xfrm>
          <a:prstGeom prst="rect">
            <a:avLst/>
          </a:prstGeom>
          <a:noFill/>
          <a:ln>
            <a:noFill/>
          </a:ln>
        </p:spPr>
        <p:txBody>
          <a:bodyPr anchorCtr="0" anchor="b" bIns="45700" lIns="91425" rIns="91425" wrap="square" tIns="45700">
            <a:noAutofit/>
          </a:bodyPr>
          <a:lstStyle/>
          <a:p>
            <a:pPr indent="-342900" lvl="0" marL="0" marR="0" rtl="0" algn="ctr">
              <a:spcBef>
                <a:spcPts val="0"/>
              </a:spcBef>
              <a:buClr>
                <a:srgbClr val="FFFFFF"/>
              </a:buClr>
              <a:buSzPts val="5400"/>
              <a:buFont typeface="Arial"/>
              <a:buNone/>
            </a:pPr>
            <a:r>
              <a:rPr b="0" i="0" lang="en-GB" sz="5400" u="none" cap="none" strike="noStrike">
                <a:solidFill>
                  <a:srgbClr val="FFFFFF"/>
                </a:solidFill>
                <a:latin typeface="Arial"/>
                <a:ea typeface="Arial"/>
                <a:cs typeface="Arial"/>
                <a:sym typeface="Arial"/>
              </a:rPr>
              <a:t>Unilever</a:t>
            </a:r>
            <a:br>
              <a:rPr b="0" i="0" lang="en-GB" sz="5400" u="none" cap="none" strike="noStrike">
                <a:solidFill>
                  <a:srgbClr val="FFFFFF"/>
                </a:solidFill>
                <a:latin typeface="Arial"/>
                <a:ea typeface="Arial"/>
                <a:cs typeface="Arial"/>
                <a:sym typeface="Arial"/>
              </a:rPr>
            </a:br>
            <a:r>
              <a:rPr b="0" i="0" lang="en-GB" sz="5400" u="none" cap="none" strike="noStrike">
                <a:solidFill>
                  <a:srgbClr val="FFFFFF"/>
                </a:solidFill>
                <a:latin typeface="Arial"/>
                <a:ea typeface="Arial"/>
                <a:cs typeface="Arial"/>
                <a:sym typeface="Arial"/>
              </a:rPr>
              <a:t>Agility, Flexibility, Inclusivity </a:t>
            </a: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1" name="Shape 171"/>
        <p:cNvGrpSpPr/>
        <p:nvPr/>
      </p:nvGrpSpPr>
      <p:grpSpPr>
        <a:xfrm>
          <a:off x="0" y="0"/>
          <a:ext cx="0" cy="0"/>
          <a:chOff x="0" y="0"/>
          <a:chExt cx="0" cy="0"/>
        </a:xfrm>
      </p:grpSpPr>
      <p:sp>
        <p:nvSpPr>
          <p:cNvPr id="172" name="Shape 172"/>
          <p:cNvSpPr txBox="1"/>
          <p:nvPr>
            <p:ph idx="1" type="body"/>
          </p:nvPr>
        </p:nvSpPr>
        <p:spPr>
          <a:xfrm>
            <a:off x="402336" y="1527048"/>
            <a:ext cx="11338560" cy="4572000"/>
          </a:xfrm>
          <a:prstGeom prst="rect">
            <a:avLst/>
          </a:prstGeom>
          <a:noFill/>
          <a:ln>
            <a:noFill/>
          </a:ln>
        </p:spPr>
        <p:txBody>
          <a:bodyPr anchorCtr="0" anchor="t" bIns="45700" lIns="91425" rIns="91425" wrap="square" tIns="45700">
            <a:noAutofit/>
          </a:bodyPr>
          <a:lstStyle/>
          <a:p>
            <a:pPr indent="-342900" lvl="0" marL="342900" marR="0" rtl="0" algn="just">
              <a:lnSpc>
                <a:spcPct val="150000"/>
              </a:lnSpc>
              <a:spcBef>
                <a:spcPts val="0"/>
              </a:spcBef>
              <a:spcAft>
                <a:spcPts val="0"/>
              </a:spcAft>
              <a:buClr>
                <a:schemeClr val="accent1"/>
              </a:buClr>
              <a:buSzPts val="2040"/>
              <a:buFont typeface="Arial"/>
              <a:buChar char="•"/>
            </a:pPr>
            <a:r>
              <a:rPr b="0" i="0" lang="en-GB" sz="2400" u="none" cap="none" strike="noStrike">
                <a:solidFill>
                  <a:schemeClr val="dk1"/>
                </a:solidFill>
                <a:latin typeface="Arial"/>
                <a:ea typeface="Arial"/>
                <a:cs typeface="Arial"/>
                <a:sym typeface="Arial"/>
              </a:rPr>
              <a:t>This presentation will address three major elements that will effect working and productivity at Unilever.</a:t>
            </a:r>
          </a:p>
          <a:p>
            <a:pPr indent="-342900" lvl="0" marL="342900" marR="0" rtl="0" algn="just">
              <a:lnSpc>
                <a:spcPct val="150000"/>
              </a:lnSpc>
              <a:spcBef>
                <a:spcPts val="480"/>
              </a:spcBef>
              <a:spcAft>
                <a:spcPts val="0"/>
              </a:spcAft>
              <a:buClr>
                <a:schemeClr val="accent1"/>
              </a:buClr>
              <a:buSzPts val="2040"/>
              <a:buFont typeface="Arial"/>
              <a:buChar char="•"/>
            </a:pPr>
            <a:r>
              <a:rPr b="0" i="0" lang="en-GB" sz="2400" u="none" cap="none" strike="noStrike">
                <a:solidFill>
                  <a:schemeClr val="dk1"/>
                </a:solidFill>
                <a:latin typeface="Arial"/>
                <a:ea typeface="Arial"/>
                <a:cs typeface="Arial"/>
                <a:sym typeface="Arial"/>
              </a:rPr>
              <a:t>We will address agile, flexible and inclusive working  currently present in Unilever.</a:t>
            </a:r>
          </a:p>
          <a:p>
            <a:pPr indent="-342900" lvl="0" marL="342900" marR="0" rtl="0" algn="just">
              <a:lnSpc>
                <a:spcPct val="150000"/>
              </a:lnSpc>
              <a:spcBef>
                <a:spcPts val="480"/>
              </a:spcBef>
              <a:spcAft>
                <a:spcPts val="0"/>
              </a:spcAft>
              <a:buClr>
                <a:schemeClr val="accent1"/>
              </a:buClr>
              <a:buSzPts val="2040"/>
              <a:buFont typeface="Arial"/>
              <a:buChar char="•"/>
            </a:pPr>
            <a:r>
              <a:rPr b="0" i="0" lang="en-GB" sz="2400" u="none" cap="none" strike="noStrike">
                <a:solidFill>
                  <a:schemeClr val="dk1"/>
                </a:solidFill>
                <a:latin typeface="Arial"/>
                <a:ea typeface="Arial"/>
                <a:cs typeface="Arial"/>
                <a:sym typeface="Arial"/>
              </a:rPr>
              <a:t>We will start by defining each term and go on to explain how Unilever is already operating in such a manner.</a:t>
            </a:r>
          </a:p>
          <a:p>
            <a:pPr indent="-342900" lvl="0" marL="342900" marR="0" rtl="0" algn="just">
              <a:lnSpc>
                <a:spcPct val="150000"/>
              </a:lnSpc>
              <a:spcBef>
                <a:spcPts val="560"/>
              </a:spcBef>
              <a:buClr>
                <a:schemeClr val="accent1"/>
              </a:buClr>
              <a:buSzPts val="2040"/>
              <a:buFont typeface="Arial"/>
              <a:buChar char="•"/>
            </a:pPr>
            <a:r>
              <a:rPr b="0" i="0" lang="en-GB" sz="2400" u="none" cap="none" strike="noStrike">
                <a:solidFill>
                  <a:schemeClr val="dk1"/>
                </a:solidFill>
                <a:latin typeface="Arial"/>
                <a:ea typeface="Arial"/>
                <a:cs typeface="Arial"/>
                <a:sym typeface="Arial"/>
              </a:rPr>
              <a:t>Finally, we will offer some recommendations as to how each element can be improved to further increase productivity in Unilever</a:t>
            </a:r>
            <a:r>
              <a:rPr b="0" i="0" lang="en-GB" sz="2800" u="none" cap="none" strike="noStrike">
                <a:solidFill>
                  <a:schemeClr val="dk1"/>
                </a:solidFill>
                <a:latin typeface="Arial"/>
                <a:ea typeface="Arial"/>
                <a:cs typeface="Arial"/>
                <a:sym typeface="Arial"/>
              </a:rPr>
              <a:t>.</a:t>
            </a:r>
          </a:p>
        </p:txBody>
      </p:sp>
      <p:sp>
        <p:nvSpPr>
          <p:cNvPr id="173" name="Shape 173"/>
          <p:cNvSpPr txBox="1"/>
          <p:nvPr>
            <p:ph type="title"/>
          </p:nvPr>
        </p:nvSpPr>
        <p:spPr>
          <a:xfrm>
            <a:off x="402336" y="288560"/>
            <a:ext cx="11379200" cy="758952"/>
          </a:xfrm>
          <a:prstGeom prst="rect">
            <a:avLst/>
          </a:prstGeom>
          <a:noFill/>
          <a:ln>
            <a:noFill/>
          </a:ln>
        </p:spPr>
        <p:txBody>
          <a:bodyPr anchorCtr="0" anchor="b" bIns="45700" lIns="91425" rIns="91425" wrap="square" tIns="45700">
            <a:noAutofit/>
          </a:bodyPr>
          <a:lstStyle/>
          <a:p>
            <a:pPr indent="-254000" lvl="0" marL="0" marR="0" rtl="0" algn="ctr">
              <a:spcBef>
                <a:spcPts val="0"/>
              </a:spcBef>
              <a:buClr>
                <a:srgbClr val="078DBE"/>
              </a:buClr>
              <a:buSzPts val="4000"/>
              <a:buFont typeface="Arial"/>
              <a:buNone/>
            </a:pPr>
            <a:r>
              <a:rPr b="1" i="0" lang="en-GB" sz="4000" u="none" cap="none" strike="noStrike">
                <a:solidFill>
                  <a:srgbClr val="078DBE"/>
                </a:solidFill>
                <a:latin typeface="Arial"/>
                <a:ea typeface="Arial"/>
                <a:cs typeface="Arial"/>
                <a:sym typeface="Arial"/>
              </a:rPr>
              <a:t>Accessing Unilever</a:t>
            </a:r>
          </a:p>
        </p:txBody>
      </p:sp>
      <p:sp>
        <p:nvSpPr>
          <p:cNvPr id="174" name="Shape 174"/>
          <p:cNvSpPr txBox="1"/>
          <p:nvPr/>
        </p:nvSpPr>
        <p:spPr>
          <a:xfrm>
            <a:off x="9983443" y="6336056"/>
            <a:ext cx="2143599"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Vivian Presgrave</a:t>
            </a: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9" name="Shape 179"/>
        <p:cNvGrpSpPr/>
        <p:nvPr/>
      </p:nvGrpSpPr>
      <p:grpSpPr>
        <a:xfrm>
          <a:off x="0" y="0"/>
          <a:ext cx="0" cy="0"/>
          <a:chOff x="0" y="0"/>
          <a:chExt cx="0" cy="0"/>
        </a:xfrm>
      </p:grpSpPr>
      <p:sp>
        <p:nvSpPr>
          <p:cNvPr id="180" name="Shape 180"/>
          <p:cNvSpPr txBox="1"/>
          <p:nvPr>
            <p:ph type="title"/>
          </p:nvPr>
        </p:nvSpPr>
        <p:spPr>
          <a:xfrm>
            <a:off x="402336" y="258580"/>
            <a:ext cx="11379200" cy="758952"/>
          </a:xfrm>
          <a:prstGeom prst="rect">
            <a:avLst/>
          </a:prstGeom>
          <a:noFill/>
          <a:ln>
            <a:noFill/>
          </a:ln>
        </p:spPr>
        <p:txBody>
          <a:bodyPr anchorCtr="0" anchor="b" bIns="45700" lIns="91425" rIns="91425" wrap="square" tIns="45700">
            <a:noAutofit/>
          </a:bodyPr>
          <a:lstStyle/>
          <a:p>
            <a:pPr indent="-254000" lvl="0" marL="0" marR="0" rtl="0" algn="ctr">
              <a:spcBef>
                <a:spcPts val="0"/>
              </a:spcBef>
              <a:buClr>
                <a:srgbClr val="078DBE"/>
              </a:buClr>
              <a:buSzPts val="4000"/>
              <a:buFont typeface="Arial"/>
              <a:buNone/>
            </a:pPr>
            <a:r>
              <a:rPr b="1" i="0" lang="en-GB" sz="4000" u="none" cap="none" strike="noStrike">
                <a:solidFill>
                  <a:srgbClr val="078DBE"/>
                </a:solidFill>
                <a:latin typeface="Arial"/>
                <a:ea typeface="Arial"/>
                <a:cs typeface="Arial"/>
                <a:sym typeface="Arial"/>
              </a:rPr>
              <a:t>What is agile working?</a:t>
            </a:r>
          </a:p>
        </p:txBody>
      </p:sp>
      <p:sp>
        <p:nvSpPr>
          <p:cNvPr id="181" name="Shape 181"/>
          <p:cNvSpPr txBox="1"/>
          <p:nvPr>
            <p:ph idx="1" type="body"/>
          </p:nvPr>
        </p:nvSpPr>
        <p:spPr>
          <a:xfrm>
            <a:off x="402336" y="1527048"/>
            <a:ext cx="11338560" cy="4572000"/>
          </a:xfrm>
          <a:prstGeom prst="rect">
            <a:avLst/>
          </a:prstGeom>
          <a:noFill/>
          <a:ln>
            <a:noFill/>
          </a:ln>
        </p:spPr>
        <p:txBody>
          <a:bodyPr anchorCtr="0" anchor="t" bIns="45700" lIns="91425" rIns="91425" wrap="square" tIns="45700">
            <a:noAutofit/>
          </a:bodyPr>
          <a:lstStyle/>
          <a:p>
            <a:pPr indent="-274320" lvl="0" marL="274320" marR="0" rtl="0" algn="l">
              <a:spcBef>
                <a:spcPts val="0"/>
              </a:spcBef>
              <a:spcAft>
                <a:spcPts val="0"/>
              </a:spcAft>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a:p>
            <a:pPr indent="-274320" lvl="0" marL="274320" marR="0" rtl="0" algn="l">
              <a:spcBef>
                <a:spcPts val="540"/>
              </a:spcBef>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p:txBody>
      </p:sp>
      <p:sp>
        <p:nvSpPr>
          <p:cNvPr id="182" name="Shape 182"/>
          <p:cNvSpPr txBox="1"/>
          <p:nvPr/>
        </p:nvSpPr>
        <p:spPr>
          <a:xfrm>
            <a:off x="838200" y="1690688"/>
            <a:ext cx="10733103" cy="4154984"/>
          </a:xfrm>
          <a:prstGeom prst="rect">
            <a:avLst/>
          </a:prstGeom>
          <a:noFill/>
          <a:ln>
            <a:noFill/>
          </a:ln>
        </p:spPr>
        <p:txBody>
          <a:bodyPr anchorCtr="0" anchor="t" bIns="45700" lIns="91425" rIns="91425" wrap="square" tIns="45700">
            <a:noAutofit/>
          </a:bodyPr>
          <a:lstStyle/>
          <a:p>
            <a:pPr indent="0" lvl="0" marL="0" marR="0" rtl="0" algn="ctr">
              <a:spcBef>
                <a:spcPts val="0"/>
              </a:spcBef>
              <a:buNone/>
            </a:pPr>
            <a:r>
              <a:rPr lang="en-GB" sz="2400">
                <a:solidFill>
                  <a:schemeClr val="dk1"/>
                </a:solidFill>
                <a:latin typeface="Arial"/>
                <a:ea typeface="Arial"/>
                <a:cs typeface="Arial"/>
                <a:sym typeface="Arial"/>
              </a:rPr>
              <a:t>(Pilot, 2015, p.27) asserts that, “agile working is about bringing people, processes, connectivity and technology, time and place together to find the most appropriate and effective way of working to carry out a particular task. It is working within guidelines (of the task) but without boundaries (of how you achieve it)”. </a:t>
            </a:r>
          </a:p>
          <a:p>
            <a:pPr indent="0" lvl="0" marL="0" marR="0" rtl="0" algn="ctr">
              <a:spcBef>
                <a:spcPts val="0"/>
              </a:spcBef>
              <a:buNone/>
            </a:pPr>
            <a:r>
              <a:t/>
            </a:r>
            <a:endParaRPr sz="2400">
              <a:solidFill>
                <a:schemeClr val="dk1"/>
              </a:solidFill>
              <a:latin typeface="Arial"/>
              <a:ea typeface="Arial"/>
              <a:cs typeface="Arial"/>
              <a:sym typeface="Arial"/>
            </a:endParaRPr>
          </a:p>
          <a:p>
            <a:pPr indent="0" lvl="0" marL="0" marR="0" rtl="0" algn="ctr">
              <a:spcBef>
                <a:spcPts val="0"/>
              </a:spcBef>
              <a:buNone/>
            </a:pPr>
            <a:r>
              <a:t/>
            </a:r>
            <a:endParaRPr sz="2400">
              <a:solidFill>
                <a:schemeClr val="dk1"/>
              </a:solidFill>
              <a:latin typeface="Arial"/>
              <a:ea typeface="Arial"/>
              <a:cs typeface="Arial"/>
              <a:sym typeface="Arial"/>
            </a:endParaRPr>
          </a:p>
          <a:p>
            <a:pPr indent="0" lvl="0" marL="0" marR="0" rtl="0" algn="ctr">
              <a:spcBef>
                <a:spcPts val="0"/>
              </a:spcBef>
              <a:buNone/>
            </a:pPr>
            <a:r>
              <a:rPr lang="en-GB" sz="2400">
                <a:solidFill>
                  <a:schemeClr val="dk1"/>
                </a:solidFill>
                <a:latin typeface="Arial"/>
                <a:ea typeface="Arial"/>
                <a:cs typeface="Arial"/>
                <a:sym typeface="Arial"/>
              </a:rPr>
              <a:t>(Allsopp, 2010, p. 1) states Unilever define agile working as “an approach to getting work done with maximum flexibility and minimum constraints. It goes beyond just flexible working or telecommunicating and focuses on eliminating the barriers to getting work done efficiently”.</a:t>
            </a:r>
          </a:p>
        </p:txBody>
      </p:sp>
      <p:sp>
        <p:nvSpPr>
          <p:cNvPr id="183" name="Shape 183"/>
          <p:cNvSpPr txBox="1"/>
          <p:nvPr/>
        </p:nvSpPr>
        <p:spPr>
          <a:xfrm>
            <a:off x="9983443" y="6336056"/>
            <a:ext cx="2143599"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Vivian Presgrave</a:t>
            </a: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8" name="Shape 188"/>
        <p:cNvGrpSpPr/>
        <p:nvPr/>
      </p:nvGrpSpPr>
      <p:grpSpPr>
        <a:xfrm>
          <a:off x="0" y="0"/>
          <a:ext cx="0" cy="0"/>
          <a:chOff x="0" y="0"/>
          <a:chExt cx="0" cy="0"/>
        </a:xfrm>
      </p:grpSpPr>
      <p:sp>
        <p:nvSpPr>
          <p:cNvPr id="189" name="Shape 189"/>
          <p:cNvSpPr txBox="1"/>
          <p:nvPr>
            <p:ph type="title"/>
          </p:nvPr>
        </p:nvSpPr>
        <p:spPr>
          <a:xfrm>
            <a:off x="402336" y="228600"/>
            <a:ext cx="11379200" cy="758952"/>
          </a:xfrm>
          <a:prstGeom prst="rect">
            <a:avLst/>
          </a:prstGeom>
          <a:noFill/>
          <a:ln>
            <a:noFill/>
          </a:ln>
        </p:spPr>
        <p:txBody>
          <a:bodyPr anchorCtr="0" anchor="b" bIns="45700" lIns="91425" rIns="91425" wrap="square" tIns="45700">
            <a:noAutofit/>
          </a:bodyPr>
          <a:lstStyle/>
          <a:p>
            <a:pPr indent="-254000" lvl="0" marL="0" marR="0" rtl="0" algn="ctr">
              <a:spcBef>
                <a:spcPts val="0"/>
              </a:spcBef>
              <a:buClr>
                <a:srgbClr val="078DBE"/>
              </a:buClr>
              <a:buSzPts val="4000"/>
              <a:buFont typeface="Arial"/>
              <a:buNone/>
            </a:pPr>
            <a:r>
              <a:rPr b="1" i="0" lang="en-GB" sz="4000" u="none" cap="none" strike="noStrike">
                <a:solidFill>
                  <a:srgbClr val="078DBE"/>
                </a:solidFill>
                <a:latin typeface="Arial"/>
                <a:ea typeface="Arial"/>
                <a:cs typeface="Arial"/>
                <a:sym typeface="Arial"/>
              </a:rPr>
              <a:t>How is Unilever operating in an agile manner?</a:t>
            </a:r>
          </a:p>
        </p:txBody>
      </p:sp>
      <p:sp>
        <p:nvSpPr>
          <p:cNvPr id="190" name="Shape 190"/>
          <p:cNvSpPr txBox="1"/>
          <p:nvPr>
            <p:ph idx="1" type="body"/>
          </p:nvPr>
        </p:nvSpPr>
        <p:spPr>
          <a:xfrm>
            <a:off x="402336" y="1527048"/>
            <a:ext cx="11338560" cy="4572000"/>
          </a:xfrm>
          <a:prstGeom prst="rect">
            <a:avLst/>
          </a:prstGeom>
          <a:noFill/>
          <a:ln>
            <a:noFill/>
          </a:ln>
        </p:spPr>
        <p:txBody>
          <a:bodyPr anchorCtr="0" anchor="t" bIns="45700" lIns="91425" rIns="91425" wrap="square" tIns="45700">
            <a:noAutofit/>
          </a:bodyPr>
          <a:lstStyle/>
          <a:p>
            <a:pPr indent="-274320" lvl="0" marL="274320" marR="0" rtl="0" algn="l">
              <a:spcBef>
                <a:spcPts val="0"/>
              </a:spcBef>
              <a:spcAft>
                <a:spcPts val="0"/>
              </a:spcAft>
              <a:buClr>
                <a:schemeClr val="accent1"/>
              </a:buClr>
              <a:buSzPts val="2040"/>
              <a:buFont typeface="Noto Sans Symbols"/>
              <a:buChar char="●"/>
            </a:pPr>
            <a:r>
              <a:rPr b="0" i="0" lang="en-GB" sz="2400" u="none" cap="none" strike="noStrike">
                <a:solidFill>
                  <a:schemeClr val="dk1"/>
                </a:solidFill>
                <a:latin typeface="Arial"/>
                <a:ea typeface="Arial"/>
                <a:cs typeface="Arial"/>
                <a:sym typeface="Arial"/>
              </a:rPr>
              <a:t>Unilever’s office in Maple tree Business City, Singapore has bought categories and functions together.</a:t>
            </a:r>
          </a:p>
          <a:p>
            <a:pPr indent="-274320" lvl="0" marL="274320" marR="0" rtl="0" algn="l">
              <a:spcBef>
                <a:spcPts val="480"/>
              </a:spcBef>
              <a:spcAft>
                <a:spcPts val="0"/>
              </a:spcAft>
              <a:buClr>
                <a:schemeClr val="accent1"/>
              </a:buClr>
              <a:buSzPts val="2040"/>
              <a:buFont typeface="Noto Sans Symbols"/>
              <a:buNone/>
            </a:pPr>
            <a:r>
              <a:t/>
            </a:r>
            <a:endParaRPr b="0" i="0" sz="2400" u="none" cap="none" strike="noStrike">
              <a:solidFill>
                <a:schemeClr val="dk1"/>
              </a:solidFill>
              <a:latin typeface="Arial"/>
              <a:ea typeface="Arial"/>
              <a:cs typeface="Arial"/>
              <a:sym typeface="Arial"/>
            </a:endParaRPr>
          </a:p>
          <a:p>
            <a:pPr indent="-274320" lvl="0" marL="274320" marR="0" rtl="0" algn="l">
              <a:spcBef>
                <a:spcPts val="480"/>
              </a:spcBef>
              <a:spcAft>
                <a:spcPts val="0"/>
              </a:spcAft>
              <a:buClr>
                <a:schemeClr val="accent1"/>
              </a:buClr>
              <a:buSzPts val="2040"/>
              <a:buFont typeface="Noto Sans Symbols"/>
              <a:buChar char="●"/>
            </a:pPr>
            <a:r>
              <a:rPr b="0" i="0" lang="en-GB" sz="2400" u="none" cap="none" strike="noStrike">
                <a:solidFill>
                  <a:schemeClr val="dk1"/>
                </a:solidFill>
                <a:latin typeface="Arial"/>
                <a:ea typeface="Arial"/>
                <a:cs typeface="Arial"/>
                <a:sym typeface="Arial"/>
              </a:rPr>
              <a:t>Offices are based around activities, such as the focus zone, connect zone, vitality zone.</a:t>
            </a:r>
          </a:p>
          <a:p>
            <a:pPr indent="-274320" lvl="0" marL="274320" marR="0" rtl="0" algn="l">
              <a:spcBef>
                <a:spcPts val="480"/>
              </a:spcBef>
              <a:spcAft>
                <a:spcPts val="0"/>
              </a:spcAft>
              <a:buClr>
                <a:schemeClr val="accent1"/>
              </a:buClr>
              <a:buSzPts val="2040"/>
              <a:buFont typeface="Noto Sans Symbols"/>
              <a:buNone/>
            </a:pPr>
            <a:r>
              <a:t/>
            </a:r>
            <a:endParaRPr b="0" i="0" sz="2400" u="none" cap="none" strike="noStrike">
              <a:solidFill>
                <a:schemeClr val="dk1"/>
              </a:solidFill>
              <a:latin typeface="Arial"/>
              <a:ea typeface="Arial"/>
              <a:cs typeface="Arial"/>
              <a:sym typeface="Arial"/>
            </a:endParaRPr>
          </a:p>
          <a:p>
            <a:pPr indent="-274320" lvl="0" marL="274320" marR="0" rtl="0" algn="l">
              <a:spcBef>
                <a:spcPts val="480"/>
              </a:spcBef>
              <a:spcAft>
                <a:spcPts val="0"/>
              </a:spcAft>
              <a:buClr>
                <a:schemeClr val="accent1"/>
              </a:buClr>
              <a:buSzPts val="2040"/>
              <a:buFont typeface="Noto Sans Symbols"/>
              <a:buChar char="●"/>
            </a:pPr>
            <a:r>
              <a:rPr b="0" i="0" lang="en-GB" sz="2400" u="none" cap="none" strike="noStrike">
                <a:solidFill>
                  <a:schemeClr val="dk1"/>
                </a:solidFill>
                <a:latin typeface="Arial"/>
                <a:ea typeface="Arial"/>
                <a:cs typeface="Arial"/>
                <a:sym typeface="Arial"/>
              </a:rPr>
              <a:t>Enabling people to work anywhere at anytime, as long as business needs are being met. </a:t>
            </a:r>
          </a:p>
          <a:p>
            <a:pPr indent="-274320" lvl="0" marL="274320" marR="0" rtl="0" algn="l">
              <a:spcBef>
                <a:spcPts val="480"/>
              </a:spcBef>
              <a:spcAft>
                <a:spcPts val="0"/>
              </a:spcAft>
              <a:buClr>
                <a:schemeClr val="accent1"/>
              </a:buClr>
              <a:buSzPts val="2040"/>
              <a:buFont typeface="Noto Sans Symbols"/>
              <a:buNone/>
            </a:pPr>
            <a:r>
              <a:t/>
            </a:r>
            <a:endParaRPr b="0" i="0" sz="2400" u="none" cap="none" strike="noStrike">
              <a:solidFill>
                <a:schemeClr val="dk1"/>
              </a:solidFill>
              <a:latin typeface="Arial"/>
              <a:ea typeface="Arial"/>
              <a:cs typeface="Arial"/>
              <a:sym typeface="Arial"/>
            </a:endParaRPr>
          </a:p>
          <a:p>
            <a:pPr indent="-274320" lvl="0" marL="274320" marR="0" rtl="0" algn="l">
              <a:spcBef>
                <a:spcPts val="480"/>
              </a:spcBef>
              <a:buClr>
                <a:schemeClr val="accent1"/>
              </a:buClr>
              <a:buSzPts val="2040"/>
              <a:buFont typeface="Noto Sans Symbols"/>
              <a:buChar char="●"/>
            </a:pPr>
            <a:r>
              <a:rPr b="0" i="0" lang="en-GB" sz="2400" u="none" cap="none" strike="noStrike">
                <a:solidFill>
                  <a:schemeClr val="dk1"/>
                </a:solidFill>
                <a:latin typeface="Arial"/>
                <a:ea typeface="Arial"/>
                <a:cs typeface="Arial"/>
                <a:sym typeface="Arial"/>
              </a:rPr>
              <a:t>https://www.youtube.com/watch?v=Ur97vSz_nyM</a:t>
            </a:r>
          </a:p>
        </p:txBody>
      </p:sp>
      <p:sp>
        <p:nvSpPr>
          <p:cNvPr id="191" name="Shape 191"/>
          <p:cNvSpPr txBox="1"/>
          <p:nvPr/>
        </p:nvSpPr>
        <p:spPr>
          <a:xfrm>
            <a:off x="9983443" y="6336056"/>
            <a:ext cx="2143599"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Vivian Presgrave</a:t>
            </a: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6" name="Shape 196"/>
        <p:cNvGrpSpPr/>
        <p:nvPr/>
      </p:nvGrpSpPr>
      <p:grpSpPr>
        <a:xfrm>
          <a:off x="0" y="0"/>
          <a:ext cx="0" cy="0"/>
          <a:chOff x="0" y="0"/>
          <a:chExt cx="0" cy="0"/>
        </a:xfrm>
      </p:grpSpPr>
      <p:sp>
        <p:nvSpPr>
          <p:cNvPr id="197" name="Shape 197"/>
          <p:cNvSpPr txBox="1"/>
          <p:nvPr>
            <p:ph type="title"/>
          </p:nvPr>
        </p:nvSpPr>
        <p:spPr>
          <a:xfrm>
            <a:off x="402336" y="228600"/>
            <a:ext cx="11379200" cy="758952"/>
          </a:xfrm>
          <a:prstGeom prst="rect">
            <a:avLst/>
          </a:prstGeom>
          <a:noFill/>
          <a:ln>
            <a:noFill/>
          </a:ln>
        </p:spPr>
        <p:txBody>
          <a:bodyPr anchorCtr="0" anchor="b" bIns="45700" lIns="91425" rIns="91425" wrap="square" tIns="45700">
            <a:noAutofit/>
          </a:bodyPr>
          <a:lstStyle/>
          <a:p>
            <a:pPr indent="-228600" lvl="0" marL="0" marR="0" rtl="0" algn="ctr">
              <a:spcBef>
                <a:spcPts val="0"/>
              </a:spcBef>
              <a:buClr>
                <a:srgbClr val="078DBE"/>
              </a:buClr>
              <a:buSzPts val="3600"/>
              <a:buFont typeface="Arial"/>
              <a:buNone/>
            </a:pPr>
            <a:r>
              <a:rPr b="1" i="0" lang="en-GB" sz="3600" u="none" cap="none" strike="noStrike">
                <a:solidFill>
                  <a:srgbClr val="078DBE"/>
                </a:solidFill>
                <a:latin typeface="Arial"/>
                <a:ea typeface="Arial"/>
                <a:cs typeface="Arial"/>
                <a:sym typeface="Arial"/>
              </a:rPr>
              <a:t>Recommendations to make Unilever more agile</a:t>
            </a:r>
          </a:p>
        </p:txBody>
      </p:sp>
      <p:sp>
        <p:nvSpPr>
          <p:cNvPr id="198" name="Shape 198"/>
          <p:cNvSpPr txBox="1"/>
          <p:nvPr>
            <p:ph idx="1" type="body"/>
          </p:nvPr>
        </p:nvSpPr>
        <p:spPr>
          <a:xfrm>
            <a:off x="402336" y="1527048"/>
            <a:ext cx="11338560" cy="4572000"/>
          </a:xfrm>
          <a:prstGeom prst="rect">
            <a:avLst/>
          </a:prstGeom>
          <a:noFill/>
          <a:ln>
            <a:noFill/>
          </a:ln>
        </p:spPr>
        <p:txBody>
          <a:bodyPr anchorCtr="0" anchor="t" bIns="45700" lIns="91425" rIns="91425" wrap="square" tIns="45700">
            <a:noAutofit/>
          </a:bodyPr>
          <a:lstStyle/>
          <a:p>
            <a:pPr indent="-274320" lvl="0" marL="274320" marR="0" rtl="0" algn="l">
              <a:spcBef>
                <a:spcPts val="0"/>
              </a:spcBef>
              <a:spcAft>
                <a:spcPts val="0"/>
              </a:spcAft>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a:p>
            <a:pPr indent="-274320" lvl="0" marL="274320" marR="0" rtl="0" algn="l">
              <a:spcBef>
                <a:spcPts val="540"/>
              </a:spcBef>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p:txBody>
      </p:sp>
      <p:sp>
        <p:nvSpPr>
          <p:cNvPr id="199" name="Shape 199"/>
          <p:cNvSpPr txBox="1"/>
          <p:nvPr/>
        </p:nvSpPr>
        <p:spPr>
          <a:xfrm>
            <a:off x="609600" y="1825625"/>
            <a:ext cx="10972800" cy="3785652"/>
          </a:xfrm>
          <a:prstGeom prst="rect">
            <a:avLst/>
          </a:prstGeom>
          <a:noFill/>
          <a:ln>
            <a:noFill/>
          </a:ln>
        </p:spPr>
        <p:txBody>
          <a:bodyPr anchorCtr="0" anchor="t" bIns="45700" lIns="91425" rIns="91425" wrap="square" tIns="45700">
            <a:noAutofit/>
          </a:bodyPr>
          <a:lstStyle/>
          <a:p>
            <a:pPr indent="-285750" lvl="0" marL="285750" marR="0" rtl="0" algn="l">
              <a:spcBef>
                <a:spcPts val="0"/>
              </a:spcBef>
              <a:buClr>
                <a:schemeClr val="dk1"/>
              </a:buClr>
              <a:buSzPts val="2400"/>
              <a:buFont typeface="Arial"/>
              <a:buChar char="•"/>
            </a:pPr>
            <a:r>
              <a:rPr lang="en-GB" sz="2400">
                <a:solidFill>
                  <a:schemeClr val="dk1"/>
                </a:solidFill>
                <a:latin typeface="Arial"/>
                <a:ea typeface="Arial"/>
                <a:cs typeface="Arial"/>
                <a:sym typeface="Arial"/>
              </a:rPr>
              <a:t>Zero based budgeting: Marketing teams in Unilever agree and justify spending on all new brand activity rather than budgets being based on the previous year’s spend.  Graem Pitkethly, the chief financial officer at Unilever suggests, the zero-based budgeting approach has been welcomed by Unilever, as it was highly “data driven” and all about “eliminating waste” (Pitkethly, 2016, p.1)</a:t>
            </a:r>
          </a:p>
          <a:p>
            <a:pPr indent="-285750" lvl="0" marL="285750" marR="0" rtl="0" algn="l">
              <a:spcBef>
                <a:spcPts val="0"/>
              </a:spcBef>
              <a:buClr>
                <a:schemeClr val="dk1"/>
              </a:buClr>
              <a:buSzPts val="2400"/>
              <a:buFont typeface="Arial"/>
              <a:buNone/>
            </a:pPr>
            <a:r>
              <a:t/>
            </a:r>
            <a:endParaRPr sz="2400">
              <a:solidFill>
                <a:schemeClr val="dk1"/>
              </a:solidFill>
              <a:latin typeface="Arial"/>
              <a:ea typeface="Arial"/>
              <a:cs typeface="Arial"/>
              <a:sym typeface="Arial"/>
            </a:endParaRPr>
          </a:p>
          <a:p>
            <a:pPr indent="-285750" lvl="0" marL="285750" marR="0" rtl="0" algn="l">
              <a:spcBef>
                <a:spcPts val="0"/>
              </a:spcBef>
              <a:buClr>
                <a:schemeClr val="dk1"/>
              </a:buClr>
              <a:buSzPts val="2400"/>
              <a:buFont typeface="Arial"/>
              <a:buChar char="•"/>
            </a:pPr>
            <a:r>
              <a:rPr lang="en-GB" sz="2400">
                <a:solidFill>
                  <a:schemeClr val="dk1"/>
                </a:solidFill>
                <a:latin typeface="Arial"/>
                <a:ea typeface="Arial"/>
                <a:cs typeface="Arial"/>
                <a:sym typeface="Arial"/>
              </a:rPr>
              <a:t>Adopting a “functional model": The model ‘connected 4 growth’ has been used to  keep up with global changes in technology, which will benefit in making Unilever more agile and consumer-centric.</a:t>
            </a:r>
          </a:p>
        </p:txBody>
      </p:sp>
      <p:sp>
        <p:nvSpPr>
          <p:cNvPr id="200" name="Shape 200"/>
          <p:cNvSpPr txBox="1"/>
          <p:nvPr/>
        </p:nvSpPr>
        <p:spPr>
          <a:xfrm>
            <a:off x="9983443" y="6351046"/>
            <a:ext cx="2143599"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Vivian Presgrave</a:t>
            </a: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5" name="Shape 205"/>
        <p:cNvGrpSpPr/>
        <p:nvPr/>
      </p:nvGrpSpPr>
      <p:grpSpPr>
        <a:xfrm>
          <a:off x="0" y="0"/>
          <a:ext cx="0" cy="0"/>
          <a:chOff x="0" y="0"/>
          <a:chExt cx="0" cy="0"/>
        </a:xfrm>
      </p:grpSpPr>
      <p:sp>
        <p:nvSpPr>
          <p:cNvPr id="206" name="Shape 206"/>
          <p:cNvSpPr txBox="1"/>
          <p:nvPr>
            <p:ph type="title"/>
          </p:nvPr>
        </p:nvSpPr>
        <p:spPr>
          <a:xfrm>
            <a:off x="402336" y="258580"/>
            <a:ext cx="11379200" cy="758952"/>
          </a:xfrm>
          <a:prstGeom prst="rect">
            <a:avLst/>
          </a:prstGeom>
          <a:noFill/>
          <a:ln>
            <a:noFill/>
          </a:ln>
        </p:spPr>
        <p:txBody>
          <a:bodyPr anchorCtr="0" anchor="b" bIns="45700" lIns="91425" rIns="91425" wrap="square" tIns="45700">
            <a:noAutofit/>
          </a:bodyPr>
          <a:lstStyle/>
          <a:p>
            <a:pPr indent="-342900" lvl="0" marL="0" marR="0" rtl="0" algn="ctr">
              <a:spcBef>
                <a:spcPts val="0"/>
              </a:spcBef>
              <a:buClr>
                <a:srgbClr val="078DBE"/>
              </a:buClr>
              <a:buSzPts val="5400"/>
              <a:buFont typeface="Arial"/>
              <a:buNone/>
            </a:pPr>
            <a:r>
              <a:rPr b="0" i="0" lang="en-GB" sz="5400" u="sng" cap="none" strike="noStrike">
                <a:solidFill>
                  <a:srgbClr val="078DBE"/>
                </a:solidFill>
                <a:latin typeface="Arial"/>
                <a:ea typeface="Arial"/>
                <a:cs typeface="Arial"/>
                <a:sym typeface="Arial"/>
              </a:rPr>
              <a:t>Flexibility</a:t>
            </a:r>
          </a:p>
        </p:txBody>
      </p:sp>
      <p:sp>
        <p:nvSpPr>
          <p:cNvPr id="207" name="Shape 207"/>
          <p:cNvSpPr txBox="1"/>
          <p:nvPr/>
        </p:nvSpPr>
        <p:spPr>
          <a:xfrm>
            <a:off x="990600" y="2567297"/>
            <a:ext cx="10515600" cy="2589319"/>
          </a:xfrm>
          <a:prstGeom prst="rect">
            <a:avLst/>
          </a:prstGeom>
          <a:noFill/>
          <a:ln>
            <a:noFill/>
          </a:ln>
        </p:spPr>
        <p:txBody>
          <a:bodyPr anchorCtr="0" anchor="t" bIns="45700" lIns="91425" rIns="91425" wrap="square" tIns="45700">
            <a:noAutofit/>
          </a:bodyPr>
          <a:lstStyle/>
          <a:p>
            <a:pPr indent="-203200" lvl="0" marL="0" marR="0" rtl="0" algn="ctr">
              <a:lnSpc>
                <a:spcPct val="90000"/>
              </a:lnSpc>
              <a:spcBef>
                <a:spcPts val="0"/>
              </a:spcBef>
              <a:spcAft>
                <a:spcPts val="0"/>
              </a:spcAft>
              <a:buClr>
                <a:schemeClr val="dk1"/>
              </a:buClr>
              <a:buSzPts val="3200"/>
              <a:buFont typeface="Arial"/>
              <a:buNone/>
            </a:pPr>
            <a:r>
              <a:rPr lang="en-GB" sz="3200">
                <a:solidFill>
                  <a:schemeClr val="dk1"/>
                </a:solidFill>
                <a:latin typeface="Georgia"/>
                <a:ea typeface="Georgia"/>
                <a:cs typeface="Georgia"/>
                <a:sym typeface="Georgia"/>
              </a:rPr>
              <a:t>"</a:t>
            </a:r>
            <a:r>
              <a:rPr lang="en-GB" sz="3200">
                <a:solidFill>
                  <a:schemeClr val="dk1"/>
                </a:solidFill>
                <a:latin typeface="Arial"/>
                <a:ea typeface="Arial"/>
                <a:cs typeface="Arial"/>
                <a:sym typeface="Arial"/>
              </a:rPr>
              <a:t>Flexibility is about an employee and an employer making changes to when, where and how a person will work to better meet individual and business needs.”</a:t>
            </a:r>
          </a:p>
          <a:p>
            <a:pPr indent="-152400" lvl="0" marL="0" marR="0" rtl="0" algn="ctr">
              <a:lnSpc>
                <a:spcPct val="90000"/>
              </a:lnSpc>
              <a:spcBef>
                <a:spcPts val="1000"/>
              </a:spcBef>
              <a:buClr>
                <a:schemeClr val="dk1"/>
              </a:buClr>
              <a:buSzPts val="2400"/>
              <a:buFont typeface="Arial"/>
              <a:buNone/>
            </a:pPr>
            <a:r>
              <a:rPr lang="en-GB" sz="2400">
                <a:solidFill>
                  <a:schemeClr val="dk1"/>
                </a:solidFill>
                <a:latin typeface="Arial"/>
                <a:ea typeface="Arial"/>
                <a:cs typeface="Arial"/>
                <a:sym typeface="Arial"/>
              </a:rPr>
              <a:t>(BostonCollege, 2017)</a:t>
            </a:r>
          </a:p>
        </p:txBody>
      </p:sp>
      <p:sp>
        <p:nvSpPr>
          <p:cNvPr id="208" name="Shape 208"/>
          <p:cNvSpPr txBox="1"/>
          <p:nvPr/>
        </p:nvSpPr>
        <p:spPr>
          <a:xfrm>
            <a:off x="972861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Louie Greenwood</a:t>
            </a: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3" name="Shape 213"/>
        <p:cNvGrpSpPr/>
        <p:nvPr/>
      </p:nvGrpSpPr>
      <p:grpSpPr>
        <a:xfrm>
          <a:off x="0" y="0"/>
          <a:ext cx="0" cy="0"/>
          <a:chOff x="0" y="0"/>
          <a:chExt cx="0" cy="0"/>
        </a:xfrm>
      </p:grpSpPr>
      <p:sp>
        <p:nvSpPr>
          <p:cNvPr id="214" name="Shape 214"/>
          <p:cNvSpPr txBox="1"/>
          <p:nvPr>
            <p:ph idx="1" type="body"/>
          </p:nvPr>
        </p:nvSpPr>
        <p:spPr>
          <a:xfrm>
            <a:off x="402336" y="1524000"/>
            <a:ext cx="5386917" cy="732974"/>
          </a:xfrm>
          <a:prstGeom prst="rect">
            <a:avLst/>
          </a:prstGeom>
          <a:noFill/>
          <a:ln>
            <a:noFill/>
          </a:ln>
          <a:effectLst>
            <a:outerShdw blurRad="50800" rotWithShape="0" dir="5400000" dist="25400">
              <a:srgbClr val="000000">
                <a:alpha val="34901"/>
              </a:srgbClr>
            </a:outerShdw>
          </a:effectLst>
        </p:spPr>
        <p:txBody>
          <a:bodyPr anchorCtr="0" anchor="ctr" bIns="45700" lIns="91425" rIns="91425" wrap="square" tIns="45700">
            <a:noAutofit/>
          </a:bodyPr>
          <a:lstStyle/>
          <a:p>
            <a:pPr indent="-129540" lvl="0" marL="0" marR="0" rtl="0" algn="l">
              <a:spcBef>
                <a:spcPts val="0"/>
              </a:spcBef>
              <a:buClr>
                <a:schemeClr val="accent1"/>
              </a:buClr>
              <a:buSzPts val="2040"/>
              <a:buFont typeface="Noto Sans Symbols"/>
              <a:buNone/>
            </a:pPr>
            <a:r>
              <a:rPr b="1" i="0" lang="en-GB" sz="2400" u="none" cap="none" strike="noStrike">
                <a:solidFill>
                  <a:srgbClr val="FFFFFF"/>
                </a:solidFill>
                <a:latin typeface="Arial"/>
                <a:ea typeface="Arial"/>
                <a:cs typeface="Arial"/>
                <a:sym typeface="Arial"/>
              </a:rPr>
              <a:t>How</a:t>
            </a:r>
            <a:r>
              <a:rPr b="1" i="0" lang="en-GB" sz="2800" u="none" cap="none" strike="noStrike">
                <a:solidFill>
                  <a:srgbClr val="FFFFFF"/>
                </a:solidFill>
                <a:latin typeface="Arial"/>
                <a:ea typeface="Arial"/>
                <a:cs typeface="Arial"/>
                <a:sym typeface="Arial"/>
              </a:rPr>
              <a:t> </a:t>
            </a:r>
            <a:r>
              <a:rPr b="1" i="0" lang="en-GB" sz="2400" u="none" cap="none" strike="noStrike">
                <a:solidFill>
                  <a:srgbClr val="FFFFFF"/>
                </a:solidFill>
                <a:latin typeface="Arial"/>
                <a:ea typeface="Arial"/>
                <a:cs typeface="Arial"/>
                <a:sym typeface="Arial"/>
              </a:rPr>
              <a:t>the</a:t>
            </a:r>
            <a:r>
              <a:rPr b="1" i="0" lang="en-GB" sz="2800" u="none" cap="none" strike="noStrike">
                <a:solidFill>
                  <a:srgbClr val="FFFFFF"/>
                </a:solidFill>
                <a:latin typeface="Arial"/>
                <a:ea typeface="Arial"/>
                <a:cs typeface="Arial"/>
                <a:sym typeface="Arial"/>
              </a:rPr>
              <a:t> </a:t>
            </a:r>
            <a:r>
              <a:rPr b="1" i="0" lang="en-GB" sz="2400" u="none" cap="none" strike="noStrike">
                <a:solidFill>
                  <a:srgbClr val="FFFFFF"/>
                </a:solidFill>
                <a:latin typeface="Arial"/>
                <a:ea typeface="Arial"/>
                <a:cs typeface="Arial"/>
                <a:sym typeface="Arial"/>
              </a:rPr>
              <a:t>business</a:t>
            </a:r>
            <a:r>
              <a:rPr b="1" i="0" lang="en-GB" sz="2800" u="none" cap="none" strike="noStrike">
                <a:solidFill>
                  <a:srgbClr val="FFFFFF"/>
                </a:solidFill>
                <a:latin typeface="Arial"/>
                <a:ea typeface="Arial"/>
                <a:cs typeface="Arial"/>
                <a:sym typeface="Arial"/>
              </a:rPr>
              <a:t> </a:t>
            </a:r>
            <a:r>
              <a:rPr b="1" i="0" lang="en-GB" sz="2400" u="none" cap="none" strike="noStrike">
                <a:solidFill>
                  <a:srgbClr val="FFFFFF"/>
                </a:solidFill>
                <a:latin typeface="Arial"/>
                <a:ea typeface="Arial"/>
                <a:cs typeface="Arial"/>
                <a:sym typeface="Arial"/>
              </a:rPr>
              <a:t>is</a:t>
            </a:r>
            <a:r>
              <a:rPr b="1" i="0" lang="en-GB" sz="2800" u="none" cap="none" strike="noStrike">
                <a:solidFill>
                  <a:srgbClr val="FFFFFF"/>
                </a:solidFill>
                <a:latin typeface="Arial"/>
                <a:ea typeface="Arial"/>
                <a:cs typeface="Arial"/>
                <a:sym typeface="Arial"/>
              </a:rPr>
              <a:t> </a:t>
            </a:r>
            <a:r>
              <a:rPr b="1" i="0" lang="en-GB" sz="2400" u="none" cap="none" strike="noStrike">
                <a:solidFill>
                  <a:srgbClr val="FFFFFF"/>
                </a:solidFill>
                <a:latin typeface="Arial"/>
                <a:ea typeface="Arial"/>
                <a:cs typeface="Arial"/>
                <a:sym typeface="Arial"/>
              </a:rPr>
              <a:t>flexible</a:t>
            </a:r>
          </a:p>
        </p:txBody>
      </p:sp>
      <p:sp>
        <p:nvSpPr>
          <p:cNvPr id="215" name="Shape 215"/>
          <p:cNvSpPr txBox="1"/>
          <p:nvPr>
            <p:ph idx="2" type="body"/>
          </p:nvPr>
        </p:nvSpPr>
        <p:spPr>
          <a:xfrm>
            <a:off x="6388441" y="1524000"/>
            <a:ext cx="5389033" cy="731520"/>
          </a:xfrm>
          <a:prstGeom prst="rect">
            <a:avLst/>
          </a:prstGeom>
          <a:noFill/>
          <a:ln>
            <a:noFill/>
          </a:ln>
          <a:effectLst>
            <a:outerShdw blurRad="50800" rotWithShape="0" dir="5400000" dist="25400">
              <a:srgbClr val="000000">
                <a:alpha val="34901"/>
              </a:srgbClr>
            </a:outerShdw>
          </a:effectLst>
        </p:spPr>
        <p:txBody>
          <a:bodyPr anchorCtr="0" anchor="ctr" bIns="45700" lIns="91425" rIns="91425" wrap="square" tIns="45700">
            <a:noAutofit/>
          </a:bodyPr>
          <a:lstStyle/>
          <a:p>
            <a:pPr indent="-129540" lvl="0" marL="0" marR="0" rtl="0" algn="l">
              <a:spcBef>
                <a:spcPts val="0"/>
              </a:spcBef>
              <a:buClr>
                <a:schemeClr val="accent1"/>
              </a:buClr>
              <a:buSzPts val="2040"/>
              <a:buFont typeface="Noto Sans Symbols"/>
              <a:buNone/>
            </a:pPr>
            <a:r>
              <a:rPr b="1" i="0" lang="en-GB" sz="2400" u="none" cap="none" strike="noStrike">
                <a:solidFill>
                  <a:schemeClr val="dk1"/>
                </a:solidFill>
                <a:latin typeface="Arial"/>
                <a:ea typeface="Arial"/>
                <a:cs typeface="Arial"/>
                <a:sym typeface="Arial"/>
              </a:rPr>
              <a:t>How the business could be flexible</a:t>
            </a:r>
          </a:p>
        </p:txBody>
      </p:sp>
      <p:sp>
        <p:nvSpPr>
          <p:cNvPr id="216" name="Shape 216"/>
          <p:cNvSpPr txBox="1"/>
          <p:nvPr>
            <p:ph idx="3" type="body"/>
          </p:nvPr>
        </p:nvSpPr>
        <p:spPr>
          <a:xfrm>
            <a:off x="402336" y="2338466"/>
            <a:ext cx="5388864" cy="3951321"/>
          </a:xfrm>
          <a:prstGeom prst="rect">
            <a:avLst/>
          </a:prstGeom>
          <a:noFill/>
          <a:ln>
            <a:noFill/>
          </a:ln>
        </p:spPr>
        <p:txBody>
          <a:bodyPr anchorCtr="0" anchor="t" bIns="45700" lIns="91425" rIns="91425" wrap="square" tIns="45700">
            <a:noAutofit/>
          </a:bodyPr>
          <a:lstStyle/>
          <a:p>
            <a:pPr indent="-274320" lvl="0" marL="274320" marR="0" rtl="0" algn="l">
              <a:spcBef>
                <a:spcPts val="0"/>
              </a:spcBef>
              <a:spcAft>
                <a:spcPts val="0"/>
              </a:spcAft>
              <a:buClr>
                <a:schemeClr val="accent1"/>
              </a:buClr>
              <a:buSzPts val="2295"/>
              <a:buFont typeface="Noto Sans Symbols"/>
              <a:buChar char="●"/>
            </a:pPr>
            <a:r>
              <a:rPr b="0" i="0" lang="en-GB" sz="2700" u="none" cap="none" strike="noStrike">
                <a:solidFill>
                  <a:schemeClr val="dk1"/>
                </a:solidFill>
                <a:latin typeface="Arial"/>
                <a:ea typeface="Arial"/>
                <a:cs typeface="Arial"/>
                <a:sym typeface="Arial"/>
              </a:rPr>
              <a:t>Family Friendly Benefits Programme </a:t>
            </a:r>
          </a:p>
          <a:p>
            <a:pPr indent="-145732" lvl="0" marL="0" marR="0" rtl="0" algn="l">
              <a:spcBef>
                <a:spcPts val="540"/>
              </a:spcBef>
              <a:spcAft>
                <a:spcPts val="0"/>
              </a:spcAft>
              <a:buClr>
                <a:schemeClr val="accent1"/>
              </a:buClr>
              <a:buSzPts val="2295"/>
              <a:buFont typeface="Noto Sans Symbols"/>
              <a:buNone/>
            </a:pPr>
            <a:r>
              <a:rPr b="0" i="0" lang="en-GB" sz="2700" u="none" cap="none" strike="noStrike">
                <a:solidFill>
                  <a:schemeClr val="dk1"/>
                </a:solidFill>
                <a:latin typeface="Arial"/>
                <a:ea typeface="Arial"/>
                <a:cs typeface="Arial"/>
                <a:sym typeface="Arial"/>
              </a:rPr>
              <a:t>– supports employees and their families</a:t>
            </a: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Arial"/>
              <a:ea typeface="Arial"/>
              <a:cs typeface="Arial"/>
              <a:sym typeface="Arial"/>
            </a:endParaRPr>
          </a:p>
          <a:p>
            <a:pPr indent="-274320" lvl="0" marL="274320" marR="0" rtl="0" algn="l">
              <a:spcBef>
                <a:spcPts val="540"/>
              </a:spcBef>
              <a:spcAft>
                <a:spcPts val="0"/>
              </a:spcAft>
              <a:buClr>
                <a:schemeClr val="accent1"/>
              </a:buClr>
              <a:buSzPts val="2295"/>
              <a:buFont typeface="Noto Sans Symbols"/>
              <a:buChar char="●"/>
            </a:pPr>
            <a:r>
              <a:rPr b="0" i="0" lang="en-GB" sz="2700" u="none" cap="none" strike="noStrike">
                <a:solidFill>
                  <a:schemeClr val="dk1"/>
                </a:solidFill>
                <a:latin typeface="Arial"/>
                <a:ea typeface="Arial"/>
                <a:cs typeface="Arial"/>
                <a:sym typeface="Arial"/>
              </a:rPr>
              <a:t>Co-located offices</a:t>
            </a:r>
          </a:p>
          <a:p>
            <a:pPr indent="-145732" lvl="0" marL="0" marR="0" rtl="0" algn="l">
              <a:spcBef>
                <a:spcPts val="540"/>
              </a:spcBef>
              <a:spcAft>
                <a:spcPts val="0"/>
              </a:spcAft>
              <a:buClr>
                <a:schemeClr val="accent1"/>
              </a:buClr>
              <a:buSzPts val="2295"/>
              <a:buFont typeface="Noto Sans Symbols"/>
              <a:buNone/>
            </a:pPr>
            <a:r>
              <a:rPr b="0" i="0" lang="en-GB" sz="2700" u="none" cap="none" strike="noStrike">
                <a:solidFill>
                  <a:schemeClr val="dk1"/>
                </a:solidFill>
                <a:latin typeface="Arial"/>
                <a:ea typeface="Arial"/>
                <a:cs typeface="Arial"/>
                <a:sym typeface="Arial"/>
              </a:rPr>
              <a:t> – brings different departments together</a:t>
            </a:r>
          </a:p>
          <a:p>
            <a:pPr indent="-145732" lvl="0" marL="0" marR="0" rtl="0" algn="l">
              <a:spcBef>
                <a:spcPts val="540"/>
              </a:spcBef>
              <a:buClr>
                <a:schemeClr val="accent1"/>
              </a:buClr>
              <a:buSzPts val="2295"/>
              <a:buFont typeface="Noto Sans Symbols"/>
              <a:buNone/>
            </a:pPr>
            <a:r>
              <a:t/>
            </a:r>
            <a:endParaRPr b="0" i="0" sz="2700" u="none" cap="none" strike="noStrike">
              <a:solidFill>
                <a:schemeClr val="dk1"/>
              </a:solidFill>
              <a:latin typeface="Arial"/>
              <a:ea typeface="Arial"/>
              <a:cs typeface="Arial"/>
              <a:sym typeface="Arial"/>
            </a:endParaRPr>
          </a:p>
        </p:txBody>
      </p:sp>
      <p:sp>
        <p:nvSpPr>
          <p:cNvPr id="217" name="Shape 217"/>
          <p:cNvSpPr txBox="1"/>
          <p:nvPr>
            <p:ph idx="4" type="body"/>
          </p:nvPr>
        </p:nvSpPr>
        <p:spPr>
          <a:xfrm>
            <a:off x="6205929" y="2756193"/>
            <a:ext cx="5801194" cy="3822192"/>
          </a:xfrm>
          <a:prstGeom prst="rect">
            <a:avLst/>
          </a:prstGeom>
          <a:noFill/>
          <a:ln>
            <a:noFill/>
          </a:ln>
        </p:spPr>
        <p:txBody>
          <a:bodyPr anchorCtr="0" anchor="t" bIns="45700" lIns="91425" rIns="91425" wrap="square" tIns="45700">
            <a:noAutofit/>
          </a:bodyPr>
          <a:lstStyle/>
          <a:p>
            <a:pPr indent="-274320" lvl="0" marL="274320" marR="0" rtl="0" algn="l">
              <a:spcBef>
                <a:spcPts val="0"/>
              </a:spcBef>
              <a:spcAft>
                <a:spcPts val="0"/>
              </a:spcAft>
              <a:buClr>
                <a:schemeClr val="accent1"/>
              </a:buClr>
              <a:buSzPts val="2295"/>
              <a:buFont typeface="Noto Sans Symbols"/>
              <a:buNone/>
            </a:pPr>
            <a:r>
              <a:t/>
            </a:r>
            <a:endParaRPr b="0" i="0" sz="2700" u="none" cap="none" strike="noStrike">
              <a:solidFill>
                <a:schemeClr val="dk1"/>
              </a:solidFill>
              <a:latin typeface="Arial"/>
              <a:ea typeface="Arial"/>
              <a:cs typeface="Arial"/>
              <a:sym typeface="Arial"/>
            </a:endParaRPr>
          </a:p>
          <a:p>
            <a:pPr indent="-274320" lvl="0" marL="274320" marR="0" rtl="0" algn="l">
              <a:spcBef>
                <a:spcPts val="540"/>
              </a:spcBef>
              <a:spcAft>
                <a:spcPts val="0"/>
              </a:spcAft>
              <a:buClr>
                <a:schemeClr val="accent1"/>
              </a:buClr>
              <a:buSzPts val="2295"/>
              <a:buFont typeface="Noto Sans Symbols"/>
              <a:buChar char="●"/>
            </a:pPr>
            <a:r>
              <a:rPr b="0" i="0" lang="en-GB" sz="2700" u="none" cap="none" strike="noStrike">
                <a:solidFill>
                  <a:schemeClr val="dk1"/>
                </a:solidFill>
                <a:latin typeface="Arial"/>
                <a:ea typeface="Arial"/>
                <a:cs typeface="Arial"/>
                <a:sym typeface="Arial"/>
              </a:rPr>
              <a:t>More part time contracts</a:t>
            </a:r>
          </a:p>
          <a:p>
            <a:pPr indent="-145732" lvl="0" marL="0" marR="0" rtl="0" algn="l">
              <a:spcBef>
                <a:spcPts val="540"/>
              </a:spcBef>
              <a:spcAft>
                <a:spcPts val="0"/>
              </a:spcAft>
              <a:buClr>
                <a:schemeClr val="accent1"/>
              </a:buClr>
              <a:buSzPts val="2295"/>
              <a:buFont typeface="Noto Sans Symbols"/>
              <a:buNone/>
            </a:pPr>
            <a:r>
              <a:rPr b="0" i="0" lang="en-GB" sz="2700" u="none" cap="none" strike="noStrike">
                <a:solidFill>
                  <a:schemeClr val="dk1"/>
                </a:solidFill>
                <a:latin typeface="Arial"/>
                <a:ea typeface="Arial"/>
                <a:cs typeface="Arial"/>
                <a:sym typeface="Arial"/>
              </a:rPr>
              <a:t>- aid people with other commitments</a:t>
            </a:r>
          </a:p>
          <a:p>
            <a:pPr indent="-145732" lvl="0" marL="0" marR="0" rtl="0" algn="l">
              <a:spcBef>
                <a:spcPts val="540"/>
              </a:spcBef>
              <a:spcAft>
                <a:spcPts val="0"/>
              </a:spcAft>
              <a:buClr>
                <a:schemeClr val="accent1"/>
              </a:buClr>
              <a:buSzPts val="2295"/>
              <a:buFont typeface="Noto Sans Symbols"/>
              <a:buNone/>
            </a:pPr>
            <a:r>
              <a:rPr b="0" i="0" lang="en-GB" sz="2700" u="none" cap="none" strike="noStrike">
                <a:solidFill>
                  <a:schemeClr val="dk1"/>
                </a:solidFill>
                <a:latin typeface="Arial"/>
                <a:ea typeface="Arial"/>
                <a:cs typeface="Arial"/>
                <a:sym typeface="Arial"/>
              </a:rPr>
              <a:t>- fill in for other employees</a:t>
            </a: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Arial"/>
              <a:ea typeface="Arial"/>
              <a:cs typeface="Arial"/>
              <a:sym typeface="Arial"/>
            </a:endParaRP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Arial"/>
              <a:ea typeface="Arial"/>
              <a:cs typeface="Arial"/>
              <a:sym typeface="Arial"/>
            </a:endParaRP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Arial"/>
              <a:ea typeface="Arial"/>
              <a:cs typeface="Arial"/>
              <a:sym typeface="Arial"/>
            </a:endParaRPr>
          </a:p>
          <a:p>
            <a:pPr indent="-274320" lvl="0" marL="27432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Arial"/>
              <a:ea typeface="Arial"/>
              <a:cs typeface="Arial"/>
              <a:sym typeface="Arial"/>
            </a:endParaRPr>
          </a:p>
          <a:p>
            <a:pPr indent="-145732" lvl="0" marL="0" marR="0" rtl="0" algn="l">
              <a:spcBef>
                <a:spcPts val="540"/>
              </a:spcBef>
              <a:buClr>
                <a:schemeClr val="accent1"/>
              </a:buClr>
              <a:buSzPts val="2295"/>
              <a:buFont typeface="Noto Sans Symbols"/>
              <a:buNone/>
            </a:pPr>
            <a:r>
              <a:t/>
            </a:r>
            <a:endParaRPr b="0" i="0" sz="2700" u="none" cap="none" strike="noStrike">
              <a:solidFill>
                <a:schemeClr val="dk1"/>
              </a:solidFill>
              <a:latin typeface="Arial"/>
              <a:ea typeface="Arial"/>
              <a:cs typeface="Arial"/>
              <a:sym typeface="Arial"/>
            </a:endParaRPr>
          </a:p>
        </p:txBody>
      </p:sp>
      <p:sp>
        <p:nvSpPr>
          <p:cNvPr id="218" name="Shape 218"/>
          <p:cNvSpPr txBox="1"/>
          <p:nvPr>
            <p:ph type="title"/>
          </p:nvPr>
        </p:nvSpPr>
        <p:spPr>
          <a:xfrm>
            <a:off x="402336" y="258580"/>
            <a:ext cx="11379200" cy="758952"/>
          </a:xfrm>
          <a:prstGeom prst="rect">
            <a:avLst/>
          </a:prstGeom>
          <a:noFill/>
          <a:ln>
            <a:noFill/>
          </a:ln>
        </p:spPr>
        <p:txBody>
          <a:bodyPr anchorCtr="0" anchor="b" bIns="45700" lIns="91425" rIns="91425" wrap="square" tIns="45700">
            <a:noAutofit/>
          </a:bodyPr>
          <a:lstStyle/>
          <a:p>
            <a:pPr indent="-342900" lvl="0" marL="0" marR="0" rtl="0" algn="ctr">
              <a:spcBef>
                <a:spcPts val="0"/>
              </a:spcBef>
              <a:buClr>
                <a:srgbClr val="078DBE"/>
              </a:buClr>
              <a:buSzPts val="5400"/>
              <a:buFont typeface="Arial"/>
              <a:buNone/>
            </a:pPr>
            <a:r>
              <a:rPr b="0" i="0" lang="en-GB" sz="5400" u="sng" cap="none" strike="noStrike">
                <a:solidFill>
                  <a:srgbClr val="078DBE"/>
                </a:solidFill>
                <a:latin typeface="Arial"/>
                <a:ea typeface="Arial"/>
                <a:cs typeface="Arial"/>
                <a:sym typeface="Arial"/>
              </a:rPr>
              <a:t>Flexibility</a:t>
            </a:r>
          </a:p>
        </p:txBody>
      </p:sp>
      <p:sp>
        <p:nvSpPr>
          <p:cNvPr id="219" name="Shape 219"/>
          <p:cNvSpPr txBox="1"/>
          <p:nvPr/>
        </p:nvSpPr>
        <p:spPr>
          <a:xfrm>
            <a:off x="972861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Louie Greenwood</a:t>
            </a: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4" name="Shape 224"/>
        <p:cNvGrpSpPr/>
        <p:nvPr/>
      </p:nvGrpSpPr>
      <p:grpSpPr>
        <a:xfrm>
          <a:off x="0" y="0"/>
          <a:ext cx="0" cy="0"/>
          <a:chOff x="0" y="0"/>
          <a:chExt cx="0" cy="0"/>
        </a:xfrm>
      </p:grpSpPr>
      <p:sp>
        <p:nvSpPr>
          <p:cNvPr id="225" name="Shape 225"/>
          <p:cNvSpPr txBox="1"/>
          <p:nvPr>
            <p:ph type="title"/>
          </p:nvPr>
        </p:nvSpPr>
        <p:spPr>
          <a:xfrm>
            <a:off x="402336" y="273570"/>
            <a:ext cx="11379200" cy="758952"/>
          </a:xfrm>
          <a:prstGeom prst="rect">
            <a:avLst/>
          </a:prstGeom>
          <a:noFill/>
          <a:ln>
            <a:noFill/>
          </a:ln>
        </p:spPr>
        <p:txBody>
          <a:bodyPr anchorCtr="0" anchor="b" bIns="45700" lIns="91425" rIns="91425" wrap="square" tIns="45700">
            <a:noAutofit/>
          </a:bodyPr>
          <a:lstStyle/>
          <a:p>
            <a:pPr indent="-342900" lvl="0" marL="0" marR="0" rtl="0" algn="ctr">
              <a:spcBef>
                <a:spcPts val="0"/>
              </a:spcBef>
              <a:buClr>
                <a:srgbClr val="078DBE"/>
              </a:buClr>
              <a:buSzPts val="5400"/>
              <a:buFont typeface="Arial"/>
              <a:buNone/>
            </a:pPr>
            <a:r>
              <a:rPr b="0" i="0" lang="en-GB" sz="5400" u="sng" cap="none" strike="noStrike">
                <a:solidFill>
                  <a:srgbClr val="078DBE"/>
                </a:solidFill>
                <a:latin typeface="Arial"/>
                <a:ea typeface="Arial"/>
                <a:cs typeface="Arial"/>
                <a:sym typeface="Arial"/>
              </a:rPr>
              <a:t>Inclusivity</a:t>
            </a:r>
          </a:p>
        </p:txBody>
      </p:sp>
      <p:sp>
        <p:nvSpPr>
          <p:cNvPr id="226" name="Shape 226"/>
          <p:cNvSpPr txBox="1"/>
          <p:nvPr/>
        </p:nvSpPr>
        <p:spPr>
          <a:xfrm>
            <a:off x="990600" y="2097945"/>
            <a:ext cx="10515600" cy="4351338"/>
          </a:xfrm>
          <a:prstGeom prst="rect">
            <a:avLst/>
          </a:prstGeom>
          <a:noFill/>
          <a:ln>
            <a:noFill/>
          </a:ln>
        </p:spPr>
        <p:txBody>
          <a:bodyPr anchorCtr="0" anchor="t" bIns="45700" lIns="91425" rIns="91425" wrap="square" tIns="45700">
            <a:noAutofit/>
          </a:bodyPr>
          <a:lstStyle/>
          <a:p>
            <a:pPr indent="-152400" lvl="0" marL="0" marR="0" rtl="0" algn="ctr">
              <a:lnSpc>
                <a:spcPct val="90000"/>
              </a:lnSpc>
              <a:spcBef>
                <a:spcPts val="0"/>
              </a:spcBef>
              <a:spcAft>
                <a:spcPts val="0"/>
              </a:spcAft>
              <a:buClr>
                <a:schemeClr val="dk1"/>
              </a:buClr>
              <a:buSzPts val="2400"/>
              <a:buFont typeface="Arial"/>
              <a:buNone/>
            </a:pPr>
            <a:r>
              <a:rPr lang="en-GB" sz="2400">
                <a:solidFill>
                  <a:schemeClr val="dk1"/>
                </a:solidFill>
                <a:latin typeface="Arial"/>
                <a:ea typeface="Arial"/>
                <a:cs typeface="Arial"/>
                <a:sym typeface="Arial"/>
              </a:rPr>
              <a:t>“An inclusive </a:t>
            </a:r>
            <a:r>
              <a:rPr b="1" lang="en-GB" sz="2400">
                <a:solidFill>
                  <a:schemeClr val="dk1"/>
                </a:solidFill>
                <a:latin typeface="Arial"/>
                <a:ea typeface="Arial"/>
                <a:cs typeface="Arial"/>
                <a:sym typeface="Arial"/>
              </a:rPr>
              <a:t>workplace</a:t>
            </a:r>
            <a:r>
              <a:rPr lang="en-GB" sz="2400">
                <a:solidFill>
                  <a:schemeClr val="dk1"/>
                </a:solidFill>
                <a:latin typeface="Arial"/>
                <a:ea typeface="Arial"/>
                <a:cs typeface="Arial"/>
                <a:sym typeface="Arial"/>
              </a:rPr>
              <a:t> values and provides equal opportunity to all employees regardless of differences (e.g., ability, age, ethnic background, gender, religion, sexual orientation, etc) to achieve their maximum potential at work without discrimination</a:t>
            </a:r>
            <a:r>
              <a:rPr lang="en-GB" sz="1800">
                <a:solidFill>
                  <a:schemeClr val="dk1"/>
                </a:solidFill>
                <a:latin typeface="Arial"/>
                <a:ea typeface="Arial"/>
                <a:cs typeface="Arial"/>
                <a:sym typeface="Arial"/>
              </a:rPr>
              <a:t>”</a:t>
            </a:r>
          </a:p>
          <a:p>
            <a:pPr indent="-114300" lvl="0" marL="0" marR="0" rtl="0" algn="ctr">
              <a:lnSpc>
                <a:spcPct val="90000"/>
              </a:lnSpc>
              <a:spcBef>
                <a:spcPts val="1000"/>
              </a:spcBef>
              <a:spcAft>
                <a:spcPts val="0"/>
              </a:spcAft>
              <a:buClr>
                <a:schemeClr val="dk1"/>
              </a:buClr>
              <a:buSzPts val="1800"/>
              <a:buFont typeface="Arial"/>
              <a:buNone/>
            </a:pPr>
            <a:r>
              <a:rPr lang="en-GB" sz="1800">
                <a:solidFill>
                  <a:schemeClr val="dk1"/>
                </a:solidFill>
                <a:latin typeface="Arial"/>
                <a:ea typeface="Arial"/>
                <a:cs typeface="Arial"/>
                <a:sym typeface="Arial"/>
              </a:rPr>
              <a:t>(LaurierUniversity, 2017)</a:t>
            </a:r>
          </a:p>
          <a:p>
            <a:pPr indent="-114300" lvl="0" marL="0" marR="0" rtl="0" algn="ctr">
              <a:lnSpc>
                <a:spcPct val="90000"/>
              </a:lnSpc>
              <a:spcBef>
                <a:spcPts val="1000"/>
              </a:spcBef>
              <a:spcAft>
                <a:spcPts val="0"/>
              </a:spcAft>
              <a:buClr>
                <a:schemeClr val="dk1"/>
              </a:buClr>
              <a:buSzPts val="1800"/>
              <a:buFont typeface="Arial"/>
              <a:buNone/>
            </a:pPr>
            <a:r>
              <a:t/>
            </a:r>
            <a:endParaRPr sz="1800">
              <a:solidFill>
                <a:schemeClr val="dk1"/>
              </a:solidFill>
              <a:latin typeface="Arial"/>
              <a:ea typeface="Arial"/>
              <a:cs typeface="Arial"/>
              <a:sym typeface="Arial"/>
            </a:endParaRPr>
          </a:p>
          <a:p>
            <a:pPr indent="-152400" lvl="0" marL="0" marR="0" rtl="0" algn="ctr">
              <a:lnSpc>
                <a:spcPct val="90000"/>
              </a:lnSpc>
              <a:spcBef>
                <a:spcPts val="1000"/>
              </a:spcBef>
              <a:spcAft>
                <a:spcPts val="0"/>
              </a:spcAft>
              <a:buClr>
                <a:schemeClr val="dk1"/>
              </a:buClr>
              <a:buSzPts val="2400"/>
              <a:buFont typeface="Arial"/>
              <a:buNone/>
            </a:pPr>
            <a:r>
              <a:rPr lang="en-GB" sz="2400">
                <a:solidFill>
                  <a:schemeClr val="dk1"/>
                </a:solidFill>
                <a:latin typeface="Arial"/>
                <a:ea typeface="Arial"/>
                <a:cs typeface="Arial"/>
                <a:sym typeface="Arial"/>
              </a:rPr>
              <a:t>“We are committed to respect because people should be treated with dignity, honesty and fairness. We celebrate the diversity of people, and we respect people for who they are and what they bring.”</a:t>
            </a:r>
          </a:p>
          <a:p>
            <a:pPr indent="-114300" lvl="0" marL="0" marR="0" rtl="0" algn="ctr">
              <a:lnSpc>
                <a:spcPct val="90000"/>
              </a:lnSpc>
              <a:spcBef>
                <a:spcPts val="1000"/>
              </a:spcBef>
              <a:spcAft>
                <a:spcPts val="0"/>
              </a:spcAft>
              <a:buClr>
                <a:schemeClr val="dk1"/>
              </a:buClr>
              <a:buSzPts val="1800"/>
              <a:buFont typeface="Arial"/>
              <a:buNone/>
            </a:pPr>
            <a:r>
              <a:rPr lang="en-GB" sz="1800">
                <a:solidFill>
                  <a:schemeClr val="dk1"/>
                </a:solidFill>
                <a:latin typeface="Arial"/>
                <a:ea typeface="Arial"/>
                <a:cs typeface="Arial"/>
                <a:sym typeface="Arial"/>
              </a:rPr>
              <a:t>(Unilever, 2017)</a:t>
            </a:r>
          </a:p>
          <a:p>
            <a:pPr indent="-114300" lvl="0" marL="0" marR="0" rtl="0" algn="ctr">
              <a:lnSpc>
                <a:spcPct val="90000"/>
              </a:lnSpc>
              <a:spcBef>
                <a:spcPts val="1000"/>
              </a:spcBef>
              <a:spcAft>
                <a:spcPts val="0"/>
              </a:spcAft>
              <a:buClr>
                <a:schemeClr val="dk1"/>
              </a:buClr>
              <a:buSzPts val="1800"/>
              <a:buFont typeface="Arial"/>
              <a:buNone/>
            </a:pPr>
            <a:r>
              <a:t/>
            </a:r>
            <a:endParaRPr sz="1800">
              <a:solidFill>
                <a:schemeClr val="dk1"/>
              </a:solidFill>
              <a:latin typeface="Arial"/>
              <a:ea typeface="Arial"/>
              <a:cs typeface="Arial"/>
              <a:sym typeface="Arial"/>
            </a:endParaRPr>
          </a:p>
          <a:p>
            <a:pPr indent="-177800" lvl="0" marL="0" marR="0" rtl="0" algn="l">
              <a:lnSpc>
                <a:spcPct val="90000"/>
              </a:lnSpc>
              <a:spcBef>
                <a:spcPts val="1000"/>
              </a:spcBef>
              <a:buClr>
                <a:schemeClr val="dk1"/>
              </a:buClr>
              <a:buSzPts val="2800"/>
              <a:buFont typeface="Arial"/>
              <a:buNone/>
            </a:pPr>
            <a:r>
              <a:t/>
            </a:r>
            <a:endParaRPr sz="2800">
              <a:solidFill>
                <a:schemeClr val="dk1"/>
              </a:solidFill>
              <a:latin typeface="Arial"/>
              <a:ea typeface="Arial"/>
              <a:cs typeface="Arial"/>
              <a:sym typeface="Arial"/>
            </a:endParaRPr>
          </a:p>
        </p:txBody>
      </p:sp>
      <p:sp>
        <p:nvSpPr>
          <p:cNvPr id="227" name="Shape 227"/>
          <p:cNvSpPr txBox="1"/>
          <p:nvPr/>
        </p:nvSpPr>
        <p:spPr>
          <a:xfrm>
            <a:off x="972861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Louie Greenwood</a:t>
            </a: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2" name="Shape 232"/>
        <p:cNvGrpSpPr/>
        <p:nvPr/>
      </p:nvGrpSpPr>
      <p:grpSpPr>
        <a:xfrm>
          <a:off x="0" y="0"/>
          <a:ext cx="0" cy="0"/>
          <a:chOff x="0" y="0"/>
          <a:chExt cx="0" cy="0"/>
        </a:xfrm>
      </p:grpSpPr>
      <p:sp>
        <p:nvSpPr>
          <p:cNvPr id="233" name="Shape 233"/>
          <p:cNvSpPr txBox="1"/>
          <p:nvPr>
            <p:ph idx="1" type="body"/>
          </p:nvPr>
        </p:nvSpPr>
        <p:spPr>
          <a:xfrm>
            <a:off x="402336" y="1524000"/>
            <a:ext cx="5386917" cy="732974"/>
          </a:xfrm>
          <a:prstGeom prst="rect">
            <a:avLst/>
          </a:prstGeom>
          <a:noFill/>
          <a:ln>
            <a:noFill/>
          </a:ln>
          <a:effectLst>
            <a:outerShdw blurRad="50800" rotWithShape="0" dir="5400000" dist="25400">
              <a:srgbClr val="000000">
                <a:alpha val="34901"/>
              </a:srgbClr>
            </a:outerShdw>
          </a:effectLst>
        </p:spPr>
        <p:txBody>
          <a:bodyPr anchorCtr="0" anchor="ctr" bIns="45700" lIns="91425" rIns="91425" wrap="square" tIns="45700">
            <a:noAutofit/>
          </a:bodyPr>
          <a:lstStyle/>
          <a:p>
            <a:pPr indent="-118745" lvl="0" marL="0" marR="0" rtl="0" algn="l">
              <a:spcBef>
                <a:spcPts val="0"/>
              </a:spcBef>
              <a:buClr>
                <a:schemeClr val="accent1"/>
              </a:buClr>
              <a:buSzPts val="1870"/>
              <a:buFont typeface="Noto Sans Symbols"/>
              <a:buNone/>
            </a:pPr>
            <a:r>
              <a:rPr b="1" i="0" lang="en-GB" sz="2200" u="none" cap="none" strike="noStrike">
                <a:solidFill>
                  <a:srgbClr val="FFFFFF"/>
                </a:solidFill>
                <a:latin typeface="Arial"/>
                <a:ea typeface="Arial"/>
                <a:cs typeface="Arial"/>
                <a:sym typeface="Arial"/>
              </a:rPr>
              <a:t>How the business is inclusive</a:t>
            </a:r>
          </a:p>
        </p:txBody>
      </p:sp>
      <p:sp>
        <p:nvSpPr>
          <p:cNvPr id="234" name="Shape 234"/>
          <p:cNvSpPr txBox="1"/>
          <p:nvPr>
            <p:ph idx="2" type="body"/>
          </p:nvPr>
        </p:nvSpPr>
        <p:spPr>
          <a:xfrm>
            <a:off x="6388441" y="1524000"/>
            <a:ext cx="5389033" cy="731520"/>
          </a:xfrm>
          <a:prstGeom prst="rect">
            <a:avLst/>
          </a:prstGeom>
          <a:noFill/>
          <a:ln>
            <a:noFill/>
          </a:ln>
          <a:effectLst>
            <a:outerShdw blurRad="50800" rotWithShape="0" dir="5400000" dist="25400">
              <a:srgbClr val="000000">
                <a:alpha val="34901"/>
              </a:srgbClr>
            </a:outerShdw>
          </a:effectLst>
        </p:spPr>
        <p:txBody>
          <a:bodyPr anchorCtr="0" anchor="ctr" bIns="45700" lIns="91425" rIns="91425" wrap="square" tIns="45700">
            <a:noAutofit/>
          </a:bodyPr>
          <a:lstStyle/>
          <a:p>
            <a:pPr indent="-118745" lvl="0" marL="0" marR="0" rtl="0" algn="l">
              <a:spcBef>
                <a:spcPts val="0"/>
              </a:spcBef>
              <a:buClr>
                <a:schemeClr val="accent1"/>
              </a:buClr>
              <a:buSzPts val="1870"/>
              <a:buFont typeface="Noto Sans Symbols"/>
              <a:buNone/>
            </a:pPr>
            <a:r>
              <a:rPr b="1" i="0" lang="en-GB" sz="2200" u="none" cap="none" strike="noStrike">
                <a:solidFill>
                  <a:schemeClr val="dk1"/>
                </a:solidFill>
                <a:latin typeface="Arial"/>
                <a:ea typeface="Arial"/>
                <a:cs typeface="Arial"/>
                <a:sym typeface="Arial"/>
              </a:rPr>
              <a:t>How the business could be more inclusive. </a:t>
            </a:r>
          </a:p>
        </p:txBody>
      </p:sp>
      <p:sp>
        <p:nvSpPr>
          <p:cNvPr id="235" name="Shape 235"/>
          <p:cNvSpPr txBox="1"/>
          <p:nvPr>
            <p:ph idx="3" type="body"/>
          </p:nvPr>
        </p:nvSpPr>
        <p:spPr>
          <a:xfrm>
            <a:off x="402336" y="2713221"/>
            <a:ext cx="5388864" cy="3576566"/>
          </a:xfrm>
          <a:prstGeom prst="rect">
            <a:avLst/>
          </a:prstGeom>
          <a:noFill/>
          <a:ln>
            <a:noFill/>
          </a:ln>
        </p:spPr>
        <p:txBody>
          <a:bodyPr anchorCtr="0" anchor="t" bIns="45700" lIns="91425" rIns="91425" wrap="square" tIns="45700">
            <a:noAutofit/>
          </a:bodyPr>
          <a:lstStyle/>
          <a:p>
            <a:pPr indent="-274320" lvl="0" marL="274320" marR="0" rtl="0" algn="l">
              <a:spcBef>
                <a:spcPts val="0"/>
              </a:spcBef>
              <a:spcAft>
                <a:spcPts val="0"/>
              </a:spcAft>
              <a:buClr>
                <a:schemeClr val="accent1"/>
              </a:buClr>
              <a:buSzPts val="2295"/>
              <a:buFont typeface="Noto Sans Symbols"/>
              <a:buChar char="●"/>
            </a:pPr>
            <a:r>
              <a:rPr b="0" i="0" lang="en-GB" sz="2700" u="none" cap="none" strike="noStrike">
                <a:solidFill>
                  <a:schemeClr val="dk1"/>
                </a:solidFill>
                <a:latin typeface="Arial"/>
                <a:ea typeface="Arial"/>
                <a:cs typeface="Arial"/>
                <a:sym typeface="Arial"/>
              </a:rPr>
              <a:t>“full and fair consideration to all applicants” </a:t>
            </a:r>
          </a:p>
          <a:p>
            <a:pPr indent="-145732" lvl="0" marL="0" marR="0" rtl="0" algn="l">
              <a:spcBef>
                <a:spcPts val="540"/>
              </a:spcBef>
              <a:spcAft>
                <a:spcPts val="0"/>
              </a:spcAft>
              <a:buClr>
                <a:schemeClr val="accent1"/>
              </a:buClr>
              <a:buSzPts val="2295"/>
              <a:buFont typeface="Noto Sans Symbols"/>
              <a:buNone/>
            </a:pPr>
            <a:r>
              <a:rPr b="0" i="0" lang="en-GB" sz="2700" u="none" cap="none" strike="noStrike">
                <a:solidFill>
                  <a:schemeClr val="dk1"/>
                </a:solidFill>
                <a:latin typeface="Arial"/>
                <a:ea typeface="Arial"/>
                <a:cs typeface="Arial"/>
                <a:sym typeface="Arial"/>
              </a:rPr>
              <a:t>– ensures that no one is discriminated against when applying to work for Unilever</a:t>
            </a:r>
          </a:p>
          <a:p>
            <a:pPr indent="-274320" lvl="0" marL="274320" marR="0" rtl="0" algn="l">
              <a:spcBef>
                <a:spcPts val="540"/>
              </a:spcBef>
              <a:buClr>
                <a:schemeClr val="accent1"/>
              </a:buClr>
              <a:buSzPts val="2295"/>
              <a:buFont typeface="Noto Sans Symbols"/>
              <a:buNone/>
            </a:pPr>
            <a:r>
              <a:t/>
            </a:r>
            <a:endParaRPr b="0" i="0" sz="2700" u="none" cap="none" strike="noStrike">
              <a:solidFill>
                <a:schemeClr val="dk1"/>
              </a:solidFill>
              <a:latin typeface="Arial"/>
              <a:ea typeface="Arial"/>
              <a:cs typeface="Arial"/>
              <a:sym typeface="Arial"/>
            </a:endParaRPr>
          </a:p>
        </p:txBody>
      </p:sp>
      <p:sp>
        <p:nvSpPr>
          <p:cNvPr id="236" name="Shape 236"/>
          <p:cNvSpPr txBox="1"/>
          <p:nvPr>
            <p:ph idx="4" type="body"/>
          </p:nvPr>
        </p:nvSpPr>
        <p:spPr>
          <a:xfrm>
            <a:off x="6400800" y="2471383"/>
            <a:ext cx="5384800" cy="3822192"/>
          </a:xfrm>
          <a:prstGeom prst="rect">
            <a:avLst/>
          </a:prstGeom>
          <a:noFill/>
          <a:ln>
            <a:noFill/>
          </a:ln>
        </p:spPr>
        <p:txBody>
          <a:bodyPr anchorCtr="0" anchor="t" bIns="45700" lIns="91425" rIns="91425" wrap="square" tIns="45700">
            <a:noAutofit/>
          </a:bodyPr>
          <a:lstStyle/>
          <a:p>
            <a:pPr indent="-274320" lvl="0" marL="274320" marR="0" rtl="0" algn="l">
              <a:spcBef>
                <a:spcPts val="0"/>
              </a:spcBef>
              <a:spcAft>
                <a:spcPts val="0"/>
              </a:spcAft>
              <a:buClr>
                <a:schemeClr val="accent1"/>
              </a:buClr>
              <a:buSzPts val="2295"/>
              <a:buFont typeface="Noto Sans Symbols"/>
              <a:buChar char="●"/>
            </a:pPr>
            <a:r>
              <a:rPr b="0" i="0" lang="en-GB" sz="2700" u="none" cap="none" strike="noStrike">
                <a:solidFill>
                  <a:schemeClr val="dk1"/>
                </a:solidFill>
                <a:latin typeface="Arial"/>
                <a:ea typeface="Arial"/>
                <a:cs typeface="Arial"/>
                <a:sym typeface="Arial"/>
              </a:rPr>
              <a:t>Part time contracts </a:t>
            </a:r>
          </a:p>
          <a:p>
            <a:pPr indent="-145732" lvl="0" marL="0" marR="0" rtl="0" algn="l">
              <a:spcBef>
                <a:spcPts val="540"/>
              </a:spcBef>
              <a:spcAft>
                <a:spcPts val="0"/>
              </a:spcAft>
              <a:buClr>
                <a:schemeClr val="accent1"/>
              </a:buClr>
              <a:buSzPts val="2295"/>
              <a:buFont typeface="Noto Sans Symbols"/>
              <a:buNone/>
            </a:pPr>
            <a:r>
              <a:rPr b="0" i="0" lang="en-GB" sz="2700" u="none" cap="none" strike="noStrike">
                <a:solidFill>
                  <a:schemeClr val="dk1"/>
                </a:solidFill>
                <a:latin typeface="Arial"/>
                <a:ea typeface="Arial"/>
                <a:cs typeface="Arial"/>
                <a:sym typeface="Arial"/>
              </a:rPr>
              <a:t>- Allows certain minorities to work with Unilever</a:t>
            </a:r>
          </a:p>
          <a:p>
            <a:pPr indent="-145732" lvl="0" marL="0" marR="0" rtl="0" algn="l">
              <a:spcBef>
                <a:spcPts val="540"/>
              </a:spcBef>
              <a:spcAft>
                <a:spcPts val="0"/>
              </a:spcAft>
              <a:buClr>
                <a:schemeClr val="accent1"/>
              </a:buClr>
              <a:buSzPts val="2295"/>
              <a:buFont typeface="Noto Sans Symbols"/>
              <a:buNone/>
            </a:pPr>
            <a:r>
              <a:t/>
            </a:r>
            <a:endParaRPr b="0" i="0" sz="2700" u="none" cap="none" strike="noStrike">
              <a:solidFill>
                <a:schemeClr val="dk1"/>
              </a:solidFill>
              <a:latin typeface="Arial"/>
              <a:ea typeface="Arial"/>
              <a:cs typeface="Arial"/>
              <a:sym typeface="Arial"/>
            </a:endParaRPr>
          </a:p>
          <a:p>
            <a:pPr indent="-274320" lvl="0" marL="274320" marR="0" rtl="0" algn="l">
              <a:spcBef>
                <a:spcPts val="540"/>
              </a:spcBef>
              <a:spcAft>
                <a:spcPts val="0"/>
              </a:spcAft>
              <a:buClr>
                <a:schemeClr val="accent1"/>
              </a:buClr>
              <a:buSzPts val="2295"/>
              <a:buFont typeface="Noto Sans Symbols"/>
              <a:buChar char="●"/>
            </a:pPr>
            <a:r>
              <a:rPr b="0" i="0" lang="en-GB" sz="2700" u="none" cap="none" strike="noStrike">
                <a:solidFill>
                  <a:schemeClr val="dk1"/>
                </a:solidFill>
                <a:latin typeface="Arial"/>
                <a:ea typeface="Arial"/>
                <a:cs typeface="Arial"/>
                <a:sym typeface="Arial"/>
              </a:rPr>
              <a:t>Braille on all products </a:t>
            </a:r>
          </a:p>
          <a:p>
            <a:pPr indent="-145732" lvl="0" marL="0" marR="0" rtl="0" algn="l">
              <a:spcBef>
                <a:spcPts val="540"/>
              </a:spcBef>
              <a:buClr>
                <a:schemeClr val="accent1"/>
              </a:buClr>
              <a:buSzPts val="2295"/>
              <a:buFont typeface="Noto Sans Symbols"/>
              <a:buNone/>
            </a:pPr>
            <a:r>
              <a:rPr b="0" i="0" lang="en-GB" sz="2700" u="none" cap="none" strike="noStrike">
                <a:solidFill>
                  <a:schemeClr val="dk1"/>
                </a:solidFill>
                <a:latin typeface="Arial"/>
                <a:ea typeface="Arial"/>
                <a:cs typeface="Arial"/>
                <a:sym typeface="Arial"/>
              </a:rPr>
              <a:t>- Makes all products accessible to everyone</a:t>
            </a:r>
          </a:p>
        </p:txBody>
      </p:sp>
      <p:sp>
        <p:nvSpPr>
          <p:cNvPr id="237" name="Shape 237"/>
          <p:cNvSpPr txBox="1"/>
          <p:nvPr/>
        </p:nvSpPr>
        <p:spPr>
          <a:xfrm>
            <a:off x="402336" y="273570"/>
            <a:ext cx="11379200" cy="758952"/>
          </a:xfrm>
          <a:prstGeom prst="rect">
            <a:avLst/>
          </a:prstGeom>
          <a:noFill/>
          <a:ln>
            <a:noFill/>
          </a:ln>
        </p:spPr>
        <p:txBody>
          <a:bodyPr anchorCtr="0" anchor="b" bIns="45700" lIns="91425" rIns="91425" wrap="square" tIns="45700">
            <a:noAutofit/>
          </a:bodyPr>
          <a:lstStyle/>
          <a:p>
            <a:pPr indent="-342900" lvl="0" marL="0" marR="0" rtl="0" algn="ctr">
              <a:spcBef>
                <a:spcPts val="0"/>
              </a:spcBef>
              <a:buClr>
                <a:srgbClr val="078DBE"/>
              </a:buClr>
              <a:buSzPts val="5400"/>
              <a:buFont typeface="Arial"/>
              <a:buNone/>
            </a:pPr>
            <a:r>
              <a:rPr lang="en-GB" sz="5400" u="sng">
                <a:solidFill>
                  <a:srgbClr val="078DBE"/>
                </a:solidFill>
                <a:latin typeface="Arial"/>
                <a:ea typeface="Arial"/>
                <a:cs typeface="Arial"/>
                <a:sym typeface="Arial"/>
              </a:rPr>
              <a:t>Inclusivity</a:t>
            </a:r>
          </a:p>
        </p:txBody>
      </p:sp>
      <p:sp>
        <p:nvSpPr>
          <p:cNvPr id="238" name="Shape 238"/>
          <p:cNvSpPr txBox="1"/>
          <p:nvPr/>
        </p:nvSpPr>
        <p:spPr>
          <a:xfrm>
            <a:off x="972861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Louie Greenwood</a:t>
            </a: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2" name="Shape 242"/>
        <p:cNvGrpSpPr/>
        <p:nvPr/>
      </p:nvGrpSpPr>
      <p:grpSpPr>
        <a:xfrm>
          <a:off x="0" y="0"/>
          <a:ext cx="0" cy="0"/>
          <a:chOff x="0" y="0"/>
          <a:chExt cx="0" cy="0"/>
        </a:xfrm>
      </p:grpSpPr>
      <p:sp>
        <p:nvSpPr>
          <p:cNvPr id="243" name="Shape 243"/>
          <p:cNvSpPr txBox="1"/>
          <p:nvPr>
            <p:ph type="title"/>
          </p:nvPr>
        </p:nvSpPr>
        <p:spPr>
          <a:xfrm>
            <a:off x="402336" y="228600"/>
            <a:ext cx="11379200" cy="758952"/>
          </a:xfrm>
          <a:prstGeom prst="rect">
            <a:avLst/>
          </a:prstGeom>
          <a:noFill/>
          <a:ln>
            <a:noFill/>
          </a:ln>
        </p:spPr>
        <p:txBody>
          <a:bodyPr anchorCtr="0" anchor="b" bIns="45700" lIns="91425" rIns="91425" wrap="square" tIns="45700">
            <a:noAutofit/>
          </a:bodyPr>
          <a:lstStyle/>
          <a:p>
            <a:pPr indent="-254000" lvl="0" marL="0" marR="0" rtl="0" algn="ctr">
              <a:spcBef>
                <a:spcPts val="0"/>
              </a:spcBef>
              <a:buClr>
                <a:srgbClr val="078DBE"/>
              </a:buClr>
              <a:buSzPts val="4000"/>
              <a:buFont typeface="Arial"/>
              <a:buNone/>
            </a:pPr>
            <a:r>
              <a:rPr b="1" i="0" lang="en-GB" sz="4000" u="none" cap="none" strike="noStrike">
                <a:solidFill>
                  <a:srgbClr val="078DBE"/>
                </a:solidFill>
                <a:latin typeface="Arial"/>
                <a:ea typeface="Arial"/>
                <a:cs typeface="Arial"/>
                <a:sym typeface="Arial"/>
              </a:rPr>
              <a:t>What do we stand for </a:t>
            </a:r>
          </a:p>
        </p:txBody>
      </p:sp>
      <p:sp>
        <p:nvSpPr>
          <p:cNvPr id="244" name="Shape 244"/>
          <p:cNvSpPr txBox="1"/>
          <p:nvPr>
            <p:ph idx="1" type="body"/>
          </p:nvPr>
        </p:nvSpPr>
        <p:spPr>
          <a:xfrm>
            <a:off x="402336" y="1796868"/>
            <a:ext cx="11338560" cy="4572000"/>
          </a:xfrm>
          <a:prstGeom prst="rect">
            <a:avLst/>
          </a:prstGeom>
          <a:noFill/>
          <a:ln>
            <a:noFill/>
          </a:ln>
        </p:spPr>
        <p:txBody>
          <a:bodyPr anchorCtr="0" anchor="t" bIns="45700" lIns="91425" rIns="91425" wrap="square" tIns="45700">
            <a:noAutofit/>
          </a:bodyPr>
          <a:lstStyle/>
          <a:p>
            <a:pPr indent="-274320" lvl="0" marL="274320" marR="0" rtl="0" algn="l">
              <a:spcBef>
                <a:spcPts val="0"/>
              </a:spcBef>
              <a:spcAft>
                <a:spcPts val="0"/>
              </a:spcAft>
              <a:buClr>
                <a:schemeClr val="accent1"/>
              </a:buClr>
              <a:buSzPts val="2380"/>
              <a:buFont typeface="Noto Sans Symbols"/>
              <a:buChar char="●"/>
            </a:pPr>
            <a:r>
              <a:rPr b="0" i="0" lang="en-GB" sz="2800" u="none" cap="none" strike="noStrike">
                <a:solidFill>
                  <a:schemeClr val="dk1"/>
                </a:solidFill>
                <a:latin typeface="Arial"/>
                <a:ea typeface="Arial"/>
                <a:cs typeface="Arial"/>
                <a:sym typeface="Arial"/>
              </a:rPr>
              <a:t>Our mission </a:t>
            </a:r>
          </a:p>
          <a:p>
            <a:pPr indent="-151130" lvl="0" marL="0" marR="0" rtl="0" algn="l">
              <a:spcBef>
                <a:spcPts val="560"/>
              </a:spcBef>
              <a:buClr>
                <a:schemeClr val="accent1"/>
              </a:buClr>
              <a:buSzPts val="2380"/>
              <a:buFont typeface="Noto Sans Symbols"/>
              <a:buNone/>
            </a:pPr>
            <a:r>
              <a:rPr b="0" i="0" lang="en-GB" sz="2800" u="none" cap="none" strike="noStrike">
                <a:solidFill>
                  <a:schemeClr val="dk1"/>
                </a:solidFill>
                <a:latin typeface="Arial"/>
                <a:ea typeface="Arial"/>
                <a:cs typeface="Arial"/>
                <a:sym typeface="Arial"/>
              </a:rPr>
              <a:t>- “make sustainable living commonplace. We believe this is the best long-term way for our business to grow.” (Unilever, n.d.)</a:t>
            </a:r>
          </a:p>
        </p:txBody>
      </p:sp>
      <p:sp>
        <p:nvSpPr>
          <p:cNvPr id="245" name="Shape 245"/>
          <p:cNvSpPr txBox="1"/>
          <p:nvPr/>
        </p:nvSpPr>
        <p:spPr>
          <a:xfrm>
            <a:off x="1025326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Tyan Brooker</a:t>
            </a: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50" name="Shape 250"/>
        <p:cNvGrpSpPr/>
        <p:nvPr/>
      </p:nvGrpSpPr>
      <p:grpSpPr>
        <a:xfrm>
          <a:off x="0" y="0"/>
          <a:ext cx="0" cy="0"/>
          <a:chOff x="0" y="0"/>
          <a:chExt cx="0" cy="0"/>
        </a:xfrm>
      </p:grpSpPr>
      <p:sp>
        <p:nvSpPr>
          <p:cNvPr id="251" name="Shape 251"/>
          <p:cNvSpPr txBox="1"/>
          <p:nvPr>
            <p:ph type="title"/>
          </p:nvPr>
        </p:nvSpPr>
        <p:spPr>
          <a:xfrm>
            <a:off x="402336" y="228600"/>
            <a:ext cx="11379200" cy="758952"/>
          </a:xfrm>
          <a:prstGeom prst="rect">
            <a:avLst/>
          </a:prstGeom>
          <a:noFill/>
          <a:ln>
            <a:noFill/>
          </a:ln>
        </p:spPr>
        <p:txBody>
          <a:bodyPr anchorCtr="0" anchor="b" bIns="45700" lIns="91425" rIns="91425" wrap="square" tIns="45700">
            <a:noAutofit/>
          </a:bodyPr>
          <a:lstStyle/>
          <a:p>
            <a:pPr indent="-254000" lvl="0" marL="0" marR="0" rtl="0" algn="ctr">
              <a:spcBef>
                <a:spcPts val="0"/>
              </a:spcBef>
              <a:buClr>
                <a:srgbClr val="078DBE"/>
              </a:buClr>
              <a:buSzPts val="4000"/>
              <a:buFont typeface="Arial"/>
              <a:buNone/>
            </a:pPr>
            <a:r>
              <a:rPr b="1" i="0" lang="en-GB" sz="4000" u="none" cap="none" strike="noStrike">
                <a:solidFill>
                  <a:srgbClr val="078DBE"/>
                </a:solidFill>
                <a:latin typeface="Arial"/>
                <a:ea typeface="Arial"/>
                <a:cs typeface="Arial"/>
                <a:sym typeface="Arial"/>
              </a:rPr>
              <a:t>Unilever Recommendations</a:t>
            </a:r>
          </a:p>
        </p:txBody>
      </p:sp>
      <p:sp>
        <p:nvSpPr>
          <p:cNvPr id="252" name="Shape 252"/>
          <p:cNvSpPr txBox="1"/>
          <p:nvPr>
            <p:ph idx="1" type="body"/>
          </p:nvPr>
        </p:nvSpPr>
        <p:spPr>
          <a:xfrm>
            <a:off x="946265" y="1825625"/>
            <a:ext cx="10515600" cy="4351338"/>
          </a:xfrm>
          <a:prstGeom prst="rect">
            <a:avLst/>
          </a:prstGeom>
          <a:noFill/>
          <a:ln>
            <a:noFill/>
          </a:ln>
        </p:spPr>
        <p:txBody>
          <a:bodyPr anchorCtr="0" anchor="t" bIns="45700" lIns="91425" rIns="91425" wrap="square" tIns="45700">
            <a:noAutofit/>
          </a:bodyPr>
          <a:lstStyle/>
          <a:p>
            <a:pPr indent="-274320" lvl="0" marL="274320" marR="0" rtl="0" algn="l">
              <a:spcBef>
                <a:spcPts val="0"/>
              </a:spcBef>
              <a:spcAft>
                <a:spcPts val="0"/>
              </a:spcAft>
              <a:buClr>
                <a:schemeClr val="accent1"/>
              </a:buClr>
              <a:buSzPts val="2380"/>
              <a:buFont typeface="Noto Sans Symbols"/>
              <a:buChar char="●"/>
            </a:pPr>
            <a:r>
              <a:rPr b="0" i="0" lang="en-GB" sz="2800" u="none" cap="none" strike="noStrike">
                <a:solidFill>
                  <a:schemeClr val="dk1"/>
                </a:solidFill>
                <a:latin typeface="Arial"/>
                <a:ea typeface="Arial"/>
                <a:cs typeface="Arial"/>
                <a:sym typeface="Arial"/>
              </a:rPr>
              <a:t>Part time contracts</a:t>
            </a:r>
          </a:p>
          <a:p>
            <a:pPr indent="-151130" lvl="0" marL="0" marR="0" rtl="0" algn="l">
              <a:spcBef>
                <a:spcPts val="560"/>
              </a:spcBef>
              <a:spcAft>
                <a:spcPts val="0"/>
              </a:spcAft>
              <a:buClr>
                <a:schemeClr val="accent1"/>
              </a:buClr>
              <a:buSzPts val="2380"/>
              <a:buFont typeface="Noto Sans Symbols"/>
              <a:buNone/>
            </a:pPr>
            <a:r>
              <a:t/>
            </a:r>
            <a:endParaRPr b="0" i="0" sz="2800" u="none" cap="none" strike="noStrike">
              <a:solidFill>
                <a:schemeClr val="dk1"/>
              </a:solidFill>
              <a:latin typeface="Arial"/>
              <a:ea typeface="Arial"/>
              <a:cs typeface="Arial"/>
              <a:sym typeface="Arial"/>
            </a:endParaRPr>
          </a:p>
          <a:p>
            <a:pPr indent="-274320" lvl="0" marL="274320" marR="0" rtl="0" algn="l">
              <a:spcBef>
                <a:spcPts val="560"/>
              </a:spcBef>
              <a:spcAft>
                <a:spcPts val="0"/>
              </a:spcAft>
              <a:buClr>
                <a:schemeClr val="accent1"/>
              </a:buClr>
              <a:buSzPts val="2380"/>
              <a:buFont typeface="Noto Sans Symbols"/>
              <a:buChar char="●"/>
            </a:pPr>
            <a:r>
              <a:rPr b="0" i="0" lang="en-GB" sz="2800" u="none" cap="none" strike="noStrike">
                <a:solidFill>
                  <a:schemeClr val="dk1"/>
                </a:solidFill>
                <a:latin typeface="Arial"/>
                <a:ea typeface="Arial"/>
                <a:cs typeface="Arial"/>
                <a:sym typeface="Arial"/>
              </a:rPr>
              <a:t>Homeworking</a:t>
            </a:r>
          </a:p>
          <a:p>
            <a:pPr indent="-145732" lvl="0" marL="0" marR="0" rtl="0" algn="l">
              <a:spcBef>
                <a:spcPts val="540"/>
              </a:spcBef>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p:txBody>
      </p:sp>
      <p:sp>
        <p:nvSpPr>
          <p:cNvPr id="253" name="Shape 253"/>
          <p:cNvSpPr txBox="1"/>
          <p:nvPr/>
        </p:nvSpPr>
        <p:spPr>
          <a:xfrm>
            <a:off x="1025326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Tyan Brooker</a:t>
            </a: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58" name="Shape 258"/>
        <p:cNvGrpSpPr/>
        <p:nvPr/>
      </p:nvGrpSpPr>
      <p:grpSpPr>
        <a:xfrm>
          <a:off x="0" y="0"/>
          <a:ext cx="0" cy="0"/>
          <a:chOff x="0" y="0"/>
          <a:chExt cx="0" cy="0"/>
        </a:xfrm>
      </p:grpSpPr>
      <p:sp>
        <p:nvSpPr>
          <p:cNvPr id="259" name="Shape 259"/>
          <p:cNvSpPr txBox="1"/>
          <p:nvPr>
            <p:ph type="title"/>
          </p:nvPr>
        </p:nvSpPr>
        <p:spPr>
          <a:xfrm>
            <a:off x="402336" y="228600"/>
            <a:ext cx="11379200" cy="758952"/>
          </a:xfrm>
          <a:prstGeom prst="rect">
            <a:avLst/>
          </a:prstGeom>
          <a:noFill/>
          <a:ln>
            <a:noFill/>
          </a:ln>
        </p:spPr>
        <p:txBody>
          <a:bodyPr anchorCtr="0" anchor="b" bIns="45700" lIns="91425" rIns="91425" wrap="square" tIns="45700">
            <a:noAutofit/>
          </a:bodyPr>
          <a:lstStyle/>
          <a:p>
            <a:pPr indent="-254000" lvl="0" marL="0" marR="0" rtl="0" algn="ctr">
              <a:spcBef>
                <a:spcPts val="0"/>
              </a:spcBef>
              <a:buClr>
                <a:srgbClr val="078DBE"/>
              </a:buClr>
              <a:buSzPts val="4000"/>
              <a:buFont typeface="Arial"/>
              <a:buNone/>
            </a:pPr>
            <a:r>
              <a:rPr b="1" i="0" lang="en-GB" sz="4000" u="none" cap="none" strike="noStrike">
                <a:solidFill>
                  <a:srgbClr val="078DBE"/>
                </a:solidFill>
                <a:latin typeface="Arial"/>
                <a:ea typeface="Arial"/>
                <a:cs typeface="Arial"/>
                <a:sym typeface="Arial"/>
              </a:rPr>
              <a:t>How this will improve the business</a:t>
            </a:r>
          </a:p>
        </p:txBody>
      </p:sp>
      <p:sp>
        <p:nvSpPr>
          <p:cNvPr id="260" name="Shape 260"/>
          <p:cNvSpPr txBox="1"/>
          <p:nvPr>
            <p:ph idx="1" type="body"/>
          </p:nvPr>
        </p:nvSpPr>
        <p:spPr>
          <a:xfrm>
            <a:off x="402336" y="1527048"/>
            <a:ext cx="11338560" cy="4572000"/>
          </a:xfrm>
          <a:prstGeom prst="rect">
            <a:avLst/>
          </a:prstGeom>
          <a:noFill/>
          <a:ln>
            <a:noFill/>
          </a:ln>
        </p:spPr>
        <p:txBody>
          <a:bodyPr anchorCtr="0" anchor="t" bIns="45700" lIns="91425" rIns="91425" wrap="square" tIns="45700">
            <a:noAutofit/>
          </a:bodyPr>
          <a:lstStyle/>
          <a:p>
            <a:pPr indent="-274320" lvl="0" marL="274320" marR="0" rtl="0" algn="l">
              <a:spcBef>
                <a:spcPts val="0"/>
              </a:spcBef>
              <a:spcAft>
                <a:spcPts val="0"/>
              </a:spcAft>
              <a:buClr>
                <a:schemeClr val="accent1"/>
              </a:buClr>
              <a:buSzPts val="1700"/>
              <a:buFont typeface="Noto Sans Symbols"/>
              <a:buChar char="●"/>
            </a:pPr>
            <a:r>
              <a:rPr b="0" i="0" lang="en-GB" sz="2000" u="none" cap="none" strike="noStrike">
                <a:solidFill>
                  <a:schemeClr val="dk1"/>
                </a:solidFill>
                <a:latin typeface="Arial"/>
                <a:ea typeface="Arial"/>
                <a:cs typeface="Arial"/>
                <a:sym typeface="Arial"/>
              </a:rPr>
              <a:t>Numerical flexibility</a:t>
            </a:r>
          </a:p>
          <a:p>
            <a:pPr indent="-107950" lvl="0" marL="0" marR="0" rtl="0" algn="l">
              <a:spcBef>
                <a:spcPts val="400"/>
              </a:spcBef>
              <a:spcAft>
                <a:spcPts val="0"/>
              </a:spcAft>
              <a:buClr>
                <a:schemeClr val="accent1"/>
              </a:buClr>
              <a:buSzPts val="1700"/>
              <a:buFont typeface="Noto Sans Symbols"/>
              <a:buNone/>
            </a:pPr>
            <a:r>
              <a:rPr b="0" i="0" lang="en-GB" sz="2000" u="none" cap="none" strike="noStrike">
                <a:solidFill>
                  <a:schemeClr val="dk1"/>
                </a:solidFill>
                <a:latin typeface="Arial"/>
                <a:ea typeface="Arial"/>
                <a:cs typeface="Arial"/>
                <a:sym typeface="Arial"/>
              </a:rPr>
              <a:t>-non key members on part time contracts </a:t>
            </a:r>
          </a:p>
          <a:p>
            <a:pPr indent="-274320" lvl="0" marL="274320" marR="0" rtl="0" algn="l">
              <a:spcBef>
                <a:spcPts val="400"/>
              </a:spcBef>
              <a:spcAft>
                <a:spcPts val="0"/>
              </a:spcAft>
              <a:buClr>
                <a:schemeClr val="accent1"/>
              </a:buClr>
              <a:buSzPts val="1700"/>
              <a:buFont typeface="Noto Sans Symbols"/>
              <a:buNone/>
            </a:pPr>
            <a:r>
              <a:t/>
            </a:r>
            <a:endParaRPr b="0" i="0" sz="2000" u="none" cap="none" strike="noStrike">
              <a:solidFill>
                <a:schemeClr val="dk1"/>
              </a:solidFill>
              <a:latin typeface="Arial"/>
              <a:ea typeface="Arial"/>
              <a:cs typeface="Arial"/>
              <a:sym typeface="Arial"/>
            </a:endParaRPr>
          </a:p>
          <a:p>
            <a:pPr indent="-274320" lvl="0" marL="274320" marR="0" rtl="0" algn="l">
              <a:spcBef>
                <a:spcPts val="400"/>
              </a:spcBef>
              <a:spcAft>
                <a:spcPts val="0"/>
              </a:spcAft>
              <a:buClr>
                <a:schemeClr val="accent1"/>
              </a:buClr>
              <a:buSzPts val="1700"/>
              <a:buFont typeface="Noto Sans Symbols"/>
              <a:buChar char="●"/>
            </a:pPr>
            <a:r>
              <a:rPr b="0" i="0" lang="en-GB" sz="2000" u="none" cap="none" strike="noStrike">
                <a:solidFill>
                  <a:schemeClr val="dk1"/>
                </a:solidFill>
                <a:latin typeface="Arial"/>
                <a:ea typeface="Arial"/>
                <a:cs typeface="Arial"/>
                <a:sym typeface="Arial"/>
              </a:rPr>
              <a:t>Working parents</a:t>
            </a:r>
          </a:p>
          <a:p>
            <a:pPr indent="-274320" lvl="0" marL="274320" marR="0" rtl="0" algn="l">
              <a:spcBef>
                <a:spcPts val="400"/>
              </a:spcBef>
              <a:spcAft>
                <a:spcPts val="0"/>
              </a:spcAft>
              <a:buClr>
                <a:schemeClr val="accent1"/>
              </a:buClr>
              <a:buSzPts val="1700"/>
              <a:buFont typeface="Noto Sans Symbols"/>
              <a:buChar char="•"/>
            </a:pPr>
            <a:r>
              <a:rPr b="0" i="0" lang="en-GB" sz="2000" u="none" cap="none" strike="noStrike">
                <a:solidFill>
                  <a:schemeClr val="dk1"/>
                </a:solidFill>
                <a:latin typeface="Arial"/>
                <a:ea typeface="Arial"/>
                <a:cs typeface="Arial"/>
                <a:sym typeface="Arial"/>
              </a:rPr>
              <a:t>increased labour force available</a:t>
            </a:r>
          </a:p>
          <a:p>
            <a:pPr indent="-274320" lvl="0" marL="274320" marR="0" rtl="0" algn="l">
              <a:spcBef>
                <a:spcPts val="400"/>
              </a:spcBef>
              <a:spcAft>
                <a:spcPts val="0"/>
              </a:spcAft>
              <a:buClr>
                <a:schemeClr val="accent1"/>
              </a:buClr>
              <a:buSzPts val="1700"/>
              <a:buFont typeface="Noto Sans Symbols"/>
              <a:buChar char="•"/>
            </a:pPr>
            <a:r>
              <a:rPr b="0" i="0" lang="en-GB" sz="2000" u="none" cap="none" strike="noStrike">
                <a:solidFill>
                  <a:schemeClr val="dk1"/>
                </a:solidFill>
                <a:latin typeface="Arial"/>
                <a:ea typeface="Arial"/>
                <a:cs typeface="Arial"/>
                <a:sym typeface="Arial"/>
              </a:rPr>
              <a:t>Thinning labour force ( Potter, 2017)</a:t>
            </a:r>
          </a:p>
          <a:p>
            <a:pPr indent="-274320" lvl="0" marL="274320" marR="0" rtl="0" algn="l">
              <a:spcBef>
                <a:spcPts val="400"/>
              </a:spcBef>
              <a:spcAft>
                <a:spcPts val="0"/>
              </a:spcAft>
              <a:buClr>
                <a:schemeClr val="accent1"/>
              </a:buClr>
              <a:buSzPts val="1700"/>
              <a:buFont typeface="Noto Sans Symbols"/>
              <a:buNone/>
            </a:pPr>
            <a:r>
              <a:t/>
            </a:r>
            <a:endParaRPr b="0" i="0" sz="2000" u="none" cap="none" strike="noStrike">
              <a:solidFill>
                <a:schemeClr val="dk1"/>
              </a:solidFill>
              <a:latin typeface="Arial"/>
              <a:ea typeface="Arial"/>
              <a:cs typeface="Arial"/>
              <a:sym typeface="Arial"/>
            </a:endParaRPr>
          </a:p>
          <a:p>
            <a:pPr indent="-274320" lvl="0" marL="274320" marR="0" rtl="0" algn="l">
              <a:spcBef>
                <a:spcPts val="400"/>
              </a:spcBef>
              <a:spcAft>
                <a:spcPts val="0"/>
              </a:spcAft>
              <a:buClr>
                <a:schemeClr val="accent1"/>
              </a:buClr>
              <a:buSzPts val="1700"/>
              <a:buFont typeface="Noto Sans Symbols"/>
              <a:buChar char="●"/>
            </a:pPr>
            <a:r>
              <a:rPr b="0" i="0" lang="en-GB" sz="2000" u="none" cap="none" strike="noStrike">
                <a:solidFill>
                  <a:schemeClr val="dk1"/>
                </a:solidFill>
                <a:latin typeface="Arial"/>
                <a:ea typeface="Arial"/>
                <a:cs typeface="Arial"/>
                <a:sym typeface="Arial"/>
              </a:rPr>
              <a:t>Improved work life balance </a:t>
            </a:r>
          </a:p>
          <a:p>
            <a:pPr indent="-107950" lvl="0" marL="0" marR="0" rtl="0" algn="l">
              <a:spcBef>
                <a:spcPts val="400"/>
              </a:spcBef>
              <a:spcAft>
                <a:spcPts val="0"/>
              </a:spcAft>
              <a:buClr>
                <a:schemeClr val="accent1"/>
              </a:buClr>
              <a:buSzPts val="1700"/>
              <a:buFont typeface="Noto Sans Symbols"/>
              <a:buNone/>
            </a:pPr>
            <a:r>
              <a:rPr b="0" i="0" lang="en-GB" sz="2000" u="none" cap="none" strike="noStrike">
                <a:solidFill>
                  <a:schemeClr val="dk1"/>
                </a:solidFill>
                <a:latin typeface="Arial"/>
                <a:ea typeface="Arial"/>
                <a:cs typeface="Arial"/>
                <a:sym typeface="Arial"/>
              </a:rPr>
              <a:t>-Employee satisfaction linked to higher productivity (Islam 2016)</a:t>
            </a:r>
          </a:p>
          <a:p>
            <a:pPr indent="-274320" lvl="0" marL="274320" marR="0" rtl="0" algn="l">
              <a:spcBef>
                <a:spcPts val="400"/>
              </a:spcBef>
              <a:spcAft>
                <a:spcPts val="0"/>
              </a:spcAft>
              <a:buClr>
                <a:schemeClr val="accent1"/>
              </a:buClr>
              <a:buSzPts val="1700"/>
              <a:buFont typeface="Noto Sans Symbols"/>
              <a:buNone/>
            </a:pPr>
            <a:r>
              <a:t/>
            </a:r>
            <a:endParaRPr b="0" i="0" sz="2000" u="none" cap="none" strike="noStrike">
              <a:solidFill>
                <a:schemeClr val="dk1"/>
              </a:solidFill>
              <a:latin typeface="Arial"/>
              <a:ea typeface="Arial"/>
              <a:cs typeface="Arial"/>
              <a:sym typeface="Arial"/>
            </a:endParaRPr>
          </a:p>
          <a:p>
            <a:pPr indent="-274320" lvl="0" marL="274320" marR="0" rtl="0" algn="l">
              <a:spcBef>
                <a:spcPts val="400"/>
              </a:spcBef>
              <a:spcAft>
                <a:spcPts val="0"/>
              </a:spcAft>
              <a:buClr>
                <a:schemeClr val="accent1"/>
              </a:buClr>
              <a:buSzPts val="1700"/>
              <a:buFont typeface="Noto Sans Symbols"/>
              <a:buChar char="●"/>
            </a:pPr>
            <a:r>
              <a:rPr b="0" i="0" lang="en-GB" sz="2000" u="none" cap="none" strike="noStrike">
                <a:solidFill>
                  <a:schemeClr val="dk1"/>
                </a:solidFill>
                <a:latin typeface="Arial"/>
                <a:ea typeface="Arial"/>
                <a:cs typeface="Arial"/>
                <a:sym typeface="Arial"/>
              </a:rPr>
              <a:t>Higher employee retention</a:t>
            </a:r>
          </a:p>
          <a:p>
            <a:pPr indent="-107950" lvl="0" marL="0" marR="0" rtl="0" algn="l">
              <a:spcBef>
                <a:spcPts val="400"/>
              </a:spcBef>
              <a:spcAft>
                <a:spcPts val="0"/>
              </a:spcAft>
              <a:buClr>
                <a:schemeClr val="accent1"/>
              </a:buClr>
              <a:buSzPts val="1700"/>
              <a:buFont typeface="Noto Sans Symbols"/>
              <a:buNone/>
            </a:pPr>
            <a:r>
              <a:rPr b="0" i="0" lang="en-GB" sz="2000" u="none" cap="none" strike="noStrike">
                <a:solidFill>
                  <a:schemeClr val="dk1"/>
                </a:solidFill>
                <a:latin typeface="Arial"/>
                <a:ea typeface="Arial"/>
                <a:cs typeface="Arial"/>
                <a:sym typeface="Arial"/>
              </a:rPr>
              <a:t>-lower business costs (recruitment) </a:t>
            </a:r>
          </a:p>
          <a:p>
            <a:pPr indent="-274320" lvl="0" marL="274320" marR="0" rtl="0" algn="l">
              <a:spcBef>
                <a:spcPts val="400"/>
              </a:spcBef>
              <a:spcAft>
                <a:spcPts val="0"/>
              </a:spcAft>
              <a:buClr>
                <a:schemeClr val="accent1"/>
              </a:buClr>
              <a:buSzPts val="1700"/>
              <a:buFont typeface="Noto Sans Symbols"/>
              <a:buNone/>
            </a:pPr>
            <a:r>
              <a:t/>
            </a:r>
            <a:endParaRPr b="0" i="0" sz="2000" u="none" cap="none" strike="noStrike">
              <a:solidFill>
                <a:schemeClr val="dk1"/>
              </a:solidFill>
              <a:latin typeface="Arial"/>
              <a:ea typeface="Arial"/>
              <a:cs typeface="Arial"/>
              <a:sym typeface="Arial"/>
            </a:endParaRPr>
          </a:p>
          <a:p>
            <a:pPr indent="-274320" lvl="0" marL="274320" marR="0" rtl="0" algn="l">
              <a:spcBef>
                <a:spcPts val="400"/>
              </a:spcBef>
              <a:buClr>
                <a:schemeClr val="accent1"/>
              </a:buClr>
              <a:buSzPts val="1700"/>
              <a:buFont typeface="Noto Sans Symbols"/>
              <a:buNone/>
            </a:pPr>
            <a:r>
              <a:t/>
            </a:r>
            <a:endParaRPr b="0" i="0" sz="2000" u="none" cap="none" strike="noStrike">
              <a:solidFill>
                <a:schemeClr val="dk1"/>
              </a:solidFill>
              <a:latin typeface="Arial"/>
              <a:ea typeface="Arial"/>
              <a:cs typeface="Arial"/>
              <a:sym typeface="Arial"/>
            </a:endParaRPr>
          </a:p>
        </p:txBody>
      </p:sp>
      <p:sp>
        <p:nvSpPr>
          <p:cNvPr id="261" name="Shape 261"/>
          <p:cNvSpPr txBox="1"/>
          <p:nvPr/>
        </p:nvSpPr>
        <p:spPr>
          <a:xfrm>
            <a:off x="1025326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Tyan Brooker</a:t>
            </a: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66" name="Shape 266"/>
        <p:cNvGrpSpPr/>
        <p:nvPr/>
      </p:nvGrpSpPr>
      <p:grpSpPr>
        <a:xfrm>
          <a:off x="0" y="0"/>
          <a:ext cx="0" cy="0"/>
          <a:chOff x="0" y="0"/>
          <a:chExt cx="0" cy="0"/>
        </a:xfrm>
      </p:grpSpPr>
      <p:sp>
        <p:nvSpPr>
          <p:cNvPr id="267" name="Shape 267"/>
          <p:cNvSpPr txBox="1"/>
          <p:nvPr>
            <p:ph type="title"/>
          </p:nvPr>
        </p:nvSpPr>
        <p:spPr>
          <a:xfrm>
            <a:off x="402336" y="228600"/>
            <a:ext cx="11379200" cy="758952"/>
          </a:xfrm>
          <a:prstGeom prst="rect">
            <a:avLst/>
          </a:prstGeom>
          <a:noFill/>
          <a:ln>
            <a:noFill/>
          </a:ln>
        </p:spPr>
        <p:txBody>
          <a:bodyPr anchorCtr="0" anchor="b" bIns="45700" lIns="91425" rIns="91425" wrap="square" tIns="45700">
            <a:noAutofit/>
          </a:bodyPr>
          <a:lstStyle/>
          <a:p>
            <a:pPr indent="-254000" lvl="0" marL="0" marR="0" rtl="0" algn="ctr">
              <a:spcBef>
                <a:spcPts val="0"/>
              </a:spcBef>
              <a:buClr>
                <a:srgbClr val="078DBE"/>
              </a:buClr>
              <a:buSzPts val="4000"/>
              <a:buFont typeface="Arial"/>
              <a:buNone/>
            </a:pPr>
            <a:r>
              <a:rPr b="1" i="0" lang="en-GB" sz="4000" u="none" cap="none" strike="noStrike">
                <a:solidFill>
                  <a:srgbClr val="078DBE"/>
                </a:solidFill>
                <a:latin typeface="Arial"/>
                <a:ea typeface="Arial"/>
                <a:cs typeface="Arial"/>
                <a:sym typeface="Arial"/>
              </a:rPr>
              <a:t>Atkinson's flexibility theory and gap analysis</a:t>
            </a:r>
          </a:p>
        </p:txBody>
      </p:sp>
      <p:pic>
        <p:nvPicPr>
          <p:cNvPr id="268" name="Shape 268"/>
          <p:cNvPicPr preferRelativeResize="0"/>
          <p:nvPr/>
        </p:nvPicPr>
        <p:blipFill rotWithShape="1">
          <a:blip r:embed="rId3">
            <a:alphaModFix/>
          </a:blip>
          <a:srcRect b="11434" l="6250" r="0" t="0"/>
          <a:stretch/>
        </p:blipFill>
        <p:spPr>
          <a:xfrm>
            <a:off x="8201024" y="1788855"/>
            <a:ext cx="3571875" cy="2471737"/>
          </a:xfrm>
          <a:prstGeom prst="rect">
            <a:avLst/>
          </a:prstGeom>
          <a:noFill/>
          <a:ln>
            <a:noFill/>
          </a:ln>
        </p:spPr>
      </p:pic>
      <p:sp>
        <p:nvSpPr>
          <p:cNvPr id="269" name="Shape 269"/>
          <p:cNvSpPr txBox="1"/>
          <p:nvPr/>
        </p:nvSpPr>
        <p:spPr>
          <a:xfrm>
            <a:off x="6535711" y="2257425"/>
            <a:ext cx="1665313" cy="400110"/>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2000">
                <a:solidFill>
                  <a:schemeClr val="dk1"/>
                </a:solidFill>
                <a:latin typeface="Arial"/>
                <a:ea typeface="Arial"/>
                <a:cs typeface="Arial"/>
                <a:sym typeface="Arial"/>
              </a:rPr>
              <a:t>Productivity</a:t>
            </a:r>
          </a:p>
        </p:txBody>
      </p:sp>
      <p:sp>
        <p:nvSpPr>
          <p:cNvPr id="270" name="Shape 270"/>
          <p:cNvSpPr txBox="1"/>
          <p:nvPr/>
        </p:nvSpPr>
        <p:spPr>
          <a:xfrm>
            <a:off x="10496550" y="4358759"/>
            <a:ext cx="857250" cy="400110"/>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2000">
                <a:solidFill>
                  <a:schemeClr val="dk1"/>
                </a:solidFill>
                <a:latin typeface="Arial"/>
                <a:ea typeface="Arial"/>
                <a:cs typeface="Arial"/>
                <a:sym typeface="Arial"/>
              </a:rPr>
              <a:t>Time</a:t>
            </a:r>
          </a:p>
        </p:txBody>
      </p:sp>
      <p:pic>
        <p:nvPicPr>
          <p:cNvPr id="271" name="Shape 271"/>
          <p:cNvPicPr preferRelativeResize="0"/>
          <p:nvPr/>
        </p:nvPicPr>
        <p:blipFill rotWithShape="1">
          <a:blip r:embed="rId4">
            <a:alphaModFix/>
          </a:blip>
          <a:srcRect b="2235" l="1662" r="0" t="8009"/>
          <a:stretch/>
        </p:blipFill>
        <p:spPr>
          <a:xfrm>
            <a:off x="1224597" y="1677472"/>
            <a:ext cx="3989705" cy="3916918"/>
          </a:xfrm>
          <a:prstGeom prst="rect">
            <a:avLst/>
          </a:prstGeom>
          <a:noFill/>
          <a:ln>
            <a:noFill/>
          </a:ln>
        </p:spPr>
      </p:pic>
      <p:sp>
        <p:nvSpPr>
          <p:cNvPr id="272" name="Shape 272"/>
          <p:cNvSpPr txBox="1"/>
          <p:nvPr/>
        </p:nvSpPr>
        <p:spPr>
          <a:xfrm>
            <a:off x="1025326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Tyan Brooker</a:t>
            </a: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77" name="Shape 277"/>
        <p:cNvGrpSpPr/>
        <p:nvPr/>
      </p:nvGrpSpPr>
      <p:grpSpPr>
        <a:xfrm>
          <a:off x="0" y="0"/>
          <a:ext cx="0" cy="0"/>
          <a:chOff x="0" y="0"/>
          <a:chExt cx="0" cy="0"/>
        </a:xfrm>
      </p:grpSpPr>
      <p:sp>
        <p:nvSpPr>
          <p:cNvPr id="278" name="Shape 278"/>
          <p:cNvSpPr txBox="1"/>
          <p:nvPr/>
        </p:nvSpPr>
        <p:spPr>
          <a:xfrm>
            <a:off x="1831870" y="2031938"/>
            <a:ext cx="7929900" cy="3330600"/>
          </a:xfrm>
          <a:prstGeom prst="rect">
            <a:avLst/>
          </a:prstGeom>
          <a:noFill/>
          <a:ln>
            <a:noFill/>
          </a:ln>
        </p:spPr>
        <p:txBody>
          <a:bodyPr anchorCtr="0" anchor="t" bIns="91425" lIns="91425" rIns="91425" wrap="square" tIns="91425">
            <a:noAutofit/>
          </a:bodyPr>
          <a:lstStyle/>
          <a:p>
            <a:pPr indent="-69850" lvl="0" marL="0" marR="0" rtl="0" algn="ctr">
              <a:spcBef>
                <a:spcPts val="0"/>
              </a:spcBef>
              <a:spcAft>
                <a:spcPts val="0"/>
              </a:spcAft>
              <a:buClr>
                <a:srgbClr val="000000"/>
              </a:buClr>
              <a:buSzPts val="1100"/>
              <a:buFont typeface="Arial"/>
              <a:buNone/>
            </a:pPr>
            <a:r>
              <a:rPr lang="en-GB" sz="2800">
                <a:solidFill>
                  <a:srgbClr val="000000"/>
                </a:solidFill>
                <a:latin typeface="Arial"/>
                <a:ea typeface="Arial"/>
                <a:cs typeface="Arial"/>
                <a:sym typeface="Arial"/>
              </a:rPr>
              <a:t>To conclude our presentation, I would like to do a brief summary for each of the 3 main cruxes of our presentation to essentially sum up what we think Unilever is already doing good and what it could do better in the future to increase its agility, flexibility and inclusivity.</a:t>
            </a:r>
          </a:p>
          <a:p>
            <a:pPr indent="-69850" lvl="0" marL="0" marR="0" rtl="0" algn="ctr">
              <a:spcBef>
                <a:spcPts val="0"/>
              </a:spcBef>
              <a:spcAft>
                <a:spcPts val="0"/>
              </a:spcAft>
              <a:buClr>
                <a:schemeClr val="dk1"/>
              </a:buClr>
              <a:buSzPts val="1100"/>
              <a:buFont typeface="Arial"/>
              <a:buNone/>
            </a:pPr>
            <a:r>
              <a:t/>
            </a:r>
            <a:endParaRPr sz="2800">
              <a:solidFill>
                <a:srgbClr val="000000"/>
              </a:solidFill>
              <a:latin typeface="Arial"/>
              <a:ea typeface="Arial"/>
              <a:cs typeface="Arial"/>
              <a:sym typeface="Arial"/>
            </a:endParaRPr>
          </a:p>
          <a:p>
            <a:pPr indent="-69850" lvl="0" marL="0" marR="0" rtl="0" algn="l">
              <a:spcBef>
                <a:spcPts val="0"/>
              </a:spcBef>
              <a:spcAft>
                <a:spcPts val="0"/>
              </a:spcAft>
              <a:buClr>
                <a:schemeClr val="dk1"/>
              </a:buClr>
              <a:buSzPts val="1100"/>
              <a:buFont typeface="Arial"/>
              <a:buNone/>
            </a:pPr>
            <a:r>
              <a:t/>
            </a:r>
            <a:endParaRPr sz="2800">
              <a:solidFill>
                <a:schemeClr val="dk1"/>
              </a:solidFill>
              <a:latin typeface="Arial"/>
              <a:ea typeface="Arial"/>
              <a:cs typeface="Arial"/>
              <a:sym typeface="Arial"/>
            </a:endParaRPr>
          </a:p>
          <a:p>
            <a:pPr indent="-69850" lvl="0" marL="0" marR="0" rtl="0" algn="l">
              <a:spcBef>
                <a:spcPts val="0"/>
              </a:spcBef>
              <a:buClr>
                <a:schemeClr val="dk1"/>
              </a:buClr>
              <a:buSzPts val="1100"/>
              <a:buFont typeface="Arial"/>
              <a:buNone/>
            </a:pPr>
            <a:r>
              <a:t/>
            </a:r>
            <a:endParaRPr sz="2800">
              <a:solidFill>
                <a:schemeClr val="dk1"/>
              </a:solidFill>
              <a:latin typeface="Arial"/>
              <a:ea typeface="Arial"/>
              <a:cs typeface="Arial"/>
              <a:sym typeface="Arial"/>
            </a:endParaRPr>
          </a:p>
        </p:txBody>
      </p:sp>
      <p:sp>
        <p:nvSpPr>
          <p:cNvPr id="279" name="Shape 279"/>
          <p:cNvSpPr txBox="1"/>
          <p:nvPr>
            <p:ph type="title"/>
          </p:nvPr>
        </p:nvSpPr>
        <p:spPr>
          <a:xfrm>
            <a:off x="402336" y="228600"/>
            <a:ext cx="11379200" cy="758952"/>
          </a:xfrm>
          <a:prstGeom prst="rect">
            <a:avLst/>
          </a:prstGeom>
          <a:noFill/>
          <a:ln>
            <a:noFill/>
          </a:ln>
        </p:spPr>
        <p:txBody>
          <a:bodyPr anchorCtr="0" anchor="b" bIns="45700" lIns="91425" rIns="91425" wrap="square" tIns="45700">
            <a:noAutofit/>
          </a:bodyPr>
          <a:lstStyle/>
          <a:p>
            <a:pPr indent="-254000" lvl="0" marL="0" marR="0" rtl="0" algn="ctr">
              <a:spcBef>
                <a:spcPts val="0"/>
              </a:spcBef>
              <a:buClr>
                <a:srgbClr val="078DBE"/>
              </a:buClr>
              <a:buSzPts val="4000"/>
              <a:buFont typeface="Arial"/>
              <a:buNone/>
            </a:pPr>
            <a:r>
              <a:rPr b="1" i="0" lang="en-GB" sz="4000" u="none" cap="none" strike="noStrike">
                <a:solidFill>
                  <a:srgbClr val="078DBE"/>
                </a:solidFill>
                <a:latin typeface="Arial"/>
                <a:ea typeface="Arial"/>
                <a:cs typeface="Arial"/>
                <a:sym typeface="Arial"/>
              </a:rPr>
              <a:t>To Conclude</a:t>
            </a:r>
          </a:p>
        </p:txBody>
      </p:sp>
      <p:sp>
        <p:nvSpPr>
          <p:cNvPr id="280" name="Shape 280"/>
          <p:cNvSpPr txBox="1"/>
          <p:nvPr/>
        </p:nvSpPr>
        <p:spPr>
          <a:xfrm>
            <a:off x="1004340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Michael Williams</a:t>
            </a: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85" name="Shape 285"/>
        <p:cNvGrpSpPr/>
        <p:nvPr/>
      </p:nvGrpSpPr>
      <p:grpSpPr>
        <a:xfrm>
          <a:off x="0" y="0"/>
          <a:ext cx="0" cy="0"/>
          <a:chOff x="0" y="0"/>
          <a:chExt cx="0" cy="0"/>
        </a:xfrm>
      </p:grpSpPr>
      <p:sp>
        <p:nvSpPr>
          <p:cNvPr id="286" name="Shape 286"/>
          <p:cNvSpPr txBox="1"/>
          <p:nvPr/>
        </p:nvSpPr>
        <p:spPr>
          <a:xfrm>
            <a:off x="900647" y="1691443"/>
            <a:ext cx="10267025" cy="3611700"/>
          </a:xfrm>
          <a:prstGeom prst="rect">
            <a:avLst/>
          </a:prstGeom>
          <a:noFill/>
          <a:ln>
            <a:noFill/>
          </a:ln>
        </p:spPr>
        <p:txBody>
          <a:bodyPr anchorCtr="0" anchor="t" bIns="91425" lIns="91425" rIns="91425" wrap="square" tIns="91425">
            <a:noAutofit/>
          </a:bodyPr>
          <a:lstStyle/>
          <a:p>
            <a:pPr indent="-69850" lvl="0" marL="0" marR="0" rtl="0" algn="l">
              <a:spcBef>
                <a:spcPts val="0"/>
              </a:spcBef>
              <a:spcAft>
                <a:spcPts val="0"/>
              </a:spcAft>
              <a:buClr>
                <a:srgbClr val="000000"/>
              </a:buClr>
              <a:buSzPts val="1100"/>
              <a:buFont typeface="Arial"/>
              <a:buNone/>
            </a:pPr>
            <a:r>
              <a:rPr lang="en-GB" sz="2400">
                <a:solidFill>
                  <a:srgbClr val="000000"/>
                </a:solidFill>
                <a:latin typeface="Arial"/>
                <a:ea typeface="Arial"/>
                <a:cs typeface="Arial"/>
                <a:sym typeface="Arial"/>
              </a:rPr>
              <a:t>Unilever are already utilising a flexible Family-Friendly Benefits Programme.</a:t>
            </a:r>
          </a:p>
          <a:p>
            <a:pPr indent="-69850" lvl="0" marL="0" marR="0" rtl="0" algn="l">
              <a:spcBef>
                <a:spcPts val="0"/>
              </a:spcBef>
              <a:spcAft>
                <a:spcPts val="0"/>
              </a:spcAft>
              <a:buClr>
                <a:srgbClr val="000000"/>
              </a:buClr>
              <a:buSzPts val="1100"/>
              <a:buFont typeface="Arial"/>
              <a:buNone/>
            </a:pPr>
            <a:r>
              <a:rPr lang="en-GB" sz="2400">
                <a:solidFill>
                  <a:srgbClr val="000000"/>
                </a:solidFill>
                <a:latin typeface="Arial"/>
                <a:ea typeface="Arial"/>
                <a:cs typeface="Arial"/>
                <a:sym typeface="Arial"/>
              </a:rPr>
              <a:t>also, help employees with family planning and guide them through parenting. Unilever could go further by giving further benefits to people starting a family such as the Swedish company Försäkringskassan (Forsakringskassan.se, 2017), who offer 480 parenting days and they are fully flexible between the 2 partners.as well as other benefits such as higher maternity pay, the current family planning benefits programme is very good though.</a:t>
            </a:r>
          </a:p>
          <a:p>
            <a:pPr indent="-69850" lvl="0" marL="0" marR="0" rtl="0" algn="l">
              <a:spcBef>
                <a:spcPts val="0"/>
              </a:spcBef>
              <a:spcAft>
                <a:spcPts val="0"/>
              </a:spcAft>
              <a:buClr>
                <a:srgbClr val="000000"/>
              </a:buClr>
              <a:buSzPts val="1100"/>
              <a:buFont typeface="Arial"/>
              <a:buNone/>
            </a:pPr>
            <a:r>
              <a:t/>
            </a:r>
            <a:endParaRPr sz="2400">
              <a:solidFill>
                <a:srgbClr val="000000"/>
              </a:solidFill>
              <a:latin typeface="Arial"/>
              <a:ea typeface="Arial"/>
              <a:cs typeface="Arial"/>
              <a:sym typeface="Arial"/>
            </a:endParaRPr>
          </a:p>
          <a:p>
            <a:pPr indent="-69850" lvl="0" marL="0" marR="0" rtl="0" algn="l">
              <a:spcBef>
                <a:spcPts val="0"/>
              </a:spcBef>
              <a:spcAft>
                <a:spcPts val="0"/>
              </a:spcAft>
              <a:buClr>
                <a:srgbClr val="000000"/>
              </a:buClr>
              <a:buSzPts val="1100"/>
              <a:buFont typeface="Arial"/>
              <a:buNone/>
            </a:pPr>
            <a:r>
              <a:rPr lang="en-GB" sz="2400">
                <a:solidFill>
                  <a:srgbClr val="000000"/>
                </a:solidFill>
                <a:latin typeface="Arial"/>
                <a:ea typeface="Arial"/>
                <a:cs typeface="Arial"/>
                <a:sym typeface="Arial"/>
              </a:rPr>
              <a:t>More part-time and zero hour contracts should be utilised to allow workers even more flexibility.</a:t>
            </a:r>
          </a:p>
          <a:p>
            <a:pPr indent="-69850" lvl="0" marL="0" marR="0" rtl="0" algn="l">
              <a:spcBef>
                <a:spcPts val="0"/>
              </a:spcBef>
              <a:spcAft>
                <a:spcPts val="0"/>
              </a:spcAft>
              <a:buClr>
                <a:srgbClr val="000000"/>
              </a:buClr>
              <a:buSzPts val="1100"/>
              <a:buFont typeface="Arial"/>
              <a:buNone/>
            </a:pPr>
            <a:r>
              <a:t/>
            </a:r>
            <a:endParaRPr sz="2700">
              <a:solidFill>
                <a:srgbClr val="000000"/>
              </a:solidFill>
              <a:latin typeface="Arial"/>
              <a:ea typeface="Arial"/>
              <a:cs typeface="Arial"/>
              <a:sym typeface="Arial"/>
            </a:endParaRPr>
          </a:p>
          <a:p>
            <a:pPr indent="-69850" lvl="0" marL="0" marR="0" rtl="0" algn="l">
              <a:spcBef>
                <a:spcPts val="0"/>
              </a:spcBef>
              <a:spcAft>
                <a:spcPts val="0"/>
              </a:spcAft>
              <a:buClr>
                <a:schemeClr val="dk1"/>
              </a:buClr>
              <a:buSzPts val="1100"/>
              <a:buFont typeface="Arial"/>
              <a:buNone/>
            </a:pPr>
            <a:r>
              <a:t/>
            </a:r>
            <a:endParaRPr sz="2700">
              <a:solidFill>
                <a:srgbClr val="000000"/>
              </a:solidFill>
              <a:latin typeface="Arial"/>
              <a:ea typeface="Arial"/>
              <a:cs typeface="Arial"/>
              <a:sym typeface="Arial"/>
            </a:endParaRPr>
          </a:p>
          <a:p>
            <a:pPr indent="-64770" lvl="0" marL="0" marR="0" rtl="0" algn="l">
              <a:spcBef>
                <a:spcPts val="0"/>
              </a:spcBef>
              <a:buClr>
                <a:schemeClr val="accent1"/>
              </a:buClr>
              <a:buSzPts val="1020"/>
              <a:buFont typeface="Noto Sans Symbols"/>
              <a:buNone/>
            </a:pPr>
            <a:r>
              <a:t/>
            </a:r>
            <a:endParaRPr sz="1200">
              <a:solidFill>
                <a:schemeClr val="dk1"/>
              </a:solidFill>
              <a:latin typeface="Arial"/>
              <a:ea typeface="Arial"/>
              <a:cs typeface="Arial"/>
              <a:sym typeface="Arial"/>
            </a:endParaRPr>
          </a:p>
        </p:txBody>
      </p:sp>
      <p:sp>
        <p:nvSpPr>
          <p:cNvPr id="287" name="Shape 287"/>
          <p:cNvSpPr txBox="1"/>
          <p:nvPr>
            <p:ph type="title"/>
          </p:nvPr>
        </p:nvSpPr>
        <p:spPr>
          <a:xfrm>
            <a:off x="402336" y="228600"/>
            <a:ext cx="11379200" cy="758952"/>
          </a:xfrm>
          <a:prstGeom prst="rect">
            <a:avLst/>
          </a:prstGeom>
          <a:noFill/>
          <a:ln>
            <a:noFill/>
          </a:ln>
        </p:spPr>
        <p:txBody>
          <a:bodyPr anchorCtr="0" anchor="b" bIns="45700" lIns="91425" rIns="91425" wrap="square" tIns="45700">
            <a:noAutofit/>
          </a:bodyPr>
          <a:lstStyle/>
          <a:p>
            <a:pPr indent="-254000" lvl="0" marL="0" marR="0" rtl="0" algn="ctr">
              <a:spcBef>
                <a:spcPts val="0"/>
              </a:spcBef>
              <a:buClr>
                <a:srgbClr val="078DBE"/>
              </a:buClr>
              <a:buSzPts val="4000"/>
              <a:buFont typeface="Arial"/>
              <a:buNone/>
            </a:pPr>
            <a:r>
              <a:rPr b="1" i="0" lang="en-GB" sz="4000" u="none" cap="none" strike="noStrike">
                <a:solidFill>
                  <a:srgbClr val="078DBE"/>
                </a:solidFill>
                <a:latin typeface="Arial"/>
                <a:ea typeface="Arial"/>
                <a:cs typeface="Arial"/>
                <a:sym typeface="Arial"/>
              </a:rPr>
              <a:t>Flexibility</a:t>
            </a:r>
          </a:p>
        </p:txBody>
      </p:sp>
      <p:sp>
        <p:nvSpPr>
          <p:cNvPr id="288" name="Shape 288"/>
          <p:cNvSpPr txBox="1"/>
          <p:nvPr/>
        </p:nvSpPr>
        <p:spPr>
          <a:xfrm>
            <a:off x="1004340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Michael Williams</a:t>
            </a: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93" name="Shape 293"/>
        <p:cNvGrpSpPr/>
        <p:nvPr/>
      </p:nvGrpSpPr>
      <p:grpSpPr>
        <a:xfrm>
          <a:off x="0" y="0"/>
          <a:ext cx="0" cy="0"/>
          <a:chOff x="0" y="0"/>
          <a:chExt cx="0" cy="0"/>
        </a:xfrm>
      </p:grpSpPr>
      <p:sp>
        <p:nvSpPr>
          <p:cNvPr id="294" name="Shape 294"/>
          <p:cNvSpPr txBox="1"/>
          <p:nvPr/>
        </p:nvSpPr>
        <p:spPr>
          <a:xfrm>
            <a:off x="575400" y="1647375"/>
            <a:ext cx="11206200" cy="4513500"/>
          </a:xfrm>
          <a:prstGeom prst="rect">
            <a:avLst/>
          </a:prstGeom>
          <a:noFill/>
          <a:ln>
            <a:noFill/>
          </a:ln>
        </p:spPr>
        <p:txBody>
          <a:bodyPr anchorCtr="0" anchor="t" bIns="91425" lIns="91425" rIns="91425" wrap="square" tIns="91425">
            <a:noAutofit/>
          </a:bodyPr>
          <a:lstStyle/>
          <a:p>
            <a:pPr indent="-69850" lvl="0" marL="0" marR="0" rtl="0" algn="l">
              <a:spcBef>
                <a:spcPts val="0"/>
              </a:spcBef>
              <a:spcAft>
                <a:spcPts val="0"/>
              </a:spcAft>
              <a:buClr>
                <a:schemeClr val="dk1"/>
              </a:buClr>
              <a:buSzPts val="1100"/>
              <a:buFont typeface="Arial"/>
              <a:buNone/>
            </a:pPr>
            <a:r>
              <a:rPr lang="en-GB" sz="2400">
                <a:solidFill>
                  <a:srgbClr val="000000"/>
                </a:solidFill>
                <a:latin typeface="Arial"/>
                <a:ea typeface="Arial"/>
                <a:cs typeface="Arial"/>
                <a:sym typeface="Arial"/>
              </a:rPr>
              <a:t>•Currently Unilever are using Zero based budgeting, this is great for the company as it is considered highly “data driven” and all about “eliminating waste” this means that Unilever will be as streamlined as it is possible for their business to be , being streamlined makes sense for a big business as big business struggle to control the different factions of their business.</a:t>
            </a:r>
          </a:p>
          <a:p>
            <a:pPr indent="-69850" lvl="0" marL="0" marR="0" rtl="0" algn="l">
              <a:spcBef>
                <a:spcPts val="0"/>
              </a:spcBef>
              <a:spcAft>
                <a:spcPts val="0"/>
              </a:spcAft>
              <a:buClr>
                <a:schemeClr val="dk1"/>
              </a:buClr>
              <a:buSzPts val="1100"/>
              <a:buFont typeface="Arial"/>
              <a:buNone/>
            </a:pPr>
            <a:r>
              <a:t/>
            </a:r>
            <a:endParaRPr sz="2400">
              <a:solidFill>
                <a:srgbClr val="000000"/>
              </a:solidFill>
              <a:latin typeface="Arial"/>
              <a:ea typeface="Arial"/>
              <a:cs typeface="Arial"/>
              <a:sym typeface="Arial"/>
            </a:endParaRPr>
          </a:p>
          <a:p>
            <a:pPr indent="-129540" lvl="0" marL="0" marR="0" rtl="0" algn="l">
              <a:spcBef>
                <a:spcPts val="0"/>
              </a:spcBef>
              <a:buClr>
                <a:schemeClr val="accent1"/>
              </a:buClr>
              <a:buSzPts val="2040"/>
              <a:buFont typeface="Noto Sans Symbols"/>
              <a:buNone/>
            </a:pPr>
            <a:r>
              <a:rPr lang="en-GB" sz="2400">
                <a:solidFill>
                  <a:srgbClr val="000000"/>
                </a:solidFill>
                <a:latin typeface="Arial"/>
                <a:ea typeface="Arial"/>
                <a:cs typeface="Arial"/>
                <a:sym typeface="Arial"/>
              </a:rPr>
              <a:t>•Unilever should be Adopting a functional model. The model connected 4 growth has been used to  keep up with global changes in technology, which will benefit in making Unilever more agile and consumer-centric.</a:t>
            </a:r>
          </a:p>
        </p:txBody>
      </p:sp>
      <p:sp>
        <p:nvSpPr>
          <p:cNvPr id="295" name="Shape 295"/>
          <p:cNvSpPr txBox="1"/>
          <p:nvPr>
            <p:ph type="title"/>
          </p:nvPr>
        </p:nvSpPr>
        <p:spPr>
          <a:xfrm>
            <a:off x="402336" y="228600"/>
            <a:ext cx="11379200" cy="758952"/>
          </a:xfrm>
          <a:prstGeom prst="rect">
            <a:avLst/>
          </a:prstGeom>
          <a:noFill/>
          <a:ln>
            <a:noFill/>
          </a:ln>
        </p:spPr>
        <p:txBody>
          <a:bodyPr anchorCtr="0" anchor="b" bIns="45700" lIns="91425" rIns="91425" wrap="square" tIns="45700">
            <a:noAutofit/>
          </a:bodyPr>
          <a:lstStyle/>
          <a:p>
            <a:pPr indent="-254000" lvl="0" marL="0" marR="0" rtl="0" algn="ctr">
              <a:spcBef>
                <a:spcPts val="0"/>
              </a:spcBef>
              <a:buClr>
                <a:srgbClr val="078DBE"/>
              </a:buClr>
              <a:buSzPts val="4000"/>
              <a:buFont typeface="Arial"/>
              <a:buNone/>
            </a:pPr>
            <a:r>
              <a:rPr b="1" i="0" lang="en-GB" sz="4000" u="none" cap="none" strike="noStrike">
                <a:solidFill>
                  <a:srgbClr val="078DBE"/>
                </a:solidFill>
                <a:latin typeface="Arial"/>
                <a:ea typeface="Arial"/>
                <a:cs typeface="Arial"/>
                <a:sym typeface="Arial"/>
              </a:rPr>
              <a:t>Agility</a:t>
            </a:r>
          </a:p>
        </p:txBody>
      </p:sp>
      <p:sp>
        <p:nvSpPr>
          <p:cNvPr id="296" name="Shape 296"/>
          <p:cNvSpPr txBox="1"/>
          <p:nvPr/>
        </p:nvSpPr>
        <p:spPr>
          <a:xfrm>
            <a:off x="1004340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Michael Williams</a:t>
            </a: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1" name="Shape 301"/>
        <p:cNvGrpSpPr/>
        <p:nvPr/>
      </p:nvGrpSpPr>
      <p:grpSpPr>
        <a:xfrm>
          <a:off x="0" y="0"/>
          <a:ext cx="0" cy="0"/>
          <a:chOff x="0" y="0"/>
          <a:chExt cx="0" cy="0"/>
        </a:xfrm>
      </p:grpSpPr>
      <p:sp>
        <p:nvSpPr>
          <p:cNvPr id="302" name="Shape 302"/>
          <p:cNvSpPr txBox="1"/>
          <p:nvPr/>
        </p:nvSpPr>
        <p:spPr>
          <a:xfrm>
            <a:off x="402325" y="1544000"/>
            <a:ext cx="11307300" cy="4106100"/>
          </a:xfrm>
          <a:prstGeom prst="rect">
            <a:avLst/>
          </a:prstGeom>
          <a:noFill/>
          <a:ln>
            <a:noFill/>
          </a:ln>
        </p:spPr>
        <p:txBody>
          <a:bodyPr anchorCtr="0" anchor="t" bIns="91425" lIns="91425" rIns="91425" wrap="square" tIns="91425">
            <a:noAutofit/>
          </a:bodyPr>
          <a:lstStyle/>
          <a:p>
            <a:pPr indent="-145732" lvl="0" marL="0" marR="0" rtl="0" algn="l">
              <a:spcBef>
                <a:spcPts val="0"/>
              </a:spcBef>
              <a:spcAft>
                <a:spcPts val="0"/>
              </a:spcAft>
              <a:buClr>
                <a:schemeClr val="accent1"/>
              </a:buClr>
              <a:buSzPts val="2295"/>
              <a:buFont typeface="Noto Sans Symbols"/>
              <a:buNone/>
            </a:pPr>
            <a:r>
              <a:rPr lang="en-GB" sz="2700">
                <a:solidFill>
                  <a:srgbClr val="000000"/>
                </a:solidFill>
                <a:latin typeface="Arial"/>
                <a:ea typeface="Arial"/>
                <a:cs typeface="Arial"/>
                <a:sym typeface="Arial"/>
              </a:rPr>
              <a:t>Unilever offer full and fair consideration to all applicants that apply for jobs with their company. This means that no individual is excluded from working in the business.</a:t>
            </a:r>
          </a:p>
          <a:p>
            <a:pPr indent="-69850" lvl="0" marL="0" marR="0" rtl="0" algn="l">
              <a:spcBef>
                <a:spcPts val="600"/>
              </a:spcBef>
              <a:spcAft>
                <a:spcPts val="0"/>
              </a:spcAft>
              <a:buClr>
                <a:schemeClr val="dk1"/>
              </a:buClr>
              <a:buSzPts val="1100"/>
              <a:buFont typeface="Arial"/>
              <a:buNone/>
            </a:pPr>
            <a:r>
              <a:rPr lang="en-GB" sz="2700">
                <a:solidFill>
                  <a:srgbClr val="000000"/>
                </a:solidFill>
                <a:latin typeface="Arial"/>
                <a:ea typeface="Arial"/>
                <a:cs typeface="Arial"/>
                <a:sym typeface="Arial"/>
              </a:rPr>
              <a:t>However Braille could be included within the workplace and making sure all parts of the business have wheelchair access, this would ease the struggles of disabled people in day to day life.</a:t>
            </a:r>
          </a:p>
          <a:p>
            <a:pPr indent="-145732" lvl="0" marL="0" marR="0" rtl="0" algn="l">
              <a:spcBef>
                <a:spcPts val="0"/>
              </a:spcBef>
              <a:spcAft>
                <a:spcPts val="0"/>
              </a:spcAft>
              <a:buClr>
                <a:schemeClr val="accent1"/>
              </a:buClr>
              <a:buSzPts val="2295"/>
              <a:buFont typeface="Noto Sans Symbols"/>
              <a:buNone/>
            </a:pPr>
            <a:r>
              <a:t/>
            </a:r>
            <a:endParaRPr sz="2700">
              <a:solidFill>
                <a:srgbClr val="000000"/>
              </a:solidFill>
              <a:latin typeface="Arial"/>
              <a:ea typeface="Arial"/>
              <a:cs typeface="Arial"/>
              <a:sym typeface="Arial"/>
            </a:endParaRPr>
          </a:p>
          <a:p>
            <a:pPr indent="-69850" lvl="0" marL="0" marR="0" rtl="0" algn="l">
              <a:spcBef>
                <a:spcPts val="600"/>
              </a:spcBef>
              <a:spcAft>
                <a:spcPts val="0"/>
              </a:spcAft>
              <a:buClr>
                <a:schemeClr val="dk1"/>
              </a:buClr>
              <a:buSzPts val="1100"/>
              <a:buFont typeface="Arial"/>
              <a:buNone/>
            </a:pPr>
            <a:r>
              <a:rPr lang="en-GB" sz="2700">
                <a:solidFill>
                  <a:srgbClr val="000000"/>
                </a:solidFill>
                <a:latin typeface="Arial"/>
                <a:ea typeface="Arial"/>
                <a:cs typeface="Arial"/>
                <a:sym typeface="Arial"/>
              </a:rPr>
              <a:t>Part time contracts ,zero hour contracts, and working from home could also be implemented within Unilever to increase inclusivity as many people who previously couldn't leave their house or couldn't commute due to busy home lives now can. </a:t>
            </a:r>
          </a:p>
          <a:p>
            <a:pPr indent="-145732" lvl="0" marL="0" marR="0" rtl="0" algn="l">
              <a:spcBef>
                <a:spcPts val="600"/>
              </a:spcBef>
              <a:spcAft>
                <a:spcPts val="0"/>
              </a:spcAft>
              <a:buClr>
                <a:schemeClr val="accent1"/>
              </a:buClr>
              <a:buSzPts val="2295"/>
              <a:buFont typeface="Noto Sans Symbols"/>
              <a:buNone/>
            </a:pPr>
            <a:r>
              <a:t/>
            </a:r>
            <a:endParaRPr sz="2700">
              <a:solidFill>
                <a:srgbClr val="000000"/>
              </a:solidFill>
              <a:latin typeface="Arial"/>
              <a:ea typeface="Arial"/>
              <a:cs typeface="Arial"/>
              <a:sym typeface="Arial"/>
            </a:endParaRPr>
          </a:p>
          <a:p>
            <a:pPr indent="-145732" lvl="0" marL="0" marR="0" rtl="0" algn="l">
              <a:spcBef>
                <a:spcPts val="600"/>
              </a:spcBef>
              <a:buClr>
                <a:schemeClr val="accent1"/>
              </a:buClr>
              <a:buSzPts val="2295"/>
              <a:buFont typeface="Noto Sans Symbols"/>
              <a:buNone/>
            </a:pPr>
            <a:r>
              <a:t/>
            </a:r>
            <a:endParaRPr sz="2700">
              <a:solidFill>
                <a:schemeClr val="dk1"/>
              </a:solidFill>
              <a:latin typeface="Arial"/>
              <a:ea typeface="Arial"/>
              <a:cs typeface="Arial"/>
              <a:sym typeface="Arial"/>
            </a:endParaRPr>
          </a:p>
        </p:txBody>
      </p:sp>
      <p:sp>
        <p:nvSpPr>
          <p:cNvPr id="303" name="Shape 303"/>
          <p:cNvSpPr txBox="1"/>
          <p:nvPr>
            <p:ph type="title"/>
          </p:nvPr>
        </p:nvSpPr>
        <p:spPr>
          <a:xfrm>
            <a:off x="402336" y="228600"/>
            <a:ext cx="11379200" cy="758952"/>
          </a:xfrm>
          <a:prstGeom prst="rect">
            <a:avLst/>
          </a:prstGeom>
          <a:noFill/>
          <a:ln>
            <a:noFill/>
          </a:ln>
        </p:spPr>
        <p:txBody>
          <a:bodyPr anchorCtr="0" anchor="b" bIns="45700" lIns="91425" rIns="91425" wrap="square" tIns="45700">
            <a:noAutofit/>
          </a:bodyPr>
          <a:lstStyle/>
          <a:p>
            <a:pPr indent="-254000" lvl="0" marL="0" marR="0" rtl="0" algn="ctr">
              <a:spcBef>
                <a:spcPts val="0"/>
              </a:spcBef>
              <a:buClr>
                <a:srgbClr val="078DBE"/>
              </a:buClr>
              <a:buSzPts val="4000"/>
              <a:buFont typeface="Arial"/>
              <a:buNone/>
            </a:pPr>
            <a:r>
              <a:rPr b="1" i="0" lang="en-GB" sz="4000" u="none" cap="none" strike="noStrike">
                <a:solidFill>
                  <a:srgbClr val="078DBE"/>
                </a:solidFill>
                <a:latin typeface="Arial"/>
                <a:ea typeface="Arial"/>
                <a:cs typeface="Arial"/>
                <a:sym typeface="Arial"/>
              </a:rPr>
              <a:t>Inclusivity</a:t>
            </a:r>
          </a:p>
        </p:txBody>
      </p:sp>
      <p:sp>
        <p:nvSpPr>
          <p:cNvPr id="304" name="Shape 304"/>
          <p:cNvSpPr txBox="1"/>
          <p:nvPr/>
        </p:nvSpPr>
        <p:spPr>
          <a:xfrm>
            <a:off x="1004340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Michael Williams</a:t>
            </a: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9" name="Shape 309"/>
        <p:cNvGrpSpPr/>
        <p:nvPr/>
      </p:nvGrpSpPr>
      <p:grpSpPr>
        <a:xfrm>
          <a:off x="0" y="0"/>
          <a:ext cx="0" cy="0"/>
          <a:chOff x="0" y="0"/>
          <a:chExt cx="0" cy="0"/>
        </a:xfrm>
      </p:grpSpPr>
      <p:sp>
        <p:nvSpPr>
          <p:cNvPr id="310" name="Shape 310"/>
          <p:cNvSpPr txBox="1"/>
          <p:nvPr/>
        </p:nvSpPr>
        <p:spPr>
          <a:xfrm>
            <a:off x="393102" y="585783"/>
            <a:ext cx="5339700" cy="996000"/>
          </a:xfrm>
          <a:prstGeom prst="rect">
            <a:avLst/>
          </a:prstGeom>
          <a:noFill/>
          <a:ln>
            <a:noFill/>
          </a:ln>
        </p:spPr>
        <p:txBody>
          <a:bodyPr anchorCtr="0" anchor="b" bIns="91425" lIns="91425" rIns="91425" wrap="square" tIns="91425">
            <a:noAutofit/>
          </a:bodyPr>
          <a:lstStyle/>
          <a:p>
            <a:pPr indent="-266700" lvl="0" marL="0" marR="0" rtl="0" algn="ctr">
              <a:spcBef>
                <a:spcPts val="0"/>
              </a:spcBef>
              <a:buClr>
                <a:srgbClr val="FFFFFF"/>
              </a:buClr>
              <a:buSzPts val="4200"/>
              <a:buFont typeface="Arial"/>
              <a:buNone/>
            </a:pPr>
            <a:r>
              <a:rPr b="1" lang="en-GB" sz="4200" cap="none">
                <a:solidFill>
                  <a:srgbClr val="FFFFFF"/>
                </a:solidFill>
                <a:latin typeface="Arial"/>
                <a:ea typeface="Arial"/>
                <a:cs typeface="Arial"/>
                <a:sym typeface="Arial"/>
              </a:rPr>
              <a:t>Final Thoughts</a:t>
            </a:r>
          </a:p>
        </p:txBody>
      </p:sp>
      <p:sp>
        <p:nvSpPr>
          <p:cNvPr id="311" name="Shape 311"/>
          <p:cNvSpPr txBox="1"/>
          <p:nvPr>
            <p:ph idx="1" type="body"/>
          </p:nvPr>
        </p:nvSpPr>
        <p:spPr>
          <a:xfrm>
            <a:off x="944380" y="2653257"/>
            <a:ext cx="9923489" cy="3054768"/>
          </a:xfrm>
          <a:prstGeom prst="rect">
            <a:avLst/>
          </a:prstGeom>
          <a:noFill/>
          <a:ln>
            <a:noFill/>
          </a:ln>
        </p:spPr>
        <p:txBody>
          <a:bodyPr anchorCtr="0" anchor="t" bIns="91425" lIns="91425" rIns="91425" wrap="square" tIns="91425">
            <a:noAutofit/>
          </a:bodyPr>
          <a:lstStyle/>
          <a:p>
            <a:pPr indent="-69850" lvl="0" marL="0" rtl="0" algn="l">
              <a:lnSpc>
                <a:spcPct val="115000"/>
              </a:lnSpc>
              <a:spcBef>
                <a:spcPts val="0"/>
              </a:spcBef>
              <a:spcAft>
                <a:spcPts val="1600"/>
              </a:spcAft>
              <a:buClr>
                <a:schemeClr val="dk1"/>
              </a:buClr>
              <a:buSzPts val="1100"/>
              <a:buFont typeface="Arial"/>
              <a:buNone/>
            </a:pPr>
            <a:r>
              <a:rPr b="0" lang="en-GB" sz="2400">
                <a:solidFill>
                  <a:srgbClr val="000000"/>
                </a:solidFill>
                <a:latin typeface="Roboto"/>
                <a:ea typeface="Roboto"/>
                <a:cs typeface="Roboto"/>
                <a:sym typeface="Roboto"/>
              </a:rPr>
              <a:t>Unilever is a big company, its flexibility and agility may be limited due to this size.</a:t>
            </a:r>
          </a:p>
          <a:p>
            <a:pPr indent="-69850" lvl="0" marL="0" rtl="0" algn="l">
              <a:lnSpc>
                <a:spcPct val="115000"/>
              </a:lnSpc>
              <a:spcBef>
                <a:spcPts val="0"/>
              </a:spcBef>
              <a:spcAft>
                <a:spcPts val="1600"/>
              </a:spcAft>
              <a:buClr>
                <a:schemeClr val="dk1"/>
              </a:buClr>
              <a:buSzPts val="1100"/>
              <a:buFont typeface="Arial"/>
              <a:buNone/>
            </a:pPr>
            <a:r>
              <a:rPr b="0" lang="en-GB" sz="2400">
                <a:solidFill>
                  <a:srgbClr val="000000"/>
                </a:solidFill>
                <a:latin typeface="Roboto"/>
                <a:ea typeface="Roboto"/>
                <a:cs typeface="Roboto"/>
                <a:sym typeface="Roboto"/>
              </a:rPr>
              <a:t>Bigger companies have a harder time maintaining and communicating between the different branches of the business .</a:t>
            </a:r>
          </a:p>
          <a:p>
            <a:pPr indent="-69850" lvl="0" marL="0" rtl="0" algn="l">
              <a:lnSpc>
                <a:spcPct val="115000"/>
              </a:lnSpc>
              <a:spcBef>
                <a:spcPts val="0"/>
              </a:spcBef>
              <a:spcAft>
                <a:spcPts val="1600"/>
              </a:spcAft>
              <a:buClr>
                <a:schemeClr val="dk1"/>
              </a:buClr>
              <a:buSzPts val="1100"/>
              <a:buFont typeface="Arial"/>
              <a:buNone/>
            </a:pPr>
            <a:r>
              <a:rPr b="0" lang="en-GB" sz="2400">
                <a:solidFill>
                  <a:srgbClr val="000000"/>
                </a:solidFill>
                <a:latin typeface="Roboto"/>
                <a:ea typeface="Roboto"/>
                <a:cs typeface="Roboto"/>
                <a:sym typeface="Roboto"/>
              </a:rPr>
              <a:t>Its inclusivity could be unlimited, it would be good to continuously try to maximise this within the business. This also makes the company look good in the public eye.</a:t>
            </a:r>
          </a:p>
          <a:p>
            <a:pPr indent="-129540" lvl="0" marL="0" marR="0" rtl="0" algn="l">
              <a:spcBef>
                <a:spcPts val="0"/>
              </a:spcBef>
              <a:spcAft>
                <a:spcPts val="0"/>
              </a:spcAft>
              <a:buClr>
                <a:schemeClr val="accent1"/>
              </a:buClr>
              <a:buSzPts val="2040"/>
              <a:buFont typeface="Noto Sans Symbols"/>
              <a:buNone/>
            </a:pPr>
            <a:r>
              <a:t/>
            </a:r>
            <a:endParaRPr b="0" sz="2400">
              <a:latin typeface="Arial"/>
              <a:ea typeface="Arial"/>
              <a:cs typeface="Arial"/>
              <a:sym typeface="Arial"/>
            </a:endParaRPr>
          </a:p>
          <a:p>
            <a:pPr indent="-86360" lvl="0" marL="0" marR="0" rtl="0" algn="ctr">
              <a:spcBef>
                <a:spcPts val="0"/>
              </a:spcBef>
              <a:buClr>
                <a:schemeClr val="accent1"/>
              </a:buClr>
              <a:buSzPts val="1360"/>
              <a:buFont typeface="Noto Sans Symbols"/>
              <a:buNone/>
            </a:pPr>
            <a:r>
              <a:t/>
            </a:r>
            <a:endParaRPr b="0" i="0" sz="1600" u="none" cap="none" strike="noStrike">
              <a:solidFill>
                <a:schemeClr val="dk2"/>
              </a:solidFill>
              <a:latin typeface="Georgia"/>
              <a:ea typeface="Georgia"/>
              <a:cs typeface="Georgia"/>
              <a:sym typeface="Georgia"/>
            </a:endParaRPr>
          </a:p>
        </p:txBody>
      </p:sp>
      <p:sp>
        <p:nvSpPr>
          <p:cNvPr id="312" name="Shape 312"/>
          <p:cNvSpPr txBox="1"/>
          <p:nvPr/>
        </p:nvSpPr>
        <p:spPr>
          <a:xfrm>
            <a:off x="1004340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Michael Williams</a:t>
            </a: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16" name="Shape 316"/>
        <p:cNvGrpSpPr/>
        <p:nvPr/>
      </p:nvGrpSpPr>
      <p:grpSpPr>
        <a:xfrm>
          <a:off x="0" y="0"/>
          <a:ext cx="0" cy="0"/>
          <a:chOff x="0" y="0"/>
          <a:chExt cx="0" cy="0"/>
        </a:xfrm>
      </p:grpSpPr>
      <p:sp>
        <p:nvSpPr>
          <p:cNvPr id="317" name="Shape 317"/>
          <p:cNvSpPr txBox="1"/>
          <p:nvPr/>
        </p:nvSpPr>
        <p:spPr>
          <a:xfrm>
            <a:off x="209863" y="711325"/>
            <a:ext cx="11752288" cy="996000"/>
          </a:xfrm>
          <a:prstGeom prst="rect">
            <a:avLst/>
          </a:prstGeom>
          <a:noFill/>
          <a:ln>
            <a:noFill/>
          </a:ln>
        </p:spPr>
        <p:txBody>
          <a:bodyPr anchorCtr="0" anchor="b" bIns="91425" lIns="91425" rIns="91425" wrap="square" tIns="91425">
            <a:noAutofit/>
          </a:bodyPr>
          <a:lstStyle/>
          <a:p>
            <a:pPr indent="-304800" lvl="0" marL="0" marR="0" rtl="0" algn="ctr">
              <a:spcBef>
                <a:spcPts val="0"/>
              </a:spcBef>
              <a:buClr>
                <a:srgbClr val="FFFFFF"/>
              </a:buClr>
              <a:buSzPts val="4800"/>
              <a:buFont typeface="Arial"/>
              <a:buNone/>
            </a:pPr>
            <a:r>
              <a:rPr b="0" lang="en-GB" sz="4800" cap="none">
                <a:solidFill>
                  <a:srgbClr val="FFFFFF"/>
                </a:solidFill>
                <a:latin typeface="Arial"/>
                <a:ea typeface="Arial"/>
                <a:cs typeface="Arial"/>
                <a:sym typeface="Arial"/>
              </a:rPr>
              <a:t>Bibliography</a:t>
            </a:r>
          </a:p>
        </p:txBody>
      </p:sp>
      <p:sp>
        <p:nvSpPr>
          <p:cNvPr id="318" name="Shape 318"/>
          <p:cNvSpPr txBox="1"/>
          <p:nvPr>
            <p:ph idx="4294967295" type="body"/>
          </p:nvPr>
        </p:nvSpPr>
        <p:spPr>
          <a:xfrm>
            <a:off x="209864" y="464487"/>
            <a:ext cx="5876144" cy="5801401"/>
          </a:xfrm>
          <a:prstGeom prst="rect">
            <a:avLst/>
          </a:prstGeom>
          <a:noFill/>
          <a:ln>
            <a:noFill/>
          </a:ln>
        </p:spPr>
        <p:txBody>
          <a:bodyPr anchorCtr="0" anchor="t" bIns="91425" lIns="91425" rIns="91425" wrap="square" tIns="91425">
            <a:noAutofit/>
          </a:bodyPr>
          <a:lstStyle/>
          <a:p>
            <a:pPr indent="-171450" lvl="0" marL="247650" marR="0" rtl="0" algn="l">
              <a:spcBef>
                <a:spcPts val="0"/>
              </a:spcBef>
              <a:spcAft>
                <a:spcPts val="0"/>
              </a:spcAft>
              <a:buClr>
                <a:schemeClr val="accent1"/>
              </a:buClr>
              <a:buSzPts val="935"/>
              <a:buFont typeface="Noto Sans Symbols"/>
              <a:buChar char="●"/>
            </a:pPr>
            <a:r>
              <a:rPr b="0" i="0" lang="en-GB" sz="1100" u="none" cap="none" strike="noStrike">
                <a:solidFill>
                  <a:schemeClr val="dk1"/>
                </a:solidFill>
                <a:latin typeface="Arial"/>
                <a:ea typeface="Arial"/>
                <a:cs typeface="Arial"/>
                <a:sym typeface="Arial"/>
              </a:rPr>
              <a:t>Forsakringskassan.se. (2017). </a:t>
            </a:r>
            <a:r>
              <a:rPr b="0" i="1" lang="en-GB" sz="1100" u="none" cap="none" strike="noStrike">
                <a:solidFill>
                  <a:schemeClr val="dk1"/>
                </a:solidFill>
                <a:latin typeface="Arial"/>
                <a:ea typeface="Arial"/>
                <a:cs typeface="Arial"/>
                <a:sym typeface="Arial"/>
              </a:rPr>
              <a:t>Parental benefit - Försäkringskassan</a:t>
            </a:r>
            <a:r>
              <a:rPr b="0" i="0" lang="en-GB" sz="1100" u="none" cap="none" strike="noStrike">
                <a:solidFill>
                  <a:schemeClr val="dk1"/>
                </a:solidFill>
                <a:latin typeface="Arial"/>
                <a:ea typeface="Arial"/>
                <a:cs typeface="Arial"/>
                <a:sym typeface="Arial"/>
              </a:rPr>
              <a:t>. [online] Available at: https://www.forsakringskassan.se/privatpers/foralder/nar_barnet_ar_fott/foraldrapenning/!ut/p/z0/04_Sj9CPykssy0xPLMnMz0vMAfIjo8ziTTxcnA3dnQ28_U2DXQwczTwDDcOCXY1CDc31g1Pz9AuyHRUBTbm8uw!!/ [Accessed 5 Dec. 2017].</a:t>
            </a:r>
          </a:p>
          <a:p>
            <a:pPr indent="-274320" lvl="0" marL="274320" marR="0" rtl="0" algn="l">
              <a:spcBef>
                <a:spcPts val="220"/>
              </a:spcBef>
              <a:spcAft>
                <a:spcPts val="0"/>
              </a:spcAft>
              <a:buClr>
                <a:schemeClr val="accent1"/>
              </a:buClr>
              <a:buSzPts val="935"/>
              <a:buFont typeface="Noto Sans Symbols"/>
              <a:buChar char="●"/>
            </a:pPr>
            <a:r>
              <a:rPr b="0" i="0" lang="en-GB" sz="1100" u="none" cap="none" strike="noStrike">
                <a:solidFill>
                  <a:schemeClr val="dk1"/>
                </a:solidFill>
                <a:latin typeface="Georgia"/>
                <a:ea typeface="Georgia"/>
                <a:cs typeface="Georgia"/>
                <a:sym typeface="Georgia"/>
              </a:rPr>
              <a:t>BostonCollege, 2017. </a:t>
            </a:r>
            <a:r>
              <a:rPr b="0" i="1" lang="en-GB" sz="1100" u="none" cap="none" strike="noStrike">
                <a:solidFill>
                  <a:schemeClr val="dk1"/>
                </a:solidFill>
                <a:latin typeface="Georgia"/>
                <a:ea typeface="Georgia"/>
                <a:cs typeface="Georgia"/>
                <a:sym typeface="Georgia"/>
              </a:rPr>
              <a:t>What is Workplace Flexibility?. </a:t>
            </a:r>
            <a:r>
              <a:rPr b="0" i="0" lang="en-GB" sz="1100" u="none" cap="none" strike="noStrike">
                <a:solidFill>
                  <a:schemeClr val="dk1"/>
                </a:solidFill>
                <a:latin typeface="Georgia"/>
                <a:ea typeface="Georgia"/>
                <a:cs typeface="Georgia"/>
                <a:sym typeface="Georgia"/>
              </a:rPr>
              <a:t>[Online] </a:t>
            </a:r>
            <a:br>
              <a:rPr b="0" i="0" lang="en-GB" sz="1100" u="none" cap="none" strike="noStrike">
                <a:solidFill>
                  <a:schemeClr val="dk1"/>
                </a:solidFill>
                <a:latin typeface="Georgia"/>
                <a:ea typeface="Georgia"/>
                <a:cs typeface="Georgia"/>
                <a:sym typeface="Georgia"/>
              </a:rPr>
            </a:br>
            <a:r>
              <a:rPr b="0" i="0" lang="en-GB" sz="1100" u="none" cap="none" strike="noStrike">
                <a:solidFill>
                  <a:schemeClr val="dk1"/>
                </a:solidFill>
                <a:latin typeface="Georgia"/>
                <a:ea typeface="Georgia"/>
                <a:cs typeface="Georgia"/>
                <a:sym typeface="Georgia"/>
              </a:rPr>
              <a:t>Available at: </a:t>
            </a:r>
            <a:r>
              <a:rPr b="0" i="0" lang="en-GB" sz="1100" u="sng" cap="none" strike="noStrike">
                <a:solidFill>
                  <a:schemeClr val="dk1"/>
                </a:solidFill>
                <a:latin typeface="Georgia"/>
                <a:ea typeface="Georgia"/>
                <a:cs typeface="Georgia"/>
                <a:sym typeface="Georgia"/>
              </a:rPr>
              <a:t>http://workplaceflexibility.bc.edu/</a:t>
            </a:r>
            <a:br>
              <a:rPr b="0" i="0" lang="en-GB" sz="1100" u="none" cap="none" strike="noStrike">
                <a:solidFill>
                  <a:schemeClr val="dk1"/>
                </a:solidFill>
                <a:latin typeface="Georgia"/>
                <a:ea typeface="Georgia"/>
                <a:cs typeface="Georgia"/>
                <a:sym typeface="Georgia"/>
              </a:rPr>
            </a:br>
            <a:r>
              <a:rPr b="0" i="0" lang="en-GB" sz="1100" u="none" cap="none" strike="noStrike">
                <a:solidFill>
                  <a:schemeClr val="dk1"/>
                </a:solidFill>
                <a:latin typeface="Georgia"/>
                <a:ea typeface="Georgia"/>
                <a:cs typeface="Georgia"/>
                <a:sym typeface="Georgia"/>
              </a:rPr>
              <a:t>[Accessed 3 December 2017].</a:t>
            </a:r>
          </a:p>
          <a:p>
            <a:pPr indent="-274320" lvl="0" marL="274320" marR="0" rtl="0" algn="l">
              <a:spcBef>
                <a:spcPts val="220"/>
              </a:spcBef>
              <a:spcAft>
                <a:spcPts val="0"/>
              </a:spcAft>
              <a:buClr>
                <a:schemeClr val="accent1"/>
              </a:buClr>
              <a:buSzPts val="935"/>
              <a:buFont typeface="Noto Sans Symbols"/>
              <a:buChar char="●"/>
            </a:pPr>
            <a:r>
              <a:rPr b="0" i="0" lang="en-GB" sz="1100" u="none" cap="none" strike="noStrike">
                <a:solidFill>
                  <a:schemeClr val="dk1"/>
                </a:solidFill>
                <a:latin typeface="Georgia"/>
                <a:ea typeface="Georgia"/>
                <a:cs typeface="Georgia"/>
                <a:sym typeface="Georgia"/>
              </a:rPr>
              <a:t>LaurierUniversity, 2017. </a:t>
            </a:r>
            <a:r>
              <a:rPr b="0" i="1" lang="en-GB" sz="1100" u="none" cap="none" strike="noStrike">
                <a:solidFill>
                  <a:schemeClr val="dk1"/>
                </a:solidFill>
                <a:latin typeface="Georgia"/>
                <a:ea typeface="Georgia"/>
                <a:cs typeface="Georgia"/>
                <a:sym typeface="Georgia"/>
              </a:rPr>
              <a:t>Workplace Inclusivity. </a:t>
            </a:r>
            <a:r>
              <a:rPr b="0" i="0" lang="en-GB" sz="1100" u="none" cap="none" strike="noStrike">
                <a:solidFill>
                  <a:schemeClr val="dk1"/>
                </a:solidFill>
                <a:latin typeface="Georgia"/>
                <a:ea typeface="Georgia"/>
                <a:cs typeface="Georgia"/>
                <a:sym typeface="Georgia"/>
              </a:rPr>
              <a:t>[Online] </a:t>
            </a:r>
            <a:br>
              <a:rPr b="0" i="0" lang="en-GB" sz="1100" u="none" cap="none" strike="noStrike">
                <a:solidFill>
                  <a:schemeClr val="dk1"/>
                </a:solidFill>
                <a:latin typeface="Georgia"/>
                <a:ea typeface="Georgia"/>
                <a:cs typeface="Georgia"/>
                <a:sym typeface="Georgia"/>
              </a:rPr>
            </a:br>
            <a:r>
              <a:rPr b="0" i="0" lang="en-GB" sz="1100" u="none" cap="none" strike="noStrike">
                <a:solidFill>
                  <a:schemeClr val="dk1"/>
                </a:solidFill>
                <a:latin typeface="Georgia"/>
                <a:ea typeface="Georgia"/>
                <a:cs typeface="Georgia"/>
                <a:sym typeface="Georgia"/>
              </a:rPr>
              <a:t>Available at: </a:t>
            </a:r>
            <a:r>
              <a:rPr b="0" i="0" lang="en-GB" sz="1100" u="sng" cap="none" strike="noStrike">
                <a:solidFill>
                  <a:schemeClr val="dk1"/>
                </a:solidFill>
                <a:latin typeface="Georgia"/>
                <a:ea typeface="Georgia"/>
                <a:cs typeface="Georgia"/>
                <a:sym typeface="Georgia"/>
              </a:rPr>
              <a:t>https://navigator.wlu.ca/career/employers/diversity/inclusivity.htm</a:t>
            </a:r>
            <a:br>
              <a:rPr b="0" i="0" lang="en-GB" sz="1100" u="none" cap="none" strike="noStrike">
                <a:solidFill>
                  <a:schemeClr val="dk1"/>
                </a:solidFill>
                <a:latin typeface="Georgia"/>
                <a:ea typeface="Georgia"/>
                <a:cs typeface="Georgia"/>
                <a:sym typeface="Georgia"/>
              </a:rPr>
            </a:br>
            <a:r>
              <a:rPr b="0" i="0" lang="en-GB" sz="1100" u="none" cap="none" strike="noStrike">
                <a:solidFill>
                  <a:schemeClr val="dk1"/>
                </a:solidFill>
                <a:latin typeface="Georgia"/>
                <a:ea typeface="Georgia"/>
                <a:cs typeface="Georgia"/>
                <a:sym typeface="Georgia"/>
              </a:rPr>
              <a:t>[Accessed 3 December 2017].</a:t>
            </a:r>
          </a:p>
          <a:p>
            <a:pPr indent="-274320" lvl="0" marL="274320" marR="0" rtl="0" algn="l">
              <a:spcBef>
                <a:spcPts val="220"/>
              </a:spcBef>
              <a:spcAft>
                <a:spcPts val="0"/>
              </a:spcAft>
              <a:buClr>
                <a:schemeClr val="accent1"/>
              </a:buClr>
              <a:buSzPts val="935"/>
              <a:buFont typeface="Noto Sans Symbols"/>
              <a:buChar char="●"/>
            </a:pPr>
            <a:r>
              <a:rPr b="0" i="0" lang="en-GB" sz="1100" u="none" cap="none" strike="noStrike">
                <a:solidFill>
                  <a:schemeClr val="dk1"/>
                </a:solidFill>
                <a:latin typeface="Georgia"/>
                <a:ea typeface="Georgia"/>
                <a:cs typeface="Georgia"/>
                <a:sym typeface="Georgia"/>
              </a:rPr>
              <a:t>Pattison, M., 2010. Agile Working:. </a:t>
            </a:r>
            <a:r>
              <a:rPr b="0" i="1" lang="en-GB" sz="1100" u="none" cap="none" strike="noStrike">
                <a:solidFill>
                  <a:schemeClr val="dk1"/>
                </a:solidFill>
                <a:latin typeface="Georgia"/>
                <a:ea typeface="Georgia"/>
                <a:cs typeface="Georgia"/>
                <a:sym typeface="Georgia"/>
              </a:rPr>
              <a:t>Global Program Lead for Agile Working.</a:t>
            </a:r>
          </a:p>
          <a:p>
            <a:pPr indent="-274320" lvl="0" marL="274320" marR="0" rtl="0" algn="l">
              <a:spcBef>
                <a:spcPts val="220"/>
              </a:spcBef>
              <a:spcAft>
                <a:spcPts val="0"/>
              </a:spcAft>
              <a:buClr>
                <a:schemeClr val="accent1"/>
              </a:buClr>
              <a:buSzPts val="935"/>
              <a:buFont typeface="Noto Sans Symbols"/>
              <a:buChar char="●"/>
            </a:pPr>
            <a:r>
              <a:rPr b="0" i="0" lang="en-GB" sz="1100" u="none" cap="none" strike="noStrike">
                <a:solidFill>
                  <a:schemeClr val="dk1"/>
                </a:solidFill>
                <a:latin typeface="Georgia"/>
                <a:ea typeface="Georgia"/>
                <a:cs typeface="Georgia"/>
                <a:sym typeface="Georgia"/>
              </a:rPr>
              <a:t>Unilever, 2017. </a:t>
            </a:r>
            <a:r>
              <a:rPr b="0" i="1" lang="en-GB" sz="1100" u="none" cap="none" strike="noStrike">
                <a:solidFill>
                  <a:schemeClr val="dk1"/>
                </a:solidFill>
                <a:latin typeface="Georgia"/>
                <a:ea typeface="Georgia"/>
                <a:cs typeface="Georgia"/>
                <a:sym typeface="Georgia"/>
              </a:rPr>
              <a:t>Double success for Unilever at Mumsnet Family Friendly Awards. </a:t>
            </a:r>
            <a:r>
              <a:rPr b="0" i="0" lang="en-GB" sz="1100" u="none" cap="none" strike="noStrike">
                <a:solidFill>
                  <a:schemeClr val="dk1"/>
                </a:solidFill>
                <a:latin typeface="Georgia"/>
                <a:ea typeface="Georgia"/>
                <a:cs typeface="Georgia"/>
                <a:sym typeface="Georgia"/>
              </a:rPr>
              <a:t>[Online] </a:t>
            </a:r>
            <a:br>
              <a:rPr b="0" i="0" lang="en-GB" sz="1100" u="none" cap="none" strike="noStrike">
                <a:solidFill>
                  <a:schemeClr val="dk1"/>
                </a:solidFill>
                <a:latin typeface="Georgia"/>
                <a:ea typeface="Georgia"/>
                <a:cs typeface="Georgia"/>
                <a:sym typeface="Georgia"/>
              </a:rPr>
            </a:br>
            <a:r>
              <a:rPr b="0" i="0" lang="en-GB" sz="1100" u="none" cap="none" strike="noStrike">
                <a:solidFill>
                  <a:schemeClr val="dk1"/>
                </a:solidFill>
                <a:latin typeface="Georgia"/>
                <a:ea typeface="Georgia"/>
                <a:cs typeface="Georgia"/>
                <a:sym typeface="Georgia"/>
              </a:rPr>
              <a:t>Available at: </a:t>
            </a:r>
            <a:r>
              <a:rPr b="0" i="0" lang="en-GB" sz="1100" u="sng" cap="none" strike="noStrike">
                <a:solidFill>
                  <a:schemeClr val="dk1"/>
                </a:solidFill>
                <a:latin typeface="Georgia"/>
                <a:ea typeface="Georgia"/>
                <a:cs typeface="Georgia"/>
                <a:sym typeface="Georgia"/>
              </a:rPr>
              <a:t>https://www.unilever.co.uk/news/press-releases/2016/double-success-for-unilever-at-mumsnet-family-friendly-awards.html</a:t>
            </a:r>
            <a:br>
              <a:rPr b="0" i="0" lang="en-GB" sz="1100" u="none" cap="none" strike="noStrike">
                <a:solidFill>
                  <a:schemeClr val="dk1"/>
                </a:solidFill>
                <a:latin typeface="Georgia"/>
                <a:ea typeface="Georgia"/>
                <a:cs typeface="Georgia"/>
                <a:sym typeface="Georgia"/>
              </a:rPr>
            </a:br>
            <a:r>
              <a:rPr b="0" i="0" lang="en-GB" sz="1100" u="none" cap="none" strike="noStrike">
                <a:solidFill>
                  <a:schemeClr val="dk1"/>
                </a:solidFill>
                <a:latin typeface="Georgia"/>
                <a:ea typeface="Georgia"/>
                <a:cs typeface="Georgia"/>
                <a:sym typeface="Georgia"/>
              </a:rPr>
              <a:t>[Accessed 3 December 2017].</a:t>
            </a:r>
          </a:p>
          <a:p>
            <a:pPr indent="-274320" lvl="0" marL="274320" marR="0" rtl="0" algn="l">
              <a:spcBef>
                <a:spcPts val="220"/>
              </a:spcBef>
              <a:spcAft>
                <a:spcPts val="0"/>
              </a:spcAft>
              <a:buClr>
                <a:schemeClr val="accent1"/>
              </a:buClr>
              <a:buSzPts val="935"/>
              <a:buFont typeface="Noto Sans Symbols"/>
              <a:buChar char="●"/>
            </a:pPr>
            <a:r>
              <a:rPr b="0" i="0" lang="en-GB" sz="1100" u="none" cap="none" strike="noStrike">
                <a:solidFill>
                  <a:schemeClr val="dk1"/>
                </a:solidFill>
                <a:latin typeface="Georgia"/>
                <a:ea typeface="Georgia"/>
                <a:cs typeface="Georgia"/>
                <a:sym typeface="Georgia"/>
              </a:rPr>
              <a:t>Unilever, 2017. </a:t>
            </a:r>
            <a:r>
              <a:rPr b="0" i="1" lang="en-GB" sz="1100" u="none" cap="none" strike="noStrike">
                <a:solidFill>
                  <a:schemeClr val="dk1"/>
                </a:solidFill>
                <a:latin typeface="Georgia"/>
                <a:ea typeface="Georgia"/>
                <a:cs typeface="Georgia"/>
                <a:sym typeface="Georgia"/>
              </a:rPr>
              <a:t>Purpose Values and Principles. </a:t>
            </a:r>
            <a:r>
              <a:rPr b="0" i="0" lang="en-GB" sz="1100" u="none" cap="none" strike="noStrike">
                <a:solidFill>
                  <a:schemeClr val="dk1"/>
                </a:solidFill>
                <a:latin typeface="Georgia"/>
                <a:ea typeface="Georgia"/>
                <a:cs typeface="Georgia"/>
                <a:sym typeface="Georgia"/>
              </a:rPr>
              <a:t>[Online] </a:t>
            </a:r>
            <a:br>
              <a:rPr b="0" i="0" lang="en-GB" sz="1100" u="none" cap="none" strike="noStrike">
                <a:solidFill>
                  <a:schemeClr val="dk1"/>
                </a:solidFill>
                <a:latin typeface="Georgia"/>
                <a:ea typeface="Georgia"/>
                <a:cs typeface="Georgia"/>
                <a:sym typeface="Georgia"/>
              </a:rPr>
            </a:br>
            <a:r>
              <a:rPr b="0" i="0" lang="en-GB" sz="1100" u="none" cap="none" strike="noStrike">
                <a:solidFill>
                  <a:schemeClr val="dk1"/>
                </a:solidFill>
                <a:latin typeface="Georgia"/>
                <a:ea typeface="Georgia"/>
                <a:cs typeface="Georgia"/>
                <a:sym typeface="Georgia"/>
              </a:rPr>
              <a:t>Available at: </a:t>
            </a:r>
            <a:r>
              <a:rPr b="0" i="0" lang="en-GB" sz="1100" u="sng" cap="none" strike="noStrike">
                <a:solidFill>
                  <a:schemeClr val="dk1"/>
                </a:solidFill>
                <a:latin typeface="Georgia"/>
                <a:ea typeface="Georgia"/>
                <a:cs typeface="Georgia"/>
                <a:sym typeface="Georgia"/>
              </a:rPr>
              <a:t>https://www.unilever.co.uk/about/who-we-are/purpose-and-principles/</a:t>
            </a:r>
            <a:br>
              <a:rPr b="0" i="0" lang="en-GB" sz="1100" u="none" cap="none" strike="noStrike">
                <a:solidFill>
                  <a:schemeClr val="dk1"/>
                </a:solidFill>
                <a:latin typeface="Georgia"/>
                <a:ea typeface="Georgia"/>
                <a:cs typeface="Georgia"/>
                <a:sym typeface="Georgia"/>
              </a:rPr>
            </a:br>
            <a:r>
              <a:rPr b="0" i="0" lang="en-GB" sz="1100" u="none" cap="none" strike="noStrike">
                <a:solidFill>
                  <a:schemeClr val="dk1"/>
                </a:solidFill>
                <a:latin typeface="Georgia"/>
                <a:ea typeface="Georgia"/>
                <a:cs typeface="Georgia"/>
                <a:sym typeface="Georgia"/>
              </a:rPr>
              <a:t>[Accessed 3 December 2017].</a:t>
            </a:r>
          </a:p>
          <a:p>
            <a:pPr indent="-274320" lvl="0" marL="274320" marR="0" rtl="0" algn="l">
              <a:spcBef>
                <a:spcPts val="220"/>
              </a:spcBef>
              <a:spcAft>
                <a:spcPts val="0"/>
              </a:spcAft>
              <a:buClr>
                <a:schemeClr val="accent1"/>
              </a:buClr>
              <a:buSzPts val="935"/>
              <a:buFont typeface="Noto Sans Symbols"/>
              <a:buChar char="●"/>
            </a:pPr>
            <a:r>
              <a:rPr b="0" i="0" lang="en-GB" sz="1100" u="none" cap="none" strike="noStrike">
                <a:solidFill>
                  <a:schemeClr val="dk1"/>
                </a:solidFill>
                <a:latin typeface="Georgia"/>
                <a:ea typeface="Georgia"/>
                <a:cs typeface="Georgia"/>
                <a:sym typeface="Georgia"/>
              </a:rPr>
              <a:t>Unilever, 2017. </a:t>
            </a:r>
            <a:r>
              <a:rPr b="0" i="1" lang="en-GB" sz="1100" u="none" cap="none" strike="noStrike">
                <a:solidFill>
                  <a:schemeClr val="dk1"/>
                </a:solidFill>
                <a:latin typeface="Georgia"/>
                <a:ea typeface="Georgia"/>
                <a:cs typeface="Georgia"/>
                <a:sym typeface="Georgia"/>
              </a:rPr>
              <a:t>Working at Unilever. </a:t>
            </a:r>
            <a:r>
              <a:rPr b="0" i="0" lang="en-GB" sz="1100" u="none" cap="none" strike="noStrike">
                <a:solidFill>
                  <a:schemeClr val="dk1"/>
                </a:solidFill>
                <a:latin typeface="Georgia"/>
                <a:ea typeface="Georgia"/>
                <a:cs typeface="Georgia"/>
                <a:sym typeface="Georgia"/>
              </a:rPr>
              <a:t>[Online] </a:t>
            </a:r>
            <a:br>
              <a:rPr b="0" i="0" lang="en-GB" sz="1100" u="none" cap="none" strike="noStrike">
                <a:solidFill>
                  <a:schemeClr val="dk1"/>
                </a:solidFill>
                <a:latin typeface="Georgia"/>
                <a:ea typeface="Georgia"/>
                <a:cs typeface="Georgia"/>
                <a:sym typeface="Georgia"/>
              </a:rPr>
            </a:br>
            <a:r>
              <a:rPr b="0" i="0" lang="en-GB" sz="1100" u="none" cap="none" strike="noStrike">
                <a:solidFill>
                  <a:schemeClr val="dk1"/>
                </a:solidFill>
                <a:latin typeface="Georgia"/>
                <a:ea typeface="Georgia"/>
                <a:cs typeface="Georgia"/>
                <a:sym typeface="Georgia"/>
              </a:rPr>
              <a:t>Available at: </a:t>
            </a:r>
            <a:r>
              <a:rPr b="0" i="0" lang="en-GB" sz="1100" u="sng" cap="none" strike="noStrike">
                <a:solidFill>
                  <a:schemeClr val="dk1"/>
                </a:solidFill>
                <a:latin typeface="Georgia"/>
                <a:ea typeface="Georgia"/>
                <a:cs typeface="Georgia"/>
                <a:sym typeface="Georgia"/>
              </a:rPr>
              <a:t>https://www.unilever.co.uk/careers/professionals/working-at-unilever/</a:t>
            </a:r>
            <a:br>
              <a:rPr b="0" i="0" lang="en-GB" sz="1100" u="none" cap="none" strike="noStrike">
                <a:solidFill>
                  <a:schemeClr val="dk1"/>
                </a:solidFill>
                <a:latin typeface="Georgia"/>
                <a:ea typeface="Georgia"/>
                <a:cs typeface="Georgia"/>
                <a:sym typeface="Georgia"/>
              </a:rPr>
            </a:br>
            <a:r>
              <a:rPr b="0" i="0" lang="en-GB" sz="1100" u="none" cap="none" strike="noStrike">
                <a:solidFill>
                  <a:schemeClr val="dk1"/>
                </a:solidFill>
                <a:latin typeface="Georgia"/>
                <a:ea typeface="Georgia"/>
                <a:cs typeface="Georgia"/>
                <a:sym typeface="Georgia"/>
              </a:rPr>
              <a:t>[Accessed 3 December 2017].</a:t>
            </a:r>
          </a:p>
          <a:p>
            <a:pPr indent="-274320" lvl="0" marL="274320" marR="0" rtl="0" algn="l">
              <a:spcBef>
                <a:spcPts val="220"/>
              </a:spcBef>
              <a:spcAft>
                <a:spcPts val="0"/>
              </a:spcAft>
              <a:buClr>
                <a:schemeClr val="accent1"/>
              </a:buClr>
              <a:buSzPts val="935"/>
              <a:buFont typeface="Noto Sans Symbols"/>
              <a:buChar char="●"/>
            </a:pPr>
            <a:r>
              <a:rPr b="0" i="0" lang="en-GB" sz="1100" u="none" cap="none" strike="noStrike">
                <a:solidFill>
                  <a:schemeClr val="dk1"/>
                </a:solidFill>
                <a:latin typeface="Georgia"/>
                <a:ea typeface="Georgia"/>
                <a:cs typeface="Georgia"/>
                <a:sym typeface="Georgia"/>
              </a:rPr>
              <a:t> Bersin, J. (2014). Creating Agile Organizations. </a:t>
            </a:r>
            <a:r>
              <a:rPr b="1" i="0" lang="en-GB" sz="1100" u="sng" cap="none" strike="noStrike">
                <a:solidFill>
                  <a:schemeClr val="dk1"/>
                </a:solidFill>
                <a:latin typeface="Georgia"/>
                <a:ea typeface="Georgia"/>
                <a:cs typeface="Georgia"/>
                <a:sym typeface="Georgia"/>
              </a:rPr>
              <a:t>Leadership Excellence Essentials</a:t>
            </a:r>
            <a:r>
              <a:rPr b="0" i="0" lang="en-GB" sz="1100" u="none" cap="none" strike="noStrike">
                <a:solidFill>
                  <a:schemeClr val="dk1"/>
                </a:solidFill>
                <a:latin typeface="Georgia"/>
                <a:ea typeface="Georgia"/>
                <a:cs typeface="Georgia"/>
                <a:sym typeface="Georgia"/>
              </a:rPr>
              <a:t>, 31(2), p.11.</a:t>
            </a:r>
          </a:p>
          <a:p>
            <a:pPr indent="-274320" lvl="0" marL="274320" marR="0" rtl="0" algn="l">
              <a:spcBef>
                <a:spcPts val="220"/>
              </a:spcBef>
              <a:spcAft>
                <a:spcPts val="0"/>
              </a:spcAft>
              <a:buClr>
                <a:schemeClr val="accent1"/>
              </a:buClr>
              <a:buSzPts val="935"/>
              <a:buFont typeface="Noto Sans Symbols"/>
              <a:buChar char="●"/>
            </a:pPr>
            <a:r>
              <a:rPr b="0" i="0" lang="en-GB" sz="1100" u="none" cap="none" strike="noStrike">
                <a:solidFill>
                  <a:schemeClr val="dk1"/>
                </a:solidFill>
                <a:latin typeface="Georgia"/>
                <a:ea typeface="Georgia"/>
                <a:cs typeface="Georgia"/>
                <a:sym typeface="Georgia"/>
              </a:rPr>
              <a:t>Islam, M. (2016). The impact of employee empowerment on employee satisfaction and service quality: empirical evidence from financial enterprise in Bangladesh</a:t>
            </a:r>
            <a:r>
              <a:rPr b="1" i="0" lang="en-GB" sz="1100" u="sng" cap="none" strike="noStrike">
                <a:solidFill>
                  <a:schemeClr val="dk1"/>
                </a:solidFill>
                <a:latin typeface="Georgia"/>
                <a:ea typeface="Georgia"/>
                <a:cs typeface="Georgia"/>
                <a:sym typeface="Georgia"/>
              </a:rPr>
              <a:t>. Business: Theory &amp; Practice</a:t>
            </a:r>
            <a:r>
              <a:rPr b="0" i="0" lang="en-GB" sz="1100" u="none" cap="none" strike="noStrike">
                <a:solidFill>
                  <a:schemeClr val="dk1"/>
                </a:solidFill>
                <a:latin typeface="Georgia"/>
                <a:ea typeface="Georgia"/>
                <a:cs typeface="Georgia"/>
                <a:sym typeface="Georgia"/>
              </a:rPr>
              <a:t>, 17(2), pp.178-190.</a:t>
            </a:r>
          </a:p>
          <a:p>
            <a:pPr indent="-274320" lvl="0" marL="274320" marR="0" rtl="0" algn="l">
              <a:spcBef>
                <a:spcPts val="220"/>
              </a:spcBef>
              <a:spcAft>
                <a:spcPts val="0"/>
              </a:spcAft>
              <a:buClr>
                <a:schemeClr val="accent1"/>
              </a:buClr>
              <a:buSzPts val="935"/>
              <a:buFont typeface="Noto Sans Symbols"/>
              <a:buChar char="●"/>
            </a:pPr>
            <a:r>
              <a:rPr b="0" i="0" lang="en-GB" sz="1100" u="none" cap="none" strike="noStrike">
                <a:solidFill>
                  <a:schemeClr val="dk1"/>
                </a:solidFill>
                <a:latin typeface="Georgia"/>
                <a:ea typeface="Georgia"/>
                <a:cs typeface="Georgia"/>
                <a:sym typeface="Georgia"/>
              </a:rPr>
              <a:t>CIPD (2014). HR: Getting smart about agile working. [online] CIPD, p.3. Available at: </a:t>
            </a:r>
            <a:r>
              <a:rPr b="1" i="0" lang="en-GB" sz="1100" u="sng" cap="none" strike="noStrike">
                <a:solidFill>
                  <a:schemeClr val="dk1"/>
                </a:solidFill>
                <a:latin typeface="Georgia"/>
                <a:ea typeface="Georgia"/>
                <a:cs typeface="Georgia"/>
                <a:sym typeface="Georgia"/>
              </a:rPr>
              <a:t>http://file:///C:/Users/p149779/Downloads/hr-getting-smart-agile-working_2014_tcm18-14105.pdf</a:t>
            </a:r>
            <a:r>
              <a:rPr b="0" i="0" lang="en-GB" sz="1100" u="none" cap="none" strike="noStrike">
                <a:solidFill>
                  <a:schemeClr val="dk1"/>
                </a:solidFill>
                <a:latin typeface="Georgia"/>
                <a:ea typeface="Georgia"/>
                <a:cs typeface="Georgia"/>
                <a:sym typeface="Georgia"/>
              </a:rPr>
              <a:t> [Accessed 3 Dec. 2017].</a:t>
            </a:r>
          </a:p>
          <a:p>
            <a:pPr indent="-274320" lvl="0" marL="274320" marR="0" rtl="0" algn="l">
              <a:spcBef>
                <a:spcPts val="220"/>
              </a:spcBef>
              <a:spcAft>
                <a:spcPts val="0"/>
              </a:spcAft>
              <a:buClr>
                <a:schemeClr val="accent1"/>
              </a:buClr>
              <a:buSzPts val="935"/>
              <a:buFont typeface="Noto Sans Symbols"/>
              <a:buNone/>
            </a:pPr>
            <a:r>
              <a:t/>
            </a:r>
            <a:endParaRPr b="0" i="0" sz="1100" u="none" cap="none" strike="noStrike">
              <a:solidFill>
                <a:schemeClr val="dk1"/>
              </a:solidFill>
              <a:latin typeface="Georgia"/>
              <a:ea typeface="Georgia"/>
              <a:cs typeface="Georgia"/>
              <a:sym typeface="Georgia"/>
            </a:endParaRPr>
          </a:p>
          <a:p>
            <a:pPr indent="-135572" lvl="0" marL="152400" marR="0" rtl="0" algn="l">
              <a:spcBef>
                <a:spcPts val="0"/>
              </a:spcBef>
              <a:spcAft>
                <a:spcPts val="0"/>
              </a:spcAft>
              <a:buClr>
                <a:schemeClr val="accent1"/>
              </a:buClr>
              <a:buSzPts val="935"/>
              <a:buFont typeface="Noto Sans Symbols"/>
              <a:buNone/>
            </a:pPr>
            <a:r>
              <a:t/>
            </a:r>
            <a:endParaRPr b="0" i="0" sz="1100" u="none" cap="none" strike="noStrike">
              <a:solidFill>
                <a:schemeClr val="dk1"/>
              </a:solidFill>
              <a:latin typeface="Arial"/>
              <a:ea typeface="Arial"/>
              <a:cs typeface="Arial"/>
              <a:sym typeface="Arial"/>
            </a:endParaRPr>
          </a:p>
          <a:p>
            <a:pPr indent="-135572" lvl="0" marL="152400" marR="0" rtl="0" algn="l">
              <a:spcBef>
                <a:spcPts val="0"/>
              </a:spcBef>
              <a:spcAft>
                <a:spcPts val="0"/>
              </a:spcAft>
              <a:buClr>
                <a:schemeClr val="accent1"/>
              </a:buClr>
              <a:buSzPts val="935"/>
              <a:buFont typeface="Noto Sans Symbols"/>
              <a:buNone/>
            </a:pPr>
            <a:r>
              <a:t/>
            </a:r>
            <a:endParaRPr b="0" i="0" sz="1100" u="none" cap="none" strike="noStrike">
              <a:solidFill>
                <a:schemeClr val="dk1"/>
              </a:solidFill>
              <a:latin typeface="Arial"/>
              <a:ea typeface="Arial"/>
              <a:cs typeface="Arial"/>
              <a:sym typeface="Arial"/>
            </a:endParaRPr>
          </a:p>
          <a:p>
            <a:pPr indent="-53975" lvl="0" marL="76200" marR="0" rtl="0" algn="l">
              <a:spcBef>
                <a:spcPts val="0"/>
              </a:spcBef>
              <a:spcAft>
                <a:spcPts val="0"/>
              </a:spcAft>
              <a:buClr>
                <a:schemeClr val="accent1"/>
              </a:buClr>
              <a:buSzPts val="850"/>
              <a:buFont typeface="Noto Sans Symbols"/>
              <a:buNone/>
            </a:pPr>
            <a:r>
              <a:t/>
            </a:r>
            <a:endParaRPr b="0" i="0" sz="1000" u="none" cap="none" strike="noStrike">
              <a:solidFill>
                <a:srgbClr val="666666"/>
              </a:solidFill>
              <a:latin typeface="Arial"/>
              <a:ea typeface="Arial"/>
              <a:cs typeface="Arial"/>
              <a:sym typeface="Arial"/>
            </a:endParaRPr>
          </a:p>
          <a:p>
            <a:pPr indent="-145732" lvl="0" marL="0" marR="0" rtl="0" algn="l">
              <a:spcBef>
                <a:spcPts val="0"/>
              </a:spcBef>
              <a:buClr>
                <a:schemeClr val="accent1"/>
              </a:buClr>
              <a:buSzPts val="2295"/>
              <a:buFont typeface="Noto Sans Symbols"/>
              <a:buNone/>
            </a:pPr>
            <a:r>
              <a:t/>
            </a:r>
            <a:endParaRPr b="0" i="0" sz="2700" u="none" cap="none" strike="noStrike">
              <a:solidFill>
                <a:schemeClr val="dk1"/>
              </a:solidFill>
              <a:latin typeface="Georgia"/>
              <a:ea typeface="Georgia"/>
              <a:cs typeface="Georgia"/>
              <a:sym typeface="Georgia"/>
            </a:endParaRPr>
          </a:p>
        </p:txBody>
      </p:sp>
      <p:sp>
        <p:nvSpPr>
          <p:cNvPr id="319" name="Shape 319"/>
          <p:cNvSpPr txBox="1"/>
          <p:nvPr/>
        </p:nvSpPr>
        <p:spPr>
          <a:xfrm>
            <a:off x="10043407" y="6336056"/>
            <a:ext cx="2473376"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a:solidFill>
                  <a:schemeClr val="dk1"/>
                </a:solidFill>
                <a:latin typeface="Arial"/>
                <a:ea typeface="Arial"/>
                <a:cs typeface="Arial"/>
                <a:sym typeface="Arial"/>
              </a:rPr>
              <a:t>Michael Williams</a:t>
            </a:r>
          </a:p>
        </p:txBody>
      </p:sp>
      <p:sp>
        <p:nvSpPr>
          <p:cNvPr id="320" name="Shape 320"/>
          <p:cNvSpPr txBox="1"/>
          <p:nvPr/>
        </p:nvSpPr>
        <p:spPr>
          <a:xfrm>
            <a:off x="359763" y="164891"/>
            <a:ext cx="1978702" cy="369332"/>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800" u="sng">
                <a:solidFill>
                  <a:schemeClr val="dk1"/>
                </a:solidFill>
                <a:latin typeface="Arial"/>
                <a:ea typeface="Arial"/>
                <a:cs typeface="Arial"/>
                <a:sym typeface="Arial"/>
              </a:rPr>
              <a:t>Bibliography</a:t>
            </a:r>
          </a:p>
        </p:txBody>
      </p:sp>
      <p:sp>
        <p:nvSpPr>
          <p:cNvPr id="321" name="Shape 321"/>
          <p:cNvSpPr txBox="1"/>
          <p:nvPr/>
        </p:nvSpPr>
        <p:spPr>
          <a:xfrm>
            <a:off x="6238408" y="423913"/>
            <a:ext cx="5876144" cy="5797005"/>
          </a:xfrm>
          <a:prstGeom prst="rect">
            <a:avLst/>
          </a:prstGeom>
          <a:noFill/>
          <a:ln>
            <a:noFill/>
          </a:ln>
        </p:spPr>
        <p:txBody>
          <a:bodyPr anchorCtr="0" anchor="t" bIns="91425" lIns="91425" rIns="91425" wrap="square" tIns="91425">
            <a:noAutofit/>
          </a:bodyPr>
          <a:lstStyle/>
          <a:p>
            <a:pPr indent="-274320" lvl="0" marL="274320" marR="0" rtl="0" algn="l">
              <a:spcBef>
                <a:spcPts val="0"/>
              </a:spcBef>
              <a:spcAft>
                <a:spcPts val="0"/>
              </a:spcAft>
              <a:buClr>
                <a:schemeClr val="accent1"/>
              </a:buClr>
              <a:buSzPts val="935"/>
              <a:buFont typeface="Noto Sans Symbols"/>
              <a:buChar char="●"/>
            </a:pPr>
            <a:r>
              <a:rPr lang="en-GB" sz="1100">
                <a:solidFill>
                  <a:schemeClr val="dk1"/>
                </a:solidFill>
                <a:latin typeface="Georgia"/>
                <a:ea typeface="Georgia"/>
                <a:cs typeface="Georgia"/>
                <a:sym typeface="Georgia"/>
              </a:rPr>
              <a:t>Marketline. (2017). Company Profile: Unilever. [online] Available at: </a:t>
            </a:r>
            <a:r>
              <a:rPr b="1" lang="en-GB" sz="1100" u="sng">
                <a:solidFill>
                  <a:schemeClr val="dk1"/>
                </a:solidFill>
                <a:latin typeface="Georgia"/>
                <a:ea typeface="Georgia"/>
                <a:cs typeface="Georgia"/>
                <a:sym typeface="Georgia"/>
              </a:rPr>
              <a:t>http://web.b.ebscohost.com.ezproxy.uwtsd.ac.uk/ehost/pdfviewer/pdfviewer?vid=1&amp;sid=2631e461-41d2-46a6-b28c-431e511d8952%40sessionmgr101</a:t>
            </a:r>
            <a:r>
              <a:rPr lang="en-GB" sz="1100">
                <a:solidFill>
                  <a:schemeClr val="dk1"/>
                </a:solidFill>
                <a:latin typeface="Georgia"/>
                <a:ea typeface="Georgia"/>
                <a:cs typeface="Georgia"/>
                <a:sym typeface="Georgia"/>
              </a:rPr>
              <a:t> [Accessed 3 Dec. 2017].</a:t>
            </a:r>
          </a:p>
          <a:p>
            <a:pPr indent="-274320" lvl="0" marL="274320" marR="0" rtl="0" algn="l">
              <a:spcBef>
                <a:spcPts val="220"/>
              </a:spcBef>
              <a:spcAft>
                <a:spcPts val="0"/>
              </a:spcAft>
              <a:buClr>
                <a:schemeClr val="accent1"/>
              </a:buClr>
              <a:buSzPts val="935"/>
              <a:buFont typeface="Noto Sans Symbols"/>
              <a:buChar char="●"/>
            </a:pPr>
            <a:r>
              <a:rPr lang="en-GB" sz="1100">
                <a:solidFill>
                  <a:schemeClr val="dk1"/>
                </a:solidFill>
                <a:latin typeface="Georgia"/>
                <a:ea typeface="Georgia"/>
                <a:cs typeface="Georgia"/>
                <a:sym typeface="Georgia"/>
              </a:rPr>
              <a:t>Potter, A. (2017). Commercial improvement puts demand on labour pool. </a:t>
            </a:r>
            <a:r>
              <a:rPr b="1" lang="en-GB" sz="1100" u="sng">
                <a:solidFill>
                  <a:schemeClr val="dk1"/>
                </a:solidFill>
                <a:latin typeface="Georgia"/>
                <a:ea typeface="Georgia"/>
                <a:cs typeface="Georgia"/>
                <a:sym typeface="Georgia"/>
              </a:rPr>
              <a:t>Cabinet Maker</a:t>
            </a:r>
            <a:r>
              <a:rPr lang="en-GB" sz="1100">
                <a:solidFill>
                  <a:schemeClr val="dk1"/>
                </a:solidFill>
                <a:latin typeface="Georgia"/>
                <a:ea typeface="Georgia"/>
                <a:cs typeface="Georgia"/>
                <a:sym typeface="Georgia"/>
              </a:rPr>
              <a:t>. 6015, pp.22-23.</a:t>
            </a:r>
          </a:p>
          <a:p>
            <a:pPr indent="-274320" lvl="0" marL="274320" marR="0" rtl="0" algn="l">
              <a:spcBef>
                <a:spcPts val="220"/>
              </a:spcBef>
              <a:spcAft>
                <a:spcPts val="0"/>
              </a:spcAft>
              <a:buClr>
                <a:schemeClr val="accent1"/>
              </a:buClr>
              <a:buSzPts val="935"/>
              <a:buFont typeface="Noto Sans Symbols"/>
              <a:buChar char="●"/>
            </a:pPr>
            <a:r>
              <a:rPr lang="en-GB" sz="1100">
                <a:solidFill>
                  <a:schemeClr val="dk1"/>
                </a:solidFill>
                <a:latin typeface="Georgia"/>
                <a:ea typeface="Georgia"/>
                <a:cs typeface="Georgia"/>
                <a:sym typeface="Georgia"/>
              </a:rPr>
              <a:t>Stuart, C. (2016). Homeworking. </a:t>
            </a:r>
            <a:r>
              <a:rPr b="1" lang="en-GB" sz="1100" u="sng">
                <a:solidFill>
                  <a:schemeClr val="dk1"/>
                </a:solidFill>
                <a:latin typeface="Georgia"/>
                <a:ea typeface="Georgia"/>
                <a:cs typeface="Georgia"/>
                <a:sym typeface="Georgia"/>
              </a:rPr>
              <a:t>RoSPA Occupational Safety &amp; Health Journal</a:t>
            </a:r>
            <a:r>
              <a:rPr lang="en-GB" sz="1100">
                <a:solidFill>
                  <a:schemeClr val="dk1"/>
                </a:solidFill>
                <a:latin typeface="Georgia"/>
                <a:ea typeface="Georgia"/>
                <a:cs typeface="Georgia"/>
                <a:sym typeface="Georgia"/>
              </a:rPr>
              <a:t>., 46(7), pp.12-13.</a:t>
            </a:r>
          </a:p>
          <a:p>
            <a:pPr indent="-274320" lvl="0" marL="274320" marR="0" rtl="0" algn="l">
              <a:spcBef>
                <a:spcPts val="220"/>
              </a:spcBef>
              <a:spcAft>
                <a:spcPts val="0"/>
              </a:spcAft>
              <a:buClr>
                <a:schemeClr val="accent1"/>
              </a:buClr>
              <a:buSzPts val="935"/>
              <a:buFont typeface="Noto Sans Symbols"/>
              <a:buChar char="●"/>
            </a:pPr>
            <a:r>
              <a:rPr lang="en-GB" sz="1100">
                <a:solidFill>
                  <a:schemeClr val="dk1"/>
                </a:solidFill>
                <a:latin typeface="Georgia"/>
                <a:ea typeface="Georgia"/>
                <a:cs typeface="Georgia"/>
                <a:sym typeface="Georgia"/>
              </a:rPr>
              <a:t>Torrington, D., Hall, L., Taylor, S. and Atkinson, C. (2017). </a:t>
            </a:r>
            <a:r>
              <a:rPr b="1" lang="en-GB" sz="1100" u="sng">
                <a:solidFill>
                  <a:schemeClr val="dk1"/>
                </a:solidFill>
                <a:latin typeface="Georgia"/>
                <a:ea typeface="Georgia"/>
                <a:cs typeface="Georgia"/>
                <a:sym typeface="Georgia"/>
              </a:rPr>
              <a:t>Human Resource management</a:t>
            </a:r>
            <a:r>
              <a:rPr lang="en-GB" sz="1100">
                <a:solidFill>
                  <a:schemeClr val="dk1"/>
                </a:solidFill>
                <a:latin typeface="Georgia"/>
                <a:ea typeface="Georgia"/>
                <a:cs typeface="Georgia"/>
                <a:sym typeface="Georgia"/>
              </a:rPr>
              <a:t>. 10th ed. Harlow: Pearson Education Limited.</a:t>
            </a:r>
          </a:p>
          <a:p>
            <a:pPr indent="-274320" lvl="0" marL="274320" marR="0" rtl="0" algn="l">
              <a:spcBef>
                <a:spcPts val="220"/>
              </a:spcBef>
              <a:spcAft>
                <a:spcPts val="0"/>
              </a:spcAft>
              <a:buClr>
                <a:schemeClr val="accent1"/>
              </a:buClr>
              <a:buSzPts val="935"/>
              <a:buFont typeface="Noto Sans Symbols"/>
              <a:buChar char="●"/>
            </a:pPr>
            <a:r>
              <a:rPr lang="en-GB" sz="1100">
                <a:solidFill>
                  <a:schemeClr val="dk1"/>
                </a:solidFill>
                <a:latin typeface="Georgia"/>
                <a:ea typeface="Georgia"/>
                <a:cs typeface="Georgia"/>
                <a:sym typeface="Georgia"/>
              </a:rPr>
              <a:t>Unilever. (n.d.). Our vision. [online] Available at: </a:t>
            </a:r>
            <a:r>
              <a:rPr b="1" lang="en-GB" sz="1100" u="sng">
                <a:solidFill>
                  <a:schemeClr val="dk1"/>
                </a:solidFill>
                <a:latin typeface="Georgia"/>
                <a:ea typeface="Georgia"/>
                <a:cs typeface="Georgia"/>
                <a:sym typeface="Georgia"/>
              </a:rPr>
              <a:t>https://www.unilever.com/about/who-we-are/our-vision/</a:t>
            </a:r>
            <a:r>
              <a:rPr lang="en-GB" sz="1100">
                <a:solidFill>
                  <a:schemeClr val="dk1"/>
                </a:solidFill>
                <a:latin typeface="Georgia"/>
                <a:ea typeface="Georgia"/>
                <a:cs typeface="Georgia"/>
                <a:sym typeface="Georgia"/>
              </a:rPr>
              <a:t> [Accessed 5 Dec. 2017].</a:t>
            </a:r>
          </a:p>
          <a:p>
            <a:pPr indent="-274320" lvl="0" marL="274320" marR="0" rtl="0" algn="l">
              <a:spcBef>
                <a:spcPts val="220"/>
              </a:spcBef>
              <a:spcAft>
                <a:spcPts val="0"/>
              </a:spcAft>
              <a:buClr>
                <a:schemeClr val="accent1"/>
              </a:buClr>
              <a:buSzPts val="935"/>
              <a:buFont typeface="Noto Sans Symbols"/>
              <a:buChar char="●"/>
            </a:pPr>
            <a:r>
              <a:rPr lang="en-GB" sz="1100">
                <a:solidFill>
                  <a:schemeClr val="dk1"/>
                </a:solidFill>
                <a:latin typeface="Georgia"/>
                <a:ea typeface="Georgia"/>
                <a:cs typeface="Georgia"/>
                <a:sym typeface="Georgia"/>
              </a:rPr>
              <a:t>Wattis, L., Standing, K. and Yerkes, M. (2013). Mothers and work–life balance: exploring the contradictions and complexities involved in work–family negotiation. </a:t>
            </a:r>
            <a:r>
              <a:rPr b="1" lang="en-GB" sz="1100" u="sng">
                <a:solidFill>
                  <a:schemeClr val="dk1"/>
                </a:solidFill>
                <a:latin typeface="Georgia"/>
                <a:ea typeface="Georgia"/>
                <a:cs typeface="Georgia"/>
                <a:sym typeface="Georgia"/>
              </a:rPr>
              <a:t>Community, Work &amp; Family</a:t>
            </a:r>
            <a:r>
              <a:rPr lang="en-GB" sz="1100">
                <a:solidFill>
                  <a:schemeClr val="dk1"/>
                </a:solidFill>
                <a:latin typeface="Georgia"/>
                <a:ea typeface="Georgia"/>
                <a:cs typeface="Georgia"/>
                <a:sym typeface="Georgia"/>
              </a:rPr>
              <a:t>, 16(1), pp.1-19.</a:t>
            </a:r>
          </a:p>
          <a:p>
            <a:pPr indent="-274320" lvl="0" marL="274320" marR="0" rtl="0" algn="l">
              <a:spcBef>
                <a:spcPts val="220"/>
              </a:spcBef>
              <a:spcAft>
                <a:spcPts val="0"/>
              </a:spcAft>
              <a:buClr>
                <a:schemeClr val="accent1"/>
              </a:buClr>
              <a:buSzPts val="935"/>
              <a:buFont typeface="Noto Sans Symbols"/>
              <a:buChar char="●"/>
            </a:pPr>
            <a:r>
              <a:rPr lang="en-GB" sz="1100">
                <a:solidFill>
                  <a:schemeClr val="dk1"/>
                </a:solidFill>
                <a:latin typeface="Georgia"/>
                <a:ea typeface="Georgia"/>
                <a:cs typeface="Georgia"/>
                <a:sym typeface="Georgia"/>
              </a:rPr>
              <a:t>Allsopp, P. (2010, February 13). What is Agile Working ? Retrieved from The Agile Organisation: (online) Available at : </a:t>
            </a:r>
            <a:r>
              <a:rPr b="1" lang="en-GB" sz="1100" u="sng">
                <a:solidFill>
                  <a:schemeClr val="dk1"/>
                </a:solidFill>
                <a:latin typeface="Georgia"/>
                <a:ea typeface="Georgia"/>
                <a:cs typeface="Georgia"/>
                <a:sym typeface="Georgia"/>
              </a:rPr>
              <a:t>http://www.agile.org.uk/2010/02/13/define-agile-working/</a:t>
            </a:r>
            <a:r>
              <a:rPr lang="en-GB" sz="1100">
                <a:solidFill>
                  <a:schemeClr val="dk1"/>
                </a:solidFill>
                <a:latin typeface="Georgia"/>
                <a:ea typeface="Georgia"/>
                <a:cs typeface="Georgia"/>
                <a:sym typeface="Georgia"/>
              </a:rPr>
              <a:t> Accessed 5</a:t>
            </a:r>
            <a:r>
              <a:rPr baseline="30000" lang="en-GB" sz="1100">
                <a:solidFill>
                  <a:schemeClr val="dk1"/>
                </a:solidFill>
                <a:latin typeface="Georgia"/>
                <a:ea typeface="Georgia"/>
                <a:cs typeface="Georgia"/>
                <a:sym typeface="Georgia"/>
              </a:rPr>
              <a:t>th</a:t>
            </a:r>
            <a:r>
              <a:rPr lang="en-GB" sz="1100">
                <a:solidFill>
                  <a:schemeClr val="dk1"/>
                </a:solidFill>
                <a:latin typeface="Georgia"/>
                <a:ea typeface="Georgia"/>
                <a:cs typeface="Georgia"/>
                <a:sym typeface="Georgia"/>
              </a:rPr>
              <a:t> December 2017</a:t>
            </a:r>
          </a:p>
          <a:p>
            <a:pPr indent="-274320" lvl="0" marL="274320" marR="0" rtl="0" algn="l">
              <a:spcBef>
                <a:spcPts val="220"/>
              </a:spcBef>
              <a:spcAft>
                <a:spcPts val="0"/>
              </a:spcAft>
              <a:buClr>
                <a:schemeClr val="accent1"/>
              </a:buClr>
              <a:buSzPts val="935"/>
              <a:buFont typeface="Noto Sans Symbols"/>
              <a:buChar char="●"/>
            </a:pPr>
            <a:r>
              <a:rPr lang="en-GB" sz="1100">
                <a:solidFill>
                  <a:schemeClr val="dk1"/>
                </a:solidFill>
                <a:latin typeface="Georgia"/>
                <a:ea typeface="Georgia"/>
                <a:cs typeface="Georgia"/>
                <a:sym typeface="Georgia"/>
              </a:rPr>
              <a:t>Laird, F. (2012, December 4). An agile working revolution</a:t>
            </a:r>
            <a:r>
              <a:rPr lang="en-GB" sz="1100" u="sng">
                <a:solidFill>
                  <a:schemeClr val="dk1"/>
                </a:solidFill>
                <a:latin typeface="Georgia"/>
                <a:ea typeface="Georgia"/>
                <a:cs typeface="Georgia"/>
                <a:sym typeface="Georgia"/>
              </a:rPr>
              <a:t>. </a:t>
            </a:r>
            <a:r>
              <a:rPr lang="en-GB" sz="1100">
                <a:solidFill>
                  <a:schemeClr val="dk1"/>
                </a:solidFill>
                <a:latin typeface="Georgia"/>
                <a:ea typeface="Georgia"/>
                <a:cs typeface="Georgia"/>
                <a:sym typeface="Georgia"/>
              </a:rPr>
              <a:t>Retrieved from Working Mums: (online) Available at : </a:t>
            </a:r>
            <a:r>
              <a:rPr b="1" lang="en-GB" sz="1100" u="sng">
                <a:solidFill>
                  <a:schemeClr val="dk1"/>
                </a:solidFill>
                <a:latin typeface="Georgia"/>
                <a:ea typeface="Georgia"/>
                <a:cs typeface="Georgia"/>
                <a:sym typeface="Georgia"/>
              </a:rPr>
              <a:t>https://www.workingmums.co.uk/an-agile-working-revolution/ </a:t>
            </a:r>
            <a:r>
              <a:rPr lang="en-GB" sz="1100">
                <a:solidFill>
                  <a:schemeClr val="dk1"/>
                </a:solidFill>
                <a:latin typeface="Georgia"/>
                <a:ea typeface="Georgia"/>
                <a:cs typeface="Georgia"/>
                <a:sym typeface="Georgia"/>
              </a:rPr>
              <a:t>Accessed 5</a:t>
            </a:r>
            <a:r>
              <a:rPr baseline="30000" lang="en-GB" sz="1100">
                <a:solidFill>
                  <a:schemeClr val="dk1"/>
                </a:solidFill>
                <a:latin typeface="Georgia"/>
                <a:ea typeface="Georgia"/>
                <a:cs typeface="Georgia"/>
                <a:sym typeface="Georgia"/>
              </a:rPr>
              <a:t>th</a:t>
            </a:r>
            <a:r>
              <a:rPr lang="en-GB" sz="1100">
                <a:solidFill>
                  <a:schemeClr val="dk1"/>
                </a:solidFill>
                <a:latin typeface="Georgia"/>
                <a:ea typeface="Georgia"/>
                <a:cs typeface="Georgia"/>
                <a:sym typeface="Georgia"/>
              </a:rPr>
              <a:t> December 2017</a:t>
            </a:r>
          </a:p>
          <a:p>
            <a:pPr indent="-274320" lvl="0" marL="274320" marR="0" rtl="0" algn="l">
              <a:spcBef>
                <a:spcPts val="220"/>
              </a:spcBef>
              <a:spcAft>
                <a:spcPts val="0"/>
              </a:spcAft>
              <a:buClr>
                <a:schemeClr val="accent1"/>
              </a:buClr>
              <a:buSzPts val="935"/>
              <a:buFont typeface="Noto Sans Symbols"/>
              <a:buChar char="●"/>
            </a:pPr>
            <a:r>
              <a:rPr lang="en-GB" sz="1100">
                <a:solidFill>
                  <a:schemeClr val="dk1"/>
                </a:solidFill>
                <a:latin typeface="Georgia"/>
                <a:ea typeface="Georgia"/>
                <a:cs typeface="Georgia"/>
                <a:sym typeface="Georgia"/>
              </a:rPr>
              <a:t>Pilot, F. L. (2015). </a:t>
            </a:r>
            <a:r>
              <a:rPr b="1" i="1" lang="en-GB" sz="1100" u="sng">
                <a:solidFill>
                  <a:schemeClr val="dk1"/>
                </a:solidFill>
                <a:latin typeface="Georgia"/>
                <a:ea typeface="Georgia"/>
                <a:cs typeface="Georgia"/>
                <a:sym typeface="Georgia"/>
              </a:rPr>
              <a:t>Last Rush Hour: The Decentralization of Knowledge Work in the Twenty-First Century.</a:t>
            </a:r>
            <a:r>
              <a:rPr b="1" lang="en-GB" sz="1100" u="sng">
                <a:solidFill>
                  <a:schemeClr val="dk1"/>
                </a:solidFill>
                <a:latin typeface="Georgia"/>
                <a:ea typeface="Georgia"/>
                <a:cs typeface="Georgia"/>
                <a:sym typeface="Georgia"/>
              </a:rPr>
              <a:t> </a:t>
            </a:r>
            <a:r>
              <a:rPr lang="en-GB" sz="1100">
                <a:solidFill>
                  <a:schemeClr val="dk1"/>
                </a:solidFill>
                <a:latin typeface="Georgia"/>
                <a:ea typeface="Georgia"/>
                <a:cs typeface="Georgia"/>
                <a:sym typeface="Georgia"/>
              </a:rPr>
              <a:t>Pennsauken: BookBaby. </a:t>
            </a:r>
          </a:p>
          <a:p>
            <a:pPr indent="-274320" lvl="0" marL="274320" marR="0" rtl="0" algn="l">
              <a:spcBef>
                <a:spcPts val="220"/>
              </a:spcBef>
              <a:spcAft>
                <a:spcPts val="0"/>
              </a:spcAft>
              <a:buClr>
                <a:schemeClr val="accent1"/>
              </a:buClr>
              <a:buSzPts val="935"/>
              <a:buFont typeface="Noto Sans Symbols"/>
              <a:buChar char="●"/>
            </a:pPr>
            <a:r>
              <a:rPr lang="en-GB" sz="1100">
                <a:solidFill>
                  <a:schemeClr val="dk1"/>
                </a:solidFill>
                <a:latin typeface="Georgia"/>
                <a:ea typeface="Georgia"/>
                <a:cs typeface="Georgia"/>
                <a:sym typeface="Georgia"/>
              </a:rPr>
              <a:t>Pitkethly, G. (2016, April 14). Unilever defends zero-based budgeting as emerging markets provide</a:t>
            </a:r>
            <a:r>
              <a:rPr i="1" lang="en-GB" sz="1100">
                <a:solidFill>
                  <a:schemeClr val="dk1"/>
                </a:solidFill>
                <a:latin typeface="Georgia"/>
                <a:ea typeface="Georgia"/>
                <a:cs typeface="Georgia"/>
                <a:sym typeface="Georgia"/>
              </a:rPr>
              <a:t> </a:t>
            </a:r>
            <a:r>
              <a:rPr lang="en-GB" sz="1100">
                <a:solidFill>
                  <a:schemeClr val="dk1"/>
                </a:solidFill>
                <a:latin typeface="Georgia"/>
                <a:ea typeface="Georgia"/>
                <a:cs typeface="Georgia"/>
                <a:sym typeface="Georgia"/>
              </a:rPr>
              <a:t>cheer for Q1. Retrieved from Marketing Week: (online) Available at : </a:t>
            </a:r>
            <a:r>
              <a:rPr b="1" lang="en-GB" sz="1100">
                <a:solidFill>
                  <a:schemeClr val="dk1"/>
                </a:solidFill>
                <a:latin typeface="Georgia"/>
                <a:ea typeface="Georgia"/>
                <a:cs typeface="Georgia"/>
                <a:sym typeface="Georgia"/>
              </a:rPr>
              <a:t>(</a:t>
            </a:r>
            <a:r>
              <a:rPr b="1" lang="en-GB" sz="1100" u="sng">
                <a:solidFill>
                  <a:schemeClr val="dk1"/>
                </a:solidFill>
                <a:latin typeface="Georgia"/>
                <a:ea typeface="Georgia"/>
                <a:cs typeface="Georgia"/>
                <a:sym typeface="Georgia"/>
              </a:rPr>
              <a:t>https://www.marketingweek.com/2016/04/14/unilever-targets-10-sales-from-ecommerce-this-year-as-it-defends-zero-based-budgeting/ </a:t>
            </a:r>
            <a:r>
              <a:rPr lang="en-GB" sz="1100">
                <a:solidFill>
                  <a:schemeClr val="dk1"/>
                </a:solidFill>
                <a:latin typeface="Georgia"/>
                <a:ea typeface="Georgia"/>
                <a:cs typeface="Georgia"/>
                <a:sym typeface="Georgia"/>
              </a:rPr>
              <a:t>Accessed 5</a:t>
            </a:r>
            <a:r>
              <a:rPr baseline="30000" lang="en-GB" sz="1100">
                <a:solidFill>
                  <a:schemeClr val="dk1"/>
                </a:solidFill>
                <a:latin typeface="Georgia"/>
                <a:ea typeface="Georgia"/>
                <a:cs typeface="Georgia"/>
                <a:sym typeface="Georgia"/>
              </a:rPr>
              <a:t>th</a:t>
            </a:r>
            <a:r>
              <a:rPr lang="en-GB" sz="1100">
                <a:solidFill>
                  <a:schemeClr val="dk1"/>
                </a:solidFill>
                <a:latin typeface="Georgia"/>
                <a:ea typeface="Georgia"/>
                <a:cs typeface="Georgia"/>
                <a:sym typeface="Georgia"/>
              </a:rPr>
              <a:t> December 2017</a:t>
            </a:r>
          </a:p>
          <a:p>
            <a:pPr indent="-274320" lvl="0" marL="274320" marR="0" rtl="0" algn="l">
              <a:spcBef>
                <a:spcPts val="220"/>
              </a:spcBef>
              <a:spcAft>
                <a:spcPts val="0"/>
              </a:spcAft>
              <a:buClr>
                <a:schemeClr val="accent1"/>
              </a:buClr>
              <a:buSzPts val="935"/>
              <a:buFont typeface="Noto Sans Symbols"/>
              <a:buNone/>
            </a:pPr>
            <a:r>
              <a:t/>
            </a:r>
            <a:endParaRPr sz="1100">
              <a:solidFill>
                <a:schemeClr val="dk1"/>
              </a:solidFill>
              <a:latin typeface="Georgia"/>
              <a:ea typeface="Georgia"/>
              <a:cs typeface="Georgia"/>
              <a:sym typeface="Georgia"/>
            </a:endParaRPr>
          </a:p>
          <a:p>
            <a:pPr indent="-59372" lvl="0" marL="0" marR="0" rtl="0" algn="l">
              <a:spcBef>
                <a:spcPts val="220"/>
              </a:spcBef>
              <a:spcAft>
                <a:spcPts val="0"/>
              </a:spcAft>
              <a:buClr>
                <a:schemeClr val="accent1"/>
              </a:buClr>
              <a:buSzPts val="935"/>
              <a:buFont typeface="Noto Sans Symbols"/>
              <a:buNone/>
            </a:pPr>
            <a:r>
              <a:t/>
            </a:r>
            <a:endParaRPr sz="1100">
              <a:solidFill>
                <a:schemeClr val="dk1"/>
              </a:solidFill>
              <a:latin typeface="Georgia"/>
              <a:ea typeface="Georgia"/>
              <a:cs typeface="Georgia"/>
              <a:sym typeface="Georgia"/>
            </a:endParaRPr>
          </a:p>
          <a:p>
            <a:pPr indent="-274320" lvl="0" marL="274320" marR="0" rtl="0" algn="l">
              <a:spcBef>
                <a:spcPts val="220"/>
              </a:spcBef>
              <a:spcAft>
                <a:spcPts val="0"/>
              </a:spcAft>
              <a:buClr>
                <a:schemeClr val="accent1"/>
              </a:buClr>
              <a:buSzPts val="935"/>
              <a:buFont typeface="Noto Sans Symbols"/>
              <a:buNone/>
            </a:pPr>
            <a:r>
              <a:t/>
            </a:r>
            <a:endParaRPr sz="1100">
              <a:solidFill>
                <a:schemeClr val="dk1"/>
              </a:solidFill>
              <a:latin typeface="Georgia"/>
              <a:ea typeface="Georgia"/>
              <a:cs typeface="Georgia"/>
              <a:sym typeface="Georgia"/>
            </a:endParaRPr>
          </a:p>
          <a:p>
            <a:pPr indent="-135572" lvl="0" marL="152400" marR="0" rtl="0" algn="l">
              <a:spcBef>
                <a:spcPts val="0"/>
              </a:spcBef>
              <a:spcAft>
                <a:spcPts val="0"/>
              </a:spcAft>
              <a:buClr>
                <a:schemeClr val="accent1"/>
              </a:buClr>
              <a:buSzPts val="935"/>
              <a:buFont typeface="Noto Sans Symbols"/>
              <a:buNone/>
            </a:pPr>
            <a:r>
              <a:t/>
            </a:r>
            <a:endParaRPr sz="1100">
              <a:solidFill>
                <a:schemeClr val="dk1"/>
              </a:solidFill>
              <a:latin typeface="Arial"/>
              <a:ea typeface="Arial"/>
              <a:cs typeface="Arial"/>
              <a:sym typeface="Arial"/>
            </a:endParaRPr>
          </a:p>
          <a:p>
            <a:pPr indent="-135572" lvl="0" marL="152400" marR="0" rtl="0" algn="l">
              <a:spcBef>
                <a:spcPts val="0"/>
              </a:spcBef>
              <a:spcAft>
                <a:spcPts val="0"/>
              </a:spcAft>
              <a:buClr>
                <a:schemeClr val="accent1"/>
              </a:buClr>
              <a:buSzPts val="935"/>
              <a:buFont typeface="Noto Sans Symbols"/>
              <a:buNone/>
            </a:pPr>
            <a:r>
              <a:t/>
            </a:r>
            <a:endParaRPr sz="1100">
              <a:solidFill>
                <a:schemeClr val="dk1"/>
              </a:solidFill>
              <a:latin typeface="Arial"/>
              <a:ea typeface="Arial"/>
              <a:cs typeface="Arial"/>
              <a:sym typeface="Arial"/>
            </a:endParaRPr>
          </a:p>
          <a:p>
            <a:pPr indent="-53975" lvl="0" marL="76200" marR="0" rtl="0" algn="l">
              <a:spcBef>
                <a:spcPts val="0"/>
              </a:spcBef>
              <a:spcAft>
                <a:spcPts val="0"/>
              </a:spcAft>
              <a:buClr>
                <a:schemeClr val="accent1"/>
              </a:buClr>
              <a:buSzPts val="850"/>
              <a:buFont typeface="Noto Sans Symbols"/>
              <a:buNone/>
            </a:pPr>
            <a:r>
              <a:t/>
            </a:r>
            <a:endParaRPr sz="1000">
              <a:solidFill>
                <a:srgbClr val="666666"/>
              </a:solidFill>
              <a:latin typeface="Arial"/>
              <a:ea typeface="Arial"/>
              <a:cs typeface="Arial"/>
              <a:sym typeface="Arial"/>
            </a:endParaRPr>
          </a:p>
          <a:p>
            <a:pPr indent="-274320" lvl="0" marL="274320" marR="0" rtl="0" algn="l">
              <a:spcBef>
                <a:spcPts val="220"/>
              </a:spcBef>
              <a:spcAft>
                <a:spcPts val="0"/>
              </a:spcAft>
              <a:buClr>
                <a:schemeClr val="accent1"/>
              </a:buClr>
              <a:buSzPts val="935"/>
              <a:buFont typeface="Noto Sans Symbols"/>
              <a:buNone/>
            </a:pPr>
            <a:r>
              <a:t/>
            </a:r>
            <a:endParaRPr sz="1100">
              <a:solidFill>
                <a:schemeClr val="dk1"/>
              </a:solidFill>
              <a:latin typeface="Georgia"/>
              <a:ea typeface="Georgia"/>
              <a:cs typeface="Georgia"/>
              <a:sym typeface="Georgia"/>
            </a:endParaRPr>
          </a:p>
          <a:p>
            <a:pPr indent="-135572" lvl="0" marL="152400" marR="0" rtl="0" algn="l">
              <a:spcBef>
                <a:spcPts val="0"/>
              </a:spcBef>
              <a:spcAft>
                <a:spcPts val="0"/>
              </a:spcAft>
              <a:buClr>
                <a:schemeClr val="accent1"/>
              </a:buClr>
              <a:buSzPts val="935"/>
              <a:buFont typeface="Noto Sans Symbols"/>
              <a:buNone/>
            </a:pPr>
            <a:r>
              <a:t/>
            </a:r>
            <a:endParaRPr sz="1100">
              <a:solidFill>
                <a:schemeClr val="dk1"/>
              </a:solidFill>
              <a:latin typeface="Arial"/>
              <a:ea typeface="Arial"/>
              <a:cs typeface="Arial"/>
              <a:sym typeface="Arial"/>
            </a:endParaRPr>
          </a:p>
          <a:p>
            <a:pPr indent="-135572" lvl="0" marL="152400" marR="0" rtl="0" algn="l">
              <a:spcBef>
                <a:spcPts val="0"/>
              </a:spcBef>
              <a:spcAft>
                <a:spcPts val="0"/>
              </a:spcAft>
              <a:buClr>
                <a:schemeClr val="accent1"/>
              </a:buClr>
              <a:buSzPts val="935"/>
              <a:buFont typeface="Noto Sans Symbols"/>
              <a:buNone/>
            </a:pPr>
            <a:r>
              <a:t/>
            </a:r>
            <a:endParaRPr sz="1100">
              <a:solidFill>
                <a:schemeClr val="dk1"/>
              </a:solidFill>
              <a:latin typeface="Arial"/>
              <a:ea typeface="Arial"/>
              <a:cs typeface="Arial"/>
              <a:sym typeface="Arial"/>
            </a:endParaRPr>
          </a:p>
          <a:p>
            <a:pPr indent="-53975" lvl="0" marL="76200" marR="0" rtl="0" algn="l">
              <a:spcBef>
                <a:spcPts val="0"/>
              </a:spcBef>
              <a:spcAft>
                <a:spcPts val="0"/>
              </a:spcAft>
              <a:buClr>
                <a:schemeClr val="accent1"/>
              </a:buClr>
              <a:buSzPts val="850"/>
              <a:buFont typeface="Noto Sans Symbols"/>
              <a:buNone/>
            </a:pPr>
            <a:r>
              <a:t/>
            </a:r>
            <a:endParaRPr sz="1000">
              <a:solidFill>
                <a:srgbClr val="666666"/>
              </a:solidFill>
              <a:latin typeface="Arial"/>
              <a:ea typeface="Arial"/>
              <a:cs typeface="Arial"/>
              <a:sym typeface="Arial"/>
            </a:endParaRPr>
          </a:p>
          <a:p>
            <a:pPr indent="-145732" lvl="0" marL="0" marR="0" rtl="0" algn="l">
              <a:spcBef>
                <a:spcPts val="0"/>
              </a:spcBef>
              <a:buClr>
                <a:schemeClr val="accent1"/>
              </a:buClr>
              <a:buSzPts val="2295"/>
              <a:buFont typeface="Noto Sans Symbols"/>
              <a:buNone/>
            </a:pPr>
            <a:r>
              <a:t/>
            </a:r>
            <a:endParaRPr sz="2700">
              <a:solidFill>
                <a:schemeClr val="dk1"/>
              </a:solidFill>
              <a:latin typeface="Georgia"/>
              <a:ea typeface="Georgia"/>
              <a:cs typeface="Georgia"/>
              <a:sym typeface="Georgia"/>
            </a:endParaRPr>
          </a:p>
        </p:txBody>
      </p:sp>
      <p:sp>
        <p:nvSpPr>
          <p:cNvPr id="322" name="Shape 322"/>
          <p:cNvSpPr/>
          <p:nvPr/>
        </p:nvSpPr>
        <p:spPr>
          <a:xfrm>
            <a:off x="209863" y="6336056"/>
            <a:ext cx="11752288" cy="369332"/>
          </a:xfrm>
          <a:prstGeom prst="rect">
            <a:avLst/>
          </a:prstGeom>
          <a:solidFill>
            <a:srgbClr val="079EE9"/>
          </a:solidFill>
          <a:ln cap="flat" cmpd="sng" w="11425">
            <a:solidFill>
              <a:srgbClr val="58595B"/>
            </a:solidFill>
            <a:prstDash val="dash"/>
            <a:round/>
            <a:headEnd len="med" w="med" type="none"/>
            <a:tailEnd len="med" w="med" type="none"/>
          </a:ln>
        </p:spPr>
        <p:txBody>
          <a:bodyPr anchorCtr="0" anchor="ctr" bIns="45700" lIns="91425" rIns="91425" wrap="square" tIns="45700">
            <a:noAutofit/>
          </a:bodyPr>
          <a:lstStyle/>
          <a:p>
            <a:pPr indent="0" lvl="0" marL="0" marR="0" rtl="0" algn="ctr">
              <a:spcBef>
                <a:spcPts val="0"/>
              </a:spcBef>
              <a:buNone/>
            </a:pPr>
            <a:r>
              <a:t/>
            </a:r>
            <a:endParaRPr sz="1800">
              <a:solidFill>
                <a:srgbClr val="00B0F0"/>
              </a:solidFill>
              <a:latin typeface="Georgia"/>
              <a:ea typeface="Georgia"/>
              <a:cs typeface="Georgia"/>
              <a:sym typeface="Georgia"/>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26" name="Shape 326"/>
        <p:cNvGrpSpPr/>
        <p:nvPr/>
      </p:nvGrpSpPr>
      <p:grpSpPr>
        <a:xfrm>
          <a:off x="0" y="0"/>
          <a:ext cx="0" cy="0"/>
          <a:chOff x="0" y="0"/>
          <a:chExt cx="0" cy="0"/>
        </a:xfrm>
      </p:grpSpPr>
      <p:sp>
        <p:nvSpPr>
          <p:cNvPr id="327" name="Shape 327"/>
          <p:cNvSpPr txBox="1"/>
          <p:nvPr>
            <p:ph type="title"/>
          </p:nvPr>
        </p:nvSpPr>
        <p:spPr>
          <a:xfrm>
            <a:off x="462296" y="2057397"/>
            <a:ext cx="11379200" cy="758952"/>
          </a:xfrm>
          <a:prstGeom prst="rect">
            <a:avLst/>
          </a:prstGeom>
          <a:noFill/>
          <a:ln>
            <a:noFill/>
          </a:ln>
        </p:spPr>
        <p:txBody>
          <a:bodyPr anchorCtr="0" anchor="b" bIns="45700" lIns="91425" rIns="91425" wrap="square" tIns="45700">
            <a:noAutofit/>
          </a:bodyPr>
          <a:lstStyle/>
          <a:p>
            <a:pPr indent="-457200" lvl="0" marL="0" marR="0" rtl="0" algn="ctr">
              <a:spcBef>
                <a:spcPts val="0"/>
              </a:spcBef>
              <a:buClr>
                <a:srgbClr val="078DBE"/>
              </a:buClr>
              <a:buSzPts val="7200"/>
              <a:buFont typeface="Arial"/>
              <a:buNone/>
            </a:pPr>
            <a:r>
              <a:rPr b="0" i="0" lang="en-GB" sz="7200" u="none" cap="none" strike="noStrike">
                <a:solidFill>
                  <a:srgbClr val="078DBE"/>
                </a:solidFill>
                <a:latin typeface="Arial"/>
                <a:ea typeface="Arial"/>
                <a:cs typeface="Arial"/>
                <a:sym typeface="Arial"/>
              </a:rPr>
              <a:t>Thank You</a:t>
            </a:r>
          </a:p>
        </p:txBody>
      </p:sp>
      <p:sp>
        <p:nvSpPr>
          <p:cNvPr id="328" name="Shape 328"/>
          <p:cNvSpPr txBox="1"/>
          <p:nvPr>
            <p:ph idx="1" type="body"/>
          </p:nvPr>
        </p:nvSpPr>
        <p:spPr>
          <a:xfrm>
            <a:off x="402335" y="2863130"/>
            <a:ext cx="11394923" cy="2306537"/>
          </a:xfrm>
          <a:prstGeom prst="rect">
            <a:avLst/>
          </a:prstGeom>
          <a:noFill/>
          <a:ln>
            <a:noFill/>
          </a:ln>
        </p:spPr>
        <p:txBody>
          <a:bodyPr anchorCtr="0" anchor="t" bIns="45700" lIns="91425" rIns="91425" wrap="square" tIns="45700">
            <a:noAutofit/>
          </a:bodyPr>
          <a:lstStyle/>
          <a:p>
            <a:pPr indent="-269875" lvl="0" marL="0" marR="0" rtl="0" algn="ctr">
              <a:spcBef>
                <a:spcPts val="0"/>
              </a:spcBef>
              <a:buClr>
                <a:schemeClr val="accent1"/>
              </a:buClr>
              <a:buSzPts val="4250"/>
              <a:buFont typeface="Noto Sans Symbols"/>
              <a:buNone/>
            </a:pPr>
            <a:r>
              <a:rPr b="0" i="0" lang="en-GB" sz="5000" u="none" cap="none" strike="noStrike">
                <a:solidFill>
                  <a:schemeClr val="dk1"/>
                </a:solidFill>
                <a:latin typeface="Arial"/>
                <a:ea typeface="Arial"/>
                <a:cs typeface="Arial"/>
                <a:sym typeface="Arial"/>
              </a:rPr>
              <a:t>All questions are welcome</a:t>
            </a: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ivic">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