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84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12/10/2018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777CC8-C813-47C6-8068-7D2503A2319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Math fab mathonwy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B17A68-7D6C-42E2-B0D7-C75F2D45DD9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Janine Dixon </a:t>
            </a:r>
          </a:p>
        </p:txBody>
      </p:sp>
    </p:spTree>
    <p:extLst>
      <p:ext uri="{BB962C8B-B14F-4D97-AF65-F5344CB8AC3E}">
        <p14:creationId xmlns:p14="http://schemas.microsoft.com/office/powerpoint/2010/main" val="13047411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4FD373-6E45-498E-874F-64EEF6C93F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A1494-7AA7-46BF-9911-4601FCAA1A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Four techniques of characterisation: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Authorial voice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Actions of characters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Interplay between characters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Dialogue</a:t>
            </a:r>
          </a:p>
          <a:p>
            <a:pPr marL="0" indent="0">
              <a:buNone/>
            </a:pPr>
            <a:r>
              <a:rPr lang="en-GB" dirty="0"/>
              <a:t>According to Catherine Byfield,</a:t>
            </a:r>
          </a:p>
          <a:p>
            <a:pPr marL="0" indent="0">
              <a:buNone/>
            </a:pPr>
            <a:r>
              <a:rPr lang="en-GB" dirty="0"/>
              <a:t>‘interlaced with these four techniques is the viewpoint from which the individual characters are presented… however, it becomes apparent that none of these techniques operates in isolation: it is essential, for example, to compare what we learn from the narrative with what the characters’ dialogue and actions tell us.’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914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EA749-0643-42D8-979D-D66D41A222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Math, Lord over Gwynedd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8894BB-B3BF-4A43-A830-4A02CA2D0B0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Primary role is lord.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Upholder of social order.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His interventions serve to punish inequity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 example is the punishment of Gwydion and Gilfaethwy for the rape of Goewin.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Math says to Goewin ‘I will arrange recompense for you first, and then I will seek recompense for myself.’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5FF3511F-DB17-474B-B3D1-7D17A0D13EB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140692" y="2018714"/>
            <a:ext cx="3466347" cy="4224528"/>
          </a:xfrm>
        </p:spPr>
      </p:pic>
    </p:spTree>
    <p:extLst>
      <p:ext uri="{BB962C8B-B14F-4D97-AF65-F5344CB8AC3E}">
        <p14:creationId xmlns:p14="http://schemas.microsoft.com/office/powerpoint/2010/main" val="4819112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78190-3C4E-4678-86F5-CCDA837A8E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However…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55899-87E8-42FD-9DA2-642C7F175E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Math ‘ could not live unless his feet were in the lap of a virgin, except when the turmoil of war prevented him.’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partial withdrawal means that his nephews ‘with retinue would circuit the land on his behalf.’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Enables his nephews to plot against him and incite war.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suggests that the sovereignty of Math was flawed or incomplete.</a:t>
            </a:r>
          </a:p>
        </p:txBody>
      </p:sp>
    </p:spTree>
    <p:extLst>
      <p:ext uri="{BB962C8B-B14F-4D97-AF65-F5344CB8AC3E}">
        <p14:creationId xmlns:p14="http://schemas.microsoft.com/office/powerpoint/2010/main" val="22807345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650639-874D-42CB-9CC1-C566993B49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Math the powerful magician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31748B-2236-4811-A947-31B6C0241E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Gilfaethwy states, ‘you know of Math son of Mathonwy’s attribute? Whatever whispering goes on between people- no matter how quiet- once the wind catches hold of it Math will know of it.’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An early indication of Math’s magical powers.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Math uses his magical powers to punish his nephews for the rape of his maiden.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Byfield states that in Maths’ ‘assumption of responsibility for the offspring of Gwydion and Gilfaethwy his authority and power and pre-eminent.’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8CF045E-189F-4900-B0C0-DE73D7E4FC0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19778" y="1885071"/>
            <a:ext cx="4148093" cy="4121834"/>
          </a:xfrm>
        </p:spPr>
      </p:pic>
    </p:spTree>
    <p:extLst>
      <p:ext uri="{BB962C8B-B14F-4D97-AF65-F5344CB8AC3E}">
        <p14:creationId xmlns:p14="http://schemas.microsoft.com/office/powerpoint/2010/main" val="4057997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68CD0-1077-4D97-93CB-9D1ED8709B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king and his prophesised death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A9A53-AF96-4255-BBD5-54534B66F2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 fourth branch deals with a modified version of the king and his prophesised death scenario.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The basic scenario can be found in classical stories such as the story of Acrisius and Perseus.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Math displays many characteristics of the doomed old king because of his magical vulnerability and omniscience.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 At the end, Lleu wields the spear fulfilling the role of hero. </a:t>
            </a:r>
          </a:p>
        </p:txBody>
      </p:sp>
    </p:spTree>
    <p:extLst>
      <p:ext uri="{BB962C8B-B14F-4D97-AF65-F5344CB8AC3E}">
        <p14:creationId xmlns:p14="http://schemas.microsoft.com/office/powerpoint/2010/main" val="4259168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45E0F-1244-4186-9C70-6EAC6D90E1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F510F-256B-4D7D-877A-32662CF93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Primary Sources</a:t>
            </a:r>
          </a:p>
          <a:p>
            <a:r>
              <a:rPr lang="en-GB" dirty="0"/>
              <a:t>Davies. S, trans, </a:t>
            </a:r>
            <a:r>
              <a:rPr lang="en-GB" i="1" dirty="0"/>
              <a:t>The </a:t>
            </a:r>
            <a:r>
              <a:rPr lang="en-GB" i="1" dirty="0" err="1"/>
              <a:t>Mabinogion</a:t>
            </a:r>
            <a:r>
              <a:rPr lang="en-GB" i="1" dirty="0"/>
              <a:t> </a:t>
            </a:r>
            <a:r>
              <a:rPr lang="en-GB" dirty="0"/>
              <a:t>(Oxford university press, 2007)</a:t>
            </a:r>
          </a:p>
          <a:p>
            <a:r>
              <a:rPr lang="en-GB" dirty="0"/>
              <a:t>Secondary Sources</a:t>
            </a:r>
          </a:p>
          <a:p>
            <a:r>
              <a:rPr lang="en-GB" dirty="0"/>
              <a:t>Byfield. C, ‘Character and Conflict in the Four Branches of the </a:t>
            </a:r>
            <a:r>
              <a:rPr lang="en-GB" dirty="0" err="1"/>
              <a:t>Mabinogi</a:t>
            </a:r>
            <a:r>
              <a:rPr lang="en-GB" dirty="0"/>
              <a:t>’, </a:t>
            </a:r>
            <a:r>
              <a:rPr lang="en-GB" i="1" dirty="0"/>
              <a:t>BBCS</a:t>
            </a:r>
            <a:r>
              <a:rPr lang="en-GB" dirty="0"/>
              <a:t> XL (1993)</a:t>
            </a:r>
          </a:p>
          <a:p>
            <a:r>
              <a:rPr lang="en-GB" dirty="0" err="1"/>
              <a:t>Gruffydd</a:t>
            </a:r>
            <a:r>
              <a:rPr lang="en-GB" dirty="0"/>
              <a:t>. W.J, Math </a:t>
            </a:r>
            <a:r>
              <a:rPr lang="en-GB" dirty="0" err="1"/>
              <a:t>Vab</a:t>
            </a:r>
            <a:r>
              <a:rPr lang="en-GB" dirty="0"/>
              <a:t> </a:t>
            </a:r>
            <a:r>
              <a:rPr lang="en-GB" dirty="0" err="1"/>
              <a:t>Mathonwy</a:t>
            </a:r>
            <a:r>
              <a:rPr lang="en-GB" dirty="0"/>
              <a:t> ( Cardiff: University of Wales Press, 1928) </a:t>
            </a:r>
          </a:p>
          <a:p>
            <a:r>
              <a:rPr lang="en-GB" dirty="0"/>
              <a:t>Images</a:t>
            </a:r>
          </a:p>
          <a:p>
            <a:r>
              <a:rPr lang="en-GB" dirty="0"/>
              <a:t>https://www.bing.com/images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5307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372</TotalTime>
  <Words>444</Words>
  <Application>Microsoft Office PowerPoint</Application>
  <PresentationFormat>Widescreen</PresentationFormat>
  <Paragraphs>39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Tw Cen MT</vt:lpstr>
      <vt:lpstr>Tw Cen MT Condensed</vt:lpstr>
      <vt:lpstr>Wingdings 3</vt:lpstr>
      <vt:lpstr>Integral</vt:lpstr>
      <vt:lpstr>Math fab mathonwy</vt:lpstr>
      <vt:lpstr>Characterisation</vt:lpstr>
      <vt:lpstr>Math, Lord over Gwynedd</vt:lpstr>
      <vt:lpstr>However…</vt:lpstr>
      <vt:lpstr>Math the powerful magician</vt:lpstr>
      <vt:lpstr>The king and his prophesised death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Math fab mathonwy</dc:title>
  <dc:creator>Janine Dixon (1600982)</dc:creator>
  <cp:lastModifiedBy>Janine Dixon (1600982)</cp:lastModifiedBy>
  <cp:revision>12</cp:revision>
  <dcterms:created xsi:type="dcterms:W3CDTF">2018-12-10T02:24:31Z</dcterms:created>
  <dcterms:modified xsi:type="dcterms:W3CDTF">2018-12-10T08:36:47Z</dcterms:modified>
</cp:coreProperties>
</file>