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1pPr>
    <a:lvl2pPr marL="0" marR="0" indent="457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2pPr>
    <a:lvl3pPr marL="0" marR="0" indent="914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3pPr>
    <a:lvl4pPr marL="0" marR="0" indent="1371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4pPr>
    <a:lvl5pPr marL="0" marR="0" indent="18288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5pPr>
    <a:lvl6pPr marL="0" marR="0" indent="22860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6pPr>
    <a:lvl7pPr marL="0" marR="0" indent="27432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7pPr>
    <a:lvl8pPr marL="0" marR="0" indent="32004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8pPr>
    <a:lvl9pPr marL="0" marR="0" indent="365760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Century Gothic"/>
          <a:ea typeface="Century Gothic"/>
          <a:cs typeface="Century Gothic"/>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ED2E2"/>
          </a:solidFill>
        </a:fill>
      </a:tcStyle>
    </a:wholeTbl>
    <a:band2H>
      <a:tcTxStyle/>
      <a:tcStyle>
        <a:tcBdr/>
        <a:fill>
          <a:solidFill>
            <a:srgbClr val="E8EAF1"/>
          </a:solidFill>
        </a:fill>
      </a:tcStyle>
    </a:band2H>
    <a:firstCol>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Century Gothic"/>
          <a:ea typeface="Century Gothic"/>
          <a:cs typeface="Century Gothic"/>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D7EF"/>
          </a:solidFill>
        </a:fill>
      </a:tcStyle>
    </a:wholeTbl>
    <a:band2H>
      <a:tcTxStyle/>
      <a:tcStyle>
        <a:tcBdr/>
        <a:fill>
          <a:solidFill>
            <a:srgbClr val="E7ECF7"/>
          </a:solidFill>
        </a:fill>
      </a:tcStyle>
    </a:band2H>
    <a:firstCol>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Century Gothic"/>
          <a:ea typeface="Century Gothic"/>
          <a:cs typeface="Century Gothic"/>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DBDF"/>
          </a:solidFill>
        </a:fill>
      </a:tcStyle>
    </a:wholeTbl>
    <a:band2H>
      <a:tcTxStyle/>
      <a:tcStyle>
        <a:tcBdr/>
        <a:fill>
          <a:solidFill>
            <a:srgbClr val="EFEEF0"/>
          </a:solidFill>
        </a:fill>
      </a:tcStyle>
    </a:band2H>
    <a:firstCol>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Century Gothic"/>
          <a:ea typeface="Century Gothic"/>
          <a:cs typeface="Century Gothic"/>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Century Gothic"/>
          <a:ea typeface="Century Gothic"/>
          <a:cs typeface="Century Gothic"/>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Century Gothic"/>
          <a:ea typeface="Century Gothic"/>
          <a:cs typeface="Century Gothic"/>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Century Gothic"/>
          <a:ea typeface="Century Gothic"/>
          <a:cs typeface="Century Gothic"/>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Century Gothic"/>
          <a:ea typeface="Century Gothic"/>
          <a:cs typeface="Century Gothic"/>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Century Gothic"/>
          <a:ea typeface="Century Gothic"/>
          <a:cs typeface="Century Gothic"/>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Century Gothic"/>
          <a:ea typeface="Century Gothic"/>
          <a:cs typeface="Century Gothic"/>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Century Gothic"/>
          <a:ea typeface="Century Gothic"/>
          <a:cs typeface="Century Gothic"/>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Century Gothic"/>
          <a:ea typeface="Century Gothic"/>
          <a:cs typeface="Century Gothic"/>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Century Gothic"/>
          <a:ea typeface="Century Gothic"/>
          <a:cs typeface="Century Gothic"/>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95" name="Shape 395"/>
          <p:cNvSpPr>
            <a:spLocks noGrp="1" noRot="1" noChangeAspect="1"/>
          </p:cNvSpPr>
          <p:nvPr>
            <p:ph type="sldImg"/>
          </p:nvPr>
        </p:nvSpPr>
        <p:spPr>
          <a:xfrm>
            <a:off x="1143000" y="685800"/>
            <a:ext cx="4572000" cy="3429000"/>
          </a:xfrm>
          <a:prstGeom prst="rect">
            <a:avLst/>
          </a:prstGeom>
        </p:spPr>
        <p:txBody>
          <a:bodyPr/>
          <a:lstStyle/>
          <a:p>
            <a:endParaRPr/>
          </a:p>
        </p:txBody>
      </p:sp>
      <p:sp>
        <p:nvSpPr>
          <p:cNvPr id="396" name="Shape 396"/>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ptos"/>
      </a:defRPr>
    </a:lvl1pPr>
    <a:lvl2pPr indent="228600" latinLnBrk="0">
      <a:defRPr sz="1200">
        <a:latin typeface="+mj-lt"/>
        <a:ea typeface="+mj-ea"/>
        <a:cs typeface="+mj-cs"/>
        <a:sym typeface="Aptos"/>
      </a:defRPr>
    </a:lvl2pPr>
    <a:lvl3pPr indent="457200" latinLnBrk="0">
      <a:defRPr sz="1200">
        <a:latin typeface="+mj-lt"/>
        <a:ea typeface="+mj-ea"/>
        <a:cs typeface="+mj-cs"/>
        <a:sym typeface="Aptos"/>
      </a:defRPr>
    </a:lvl3pPr>
    <a:lvl4pPr indent="685800" latinLnBrk="0">
      <a:defRPr sz="1200">
        <a:latin typeface="+mj-lt"/>
        <a:ea typeface="+mj-ea"/>
        <a:cs typeface="+mj-cs"/>
        <a:sym typeface="Aptos"/>
      </a:defRPr>
    </a:lvl4pPr>
    <a:lvl5pPr indent="914400" latinLnBrk="0">
      <a:defRPr sz="1200">
        <a:latin typeface="+mj-lt"/>
        <a:ea typeface="+mj-ea"/>
        <a:cs typeface="+mj-cs"/>
        <a:sym typeface="Aptos"/>
      </a:defRPr>
    </a:lvl5pPr>
    <a:lvl6pPr indent="1143000" latinLnBrk="0">
      <a:defRPr sz="1200">
        <a:latin typeface="+mj-lt"/>
        <a:ea typeface="+mj-ea"/>
        <a:cs typeface="+mj-cs"/>
        <a:sym typeface="Aptos"/>
      </a:defRPr>
    </a:lvl6pPr>
    <a:lvl7pPr indent="1371600" latinLnBrk="0">
      <a:defRPr sz="1200">
        <a:latin typeface="+mj-lt"/>
        <a:ea typeface="+mj-ea"/>
        <a:cs typeface="+mj-cs"/>
        <a:sym typeface="Aptos"/>
      </a:defRPr>
    </a:lvl7pPr>
    <a:lvl8pPr indent="1600200" latinLnBrk="0">
      <a:defRPr sz="1200">
        <a:latin typeface="+mj-lt"/>
        <a:ea typeface="+mj-ea"/>
        <a:cs typeface="+mj-cs"/>
        <a:sym typeface="Aptos"/>
      </a:defRPr>
    </a:lvl8pPr>
    <a:lvl9pPr indent="1828800" latinLnBrk="0">
      <a:defRPr sz="1200">
        <a:latin typeface="+mj-lt"/>
        <a:ea typeface="+mj-ea"/>
        <a:cs typeface="+mj-cs"/>
        <a:sym typeface="Apto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51" name="Group 22"/>
          <p:cNvGrpSpPr/>
          <p:nvPr/>
        </p:nvGrpSpPr>
        <p:grpSpPr>
          <a:xfrm>
            <a:off x="1" y="228600"/>
            <a:ext cx="2851517" cy="6638629"/>
            <a:chOff x="0" y="0"/>
            <a:chExt cx="2851516" cy="6638628"/>
          </a:xfrm>
        </p:grpSpPr>
        <p:sp>
          <p:nvSpPr>
            <p:cNvPr id="39"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0"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1"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2"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4"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5"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7"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8"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9"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50"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64" name="Group 9"/>
          <p:cNvGrpSpPr/>
          <p:nvPr/>
        </p:nvGrpSpPr>
        <p:grpSpPr>
          <a:xfrm>
            <a:off x="27221" y="-786"/>
            <a:ext cx="2356675" cy="6854040"/>
            <a:chOff x="0" y="0"/>
            <a:chExt cx="2356673" cy="6854039"/>
          </a:xfrm>
        </p:grpSpPr>
        <p:sp>
          <p:nvSpPr>
            <p:cNvPr id="52"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3"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4"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5"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6"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7"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8"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59"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60"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61"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62"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63"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65"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66" name="Title Text"/>
          <p:cNvSpPr txBox="1">
            <a:spLocks noGrp="1"/>
          </p:cNvSpPr>
          <p:nvPr>
            <p:ph type="title"/>
          </p:nvPr>
        </p:nvSpPr>
        <p:spPr>
          <a:xfrm>
            <a:off x="2589213" y="2514600"/>
            <a:ext cx="8915400" cy="2262782"/>
          </a:xfrm>
          <a:prstGeom prst="rect">
            <a:avLst/>
          </a:prstGeom>
        </p:spPr>
        <p:txBody>
          <a:bodyPr anchor="b"/>
          <a:lstStyle>
            <a:lvl1pPr>
              <a:defRPr sz="5400"/>
            </a:lvl1pPr>
          </a:lstStyle>
          <a:p>
            <a:r>
              <a:t>Title Text</a:t>
            </a:r>
          </a:p>
        </p:txBody>
      </p:sp>
      <p:sp>
        <p:nvSpPr>
          <p:cNvPr id="67" name="Body Level One…"/>
          <p:cNvSpPr txBox="1">
            <a:spLocks noGrp="1"/>
          </p:cNvSpPr>
          <p:nvPr>
            <p:ph type="body" sz="quarter" idx="1"/>
          </p:nvPr>
        </p:nvSpPr>
        <p:spPr>
          <a:xfrm>
            <a:off x="2589213" y="4777378"/>
            <a:ext cx="8915400" cy="1126284"/>
          </a:xfrm>
          <a:prstGeom prst="rect">
            <a:avLst/>
          </a:prstGeom>
        </p:spPr>
        <p:txBody>
          <a:bodyPr/>
          <a:lstStyle>
            <a:lvl1pPr marL="0" indent="0">
              <a:buClrTx/>
              <a:buSzTx/>
              <a:buNone/>
              <a:defRPr>
                <a:solidFill>
                  <a:srgbClr val="595959"/>
                </a:solidFill>
              </a:defRPr>
            </a:lvl1pPr>
            <a:lvl2pPr marL="0" indent="457200">
              <a:buClrTx/>
              <a:buSzTx/>
              <a:buNone/>
              <a:defRPr>
                <a:solidFill>
                  <a:srgbClr val="595959"/>
                </a:solidFill>
              </a:defRPr>
            </a:lvl2pPr>
            <a:lvl3pPr marL="0" indent="914400">
              <a:buClrTx/>
              <a:buSzTx/>
              <a:buNone/>
              <a:defRPr>
                <a:solidFill>
                  <a:srgbClr val="595959"/>
                </a:solidFill>
              </a:defRPr>
            </a:lvl3pPr>
            <a:lvl4pPr marL="0" indent="1371600">
              <a:buClrTx/>
              <a:buSzTx/>
              <a:buNone/>
              <a:defRPr>
                <a:solidFill>
                  <a:srgbClr val="595959"/>
                </a:solidFill>
              </a:defRPr>
            </a:lvl4pPr>
            <a:lvl5pPr marL="0" indent="1828800">
              <a:buClrTx/>
              <a:buSzTx/>
              <a:buNone/>
              <a:defRPr>
                <a:solidFill>
                  <a:srgbClr val="595959"/>
                </a:solidFill>
              </a:defRPr>
            </a:lvl5pPr>
          </a:lstStyle>
          <a:p>
            <a:r>
              <a:t>Body Level One</a:t>
            </a:r>
          </a:p>
          <a:p>
            <a:pPr lvl="1"/>
            <a:r>
              <a:t>Body Level Two</a:t>
            </a:r>
          </a:p>
          <a:p>
            <a:pPr lvl="2"/>
            <a:r>
              <a:t>Body Level Three</a:t>
            </a:r>
          </a:p>
          <a:p>
            <a:pPr lvl="3"/>
            <a:r>
              <a:t>Body Level Four</a:t>
            </a:r>
          </a:p>
          <a:p>
            <a:pPr lvl="4"/>
            <a:r>
              <a:t>Body Level Five</a:t>
            </a:r>
          </a:p>
        </p:txBody>
      </p:sp>
      <p:sp>
        <p:nvSpPr>
          <p:cNvPr id="68" name="Freeform 6"/>
          <p:cNvSpPr/>
          <p:nvPr/>
        </p:nvSpPr>
        <p:spPr>
          <a:xfrm>
            <a:off x="-1" y="4323810"/>
            <a:ext cx="1742308" cy="778590"/>
          </a:xfrm>
          <a:custGeom>
            <a:avLst/>
            <a:gdLst/>
            <a:ahLst/>
            <a:cxnLst>
              <a:cxn ang="0">
                <a:pos x="wd2" y="hd2"/>
              </a:cxn>
              <a:cxn ang="5400000">
                <a:pos x="wd2" y="hd2"/>
              </a:cxn>
              <a:cxn ang="10800000">
                <a:pos x="wd2" y="hd2"/>
              </a:cxn>
              <a:cxn ang="16200000">
                <a:pos x="wd2" y="hd2"/>
              </a:cxn>
            </a:cxnLst>
            <a:rect l="0" t="0" r="r" b="b"/>
            <a:pathLst>
              <a:path w="21571" h="21600" extrusionOk="0">
                <a:moveTo>
                  <a:pt x="16665" y="21600"/>
                </a:moveTo>
                <a:cubicBezTo>
                  <a:pt x="16839" y="21600"/>
                  <a:pt x="16955" y="21470"/>
                  <a:pt x="17013" y="21340"/>
                </a:cubicBezTo>
                <a:cubicBezTo>
                  <a:pt x="17013" y="21210"/>
                  <a:pt x="17071" y="21210"/>
                  <a:pt x="17071" y="21210"/>
                </a:cubicBezTo>
                <a:cubicBezTo>
                  <a:pt x="21484" y="11320"/>
                  <a:pt x="21484" y="11320"/>
                  <a:pt x="21484" y="11320"/>
                </a:cubicBezTo>
                <a:cubicBezTo>
                  <a:pt x="21600" y="11060"/>
                  <a:pt x="21600" y="10540"/>
                  <a:pt x="21484" y="10149"/>
                </a:cubicBezTo>
                <a:cubicBezTo>
                  <a:pt x="17071" y="390"/>
                  <a:pt x="17071" y="390"/>
                  <a:pt x="17071" y="390"/>
                </a:cubicBezTo>
                <a:cubicBezTo>
                  <a:pt x="17071" y="260"/>
                  <a:pt x="17013" y="260"/>
                  <a:pt x="17013" y="260"/>
                </a:cubicBezTo>
                <a:cubicBezTo>
                  <a:pt x="16955" y="130"/>
                  <a:pt x="16839" y="0"/>
                  <a:pt x="16665" y="0"/>
                </a:cubicBezTo>
                <a:cubicBezTo>
                  <a:pt x="0" y="0"/>
                  <a:pt x="0" y="0"/>
                  <a:pt x="0" y="0"/>
                </a:cubicBezTo>
                <a:cubicBezTo>
                  <a:pt x="0" y="21600"/>
                  <a:pt x="0" y="21600"/>
                  <a:pt x="0" y="21600"/>
                </a:cubicBezTo>
                <a:lnTo>
                  <a:pt x="16665" y="21600"/>
                </a:lnTo>
                <a:close/>
              </a:path>
            </a:pathLst>
          </a:custGeom>
          <a:solidFill>
            <a:schemeClr val="accent1"/>
          </a:solidFill>
          <a:ln w="12700">
            <a:miter lim="400000"/>
          </a:ln>
        </p:spPr>
        <p:txBody>
          <a:bodyPr lIns="45719" rIns="45719"/>
          <a:lstStyle/>
          <a:p>
            <a:endParaRPr/>
          </a:p>
        </p:txBody>
      </p:sp>
      <p:sp>
        <p:nvSpPr>
          <p:cNvPr id="69" name="Slide Number"/>
          <p:cNvSpPr txBox="1">
            <a:spLocks noGrp="1"/>
          </p:cNvSpPr>
          <p:nvPr>
            <p:ph type="sldNum" sz="quarter" idx="2"/>
          </p:nvPr>
        </p:nvSpPr>
        <p:spPr>
          <a:xfrm>
            <a:off x="925905" y="4513982"/>
            <a:ext cx="385675" cy="3962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76" name="Title Text"/>
          <p:cNvSpPr txBox="1">
            <a:spLocks noGrp="1"/>
          </p:cNvSpPr>
          <p:nvPr>
            <p:ph type="title"/>
          </p:nvPr>
        </p:nvSpPr>
        <p:spPr>
          <a:xfrm>
            <a:off x="2592925" y="624110"/>
            <a:ext cx="8911688" cy="1280891"/>
          </a:xfrm>
          <a:prstGeom prst="rect">
            <a:avLst/>
          </a:prstGeom>
        </p:spPr>
        <p:txBody>
          <a:bodyPr/>
          <a:lstStyle/>
          <a:p>
            <a:r>
              <a:t>Title Text</a:t>
            </a:r>
          </a:p>
        </p:txBody>
      </p:sp>
      <p:sp>
        <p:nvSpPr>
          <p:cNvPr id="77" name="Body Level One…"/>
          <p:cNvSpPr txBox="1">
            <a:spLocks noGrp="1"/>
          </p:cNvSpPr>
          <p:nvPr>
            <p:ph type="body" idx="1"/>
          </p:nvPr>
        </p:nvSpPr>
        <p:spPr>
          <a:xfrm>
            <a:off x="2589211" y="2133600"/>
            <a:ext cx="8915401" cy="377762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grpSp>
        <p:nvGrpSpPr>
          <p:cNvPr id="97" name="Group 22"/>
          <p:cNvGrpSpPr/>
          <p:nvPr/>
        </p:nvGrpSpPr>
        <p:grpSpPr>
          <a:xfrm>
            <a:off x="1" y="228600"/>
            <a:ext cx="2851517" cy="6638629"/>
            <a:chOff x="0" y="0"/>
            <a:chExt cx="2851516" cy="6638628"/>
          </a:xfrm>
        </p:grpSpPr>
        <p:sp>
          <p:nvSpPr>
            <p:cNvPr id="85"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6"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7"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8"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9"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0"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1"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2"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3"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4"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5"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6"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110" name="Group 9"/>
          <p:cNvGrpSpPr/>
          <p:nvPr/>
        </p:nvGrpSpPr>
        <p:grpSpPr>
          <a:xfrm>
            <a:off x="27221" y="-786"/>
            <a:ext cx="2356675" cy="6854040"/>
            <a:chOff x="0" y="0"/>
            <a:chExt cx="2356673" cy="6854039"/>
          </a:xfrm>
        </p:grpSpPr>
        <p:sp>
          <p:nvSpPr>
            <p:cNvPr id="98"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99"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0"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1"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2"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3"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4"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5"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6"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7"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8"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09"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111"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112" name="Title Text"/>
          <p:cNvSpPr txBox="1">
            <a:spLocks noGrp="1"/>
          </p:cNvSpPr>
          <p:nvPr>
            <p:ph type="title"/>
          </p:nvPr>
        </p:nvSpPr>
        <p:spPr>
          <a:xfrm>
            <a:off x="2589211" y="2058749"/>
            <a:ext cx="8915401" cy="1468801"/>
          </a:xfrm>
          <a:prstGeom prst="rect">
            <a:avLst/>
          </a:prstGeom>
        </p:spPr>
        <p:txBody>
          <a:bodyPr anchor="b"/>
          <a:lstStyle>
            <a:lvl1pPr>
              <a:defRPr sz="4000"/>
            </a:lvl1pPr>
          </a:lstStyle>
          <a:p>
            <a:r>
              <a:t>Title Text</a:t>
            </a:r>
          </a:p>
        </p:txBody>
      </p:sp>
      <p:sp>
        <p:nvSpPr>
          <p:cNvPr id="113" name="Body Level One…"/>
          <p:cNvSpPr txBox="1">
            <a:spLocks noGrp="1"/>
          </p:cNvSpPr>
          <p:nvPr>
            <p:ph type="body" sz="quarter" idx="1"/>
          </p:nvPr>
        </p:nvSpPr>
        <p:spPr>
          <a:xfrm>
            <a:off x="2589211" y="3530129"/>
            <a:ext cx="8915401" cy="860401"/>
          </a:xfrm>
          <a:prstGeom prst="rect">
            <a:avLst/>
          </a:prstGeom>
        </p:spPr>
        <p:txBody>
          <a:bodyPr/>
          <a:lstStyle>
            <a:lvl1pPr marL="0" indent="0">
              <a:buClrTx/>
              <a:buSzTx/>
              <a:buNone/>
              <a:defRPr sz="2000">
                <a:solidFill>
                  <a:srgbClr val="595959"/>
                </a:solidFill>
              </a:defRPr>
            </a:lvl1pPr>
            <a:lvl2pPr marL="0" indent="457200">
              <a:buClrTx/>
              <a:buSzTx/>
              <a:buNone/>
              <a:defRPr sz="2000">
                <a:solidFill>
                  <a:srgbClr val="595959"/>
                </a:solidFill>
              </a:defRPr>
            </a:lvl2pPr>
            <a:lvl3pPr marL="0" indent="914400">
              <a:buClrTx/>
              <a:buSzTx/>
              <a:buNone/>
              <a:defRPr sz="2000">
                <a:solidFill>
                  <a:srgbClr val="595959"/>
                </a:solidFill>
              </a:defRPr>
            </a:lvl3pPr>
            <a:lvl4pPr marL="0" indent="1371600">
              <a:buClrTx/>
              <a:buSzTx/>
              <a:buNone/>
              <a:defRPr sz="2000">
                <a:solidFill>
                  <a:srgbClr val="595959"/>
                </a:solidFill>
              </a:defRPr>
            </a:lvl4pPr>
            <a:lvl5pPr marL="0" indent="1828800">
              <a:buClrTx/>
              <a:buSzTx/>
              <a:buNone/>
              <a:defRPr sz="2000">
                <a:solidFill>
                  <a:srgbClr val="595959"/>
                </a:solidFill>
              </a:defRPr>
            </a:lvl5pPr>
          </a:lstStyle>
          <a:p>
            <a:r>
              <a:t>Body Level One</a:t>
            </a:r>
          </a:p>
          <a:p>
            <a:pPr lvl="1"/>
            <a:r>
              <a:t>Body Level Two</a:t>
            </a:r>
          </a:p>
          <a:p>
            <a:pPr lvl="2"/>
            <a:r>
              <a:t>Body Level Three</a:t>
            </a:r>
          </a:p>
          <a:p>
            <a:pPr lvl="3"/>
            <a:r>
              <a:t>Body Level Four</a:t>
            </a:r>
          </a:p>
          <a:p>
            <a:pPr lvl="4"/>
            <a:r>
              <a:t>Body Level Five</a:t>
            </a:r>
          </a:p>
        </p:txBody>
      </p:sp>
      <p:sp>
        <p:nvSpPr>
          <p:cNvPr id="114"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115" name="Slide Number"/>
          <p:cNvSpPr txBox="1">
            <a:spLocks noGrp="1"/>
          </p:cNvSpPr>
          <p:nvPr>
            <p:ph type="sldNum" sz="quarter" idx="2"/>
          </p:nvPr>
        </p:nvSpPr>
        <p:spPr>
          <a:xfrm>
            <a:off x="925905" y="3228581"/>
            <a:ext cx="385675" cy="3962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122" name="Title Text"/>
          <p:cNvSpPr txBox="1">
            <a:spLocks noGrp="1"/>
          </p:cNvSpPr>
          <p:nvPr>
            <p:ph type="title"/>
          </p:nvPr>
        </p:nvSpPr>
        <p:spPr>
          <a:xfrm>
            <a:off x="2592924" y="624110"/>
            <a:ext cx="8911688" cy="1280891"/>
          </a:xfrm>
          <a:prstGeom prst="rect">
            <a:avLst/>
          </a:prstGeom>
        </p:spPr>
        <p:txBody>
          <a:bodyPr/>
          <a:lstStyle/>
          <a:p>
            <a:r>
              <a:t>Title Text</a:t>
            </a:r>
          </a:p>
        </p:txBody>
      </p:sp>
      <p:sp>
        <p:nvSpPr>
          <p:cNvPr id="123" name="Body Level One…"/>
          <p:cNvSpPr txBox="1">
            <a:spLocks noGrp="1"/>
          </p:cNvSpPr>
          <p:nvPr>
            <p:ph type="body" sz="quarter" idx="1"/>
          </p:nvPr>
        </p:nvSpPr>
        <p:spPr>
          <a:xfrm>
            <a:off x="2589211" y="2133600"/>
            <a:ext cx="4313865" cy="377762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2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131" name="Title Text"/>
          <p:cNvSpPr txBox="1">
            <a:spLocks noGrp="1"/>
          </p:cNvSpPr>
          <p:nvPr>
            <p:ph type="title"/>
          </p:nvPr>
        </p:nvSpPr>
        <p:spPr>
          <a:xfrm>
            <a:off x="2592924" y="624110"/>
            <a:ext cx="8911688" cy="1280891"/>
          </a:xfrm>
          <a:prstGeom prst="rect">
            <a:avLst/>
          </a:prstGeom>
        </p:spPr>
        <p:txBody>
          <a:bodyPr/>
          <a:lstStyle/>
          <a:p>
            <a:r>
              <a:t>Title Text</a:t>
            </a:r>
          </a:p>
        </p:txBody>
      </p:sp>
      <p:sp>
        <p:nvSpPr>
          <p:cNvPr id="132" name="Body Level One…"/>
          <p:cNvSpPr txBox="1">
            <a:spLocks noGrp="1"/>
          </p:cNvSpPr>
          <p:nvPr>
            <p:ph type="body" sz="quarter" idx="1"/>
          </p:nvPr>
        </p:nvSpPr>
        <p:spPr>
          <a:xfrm>
            <a:off x="2939372" y="1972703"/>
            <a:ext cx="3992733" cy="576263"/>
          </a:xfrm>
          <a:prstGeom prst="rect">
            <a:avLst/>
          </a:prstGeom>
        </p:spPr>
        <p:txBody>
          <a:bodyPr anchor="b"/>
          <a:lstStyle>
            <a:lvl1pPr marL="0" indent="0">
              <a:buClrTx/>
              <a:buSzTx/>
              <a:buNone/>
              <a:defRPr sz="2400"/>
            </a:lvl1pPr>
            <a:lvl2pPr marL="0" indent="457200">
              <a:buClrTx/>
              <a:buSzTx/>
              <a:buNone/>
              <a:defRPr sz="2400"/>
            </a:lvl2pPr>
            <a:lvl3pPr marL="0" indent="914400">
              <a:buClrTx/>
              <a:buSzTx/>
              <a:buNone/>
              <a:defRPr sz="2400"/>
            </a:lvl3pPr>
            <a:lvl4pPr marL="0" indent="1371600">
              <a:buClrTx/>
              <a:buSzTx/>
              <a:buNone/>
              <a:defRPr sz="2400"/>
            </a:lvl4pPr>
            <a:lvl5pPr marL="0" indent="1828800">
              <a:buClrTx/>
              <a:buSzTx/>
              <a:buNone/>
              <a:defRPr sz="2400"/>
            </a:lvl5pPr>
          </a:lstStyle>
          <a:p>
            <a:r>
              <a:t>Body Level One</a:t>
            </a:r>
          </a:p>
          <a:p>
            <a:pPr lvl="1"/>
            <a:r>
              <a:t>Body Level Two</a:t>
            </a:r>
          </a:p>
          <a:p>
            <a:pPr lvl="2"/>
            <a:r>
              <a:t>Body Level Three</a:t>
            </a:r>
          </a:p>
          <a:p>
            <a:pPr lvl="3"/>
            <a:r>
              <a:t>Body Level Four</a:t>
            </a:r>
          </a:p>
          <a:p>
            <a:pPr lvl="4"/>
            <a:r>
              <a:t>Body Level Five</a:t>
            </a:r>
          </a:p>
        </p:txBody>
      </p:sp>
      <p:sp>
        <p:nvSpPr>
          <p:cNvPr id="133" name="Text Placeholder 4"/>
          <p:cNvSpPr>
            <a:spLocks noGrp="1"/>
          </p:cNvSpPr>
          <p:nvPr>
            <p:ph type="body" sz="quarter" idx="21"/>
          </p:nvPr>
        </p:nvSpPr>
        <p:spPr>
          <a:xfrm>
            <a:off x="7506628" y="1969474"/>
            <a:ext cx="3999001" cy="576263"/>
          </a:xfrm>
          <a:prstGeom prst="rect">
            <a:avLst/>
          </a:prstGeom>
        </p:spPr>
        <p:txBody>
          <a:bodyPr anchor="b"/>
          <a:lstStyle/>
          <a:p>
            <a:pPr marL="0" indent="0">
              <a:buClrTx/>
              <a:buSzTx/>
              <a:buNone/>
              <a:defRPr sz="2400"/>
            </a:pPr>
            <a:endParaRPr/>
          </a:p>
        </p:txBody>
      </p:sp>
      <p:sp>
        <p:nvSpPr>
          <p:cNvPr id="13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141" name="Title Text"/>
          <p:cNvSpPr txBox="1">
            <a:spLocks noGrp="1"/>
          </p:cNvSpPr>
          <p:nvPr>
            <p:ph type="title"/>
          </p:nvPr>
        </p:nvSpPr>
        <p:spPr>
          <a:xfrm>
            <a:off x="2592924" y="624110"/>
            <a:ext cx="8911688" cy="1280891"/>
          </a:xfrm>
          <a:prstGeom prst="rect">
            <a:avLst/>
          </a:prstGeom>
        </p:spPr>
        <p:txBody>
          <a:bodyPr/>
          <a:lstStyle/>
          <a:p>
            <a:r>
              <a:t>Title Text</a:t>
            </a:r>
          </a:p>
        </p:txBody>
      </p:sp>
      <p:sp>
        <p:nvSpPr>
          <p:cNvPr id="1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156" name="Title Text"/>
          <p:cNvSpPr txBox="1">
            <a:spLocks noGrp="1"/>
          </p:cNvSpPr>
          <p:nvPr>
            <p:ph type="title"/>
          </p:nvPr>
        </p:nvSpPr>
        <p:spPr>
          <a:xfrm>
            <a:off x="2589211" y="446087"/>
            <a:ext cx="3505200" cy="976313"/>
          </a:xfrm>
          <a:prstGeom prst="rect">
            <a:avLst/>
          </a:prstGeom>
        </p:spPr>
        <p:txBody>
          <a:bodyPr anchor="b"/>
          <a:lstStyle>
            <a:lvl1pPr>
              <a:defRPr sz="2000"/>
            </a:lvl1pPr>
          </a:lstStyle>
          <a:p>
            <a:r>
              <a:t>Title Text</a:t>
            </a:r>
          </a:p>
        </p:txBody>
      </p:sp>
      <p:sp>
        <p:nvSpPr>
          <p:cNvPr id="157" name="Body Level One…"/>
          <p:cNvSpPr txBox="1">
            <a:spLocks noGrp="1"/>
          </p:cNvSpPr>
          <p:nvPr>
            <p:ph type="body" sz="half" idx="1"/>
          </p:nvPr>
        </p:nvSpPr>
        <p:spPr>
          <a:xfrm>
            <a:off x="6323012" y="446087"/>
            <a:ext cx="5181601" cy="5414964"/>
          </a:xfrm>
          <a:prstGeom prst="rect">
            <a:avLst/>
          </a:prstGeom>
        </p:spPr>
        <p:txBody>
          <a:bodyPr anchor="ctr"/>
          <a:lstStyle/>
          <a:p>
            <a:r>
              <a:t>Body Level One</a:t>
            </a:r>
          </a:p>
          <a:p>
            <a:pPr lvl="1"/>
            <a:r>
              <a:t>Body Level Two</a:t>
            </a:r>
          </a:p>
          <a:p>
            <a:pPr lvl="2"/>
            <a:r>
              <a:t>Body Level Three</a:t>
            </a:r>
          </a:p>
          <a:p>
            <a:pPr lvl="3"/>
            <a:r>
              <a:t>Body Level Four</a:t>
            </a:r>
          </a:p>
          <a:p>
            <a:pPr lvl="4"/>
            <a:r>
              <a:t>Body Level Five</a:t>
            </a:r>
          </a:p>
        </p:txBody>
      </p:sp>
      <p:sp>
        <p:nvSpPr>
          <p:cNvPr id="158" name="Text Placeholder 3"/>
          <p:cNvSpPr>
            <a:spLocks noGrp="1"/>
          </p:cNvSpPr>
          <p:nvPr>
            <p:ph type="body" sz="quarter" idx="21"/>
          </p:nvPr>
        </p:nvSpPr>
        <p:spPr>
          <a:xfrm>
            <a:off x="2589211" y="1598612"/>
            <a:ext cx="3505199" cy="4262437"/>
          </a:xfrm>
          <a:prstGeom prst="rect">
            <a:avLst/>
          </a:prstGeom>
        </p:spPr>
        <p:txBody>
          <a:bodyPr/>
          <a:lstStyle/>
          <a:p>
            <a:pPr marL="0" indent="0">
              <a:buClrTx/>
              <a:buSzTx/>
              <a:buNone/>
              <a:defRPr sz="1400"/>
            </a:pPr>
            <a:endParaRPr/>
          </a:p>
        </p:txBody>
      </p:sp>
      <p:sp>
        <p:nvSpPr>
          <p:cNvPr id="1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grpSp>
        <p:nvGrpSpPr>
          <p:cNvPr id="178" name="Group 22"/>
          <p:cNvGrpSpPr/>
          <p:nvPr/>
        </p:nvGrpSpPr>
        <p:grpSpPr>
          <a:xfrm>
            <a:off x="1" y="228600"/>
            <a:ext cx="2851517" cy="6638629"/>
            <a:chOff x="0" y="0"/>
            <a:chExt cx="2851516" cy="6638628"/>
          </a:xfrm>
        </p:grpSpPr>
        <p:sp>
          <p:nvSpPr>
            <p:cNvPr id="166"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67"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68"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69"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0"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1"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2"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3"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4"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5"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6"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77"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191" name="Group 9"/>
          <p:cNvGrpSpPr/>
          <p:nvPr/>
        </p:nvGrpSpPr>
        <p:grpSpPr>
          <a:xfrm>
            <a:off x="27221" y="-786"/>
            <a:ext cx="2356675" cy="6854040"/>
            <a:chOff x="0" y="0"/>
            <a:chExt cx="2356673" cy="6854039"/>
          </a:xfrm>
        </p:grpSpPr>
        <p:sp>
          <p:nvSpPr>
            <p:cNvPr id="179"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0"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1"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2"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3"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4"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5"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6"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7"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8"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9"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90"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192"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193" name="Title Text"/>
          <p:cNvSpPr txBox="1">
            <a:spLocks noGrp="1"/>
          </p:cNvSpPr>
          <p:nvPr>
            <p:ph type="title"/>
          </p:nvPr>
        </p:nvSpPr>
        <p:spPr>
          <a:xfrm>
            <a:off x="2589213" y="4800600"/>
            <a:ext cx="8915401" cy="566738"/>
          </a:xfrm>
          <a:prstGeom prst="rect">
            <a:avLst/>
          </a:prstGeom>
        </p:spPr>
        <p:txBody>
          <a:bodyPr anchor="b"/>
          <a:lstStyle>
            <a:lvl1pPr>
              <a:defRPr sz="2400"/>
            </a:lvl1pPr>
          </a:lstStyle>
          <a:p>
            <a:r>
              <a:t>Title Text</a:t>
            </a:r>
          </a:p>
        </p:txBody>
      </p:sp>
      <p:sp>
        <p:nvSpPr>
          <p:cNvPr id="194" name="Picture Placeholder 2"/>
          <p:cNvSpPr>
            <a:spLocks noGrp="1"/>
          </p:cNvSpPr>
          <p:nvPr>
            <p:ph type="pic" idx="21"/>
          </p:nvPr>
        </p:nvSpPr>
        <p:spPr>
          <a:xfrm>
            <a:off x="2589211" y="634965"/>
            <a:ext cx="8915401" cy="3854971"/>
          </a:xfrm>
          <a:prstGeom prst="rect">
            <a:avLst/>
          </a:prstGeom>
        </p:spPr>
        <p:txBody>
          <a:bodyPr lIns="91439" rIns="91439">
            <a:noAutofit/>
          </a:bodyPr>
          <a:lstStyle/>
          <a:p>
            <a:endParaRPr/>
          </a:p>
        </p:txBody>
      </p:sp>
      <p:sp>
        <p:nvSpPr>
          <p:cNvPr id="195" name="Body Level One…"/>
          <p:cNvSpPr txBox="1">
            <a:spLocks noGrp="1"/>
          </p:cNvSpPr>
          <p:nvPr>
            <p:ph type="body" sz="quarter" idx="1"/>
          </p:nvPr>
        </p:nvSpPr>
        <p:spPr>
          <a:xfrm>
            <a:off x="2589213" y="5367337"/>
            <a:ext cx="8915401" cy="493713"/>
          </a:xfrm>
          <a:prstGeom prst="rect">
            <a:avLst/>
          </a:prstGeom>
        </p:spPr>
        <p:txBody>
          <a:bodyPr/>
          <a:lstStyle>
            <a:lvl1pPr marL="0" indent="0">
              <a:buClrTx/>
              <a:buSzTx/>
              <a:buNone/>
              <a:defRPr sz="1200"/>
            </a:lvl1pPr>
            <a:lvl2pPr marL="0" indent="457200">
              <a:buClrTx/>
              <a:buSzTx/>
              <a:buNone/>
              <a:defRPr sz="1200"/>
            </a:lvl2pPr>
            <a:lvl3pPr marL="0" indent="914400">
              <a:buClrTx/>
              <a:buSzTx/>
              <a:buNone/>
              <a:defRPr sz="1200"/>
            </a:lvl3pPr>
            <a:lvl4pPr marL="0" indent="1371600">
              <a:buClrTx/>
              <a:buSzTx/>
              <a:buNone/>
              <a:defRPr sz="1200"/>
            </a:lvl4pPr>
            <a:lvl5pPr marL="0" indent="1828800">
              <a:buClrTx/>
              <a:buSzTx/>
              <a:buNone/>
              <a:defRPr sz="1200"/>
            </a:lvl5pPr>
          </a:lstStyle>
          <a:p>
            <a:r>
              <a:t>Body Level One</a:t>
            </a:r>
          </a:p>
          <a:p>
            <a:pPr lvl="1"/>
            <a:r>
              <a:t>Body Level Two</a:t>
            </a:r>
          </a:p>
          <a:p>
            <a:pPr lvl="2"/>
            <a:r>
              <a:t>Body Level Three</a:t>
            </a:r>
          </a:p>
          <a:p>
            <a:pPr lvl="3"/>
            <a:r>
              <a:t>Body Level Four</a:t>
            </a:r>
          </a:p>
          <a:p>
            <a:pPr lvl="4"/>
            <a:r>
              <a:t>Body Level Five</a:t>
            </a:r>
          </a:p>
        </p:txBody>
      </p:sp>
      <p:sp>
        <p:nvSpPr>
          <p:cNvPr id="196"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197" name="Slide Number"/>
          <p:cNvSpPr txBox="1">
            <a:spLocks noGrp="1"/>
          </p:cNvSpPr>
          <p:nvPr>
            <p:ph type="sldNum" sz="quarter" idx="2"/>
          </p:nvPr>
        </p:nvSpPr>
        <p:spPr>
          <a:xfrm>
            <a:off x="925905" y="4967529"/>
            <a:ext cx="385675" cy="3962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Title and Caption">
    <p:spTree>
      <p:nvGrpSpPr>
        <p:cNvPr id="1" name=""/>
        <p:cNvGrpSpPr/>
        <p:nvPr/>
      </p:nvGrpSpPr>
      <p:grpSpPr>
        <a:xfrm>
          <a:off x="0" y="0"/>
          <a:ext cx="0" cy="0"/>
          <a:chOff x="0" y="0"/>
          <a:chExt cx="0" cy="0"/>
        </a:xfrm>
      </p:grpSpPr>
      <p:grpSp>
        <p:nvGrpSpPr>
          <p:cNvPr id="216" name="Group 22"/>
          <p:cNvGrpSpPr/>
          <p:nvPr/>
        </p:nvGrpSpPr>
        <p:grpSpPr>
          <a:xfrm>
            <a:off x="1" y="228600"/>
            <a:ext cx="2851517" cy="6638629"/>
            <a:chOff x="0" y="0"/>
            <a:chExt cx="2851516" cy="6638628"/>
          </a:xfrm>
        </p:grpSpPr>
        <p:sp>
          <p:nvSpPr>
            <p:cNvPr id="204"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5"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6"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7"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8"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09"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0"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1"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2"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3"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4"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15"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229" name="Group 9"/>
          <p:cNvGrpSpPr/>
          <p:nvPr/>
        </p:nvGrpSpPr>
        <p:grpSpPr>
          <a:xfrm>
            <a:off x="27221" y="-786"/>
            <a:ext cx="2356675" cy="6854040"/>
            <a:chOff x="0" y="0"/>
            <a:chExt cx="2356673" cy="6854039"/>
          </a:xfrm>
        </p:grpSpPr>
        <p:sp>
          <p:nvSpPr>
            <p:cNvPr id="217"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18"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19"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0"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1"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2"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3"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4"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5"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6"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7"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8"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230"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231" name="Title Text"/>
          <p:cNvSpPr txBox="1">
            <a:spLocks noGrp="1"/>
          </p:cNvSpPr>
          <p:nvPr>
            <p:ph type="title"/>
          </p:nvPr>
        </p:nvSpPr>
        <p:spPr>
          <a:xfrm>
            <a:off x="2589211" y="609600"/>
            <a:ext cx="8915401" cy="3117040"/>
          </a:xfrm>
          <a:prstGeom prst="rect">
            <a:avLst/>
          </a:prstGeom>
        </p:spPr>
        <p:txBody>
          <a:bodyPr anchor="ctr"/>
          <a:lstStyle>
            <a:lvl1pPr>
              <a:defRPr sz="4800"/>
            </a:lvl1pPr>
          </a:lstStyle>
          <a:p>
            <a:r>
              <a:t>Title Text</a:t>
            </a:r>
          </a:p>
        </p:txBody>
      </p:sp>
      <p:sp>
        <p:nvSpPr>
          <p:cNvPr id="232" name="Body Level One…"/>
          <p:cNvSpPr txBox="1">
            <a:spLocks noGrp="1"/>
          </p:cNvSpPr>
          <p:nvPr>
            <p:ph type="body" sz="quarter" idx="1"/>
          </p:nvPr>
        </p:nvSpPr>
        <p:spPr>
          <a:xfrm>
            <a:off x="2589211" y="4354045"/>
            <a:ext cx="8915401" cy="1555865"/>
          </a:xfrm>
          <a:prstGeom prst="rect">
            <a:avLst/>
          </a:prstGeom>
        </p:spPr>
        <p:txBody>
          <a:bodyPr anchor="ctr"/>
          <a:lstStyle>
            <a:lvl1pPr marL="0" indent="0">
              <a:buClrTx/>
              <a:buSzTx/>
              <a:buNone/>
              <a:defRPr>
                <a:solidFill>
                  <a:srgbClr val="595959"/>
                </a:solidFill>
              </a:defRPr>
            </a:lvl1pPr>
            <a:lvl2pPr marL="0" indent="457200">
              <a:buClrTx/>
              <a:buSzTx/>
              <a:buNone/>
              <a:defRPr>
                <a:solidFill>
                  <a:srgbClr val="595959"/>
                </a:solidFill>
              </a:defRPr>
            </a:lvl2pPr>
            <a:lvl3pPr marL="0" indent="914400">
              <a:buClrTx/>
              <a:buSzTx/>
              <a:buNone/>
              <a:defRPr>
                <a:solidFill>
                  <a:srgbClr val="595959"/>
                </a:solidFill>
              </a:defRPr>
            </a:lvl3pPr>
            <a:lvl4pPr marL="0" indent="1371600">
              <a:buClrTx/>
              <a:buSzTx/>
              <a:buNone/>
              <a:defRPr>
                <a:solidFill>
                  <a:srgbClr val="595959"/>
                </a:solidFill>
              </a:defRPr>
            </a:lvl4pPr>
            <a:lvl5pPr marL="0" indent="1828800">
              <a:buClrTx/>
              <a:buSzTx/>
              <a:buNone/>
              <a:defRPr>
                <a:solidFill>
                  <a:srgbClr val="595959"/>
                </a:solidFill>
              </a:defRPr>
            </a:lvl5pPr>
          </a:lstStyle>
          <a:p>
            <a:r>
              <a:t>Body Level One</a:t>
            </a:r>
          </a:p>
          <a:p>
            <a:pPr lvl="1"/>
            <a:r>
              <a:t>Body Level Two</a:t>
            </a:r>
          </a:p>
          <a:p>
            <a:pPr lvl="2"/>
            <a:r>
              <a:t>Body Level Three</a:t>
            </a:r>
          </a:p>
          <a:p>
            <a:pPr lvl="3"/>
            <a:r>
              <a:t>Body Level Four</a:t>
            </a:r>
          </a:p>
          <a:p>
            <a:pPr lvl="4"/>
            <a:r>
              <a:t>Body Level Five</a:t>
            </a:r>
          </a:p>
        </p:txBody>
      </p:sp>
      <p:sp>
        <p:nvSpPr>
          <p:cNvPr id="233"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234" name="Slide Number"/>
          <p:cNvSpPr txBox="1">
            <a:spLocks noGrp="1"/>
          </p:cNvSpPr>
          <p:nvPr>
            <p:ph type="sldNum" sz="quarter" idx="2"/>
          </p:nvPr>
        </p:nvSpPr>
        <p:spPr>
          <a:xfrm>
            <a:off x="925905" y="3228581"/>
            <a:ext cx="385675" cy="3962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Quote with Caption">
    <p:spTree>
      <p:nvGrpSpPr>
        <p:cNvPr id="1" name=""/>
        <p:cNvGrpSpPr/>
        <p:nvPr/>
      </p:nvGrpSpPr>
      <p:grpSpPr>
        <a:xfrm>
          <a:off x="0" y="0"/>
          <a:ext cx="0" cy="0"/>
          <a:chOff x="0" y="0"/>
          <a:chExt cx="0" cy="0"/>
        </a:xfrm>
      </p:grpSpPr>
      <p:grpSp>
        <p:nvGrpSpPr>
          <p:cNvPr id="253" name="Group 22"/>
          <p:cNvGrpSpPr/>
          <p:nvPr/>
        </p:nvGrpSpPr>
        <p:grpSpPr>
          <a:xfrm>
            <a:off x="1" y="228600"/>
            <a:ext cx="2851517" cy="6638629"/>
            <a:chOff x="0" y="0"/>
            <a:chExt cx="2851516" cy="6638628"/>
          </a:xfrm>
        </p:grpSpPr>
        <p:sp>
          <p:nvSpPr>
            <p:cNvPr id="241"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2"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3"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4"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5"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6"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7"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8"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49"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50"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51"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52"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266" name="Group 9"/>
          <p:cNvGrpSpPr/>
          <p:nvPr/>
        </p:nvGrpSpPr>
        <p:grpSpPr>
          <a:xfrm>
            <a:off x="27221" y="-786"/>
            <a:ext cx="2356675" cy="6854040"/>
            <a:chOff x="0" y="0"/>
            <a:chExt cx="2356673" cy="6854039"/>
          </a:xfrm>
        </p:grpSpPr>
        <p:sp>
          <p:nvSpPr>
            <p:cNvPr id="254"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5"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6"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7"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8"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9"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0"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1"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2"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3"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4"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5"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267"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268" name="Title Text"/>
          <p:cNvSpPr txBox="1">
            <a:spLocks noGrp="1"/>
          </p:cNvSpPr>
          <p:nvPr>
            <p:ph type="title"/>
          </p:nvPr>
        </p:nvSpPr>
        <p:spPr>
          <a:xfrm>
            <a:off x="2849948" y="609600"/>
            <a:ext cx="8393927" cy="2895600"/>
          </a:xfrm>
          <a:prstGeom prst="rect">
            <a:avLst/>
          </a:prstGeom>
        </p:spPr>
        <p:txBody>
          <a:bodyPr anchor="ctr"/>
          <a:lstStyle>
            <a:lvl1pPr>
              <a:defRPr sz="4800"/>
            </a:lvl1pPr>
          </a:lstStyle>
          <a:p>
            <a:r>
              <a:t>Title Text</a:t>
            </a:r>
          </a:p>
        </p:txBody>
      </p:sp>
      <p:sp>
        <p:nvSpPr>
          <p:cNvPr id="269" name="Body Level One…"/>
          <p:cNvSpPr txBox="1">
            <a:spLocks noGrp="1"/>
          </p:cNvSpPr>
          <p:nvPr>
            <p:ph type="body" sz="quarter" idx="1"/>
          </p:nvPr>
        </p:nvSpPr>
        <p:spPr>
          <a:xfrm>
            <a:off x="3275012" y="3505200"/>
            <a:ext cx="7536555" cy="381000"/>
          </a:xfrm>
          <a:prstGeom prst="rect">
            <a:avLst/>
          </a:prstGeom>
        </p:spPr>
        <p:txBody>
          <a:bodyPr anchor="ctr"/>
          <a:lstStyle>
            <a:lvl1pPr marL="0" indent="0">
              <a:buClrTx/>
              <a:buSzTx/>
              <a:buNone/>
              <a:defRPr sz="1600">
                <a:solidFill>
                  <a:srgbClr val="808080"/>
                </a:solidFill>
              </a:defRPr>
            </a:lvl1pPr>
            <a:lvl2pPr marL="0" indent="457200">
              <a:buClrTx/>
              <a:buSzTx/>
              <a:buNone/>
              <a:defRPr sz="1600">
                <a:solidFill>
                  <a:srgbClr val="808080"/>
                </a:solidFill>
              </a:defRPr>
            </a:lvl2pPr>
            <a:lvl3pPr marL="0" indent="914400">
              <a:buClrTx/>
              <a:buSzTx/>
              <a:buNone/>
              <a:defRPr sz="1600">
                <a:solidFill>
                  <a:srgbClr val="808080"/>
                </a:solidFill>
              </a:defRPr>
            </a:lvl3pPr>
            <a:lvl4pPr marL="0" indent="1371600">
              <a:buClrTx/>
              <a:buSzTx/>
              <a:buNone/>
              <a:defRPr sz="1600">
                <a:solidFill>
                  <a:srgbClr val="808080"/>
                </a:solidFill>
              </a:defRPr>
            </a:lvl4pPr>
            <a:lvl5pPr marL="0" indent="1828800">
              <a:buClrTx/>
              <a:buSzTx/>
              <a:buNone/>
              <a:defRPr sz="1600">
                <a:solidFill>
                  <a:srgbClr val="808080"/>
                </a:solidFill>
              </a:defRPr>
            </a:lvl5pPr>
          </a:lstStyle>
          <a:p>
            <a:r>
              <a:t>Body Level One</a:t>
            </a:r>
          </a:p>
          <a:p>
            <a:pPr lvl="1"/>
            <a:r>
              <a:t>Body Level Two</a:t>
            </a:r>
          </a:p>
          <a:p>
            <a:pPr lvl="2"/>
            <a:r>
              <a:t>Body Level Three</a:t>
            </a:r>
          </a:p>
          <a:p>
            <a:pPr lvl="3"/>
            <a:r>
              <a:t>Body Level Four</a:t>
            </a:r>
          </a:p>
          <a:p>
            <a:pPr lvl="4"/>
            <a:r>
              <a:t>Body Level Five</a:t>
            </a:r>
          </a:p>
        </p:txBody>
      </p:sp>
      <p:sp>
        <p:nvSpPr>
          <p:cNvPr id="270" name="Text Placeholder 2"/>
          <p:cNvSpPr>
            <a:spLocks noGrp="1"/>
          </p:cNvSpPr>
          <p:nvPr>
            <p:ph type="body" sz="quarter" idx="21"/>
          </p:nvPr>
        </p:nvSpPr>
        <p:spPr>
          <a:xfrm>
            <a:off x="2589211" y="4354045"/>
            <a:ext cx="8915400" cy="1555865"/>
          </a:xfrm>
          <a:prstGeom prst="rect">
            <a:avLst/>
          </a:prstGeom>
        </p:spPr>
        <p:txBody>
          <a:bodyPr anchor="ctr"/>
          <a:lstStyle/>
          <a:p>
            <a:pPr marL="0" indent="0">
              <a:buClrTx/>
              <a:buSzTx/>
              <a:buNone/>
              <a:defRPr>
                <a:solidFill>
                  <a:srgbClr val="595959"/>
                </a:solidFill>
              </a:defRPr>
            </a:pPr>
            <a:endParaRPr/>
          </a:p>
        </p:txBody>
      </p:sp>
      <p:sp>
        <p:nvSpPr>
          <p:cNvPr id="271" name="Freeform 11"/>
          <p:cNvSpPr/>
          <p:nvPr/>
        </p:nvSpPr>
        <p:spPr>
          <a:xfrm flipV="1">
            <a:off x="-4189" y="317817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272" name="TextBox 13"/>
          <p:cNvSpPr txBox="1"/>
          <p:nvPr/>
        </p:nvSpPr>
        <p:spPr>
          <a:xfrm>
            <a:off x="2513372" y="327092"/>
            <a:ext cx="518161" cy="12266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spAutoFit/>
          </a:bodyPr>
          <a:lstStyle>
            <a:lvl1pPr>
              <a:defRPr sz="8000">
                <a:solidFill>
                  <a:schemeClr val="accent1"/>
                </a:solidFill>
                <a:latin typeface="Arial"/>
                <a:ea typeface="Arial"/>
                <a:cs typeface="Arial"/>
                <a:sym typeface="Arial"/>
              </a:defRPr>
            </a:lvl1pPr>
          </a:lstStyle>
          <a:p>
            <a:r>
              <a:t>“</a:t>
            </a:r>
          </a:p>
        </p:txBody>
      </p:sp>
      <p:sp>
        <p:nvSpPr>
          <p:cNvPr id="273" name="TextBox 14"/>
          <p:cNvSpPr txBox="1"/>
          <p:nvPr/>
        </p:nvSpPr>
        <p:spPr>
          <a:xfrm>
            <a:off x="11160571" y="2584393"/>
            <a:ext cx="518161" cy="12266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spAutoFit/>
          </a:bodyPr>
          <a:lstStyle>
            <a:lvl1pPr>
              <a:defRPr sz="8000">
                <a:solidFill>
                  <a:schemeClr val="accent1"/>
                </a:solidFill>
                <a:latin typeface="Arial"/>
                <a:ea typeface="Arial"/>
                <a:cs typeface="Arial"/>
                <a:sym typeface="Arial"/>
              </a:defRPr>
            </a:lvl1pPr>
          </a:lstStyle>
          <a:p>
            <a:r>
              <a:t>”</a:t>
            </a:r>
          </a:p>
        </p:txBody>
      </p:sp>
      <p:sp>
        <p:nvSpPr>
          <p:cNvPr id="274" name="Slide Number"/>
          <p:cNvSpPr txBox="1">
            <a:spLocks noGrp="1"/>
          </p:cNvSpPr>
          <p:nvPr>
            <p:ph type="sldNum" sz="quarter" idx="2"/>
          </p:nvPr>
        </p:nvSpPr>
        <p:spPr>
          <a:xfrm>
            <a:off x="925905" y="3228581"/>
            <a:ext cx="385675" cy="3962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Name Card">
    <p:spTree>
      <p:nvGrpSpPr>
        <p:cNvPr id="1" name=""/>
        <p:cNvGrpSpPr/>
        <p:nvPr/>
      </p:nvGrpSpPr>
      <p:grpSpPr>
        <a:xfrm>
          <a:off x="0" y="0"/>
          <a:ext cx="0" cy="0"/>
          <a:chOff x="0" y="0"/>
          <a:chExt cx="0" cy="0"/>
        </a:xfrm>
      </p:grpSpPr>
      <p:grpSp>
        <p:nvGrpSpPr>
          <p:cNvPr id="293" name="Group 22"/>
          <p:cNvGrpSpPr/>
          <p:nvPr/>
        </p:nvGrpSpPr>
        <p:grpSpPr>
          <a:xfrm>
            <a:off x="1" y="228600"/>
            <a:ext cx="2851517" cy="6638629"/>
            <a:chOff x="0" y="0"/>
            <a:chExt cx="2851516" cy="6638628"/>
          </a:xfrm>
        </p:grpSpPr>
        <p:sp>
          <p:nvSpPr>
            <p:cNvPr id="281"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2"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3"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4"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5"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6"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7"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8"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89"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90"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91"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292"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306" name="Group 9"/>
          <p:cNvGrpSpPr/>
          <p:nvPr/>
        </p:nvGrpSpPr>
        <p:grpSpPr>
          <a:xfrm>
            <a:off x="27221" y="-786"/>
            <a:ext cx="2356675" cy="6854040"/>
            <a:chOff x="0" y="0"/>
            <a:chExt cx="2356673" cy="6854039"/>
          </a:xfrm>
        </p:grpSpPr>
        <p:sp>
          <p:nvSpPr>
            <p:cNvPr id="294"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5"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6"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7"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8"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99"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0"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1"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2"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3"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4"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05"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307"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308" name="Title Text"/>
          <p:cNvSpPr txBox="1">
            <a:spLocks noGrp="1"/>
          </p:cNvSpPr>
          <p:nvPr>
            <p:ph type="title"/>
          </p:nvPr>
        </p:nvSpPr>
        <p:spPr>
          <a:xfrm>
            <a:off x="2589213" y="2438400"/>
            <a:ext cx="8915401" cy="2724845"/>
          </a:xfrm>
          <a:prstGeom prst="rect">
            <a:avLst/>
          </a:prstGeom>
        </p:spPr>
        <p:txBody>
          <a:bodyPr anchor="b"/>
          <a:lstStyle>
            <a:lvl1pPr>
              <a:defRPr sz="4800"/>
            </a:lvl1pPr>
          </a:lstStyle>
          <a:p>
            <a:r>
              <a:t>Title Text</a:t>
            </a:r>
          </a:p>
        </p:txBody>
      </p:sp>
      <p:sp>
        <p:nvSpPr>
          <p:cNvPr id="309" name="Body Level One…"/>
          <p:cNvSpPr txBox="1">
            <a:spLocks noGrp="1"/>
          </p:cNvSpPr>
          <p:nvPr>
            <p:ph type="body" sz="quarter" idx="1"/>
          </p:nvPr>
        </p:nvSpPr>
        <p:spPr>
          <a:xfrm>
            <a:off x="2589213" y="5181600"/>
            <a:ext cx="8915401" cy="729622"/>
          </a:xfrm>
          <a:prstGeom prst="rect">
            <a:avLst/>
          </a:prstGeom>
        </p:spPr>
        <p:txBody>
          <a:bodyPr/>
          <a:lstStyle>
            <a:lvl1pPr marL="0" indent="0">
              <a:buClrTx/>
              <a:buSzTx/>
              <a:buNone/>
              <a:defRPr>
                <a:solidFill>
                  <a:srgbClr val="595959"/>
                </a:solidFill>
              </a:defRPr>
            </a:lvl1pPr>
            <a:lvl2pPr>
              <a:buClrTx/>
              <a:defRPr>
                <a:solidFill>
                  <a:srgbClr val="595959"/>
                </a:solidFill>
              </a:defRPr>
            </a:lvl2pPr>
            <a:lvl3pPr>
              <a:buClrTx/>
              <a:defRPr>
                <a:solidFill>
                  <a:srgbClr val="595959"/>
                </a:solidFill>
              </a:defRPr>
            </a:lvl3pPr>
            <a:lvl4pPr>
              <a:buClrTx/>
              <a:defRPr>
                <a:solidFill>
                  <a:srgbClr val="595959"/>
                </a:solidFill>
              </a:defRPr>
            </a:lvl4pPr>
            <a:lvl5pPr>
              <a:buClrTx/>
              <a:defRPr>
                <a:solidFill>
                  <a:srgbClr val="595959"/>
                </a:solidFill>
              </a:defRPr>
            </a:lvl5pPr>
          </a:lstStyle>
          <a:p>
            <a:r>
              <a:t>Body Level One</a:t>
            </a:r>
          </a:p>
          <a:p>
            <a:pPr lvl="1"/>
            <a:r>
              <a:t>Body Level Two</a:t>
            </a:r>
          </a:p>
          <a:p>
            <a:pPr lvl="2"/>
            <a:r>
              <a:t>Body Level Three</a:t>
            </a:r>
          </a:p>
          <a:p>
            <a:pPr lvl="3"/>
            <a:r>
              <a:t>Body Level Four</a:t>
            </a:r>
          </a:p>
          <a:p>
            <a:pPr lvl="4"/>
            <a:r>
              <a:t>Body Level Five</a:t>
            </a:r>
          </a:p>
        </p:txBody>
      </p:sp>
      <p:sp>
        <p:nvSpPr>
          <p:cNvPr id="310"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311" name="Slide Number"/>
          <p:cNvSpPr txBox="1">
            <a:spLocks noGrp="1"/>
          </p:cNvSpPr>
          <p:nvPr>
            <p:ph type="sldNum" sz="quarter" idx="2"/>
          </p:nvPr>
        </p:nvSpPr>
        <p:spPr>
          <a:xfrm>
            <a:off x="925905" y="4967529"/>
            <a:ext cx="385675" cy="3962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Quote Name Card">
    <p:spTree>
      <p:nvGrpSpPr>
        <p:cNvPr id="1" name=""/>
        <p:cNvGrpSpPr/>
        <p:nvPr/>
      </p:nvGrpSpPr>
      <p:grpSpPr>
        <a:xfrm>
          <a:off x="0" y="0"/>
          <a:ext cx="0" cy="0"/>
          <a:chOff x="0" y="0"/>
          <a:chExt cx="0" cy="0"/>
        </a:xfrm>
      </p:grpSpPr>
      <p:grpSp>
        <p:nvGrpSpPr>
          <p:cNvPr id="330" name="Group 22"/>
          <p:cNvGrpSpPr/>
          <p:nvPr/>
        </p:nvGrpSpPr>
        <p:grpSpPr>
          <a:xfrm>
            <a:off x="1" y="228600"/>
            <a:ext cx="2851517" cy="6638629"/>
            <a:chOff x="0" y="0"/>
            <a:chExt cx="2851516" cy="6638628"/>
          </a:xfrm>
        </p:grpSpPr>
        <p:sp>
          <p:nvSpPr>
            <p:cNvPr id="318"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19"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0"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1"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2"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3"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4"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5"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6"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7"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8"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29"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343" name="Group 9"/>
          <p:cNvGrpSpPr/>
          <p:nvPr/>
        </p:nvGrpSpPr>
        <p:grpSpPr>
          <a:xfrm>
            <a:off x="27221" y="-786"/>
            <a:ext cx="2356675" cy="6854040"/>
            <a:chOff x="0" y="0"/>
            <a:chExt cx="2356673" cy="6854039"/>
          </a:xfrm>
        </p:grpSpPr>
        <p:sp>
          <p:nvSpPr>
            <p:cNvPr id="331"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2"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3"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4"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5"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6"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7"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8"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39"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40"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41"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42"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344"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345" name="Title Text"/>
          <p:cNvSpPr txBox="1">
            <a:spLocks noGrp="1"/>
          </p:cNvSpPr>
          <p:nvPr>
            <p:ph type="title"/>
          </p:nvPr>
        </p:nvSpPr>
        <p:spPr>
          <a:xfrm>
            <a:off x="2849948" y="609600"/>
            <a:ext cx="8393927" cy="2895600"/>
          </a:xfrm>
          <a:prstGeom prst="rect">
            <a:avLst/>
          </a:prstGeom>
        </p:spPr>
        <p:txBody>
          <a:bodyPr anchor="ctr"/>
          <a:lstStyle>
            <a:lvl1pPr>
              <a:defRPr sz="4800"/>
            </a:lvl1pPr>
          </a:lstStyle>
          <a:p>
            <a:r>
              <a:t>Title Text</a:t>
            </a:r>
          </a:p>
        </p:txBody>
      </p:sp>
      <p:sp>
        <p:nvSpPr>
          <p:cNvPr id="346" name="Body Level One…"/>
          <p:cNvSpPr txBox="1">
            <a:spLocks noGrp="1"/>
          </p:cNvSpPr>
          <p:nvPr>
            <p:ph type="body" sz="quarter" idx="1"/>
          </p:nvPr>
        </p:nvSpPr>
        <p:spPr>
          <a:xfrm>
            <a:off x="2589211" y="4343400"/>
            <a:ext cx="8915401" cy="838200"/>
          </a:xfrm>
          <a:prstGeom prst="rect">
            <a:avLst/>
          </a:prstGeom>
        </p:spPr>
        <p:txBody>
          <a:bodyPr anchor="b"/>
          <a:lstStyle>
            <a:lvl1pPr marL="0" indent="0">
              <a:buClrTx/>
              <a:buSzTx/>
              <a:buNone/>
              <a:defRPr sz="2400">
                <a:solidFill>
                  <a:schemeClr val="accent1"/>
                </a:solidFill>
              </a:defRPr>
            </a:lvl1pPr>
            <a:lvl2pPr marL="0" indent="457200">
              <a:buClrTx/>
              <a:buSzTx/>
              <a:buNone/>
              <a:defRPr sz="2400">
                <a:solidFill>
                  <a:schemeClr val="accent1"/>
                </a:solidFill>
              </a:defRPr>
            </a:lvl2pPr>
            <a:lvl3pPr marL="0" indent="914400">
              <a:buClrTx/>
              <a:buSzTx/>
              <a:buNone/>
              <a:defRPr sz="2400">
                <a:solidFill>
                  <a:schemeClr val="accent1"/>
                </a:solidFill>
              </a:defRPr>
            </a:lvl3pPr>
            <a:lvl4pPr marL="0" indent="1371600">
              <a:buClrTx/>
              <a:buSzTx/>
              <a:buNone/>
              <a:defRPr sz="2400">
                <a:solidFill>
                  <a:schemeClr val="accent1"/>
                </a:solidFill>
              </a:defRPr>
            </a:lvl4pPr>
            <a:lvl5pPr marL="0" indent="1828800">
              <a:buClrTx/>
              <a:buSzTx/>
              <a:buNone/>
              <a:defRPr sz="2400">
                <a:solidFill>
                  <a:schemeClr val="accent1"/>
                </a:solidFill>
              </a:defRPr>
            </a:lvl5pPr>
          </a:lstStyle>
          <a:p>
            <a:r>
              <a:t>Body Level One</a:t>
            </a:r>
          </a:p>
          <a:p>
            <a:pPr lvl="1"/>
            <a:r>
              <a:t>Body Level Two</a:t>
            </a:r>
          </a:p>
          <a:p>
            <a:pPr lvl="2"/>
            <a:r>
              <a:t>Body Level Three</a:t>
            </a:r>
          </a:p>
          <a:p>
            <a:pPr lvl="3"/>
            <a:r>
              <a:t>Body Level Four</a:t>
            </a:r>
          </a:p>
          <a:p>
            <a:pPr lvl="4"/>
            <a:r>
              <a:t>Body Level Five</a:t>
            </a:r>
          </a:p>
        </p:txBody>
      </p:sp>
      <p:sp>
        <p:nvSpPr>
          <p:cNvPr id="347" name="Text Placeholder 3"/>
          <p:cNvSpPr>
            <a:spLocks noGrp="1"/>
          </p:cNvSpPr>
          <p:nvPr>
            <p:ph type="body" sz="quarter" idx="21"/>
          </p:nvPr>
        </p:nvSpPr>
        <p:spPr>
          <a:xfrm>
            <a:off x="2589213" y="5181600"/>
            <a:ext cx="8915401" cy="729623"/>
          </a:xfrm>
          <a:prstGeom prst="rect">
            <a:avLst/>
          </a:prstGeom>
        </p:spPr>
        <p:txBody>
          <a:bodyPr/>
          <a:lstStyle/>
          <a:p>
            <a:pPr marL="0" indent="0">
              <a:buClrTx/>
              <a:buSzTx/>
              <a:buNone/>
              <a:defRPr>
                <a:solidFill>
                  <a:srgbClr val="595959"/>
                </a:solidFill>
              </a:defRPr>
            </a:pPr>
            <a:endParaRPr/>
          </a:p>
        </p:txBody>
      </p:sp>
      <p:sp>
        <p:nvSpPr>
          <p:cNvPr id="348"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349" name="TextBox 16"/>
          <p:cNvSpPr txBox="1"/>
          <p:nvPr/>
        </p:nvSpPr>
        <p:spPr>
          <a:xfrm>
            <a:off x="2513372" y="327092"/>
            <a:ext cx="518161" cy="12266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spAutoFit/>
          </a:bodyPr>
          <a:lstStyle>
            <a:lvl1pPr>
              <a:defRPr sz="8000">
                <a:solidFill>
                  <a:schemeClr val="accent1"/>
                </a:solidFill>
                <a:latin typeface="Arial"/>
                <a:ea typeface="Arial"/>
                <a:cs typeface="Arial"/>
                <a:sym typeface="Arial"/>
              </a:defRPr>
            </a:lvl1pPr>
          </a:lstStyle>
          <a:p>
            <a:r>
              <a:t>“</a:t>
            </a:r>
          </a:p>
        </p:txBody>
      </p:sp>
      <p:sp>
        <p:nvSpPr>
          <p:cNvPr id="350" name="TextBox 17"/>
          <p:cNvSpPr txBox="1"/>
          <p:nvPr/>
        </p:nvSpPr>
        <p:spPr>
          <a:xfrm>
            <a:off x="11160571" y="2584393"/>
            <a:ext cx="518161" cy="12266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spAutoFit/>
          </a:bodyPr>
          <a:lstStyle>
            <a:lvl1pPr>
              <a:defRPr sz="8000">
                <a:solidFill>
                  <a:schemeClr val="accent1"/>
                </a:solidFill>
                <a:latin typeface="Arial"/>
                <a:ea typeface="Arial"/>
                <a:cs typeface="Arial"/>
                <a:sym typeface="Arial"/>
              </a:defRPr>
            </a:lvl1pPr>
          </a:lstStyle>
          <a:p>
            <a:r>
              <a:t>”</a:t>
            </a:r>
          </a:p>
        </p:txBody>
      </p:sp>
      <p:sp>
        <p:nvSpPr>
          <p:cNvPr id="351" name="Slide Number"/>
          <p:cNvSpPr txBox="1">
            <a:spLocks noGrp="1"/>
          </p:cNvSpPr>
          <p:nvPr>
            <p:ph type="sldNum" sz="quarter" idx="2"/>
          </p:nvPr>
        </p:nvSpPr>
        <p:spPr>
          <a:xfrm>
            <a:off x="925905" y="4967529"/>
            <a:ext cx="385675" cy="3962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True or False">
    <p:spTree>
      <p:nvGrpSpPr>
        <p:cNvPr id="1" name=""/>
        <p:cNvGrpSpPr/>
        <p:nvPr/>
      </p:nvGrpSpPr>
      <p:grpSpPr>
        <a:xfrm>
          <a:off x="0" y="0"/>
          <a:ext cx="0" cy="0"/>
          <a:chOff x="0" y="0"/>
          <a:chExt cx="0" cy="0"/>
        </a:xfrm>
      </p:grpSpPr>
      <p:grpSp>
        <p:nvGrpSpPr>
          <p:cNvPr id="370" name="Group 22"/>
          <p:cNvGrpSpPr/>
          <p:nvPr/>
        </p:nvGrpSpPr>
        <p:grpSpPr>
          <a:xfrm>
            <a:off x="1" y="228600"/>
            <a:ext cx="2851517" cy="6638629"/>
            <a:chOff x="0" y="0"/>
            <a:chExt cx="2851516" cy="6638628"/>
          </a:xfrm>
        </p:grpSpPr>
        <p:sp>
          <p:nvSpPr>
            <p:cNvPr id="358"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59"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0"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1"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2"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3"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4"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5"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6"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7"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8"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69"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383" name="Group 9"/>
          <p:cNvGrpSpPr/>
          <p:nvPr/>
        </p:nvGrpSpPr>
        <p:grpSpPr>
          <a:xfrm>
            <a:off x="27221" y="-786"/>
            <a:ext cx="2356675" cy="6854040"/>
            <a:chOff x="0" y="0"/>
            <a:chExt cx="2356673" cy="6854039"/>
          </a:xfrm>
        </p:grpSpPr>
        <p:sp>
          <p:nvSpPr>
            <p:cNvPr id="371"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2"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3"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4"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5"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6"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7"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8"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79"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80"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81"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382"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384"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385" name="Title Text"/>
          <p:cNvSpPr txBox="1">
            <a:spLocks noGrp="1"/>
          </p:cNvSpPr>
          <p:nvPr>
            <p:ph type="title"/>
          </p:nvPr>
        </p:nvSpPr>
        <p:spPr>
          <a:xfrm>
            <a:off x="2589211" y="627407"/>
            <a:ext cx="8915401" cy="2880020"/>
          </a:xfrm>
          <a:prstGeom prst="rect">
            <a:avLst/>
          </a:prstGeom>
        </p:spPr>
        <p:txBody>
          <a:bodyPr anchor="ctr"/>
          <a:lstStyle>
            <a:lvl1pPr>
              <a:defRPr sz="4800"/>
            </a:lvl1pPr>
          </a:lstStyle>
          <a:p>
            <a:r>
              <a:t>Title Text</a:t>
            </a:r>
          </a:p>
        </p:txBody>
      </p:sp>
      <p:sp>
        <p:nvSpPr>
          <p:cNvPr id="386" name="Body Level One…"/>
          <p:cNvSpPr txBox="1">
            <a:spLocks noGrp="1"/>
          </p:cNvSpPr>
          <p:nvPr>
            <p:ph type="body" sz="quarter" idx="1"/>
          </p:nvPr>
        </p:nvSpPr>
        <p:spPr>
          <a:xfrm>
            <a:off x="2589211" y="4343400"/>
            <a:ext cx="8915401" cy="838200"/>
          </a:xfrm>
          <a:prstGeom prst="rect">
            <a:avLst/>
          </a:prstGeom>
        </p:spPr>
        <p:txBody>
          <a:bodyPr anchor="b"/>
          <a:lstStyle>
            <a:lvl1pPr marL="0" indent="0">
              <a:buClrTx/>
              <a:buSzTx/>
              <a:buNone/>
              <a:defRPr sz="2400">
                <a:solidFill>
                  <a:schemeClr val="accent1"/>
                </a:solidFill>
              </a:defRPr>
            </a:lvl1pPr>
            <a:lvl2pPr marL="0" indent="457200">
              <a:buClrTx/>
              <a:buSzTx/>
              <a:buNone/>
              <a:defRPr sz="2400">
                <a:solidFill>
                  <a:schemeClr val="accent1"/>
                </a:solidFill>
              </a:defRPr>
            </a:lvl2pPr>
            <a:lvl3pPr marL="0" indent="914400">
              <a:buClrTx/>
              <a:buSzTx/>
              <a:buNone/>
              <a:defRPr sz="2400">
                <a:solidFill>
                  <a:schemeClr val="accent1"/>
                </a:solidFill>
              </a:defRPr>
            </a:lvl3pPr>
            <a:lvl4pPr marL="0" indent="1371600">
              <a:buClrTx/>
              <a:buSzTx/>
              <a:buNone/>
              <a:defRPr sz="2400">
                <a:solidFill>
                  <a:schemeClr val="accent1"/>
                </a:solidFill>
              </a:defRPr>
            </a:lvl4pPr>
            <a:lvl5pPr marL="0" indent="1828800">
              <a:buClrTx/>
              <a:buSzTx/>
              <a:buNone/>
              <a:defRPr sz="2400">
                <a:solidFill>
                  <a:schemeClr val="accent1"/>
                </a:solidFill>
              </a:defRPr>
            </a:lvl5pPr>
          </a:lstStyle>
          <a:p>
            <a:r>
              <a:t>Body Level One</a:t>
            </a:r>
          </a:p>
          <a:p>
            <a:pPr lvl="1"/>
            <a:r>
              <a:t>Body Level Two</a:t>
            </a:r>
          </a:p>
          <a:p>
            <a:pPr lvl="2"/>
            <a:r>
              <a:t>Body Level Three</a:t>
            </a:r>
          </a:p>
          <a:p>
            <a:pPr lvl="3"/>
            <a:r>
              <a:t>Body Level Four</a:t>
            </a:r>
          </a:p>
          <a:p>
            <a:pPr lvl="4"/>
            <a:r>
              <a:t>Body Level Five</a:t>
            </a:r>
          </a:p>
        </p:txBody>
      </p:sp>
      <p:sp>
        <p:nvSpPr>
          <p:cNvPr id="387" name="Text Placeholder 3"/>
          <p:cNvSpPr>
            <a:spLocks noGrp="1"/>
          </p:cNvSpPr>
          <p:nvPr>
            <p:ph type="body" sz="quarter" idx="21"/>
          </p:nvPr>
        </p:nvSpPr>
        <p:spPr>
          <a:xfrm>
            <a:off x="2589213" y="5181600"/>
            <a:ext cx="8915401" cy="729623"/>
          </a:xfrm>
          <a:prstGeom prst="rect">
            <a:avLst/>
          </a:prstGeom>
        </p:spPr>
        <p:txBody>
          <a:bodyPr/>
          <a:lstStyle/>
          <a:p>
            <a:pPr marL="0" indent="0">
              <a:buClrTx/>
              <a:buSzTx/>
              <a:buNone/>
              <a:defRPr>
                <a:solidFill>
                  <a:srgbClr val="595959"/>
                </a:solidFill>
              </a:defRPr>
            </a:pPr>
            <a:endParaRPr/>
          </a:p>
        </p:txBody>
      </p:sp>
      <p:sp>
        <p:nvSpPr>
          <p:cNvPr id="388" name="Freeform 11"/>
          <p:cNvSpPr/>
          <p:nvPr/>
        </p:nvSpPr>
        <p:spPr>
          <a:xfrm flipV="1">
            <a:off x="-4189" y="491172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389" name="Slide Number"/>
          <p:cNvSpPr txBox="1">
            <a:spLocks noGrp="1"/>
          </p:cNvSpPr>
          <p:nvPr>
            <p:ph type="sldNum" sz="quarter" idx="2"/>
          </p:nvPr>
        </p:nvSpPr>
        <p:spPr>
          <a:xfrm>
            <a:off x="925905" y="4967529"/>
            <a:ext cx="385675" cy="396241"/>
          </a:xfrm>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FF"/>
            </a:gs>
            <a:gs pos="100000">
              <a:srgbClr val="9BC3FE"/>
            </a:gs>
          </a:gsLst>
          <a:path path="circle">
            <a:fillToRect l="50000" t="50000" r="50000" b="50000"/>
          </a:path>
        </a:gradFill>
        <a:effectLst/>
      </p:bgPr>
    </p:bg>
    <p:spTree>
      <p:nvGrpSpPr>
        <p:cNvPr id="1" name=""/>
        <p:cNvGrpSpPr/>
        <p:nvPr/>
      </p:nvGrpSpPr>
      <p:grpSpPr>
        <a:xfrm>
          <a:off x="0" y="0"/>
          <a:ext cx="0" cy="0"/>
          <a:chOff x="0" y="0"/>
          <a:chExt cx="0" cy="0"/>
        </a:xfrm>
      </p:grpSpPr>
      <p:grpSp>
        <p:nvGrpSpPr>
          <p:cNvPr id="14" name="Group 22"/>
          <p:cNvGrpSpPr/>
          <p:nvPr/>
        </p:nvGrpSpPr>
        <p:grpSpPr>
          <a:xfrm>
            <a:off x="1" y="228600"/>
            <a:ext cx="2851517" cy="6638629"/>
            <a:chOff x="0" y="0"/>
            <a:chExt cx="2851516" cy="6638628"/>
          </a:xfrm>
        </p:grpSpPr>
        <p:sp>
          <p:nvSpPr>
            <p:cNvPr id="2" name="Freeform 11"/>
            <p:cNvSpPr/>
            <p:nvPr/>
          </p:nvSpPr>
          <p:spPr>
            <a:xfrm>
              <a:off x="-1" y="2346443"/>
              <a:ext cx="100643" cy="626217"/>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3" name="Freeform 12"/>
            <p:cNvSpPr/>
            <p:nvPr/>
          </p:nvSpPr>
          <p:spPr>
            <a:xfrm>
              <a:off x="128598" y="2927929"/>
              <a:ext cx="646718" cy="2322216"/>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 name="Freeform 13"/>
            <p:cNvSpPr/>
            <p:nvPr/>
          </p:nvSpPr>
          <p:spPr>
            <a:xfrm>
              <a:off x="806998" y="5218460"/>
              <a:ext cx="609443"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5" name="Freeform 14"/>
            <p:cNvSpPr/>
            <p:nvPr/>
          </p:nvSpPr>
          <p:spPr>
            <a:xfrm>
              <a:off x="959824" y="6275199"/>
              <a:ext cx="171465" cy="363430"/>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6" name="Freeform 15"/>
            <p:cNvSpPr/>
            <p:nvPr/>
          </p:nvSpPr>
          <p:spPr>
            <a:xfrm>
              <a:off x="100641" y="2972659"/>
              <a:ext cx="821909" cy="3328633"/>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7" name="Freeform 16"/>
            <p:cNvSpPr/>
            <p:nvPr/>
          </p:nvSpPr>
          <p:spPr>
            <a:xfrm>
              <a:off x="26126" y="0"/>
              <a:ext cx="102473" cy="2927930"/>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8" name="Freeform 17"/>
            <p:cNvSpPr/>
            <p:nvPr/>
          </p:nvSpPr>
          <p:spPr>
            <a:xfrm>
              <a:off x="78276" y="2715463"/>
              <a:ext cx="78278" cy="49389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9" name="Freeform 18"/>
            <p:cNvSpPr/>
            <p:nvPr/>
          </p:nvSpPr>
          <p:spPr>
            <a:xfrm>
              <a:off x="769723" y="5250144"/>
              <a:ext cx="190102" cy="1025055"/>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0" name="Freeform 19"/>
            <p:cNvSpPr/>
            <p:nvPr/>
          </p:nvSpPr>
          <p:spPr>
            <a:xfrm>
              <a:off x="775314" y="1170426"/>
              <a:ext cx="2076203" cy="4048035"/>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1" name="Freeform 20"/>
            <p:cNvSpPr/>
            <p:nvPr/>
          </p:nvSpPr>
          <p:spPr>
            <a:xfrm>
              <a:off x="922549" y="6301291"/>
              <a:ext cx="162147" cy="33733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2" name="Freeform 21"/>
            <p:cNvSpPr/>
            <p:nvPr/>
          </p:nvSpPr>
          <p:spPr>
            <a:xfrm>
              <a:off x="769723" y="5130865"/>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13" name="Freeform 22"/>
            <p:cNvSpPr/>
            <p:nvPr/>
          </p:nvSpPr>
          <p:spPr>
            <a:xfrm>
              <a:off x="849863" y="6016138"/>
              <a:ext cx="238559" cy="622489"/>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27" name="Group 9"/>
          <p:cNvGrpSpPr/>
          <p:nvPr/>
        </p:nvGrpSpPr>
        <p:grpSpPr>
          <a:xfrm>
            <a:off x="27221" y="-786"/>
            <a:ext cx="2356675" cy="6854040"/>
            <a:chOff x="0" y="0"/>
            <a:chExt cx="2356673" cy="6854039"/>
          </a:xfrm>
        </p:grpSpPr>
        <p:sp>
          <p:nvSpPr>
            <p:cNvPr id="15" name="Freeform 27"/>
            <p:cNvSpPr/>
            <p:nvPr/>
          </p:nvSpPr>
          <p:spPr>
            <a:xfrm>
              <a:off x="0" y="-1"/>
              <a:ext cx="494327"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6" name="Freeform 28"/>
            <p:cNvSpPr/>
            <p:nvPr/>
          </p:nvSpPr>
          <p:spPr>
            <a:xfrm>
              <a:off x="523067" y="4317258"/>
              <a:ext cx="423436"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7" name="Freeform 29"/>
            <p:cNvSpPr/>
            <p:nvPr/>
          </p:nvSpPr>
          <p:spPr>
            <a:xfrm>
              <a:off x="979074" y="5863468"/>
              <a:ext cx="431100" cy="990571"/>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8" name="Freeform 30"/>
            <p:cNvSpPr/>
            <p:nvPr/>
          </p:nvSpPr>
          <p:spPr>
            <a:xfrm>
              <a:off x="494326" y="4365158"/>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19" name="Freeform 31"/>
            <p:cNvSpPr/>
            <p:nvPr/>
          </p:nvSpPr>
          <p:spPr>
            <a:xfrm>
              <a:off x="444311" y="1289983"/>
              <a:ext cx="170725" cy="3027276"/>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0" name="Freeform 32"/>
            <p:cNvSpPr/>
            <p:nvPr/>
          </p:nvSpPr>
          <p:spPr>
            <a:xfrm>
              <a:off x="1084453" y="6572387"/>
              <a:ext cx="134120" cy="281653"/>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1"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2" name="Freeform 34"/>
            <p:cNvSpPr/>
            <p:nvPr/>
          </p:nvSpPr>
          <p:spPr>
            <a:xfrm>
              <a:off x="946501" y="3146585"/>
              <a:ext cx="1410173"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3" name="Freeform 35"/>
            <p:cNvSpPr/>
            <p:nvPr/>
          </p:nvSpPr>
          <p:spPr>
            <a:xfrm>
              <a:off x="1046133" y="6601126"/>
              <a:ext cx="120709" cy="25291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4"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5" name="Freeform 37"/>
            <p:cNvSpPr/>
            <p:nvPr/>
          </p:nvSpPr>
          <p:spPr>
            <a:xfrm>
              <a:off x="946501" y="5773415"/>
              <a:ext cx="38321"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26" name="Freeform 38"/>
            <p:cNvSpPr/>
            <p:nvPr/>
          </p:nvSpPr>
          <p:spPr>
            <a:xfrm>
              <a:off x="979074" y="6323307"/>
              <a:ext cx="210760" cy="530733"/>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28" name="Rectangle 6"/>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29" name="Freeform 11"/>
          <p:cNvSpPr/>
          <p:nvPr/>
        </p:nvSpPr>
        <p:spPr>
          <a:xfrm flipV="1">
            <a:off x="-4189" y="714375"/>
            <a:ext cx="1595613" cy="507297"/>
          </a:xfrm>
          <a:custGeom>
            <a:avLst/>
            <a:gdLst/>
            <a:ahLst/>
            <a:cxnLst>
              <a:cxn ang="0">
                <a:pos x="wd2" y="hd2"/>
              </a:cxn>
              <a:cxn ang="5400000">
                <a:pos x="wd2" y="hd2"/>
              </a:cxn>
              <a:cxn ang="10800000">
                <a:pos x="wd2" y="hd2"/>
              </a:cxn>
              <a:cxn ang="16200000">
                <a:pos x="wd2" y="hd2"/>
              </a:cxn>
            </a:cxnLst>
            <a:rect l="0" t="0" r="r" b="b"/>
            <a:pathLst>
              <a:path w="21568" h="21600" extrusionOk="0">
                <a:moveTo>
                  <a:pt x="21472" y="10154"/>
                </a:moveTo>
                <a:lnTo>
                  <a:pt x="18377" y="406"/>
                </a:lnTo>
                <a:cubicBezTo>
                  <a:pt x="18356" y="337"/>
                  <a:pt x="18331" y="272"/>
                  <a:pt x="18310" y="203"/>
                </a:cubicBezTo>
                <a:cubicBezTo>
                  <a:pt x="18247" y="0"/>
                  <a:pt x="18182" y="0"/>
                  <a:pt x="18117" y="0"/>
                </a:cubicBezTo>
                <a:lnTo>
                  <a:pt x="16891" y="0"/>
                </a:lnTo>
                <a:lnTo>
                  <a:pt x="0" y="151"/>
                </a:lnTo>
                <a:cubicBezTo>
                  <a:pt x="19" y="7301"/>
                  <a:pt x="39" y="14450"/>
                  <a:pt x="58" y="21600"/>
                </a:cubicBezTo>
                <a:lnTo>
                  <a:pt x="16891" y="21527"/>
                </a:lnTo>
                <a:lnTo>
                  <a:pt x="18117" y="21527"/>
                </a:lnTo>
                <a:cubicBezTo>
                  <a:pt x="18182" y="21527"/>
                  <a:pt x="18247" y="21324"/>
                  <a:pt x="18310" y="21324"/>
                </a:cubicBezTo>
                <a:cubicBezTo>
                  <a:pt x="18310" y="21120"/>
                  <a:pt x="18377" y="21120"/>
                  <a:pt x="18377" y="21120"/>
                </a:cubicBezTo>
                <a:lnTo>
                  <a:pt x="21472" y="11372"/>
                </a:lnTo>
                <a:cubicBezTo>
                  <a:pt x="21600" y="10966"/>
                  <a:pt x="21600" y="10560"/>
                  <a:pt x="21472" y="10154"/>
                </a:cubicBezTo>
                <a:close/>
              </a:path>
            </a:pathLst>
          </a:custGeom>
          <a:solidFill>
            <a:schemeClr val="accent1"/>
          </a:solidFill>
          <a:ln w="12700">
            <a:miter lim="400000"/>
          </a:ln>
        </p:spPr>
        <p:txBody>
          <a:bodyPr lIns="45719" rIns="45719"/>
          <a:lstStyle/>
          <a:p>
            <a:endParaRPr/>
          </a:p>
        </p:txBody>
      </p:sp>
      <p:sp>
        <p:nvSpPr>
          <p:cNvPr id="30" name="Title Text"/>
          <p:cNvSpPr txBox="1">
            <a:spLocks noGrp="1"/>
          </p:cNvSpPr>
          <p:nvPr>
            <p:ph type="title"/>
          </p:nvPr>
        </p:nvSpPr>
        <p:spPr>
          <a:xfrm>
            <a:off x="609600" y="274637"/>
            <a:ext cx="109728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Title Text</a:t>
            </a:r>
          </a:p>
        </p:txBody>
      </p:sp>
      <p:sp>
        <p:nvSpPr>
          <p:cNvPr id="31" name="Body Level One…"/>
          <p:cNvSpPr txBox="1">
            <a:spLocks noGrp="1"/>
          </p:cNvSpPr>
          <p:nvPr>
            <p:ph type="body" idx="1"/>
          </p:nvPr>
        </p:nvSpPr>
        <p:spPr>
          <a:xfrm>
            <a:off x="609600" y="1600200"/>
            <a:ext cx="109728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32" name="Slide Number"/>
          <p:cNvSpPr txBox="1">
            <a:spLocks noGrp="1"/>
          </p:cNvSpPr>
          <p:nvPr>
            <p:ph type="sldNum" sz="quarter" idx="2"/>
          </p:nvPr>
        </p:nvSpPr>
        <p:spPr>
          <a:xfrm>
            <a:off x="925905" y="772224"/>
            <a:ext cx="385675" cy="396241"/>
          </a:xfrm>
          <a:prstGeom prst="rect">
            <a:avLst/>
          </a:prstGeom>
          <a:ln w="12700">
            <a:miter lim="400000"/>
          </a:ln>
        </p:spPr>
        <p:txBody>
          <a:bodyPr wrap="none" lIns="45719" rIns="45719" anchor="ctr">
            <a:spAutoFit/>
          </a:bodyPr>
          <a:lstStyle>
            <a:lvl1pPr algn="r">
              <a:defRPr sz="2000">
                <a:solidFill>
                  <a:srgbClr val="FEFFFF"/>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spd="med"/>
  <p:txStyles>
    <p:titleStyle>
      <a:lvl1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1pPr>
      <a:lvl2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2pPr>
      <a:lvl3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3pPr>
      <a:lvl4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4pPr>
      <a:lvl5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5pPr>
      <a:lvl6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6pPr>
      <a:lvl7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7pPr>
      <a:lvl8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8pPr>
      <a:lvl9pPr marL="0" marR="0" indent="0" algn="l" defTabSz="457200" rtl="0" latinLnBrk="0">
        <a:lnSpc>
          <a:spcPct val="100000"/>
        </a:lnSpc>
        <a:spcBef>
          <a:spcPts val="0"/>
        </a:spcBef>
        <a:spcAft>
          <a:spcPts val="0"/>
        </a:spcAft>
        <a:buClrTx/>
        <a:buSzTx/>
        <a:buFontTx/>
        <a:buNone/>
        <a:tabLst/>
        <a:defRPr sz="3600" b="0" i="0" u="none" strike="noStrike" cap="none" spc="0" baseline="0">
          <a:solidFill>
            <a:srgbClr val="262626"/>
          </a:solidFill>
          <a:uFillTx/>
          <a:latin typeface="Century Gothic"/>
          <a:ea typeface="Century Gothic"/>
          <a:cs typeface="Century Gothic"/>
          <a:sym typeface="Century Gothic"/>
        </a:defRPr>
      </a:lvl9pPr>
    </p:titleStyle>
    <p:bodyStyle>
      <a:lvl1pPr marL="3429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1pPr>
      <a:lvl2pPr marL="778668" marR="0" indent="-321468"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2pPr>
      <a:lvl3pPr marL="1208314" marR="0" indent="-293914"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3pPr>
      <a:lvl4pPr marL="17145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4pPr>
      <a:lvl5pPr marL="21717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5pPr>
      <a:lvl6pPr marL="26289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6pPr>
      <a:lvl7pPr marL="30861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7pPr>
      <a:lvl8pPr marL="35433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8pPr>
      <a:lvl9pPr marL="4000500" marR="0" indent="-342900" algn="l" defTabSz="457200" rtl="0" latinLnBrk="0">
        <a:lnSpc>
          <a:spcPct val="100000"/>
        </a:lnSpc>
        <a:spcBef>
          <a:spcPts val="1000"/>
        </a:spcBef>
        <a:spcAft>
          <a:spcPts val="0"/>
        </a:spcAft>
        <a:buClr>
          <a:schemeClr val="accent1"/>
        </a:buClr>
        <a:buSzPct val="100000"/>
        <a:buFontTx/>
        <a:buChar char=""/>
        <a:tabLst/>
        <a:defRPr sz="1800" b="0" i="0" u="none" strike="noStrike" cap="none" spc="0" baseline="0">
          <a:solidFill>
            <a:srgbClr val="404040"/>
          </a:solidFill>
          <a:uFillTx/>
          <a:latin typeface="Century Gothic"/>
          <a:ea typeface="Century Gothic"/>
          <a:cs typeface="Century Gothic"/>
          <a:sym typeface="Century Gothic"/>
        </a:defRPr>
      </a:lvl9pPr>
    </p:bodyStyle>
    <p:otherStyle>
      <a:lvl1pPr marL="0" marR="0" indent="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1pPr>
      <a:lvl2pPr marL="0" marR="0" indent="4572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2pPr>
      <a:lvl3pPr marL="0" marR="0" indent="9144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3pPr>
      <a:lvl4pPr marL="0" marR="0" indent="13716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4pPr>
      <a:lvl5pPr marL="0" marR="0" indent="18288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5pPr>
      <a:lvl6pPr marL="0" marR="0" indent="22860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6pPr>
      <a:lvl7pPr marL="0" marR="0" indent="27432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7pPr>
      <a:lvl8pPr marL="0" marR="0" indent="32004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8pPr>
      <a:lvl9pPr marL="0" marR="0" indent="3657600" algn="r" defTabSz="457200" rtl="0" latinLnBrk="0">
        <a:lnSpc>
          <a:spcPct val="100000"/>
        </a:lnSpc>
        <a:spcBef>
          <a:spcPts val="0"/>
        </a:spcBef>
        <a:spcAft>
          <a:spcPts val="0"/>
        </a:spcAft>
        <a:buClrTx/>
        <a:buSzTx/>
        <a:buFontTx/>
        <a:buNone/>
        <a:tabLst/>
        <a:defRPr sz="2000" b="0" i="0" u="none" strike="noStrike" cap="none" spc="0" baseline="0">
          <a:solidFill>
            <a:schemeClr val="tx1"/>
          </a:solidFill>
          <a:uFillTx/>
          <a:latin typeface="+mn-lt"/>
          <a:ea typeface="+mn-ea"/>
          <a:cs typeface="+mn-cs"/>
          <a:sym typeface="Century Gothic"/>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 name="Title 1"/>
          <p:cNvSpPr txBox="1">
            <a:spLocks noGrp="1"/>
          </p:cNvSpPr>
          <p:nvPr>
            <p:ph type="ctrTitle"/>
          </p:nvPr>
        </p:nvSpPr>
        <p:spPr>
          <a:xfrm>
            <a:off x="2240280" y="1122362"/>
            <a:ext cx="8427720" cy="3586800"/>
          </a:xfrm>
          <a:prstGeom prst="rect">
            <a:avLst/>
          </a:prstGeom>
        </p:spPr>
        <p:txBody>
          <a:bodyPr>
            <a:normAutofit/>
          </a:bodyPr>
          <a:lstStyle/>
          <a:p>
            <a:pPr>
              <a:defRPr sz="3200">
                <a:latin typeface="A"/>
                <a:ea typeface="A"/>
                <a:cs typeface="A"/>
                <a:sym typeface="A"/>
              </a:defRPr>
            </a:pPr>
            <a:r>
              <a:rPr lang="en-GB" b="0" i="0" u="none" strike="noStrike" dirty="0">
                <a:solidFill>
                  <a:srgbClr val="262626"/>
                </a:solidFill>
                <a:effectLst/>
                <a:latin typeface="A"/>
              </a:rPr>
              <a:t>MODULE NAME</a:t>
            </a:r>
            <a:r>
              <a:rPr lang="ro-RO" b="0" i="0" u="none" strike="noStrike" dirty="0">
                <a:solidFill>
                  <a:srgbClr val="262626"/>
                </a:solidFill>
                <a:effectLst/>
                <a:latin typeface="A"/>
              </a:rPr>
              <a:t>:</a:t>
            </a:r>
            <a:r>
              <a:rPr dirty="0"/>
              <a:t>PROBLEM SOLVING AND DECISION MAKING</a:t>
            </a:r>
            <a:br>
              <a:rPr dirty="0"/>
            </a:br>
            <a:r>
              <a:rPr dirty="0"/>
              <a:t>MODULE CODE:</a:t>
            </a:r>
            <a:r>
              <a:rPr lang="ro-RO" dirty="0"/>
              <a:t> </a:t>
            </a:r>
            <a:r>
              <a:rPr lang="en-GB" dirty="0"/>
              <a:t>LCLM4004_LON</a:t>
            </a:r>
            <a:br>
              <a:rPr lang="en-GB" b="1" i="0" dirty="0">
                <a:solidFill>
                  <a:srgbClr val="FFFFFF"/>
                </a:solidFill>
                <a:effectLst/>
                <a:latin typeface="-apple-system"/>
              </a:rPr>
            </a:br>
            <a:r>
              <a:rPr dirty="0"/>
              <a:t>STUDENT NAME :A</a:t>
            </a:r>
            <a:r>
              <a:rPr lang="ro-RO" dirty="0"/>
              <a:t>na-Maria </a:t>
            </a:r>
            <a:r>
              <a:rPr lang="ro-RO" dirty="0" err="1"/>
              <a:t>Niculeac</a:t>
            </a:r>
            <a:br>
              <a:rPr dirty="0"/>
            </a:br>
            <a:r>
              <a:rPr dirty="0"/>
              <a:t>STUDENT ID :2510151</a:t>
            </a:r>
            <a:br>
              <a:rPr dirty="0"/>
            </a:br>
            <a:r>
              <a:rPr dirty="0"/>
              <a:t>LECTURER:</a:t>
            </a:r>
            <a:r>
              <a:rPr lang="ro-RO" dirty="0">
                <a:solidFill>
                  <a:srgbClr val="242130"/>
                </a:solidFill>
                <a:latin typeface="Source Sans Pro" panose="020B0503030403020204" pitchFamily="34" charset="0"/>
              </a:rPr>
              <a:t> F</a:t>
            </a:r>
            <a:r>
              <a:rPr lang="en-GB" b="0" i="0" u="none" strike="noStrike" dirty="0" err="1">
                <a:solidFill>
                  <a:srgbClr val="242130"/>
                </a:solidFill>
                <a:effectLst/>
                <a:latin typeface="Source Sans Pro" panose="020B0503030403020204" pitchFamily="34" charset="0"/>
              </a:rPr>
              <a:t>aizu</a:t>
            </a:r>
            <a:r>
              <a:rPr lang="en-GB" b="0" i="0" u="none" strike="noStrike" dirty="0">
                <a:solidFill>
                  <a:srgbClr val="242130"/>
                </a:solidFill>
                <a:effectLst/>
                <a:latin typeface="Source Sans Pro" panose="020B0503030403020204" pitchFamily="34" charset="0"/>
              </a:rPr>
              <a:t> Edu</a:t>
            </a:r>
            <a:br>
              <a:rPr dirty="0"/>
            </a:br>
            <a:r>
              <a:rPr dirty="0"/>
              <a:t>Assignment 1: Presentation</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 name="Title 1"/>
          <p:cNvSpPr txBox="1">
            <a:spLocks noGrp="1"/>
          </p:cNvSpPr>
          <p:nvPr>
            <p:ph type="title"/>
          </p:nvPr>
        </p:nvSpPr>
        <p:spPr>
          <a:xfrm>
            <a:off x="684213" y="650530"/>
            <a:ext cx="8534401" cy="868681"/>
          </a:xfrm>
          <a:prstGeom prst="rect">
            <a:avLst/>
          </a:prstGeom>
        </p:spPr>
        <p:txBody>
          <a:bodyPr/>
          <a:lstStyle>
            <a:lvl1pPr algn="ctr">
              <a:defRPr b="1"/>
            </a:lvl1pPr>
          </a:lstStyle>
          <a:p>
            <a:r>
              <a:t>OVERVIEW</a:t>
            </a:r>
          </a:p>
        </p:txBody>
      </p:sp>
      <p:sp>
        <p:nvSpPr>
          <p:cNvPr id="401" name="Text Placeholder 2"/>
          <p:cNvSpPr txBox="1">
            <a:spLocks noGrp="1"/>
          </p:cNvSpPr>
          <p:nvPr>
            <p:ph type="body" sz="half" idx="1"/>
          </p:nvPr>
        </p:nvSpPr>
        <p:spPr>
          <a:xfrm>
            <a:off x="1614568" y="1901951"/>
            <a:ext cx="7604046" cy="4092449"/>
          </a:xfrm>
          <a:prstGeom prst="rect">
            <a:avLst/>
          </a:prstGeom>
        </p:spPr>
        <p:txBody>
          <a:bodyPr/>
          <a:lstStyle/>
          <a:p>
            <a:pPr>
              <a:defRPr sz="2400" b="1"/>
            </a:pPr>
            <a:r>
              <a:t>Introduction</a:t>
            </a:r>
          </a:p>
          <a:p>
            <a:pPr>
              <a:defRPr sz="2400" b="1"/>
            </a:pPr>
            <a:r>
              <a:t>Company background</a:t>
            </a:r>
          </a:p>
          <a:p>
            <a:pPr>
              <a:defRPr sz="2400" b="1"/>
            </a:pPr>
            <a:r>
              <a:t>Problem: nature and scope</a:t>
            </a:r>
          </a:p>
          <a:p>
            <a:pPr>
              <a:defRPr sz="2400" b="1"/>
            </a:pPr>
            <a:r>
              <a:t>PESTLE ANALYSIS: Green Haven Florists</a:t>
            </a:r>
          </a:p>
          <a:p>
            <a:pPr>
              <a:defRPr sz="2400" b="1"/>
            </a:pPr>
            <a:r>
              <a:t>Cause and effect analysis: Fishbone diagram</a:t>
            </a:r>
          </a:p>
          <a:p>
            <a:pPr>
              <a:defRPr sz="2400" b="1"/>
            </a:pPr>
            <a:r>
              <a:t>Conclusion</a:t>
            </a:r>
          </a:p>
          <a:p>
            <a:pPr>
              <a:defRPr sz="2400" b="1"/>
            </a:pPr>
            <a:r>
              <a:t>References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 name="Title 1"/>
          <p:cNvSpPr txBox="1">
            <a:spLocks noGrp="1"/>
          </p:cNvSpPr>
          <p:nvPr>
            <p:ph type="title"/>
          </p:nvPr>
        </p:nvSpPr>
        <p:spPr>
          <a:xfrm>
            <a:off x="2589211" y="484631"/>
            <a:ext cx="8915400" cy="557785"/>
          </a:xfrm>
          <a:prstGeom prst="rect">
            <a:avLst/>
          </a:prstGeom>
        </p:spPr>
        <p:txBody>
          <a:bodyPr/>
          <a:lstStyle>
            <a:lvl1pPr defTabSz="342900">
              <a:defRPr sz="3000" b="1"/>
            </a:lvl1pPr>
          </a:lstStyle>
          <a:p>
            <a:r>
              <a:t>Introduction</a:t>
            </a:r>
          </a:p>
        </p:txBody>
      </p:sp>
      <p:sp>
        <p:nvSpPr>
          <p:cNvPr id="404" name="Text Placeholder 2"/>
          <p:cNvSpPr txBox="1">
            <a:spLocks noGrp="1"/>
          </p:cNvSpPr>
          <p:nvPr>
            <p:ph type="body" idx="1"/>
          </p:nvPr>
        </p:nvSpPr>
        <p:spPr>
          <a:xfrm>
            <a:off x="1752599" y="1589314"/>
            <a:ext cx="10232571" cy="4491447"/>
          </a:xfrm>
          <a:prstGeom prst="rect">
            <a:avLst/>
          </a:prstGeom>
        </p:spPr>
        <p:txBody>
          <a:bodyPr/>
          <a:lstStyle/>
          <a:p>
            <a:pPr>
              <a:defRPr sz="1500" b="1">
                <a:solidFill>
                  <a:srgbClr val="111111"/>
                </a:solidFill>
                <a:latin typeface="Roboto"/>
                <a:ea typeface="Roboto"/>
                <a:cs typeface="Roboto"/>
                <a:sym typeface="Roboto"/>
              </a:defRPr>
            </a:pPr>
            <a:r>
              <a:t>DROP IN SALES- "decrease in the amount sold or revenue generated between two periods" ( Calculator Ultra, 2025)</a:t>
            </a:r>
          </a:p>
          <a:p>
            <a:pPr>
              <a:defRPr sz="1500" b="1">
                <a:solidFill>
                  <a:srgbClr val="111111"/>
                </a:solidFill>
                <a:latin typeface="Roboto"/>
                <a:ea typeface="Roboto"/>
                <a:cs typeface="Roboto"/>
                <a:sym typeface="Roboto"/>
              </a:defRPr>
            </a:pPr>
            <a:r>
              <a:t>Drop in sales means a reduction in the amount of products sold or the revenue a business earns between two periods.</a:t>
            </a:r>
          </a:p>
          <a:p>
            <a:pPr>
              <a:defRPr sz="1500" b="1">
                <a:solidFill>
                  <a:srgbClr val="111111"/>
                </a:solidFill>
                <a:latin typeface="Roboto"/>
                <a:ea typeface="Roboto"/>
                <a:cs typeface="Roboto"/>
                <a:sym typeface="Roboto"/>
              </a:defRPr>
            </a:pPr>
            <a:r>
              <a:t>Green Haven Florists has recently experienced a drop in sales. Over the past year the shop has had fewer customers visiting the store and their overall income has decreased. This presentation will examine the business background, the problems affecting the company, and the external factors influencing the decline in sales.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6" name="Title 1"/>
          <p:cNvSpPr txBox="1">
            <a:spLocks noGrp="1"/>
          </p:cNvSpPr>
          <p:nvPr>
            <p:ph type="title"/>
          </p:nvPr>
        </p:nvSpPr>
        <p:spPr>
          <a:xfrm>
            <a:off x="2589211" y="320040"/>
            <a:ext cx="8915400" cy="756340"/>
          </a:xfrm>
          <a:prstGeom prst="rect">
            <a:avLst/>
          </a:prstGeom>
        </p:spPr>
        <p:txBody>
          <a:bodyPr/>
          <a:lstStyle>
            <a:lvl1pPr>
              <a:defRPr b="1"/>
            </a:lvl1pPr>
          </a:lstStyle>
          <a:p>
            <a:r>
              <a:t>Company background</a:t>
            </a:r>
          </a:p>
        </p:txBody>
      </p:sp>
      <p:sp>
        <p:nvSpPr>
          <p:cNvPr id="407" name="Text Placeholder 2"/>
          <p:cNvSpPr txBox="1">
            <a:spLocks noGrp="1"/>
          </p:cNvSpPr>
          <p:nvPr>
            <p:ph type="body" idx="1"/>
          </p:nvPr>
        </p:nvSpPr>
        <p:spPr>
          <a:xfrm>
            <a:off x="2414015" y="1892807"/>
            <a:ext cx="9090597" cy="4078225"/>
          </a:xfrm>
          <a:prstGeom prst="rect">
            <a:avLst/>
          </a:prstGeom>
        </p:spPr>
        <p:txBody>
          <a:bodyPr/>
          <a:lstStyle/>
          <a:p>
            <a:pPr defTabSz="329184">
              <a:spcBef>
                <a:spcPts val="700"/>
              </a:spcBef>
              <a:defRPr sz="1728" b="1"/>
            </a:pPr>
            <a:r>
              <a:t>Green Haven Florists</a:t>
            </a:r>
            <a:endParaRPr>
              <a:solidFill>
                <a:srgbClr val="000000"/>
              </a:solidFill>
            </a:endParaRPr>
          </a:p>
          <a:p>
            <a:pPr marL="246888" indent="-246888" defTabSz="329184">
              <a:spcBef>
                <a:spcPts val="700"/>
              </a:spcBef>
              <a:buClr>
                <a:schemeClr val="accent1"/>
              </a:buClr>
              <a:buSzPct val="100000"/>
              <a:buFont typeface="Arial"/>
              <a:buChar char="•"/>
              <a:defRPr sz="1440" b="1"/>
            </a:pPr>
            <a:r>
              <a:t>Founded in…. 2016 </a:t>
            </a:r>
          </a:p>
          <a:p>
            <a:pPr marL="246888" indent="-246888" defTabSz="329184">
              <a:spcBef>
                <a:spcPts val="700"/>
              </a:spcBef>
              <a:buClr>
                <a:schemeClr val="accent1"/>
              </a:buClr>
              <a:buSzPct val="100000"/>
              <a:buFont typeface="Arial"/>
              <a:buChar char="•"/>
              <a:defRPr sz="1440" b="1"/>
            </a:pPr>
            <a:endParaRPr/>
          </a:p>
          <a:p>
            <a:pPr marL="246888" indent="-246888" defTabSz="329184">
              <a:spcBef>
                <a:spcPts val="700"/>
              </a:spcBef>
              <a:buClr>
                <a:schemeClr val="accent1"/>
              </a:buClr>
              <a:buSzPct val="100000"/>
              <a:buFont typeface="Arial"/>
              <a:buChar char="•"/>
              <a:defRPr sz="1440" b="1"/>
            </a:pPr>
            <a:r>
              <a:t>Owners: Liam and Priya Patel</a:t>
            </a:r>
          </a:p>
          <a:p>
            <a:pPr marL="246888" indent="-246888" defTabSz="329184">
              <a:spcBef>
                <a:spcPts val="700"/>
              </a:spcBef>
              <a:buClr>
                <a:schemeClr val="accent1"/>
              </a:buClr>
              <a:buSzPct val="100000"/>
              <a:buFont typeface="Arial"/>
              <a:buChar char="•"/>
              <a:defRPr sz="1440" b="1"/>
            </a:pPr>
            <a:endParaRPr/>
          </a:p>
          <a:p>
            <a:pPr marL="246888" indent="-246888" defTabSz="329184">
              <a:spcBef>
                <a:spcPts val="700"/>
              </a:spcBef>
              <a:buClr>
                <a:schemeClr val="accent1"/>
              </a:buClr>
              <a:buSzPct val="100000"/>
              <a:buFont typeface="Arial"/>
              <a:buChar char="•"/>
              <a:defRPr sz="1440" b="1"/>
            </a:pPr>
            <a:r>
              <a:t>Sells … In our case  studies I learnt that in last 12 months company’s sells has decreased by 30% also online sells slightly increased.</a:t>
            </a:r>
          </a:p>
          <a:p>
            <a:pPr marL="246888" indent="-246888" defTabSz="329184">
              <a:spcBef>
                <a:spcPts val="700"/>
              </a:spcBef>
              <a:buClr>
                <a:schemeClr val="accent1"/>
              </a:buClr>
              <a:buSzPct val="100000"/>
              <a:buFont typeface="Arial"/>
              <a:buChar char="•"/>
              <a:defRPr sz="1440" b="1"/>
            </a:pPr>
            <a:endParaRPr/>
          </a:p>
          <a:p>
            <a:pPr marL="246888" indent="-246888" defTabSz="329184">
              <a:spcBef>
                <a:spcPts val="700"/>
              </a:spcBef>
              <a:buClr>
                <a:schemeClr val="accent1"/>
              </a:buClr>
              <a:buSzPct val="100000"/>
              <a:buFont typeface="Arial"/>
              <a:buChar char="•"/>
              <a:defRPr sz="1440" b="1"/>
            </a:pPr>
            <a:endParaRPr/>
          </a:p>
          <a:p>
            <a:pPr marL="246888" indent="-246888" defTabSz="329184">
              <a:spcBef>
                <a:spcPts val="700"/>
              </a:spcBef>
              <a:buClr>
                <a:schemeClr val="accent1"/>
              </a:buClr>
              <a:buSzPct val="100000"/>
              <a:buFont typeface="Arial"/>
              <a:buChar char="•"/>
              <a:defRPr sz="1440" b="1"/>
            </a:pPr>
            <a:r>
              <a:t>strong community ties the company has strong community feedback which is shown on our case studies,</a:t>
            </a:r>
          </a:p>
          <a:p>
            <a:pPr marL="246888" indent="-246888" defTabSz="329184">
              <a:spcBef>
                <a:spcPts val="700"/>
              </a:spcBef>
              <a:buClr>
                <a:schemeClr val="accent1"/>
              </a:buClr>
              <a:buSzPct val="100000"/>
              <a:buFont typeface="Arial"/>
              <a:buChar char="•"/>
              <a:defRPr sz="1440" b="1">
                <a:solidFill>
                  <a:srgbClr val="FF0000"/>
                </a:solidFill>
              </a:defRPr>
            </a:pPr>
            <a:r>
              <a:t>Add more information from the case study</a:t>
            </a:r>
          </a:p>
          <a:p>
            <a:pPr marL="246888" indent="-246888" defTabSz="329184">
              <a:spcBef>
                <a:spcPts val="700"/>
              </a:spcBef>
              <a:buClr>
                <a:schemeClr val="accent1"/>
              </a:buClr>
              <a:buSzPct val="100000"/>
              <a:buFont typeface="Arial"/>
              <a:buChar char="•"/>
              <a:defRPr sz="1440" b="1">
                <a:solidFill>
                  <a:srgbClr val="FF0000"/>
                </a:solidFill>
              </a:defRPr>
            </a:pPr>
            <a:r>
              <a:t>The business gained it’s reputation on personal service and sustainable values, which appealed to environmentally conscious customers.</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 name="Title 1"/>
          <p:cNvSpPr txBox="1">
            <a:spLocks noGrp="1"/>
          </p:cNvSpPr>
          <p:nvPr>
            <p:ph type="title"/>
          </p:nvPr>
        </p:nvSpPr>
        <p:spPr>
          <a:xfrm>
            <a:off x="2589212" y="389272"/>
            <a:ext cx="8915401" cy="713233"/>
          </a:xfrm>
          <a:prstGeom prst="rect">
            <a:avLst/>
          </a:prstGeom>
        </p:spPr>
        <p:txBody>
          <a:bodyPr/>
          <a:lstStyle>
            <a:lvl1pPr>
              <a:defRPr b="1"/>
            </a:lvl1pPr>
          </a:lstStyle>
          <a:p>
            <a:r>
              <a:t>Problem: nature and scope</a:t>
            </a:r>
          </a:p>
        </p:txBody>
      </p:sp>
      <p:sp>
        <p:nvSpPr>
          <p:cNvPr id="410" name="Text Placeholder 2"/>
          <p:cNvSpPr txBox="1">
            <a:spLocks noGrp="1"/>
          </p:cNvSpPr>
          <p:nvPr>
            <p:ph type="body" idx="1"/>
          </p:nvPr>
        </p:nvSpPr>
        <p:spPr>
          <a:xfrm>
            <a:off x="1694329" y="1488141"/>
            <a:ext cx="10065503" cy="4509247"/>
          </a:xfrm>
          <a:prstGeom prst="rect">
            <a:avLst/>
          </a:prstGeom>
        </p:spPr>
        <p:txBody>
          <a:bodyPr/>
          <a:lstStyle/>
          <a:p>
            <a:pPr defTabSz="393192">
              <a:spcBef>
                <a:spcPts val="800"/>
              </a:spcBef>
              <a:defRPr sz="2408" b="1">
                <a:solidFill>
                  <a:srgbClr val="FF0000"/>
                </a:solidFill>
              </a:defRPr>
            </a:pPr>
            <a:r>
              <a:t>5W2H</a:t>
            </a:r>
          </a:p>
          <a:p>
            <a:pPr defTabSz="393192">
              <a:spcBef>
                <a:spcPts val="800"/>
              </a:spcBef>
              <a:defRPr sz="2408">
                <a:solidFill>
                  <a:srgbClr val="000000"/>
                </a:solidFill>
              </a:defRPr>
            </a:pPr>
            <a:r>
              <a:t>Who: Liam and Priya Patel</a:t>
            </a:r>
          </a:p>
          <a:p>
            <a:pPr defTabSz="393192">
              <a:spcBef>
                <a:spcPts val="800"/>
              </a:spcBef>
              <a:defRPr sz="2408">
                <a:solidFill>
                  <a:srgbClr val="000000"/>
                </a:solidFill>
              </a:defRPr>
            </a:pPr>
            <a:endParaRPr/>
          </a:p>
          <a:p>
            <a:pPr defTabSz="393192">
              <a:spcBef>
                <a:spcPts val="800"/>
              </a:spcBef>
              <a:defRPr sz="2408">
                <a:solidFill>
                  <a:srgbClr val="000000"/>
                </a:solidFill>
              </a:defRPr>
            </a:pPr>
            <a:r>
              <a:t>What:…..</a:t>
            </a:r>
          </a:p>
          <a:p>
            <a:pPr defTabSz="393192">
              <a:spcBef>
                <a:spcPts val="800"/>
              </a:spcBef>
              <a:defRPr sz="2408">
                <a:solidFill>
                  <a:srgbClr val="000000"/>
                </a:solidFill>
              </a:defRPr>
            </a:pPr>
            <a:r>
              <a:t>The business is experiencing a significant drop in sales and revenue.</a:t>
            </a:r>
          </a:p>
          <a:p>
            <a:pPr defTabSz="393192">
              <a:spcBef>
                <a:spcPts val="800"/>
              </a:spcBef>
              <a:defRPr sz="2408">
                <a:solidFill>
                  <a:srgbClr val="000000"/>
                </a:solidFill>
              </a:defRPr>
            </a:pPr>
            <a:endParaRPr/>
          </a:p>
          <a:p>
            <a:pPr defTabSz="393192">
              <a:spcBef>
                <a:spcPts val="800"/>
              </a:spcBef>
              <a:defRPr sz="2408">
                <a:solidFill>
                  <a:srgbClr val="000000"/>
                </a:solidFill>
              </a:defRPr>
            </a:pPr>
            <a:r>
              <a:t>Where:….</a:t>
            </a:r>
          </a:p>
          <a:p>
            <a:pPr defTabSz="393192">
              <a:spcBef>
                <a:spcPts val="800"/>
              </a:spcBef>
              <a:defRPr sz="2408">
                <a:solidFill>
                  <a:srgbClr val="000000"/>
                </a:solidFill>
              </a:defRPr>
            </a:pPr>
            <a:r>
              <a:t>The shop is situated in Norwich,UK.where local traffic in the high street has decreased.</a:t>
            </a:r>
          </a:p>
        </p:txBody>
      </p:sp>
      <p:sp>
        <p:nvSpPr>
          <p:cNvPr id="411" name="Slide Number"/>
          <p:cNvSpPr txBox="1">
            <a:spLocks noGrp="1"/>
          </p:cNvSpPr>
          <p:nvPr>
            <p:ph type="sldNum" sz="quarter" idx="4294967295"/>
          </p:nvPr>
        </p:nvSpPr>
        <p:spPr>
          <a:xfrm>
            <a:off x="1066672" y="3228581"/>
            <a:ext cx="244908" cy="396241"/>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fld id="{86CB4B4D-7CA3-9044-876B-883B54F8677D}" type="slidenum">
              <a:t>5</a:t>
            </a:fld>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 name="Title 1"/>
          <p:cNvSpPr txBox="1">
            <a:spLocks noGrp="1"/>
          </p:cNvSpPr>
          <p:nvPr>
            <p:ph type="title"/>
          </p:nvPr>
        </p:nvSpPr>
        <p:spPr>
          <a:xfrm>
            <a:off x="1589313" y="870857"/>
            <a:ext cx="9988451" cy="479401"/>
          </a:xfrm>
          <a:prstGeom prst="rect">
            <a:avLst/>
          </a:prstGeom>
        </p:spPr>
        <p:txBody>
          <a:bodyPr/>
          <a:lstStyle/>
          <a:p>
            <a:pPr defTabSz="182880">
              <a:defRPr sz="1440" b="1"/>
            </a:pPr>
            <a:r>
              <a:t>PESTLE ANALYSIS: Green Haven Florists</a:t>
            </a:r>
            <a:br/>
            <a:endParaRPr/>
          </a:p>
        </p:txBody>
      </p:sp>
      <p:sp>
        <p:nvSpPr>
          <p:cNvPr id="414" name="Text Placeholder 2"/>
          <p:cNvSpPr txBox="1">
            <a:spLocks noGrp="1"/>
          </p:cNvSpPr>
          <p:nvPr>
            <p:ph type="body" idx="1"/>
          </p:nvPr>
        </p:nvSpPr>
        <p:spPr>
          <a:xfrm>
            <a:off x="1516161" y="1583787"/>
            <a:ext cx="9988450" cy="4259229"/>
          </a:xfrm>
          <a:prstGeom prst="rect">
            <a:avLst/>
          </a:prstGeom>
        </p:spPr>
        <p:txBody>
          <a:bodyPr/>
          <a:lstStyle/>
          <a:p>
            <a:pPr defTabSz="288036">
              <a:spcBef>
                <a:spcPts val="600"/>
              </a:spcBef>
              <a:defRPr sz="1260" b="1"/>
            </a:pPr>
            <a:r>
              <a:t>POLITICAL</a:t>
            </a:r>
          </a:p>
          <a:p>
            <a:pPr defTabSz="288036">
              <a:spcBef>
                <a:spcPts val="600"/>
              </a:spcBef>
              <a:defRPr sz="1260" b="1"/>
            </a:pPr>
            <a:r>
              <a:t>* Changes in import regulations or trade policies can affect the cost of imported flowers.</a:t>
            </a:r>
          </a:p>
          <a:p>
            <a:pPr defTabSz="288036">
              <a:spcBef>
                <a:spcPts val="600"/>
              </a:spcBef>
              <a:defRPr sz="1260" b="1"/>
            </a:pPr>
            <a:r>
              <a:t>* Government policies related to small business support and taxation may impact profitability.</a:t>
            </a:r>
          </a:p>
          <a:p>
            <a:pPr defTabSz="288036">
              <a:spcBef>
                <a:spcPts val="600"/>
              </a:spcBef>
              <a:defRPr sz="1260" b="1">
                <a:solidFill>
                  <a:srgbClr val="FF0000"/>
                </a:solidFill>
              </a:defRPr>
            </a:pPr>
            <a:endParaRPr/>
          </a:p>
          <a:p>
            <a:pPr defTabSz="288036">
              <a:spcBef>
                <a:spcPts val="600"/>
              </a:spcBef>
              <a:defRPr sz="1260" b="1"/>
            </a:pPr>
            <a:r>
              <a:t>ECONOMIC:</a:t>
            </a:r>
          </a:p>
          <a:p>
            <a:pPr defTabSz="288036">
              <a:spcBef>
                <a:spcPts val="600"/>
              </a:spcBef>
              <a:defRPr sz="1260" b="1"/>
            </a:pPr>
            <a:r>
              <a:t>* inflation and supply chain disruptions have increased the price of flowers such as orchids and tulips.</a:t>
            </a:r>
          </a:p>
          <a:p>
            <a:pPr defTabSz="288036">
              <a:spcBef>
                <a:spcPts val="600"/>
              </a:spcBef>
              <a:defRPr sz="1260" b="1"/>
            </a:pPr>
            <a:r>
              <a:t>* Rising operating costs make it harder for the business to maintain profits.</a:t>
            </a:r>
          </a:p>
          <a:p>
            <a:pPr defTabSz="288036">
              <a:spcBef>
                <a:spcPts val="600"/>
              </a:spcBef>
              <a:defRPr sz="1260" b="1"/>
            </a:pPr>
            <a:endParaRPr/>
          </a:p>
          <a:p>
            <a:pPr defTabSz="288036">
              <a:spcBef>
                <a:spcPts val="600"/>
              </a:spcBef>
              <a:defRPr sz="1260" b="1"/>
            </a:pPr>
            <a:endParaRPr/>
          </a:p>
          <a:p>
            <a:pPr defTabSz="288036">
              <a:spcBef>
                <a:spcPts val="600"/>
              </a:spcBef>
              <a:defRPr sz="1260" b="1"/>
            </a:pPr>
            <a:r>
              <a:t>SOCIAL</a:t>
            </a:r>
          </a:p>
          <a:p>
            <a:pPr defTabSz="288036">
              <a:spcBef>
                <a:spcPts val="600"/>
              </a:spcBef>
              <a:defRPr sz="1260" b="1"/>
            </a:pPr>
            <a:r>
              <a:t>Many customers now prefer the convenience of online shopping.</a:t>
            </a:r>
          </a:p>
          <a:p>
            <a:pPr defTabSz="288036">
              <a:spcBef>
                <a:spcPts val="600"/>
              </a:spcBef>
              <a:defRPr sz="1260" b="1"/>
            </a:pPr>
            <a:r>
              <a:t>* Some customers want delivery options and subscription service which  the shop currently lacks.</a:t>
            </a:r>
          </a:p>
          <a:p>
            <a:pPr defTabSz="288036">
              <a:spcBef>
                <a:spcPts val="600"/>
              </a:spcBef>
              <a:defRPr sz="1260" b="1"/>
            </a:pPr>
            <a:endParaRPr/>
          </a:p>
          <a:p>
            <a:pPr defTabSz="288036">
              <a:spcBef>
                <a:spcPts val="600"/>
              </a:spcBef>
              <a:defRPr sz="1260" b="1"/>
            </a:pPr>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6" name="Title 1"/>
          <p:cNvSpPr txBox="1">
            <a:spLocks noGrp="1"/>
          </p:cNvSpPr>
          <p:nvPr>
            <p:ph type="title"/>
          </p:nvPr>
        </p:nvSpPr>
        <p:spPr>
          <a:xfrm>
            <a:off x="1583219" y="624110"/>
            <a:ext cx="9921394" cy="1280891"/>
          </a:xfrm>
          <a:prstGeom prst="rect">
            <a:avLst/>
          </a:prstGeom>
        </p:spPr>
        <p:txBody>
          <a:bodyPr/>
          <a:lstStyle/>
          <a:p>
            <a:pPr>
              <a:defRPr b="1"/>
            </a:pPr>
            <a:r>
              <a:t>PESTLE ANALYSIS: Green Haven Florists</a:t>
            </a:r>
            <a:br/>
            <a:endParaRPr/>
          </a:p>
        </p:txBody>
      </p:sp>
      <p:sp>
        <p:nvSpPr>
          <p:cNvPr id="417" name="Content Placeholder 2"/>
          <p:cNvSpPr txBox="1">
            <a:spLocks noGrp="1"/>
          </p:cNvSpPr>
          <p:nvPr>
            <p:ph type="body" idx="1"/>
          </p:nvPr>
        </p:nvSpPr>
        <p:spPr>
          <a:xfrm>
            <a:off x="1786998" y="1705137"/>
            <a:ext cx="9634012" cy="3777624"/>
          </a:xfrm>
          <a:prstGeom prst="rect">
            <a:avLst/>
          </a:prstGeom>
        </p:spPr>
        <p:txBody>
          <a:bodyPr/>
          <a:lstStyle/>
          <a:p>
            <a:pPr marL="216027" indent="-216027" defTabSz="288036">
              <a:spcBef>
                <a:spcPts val="600"/>
              </a:spcBef>
              <a:defRPr sz="1134" b="1"/>
            </a:pPr>
            <a:r>
              <a:t>TECHNOLOGICAL:</a:t>
            </a:r>
          </a:p>
          <a:p>
            <a:pPr marL="216027" indent="-216027" defTabSz="288036">
              <a:spcBef>
                <a:spcPts val="600"/>
              </a:spcBef>
              <a:defRPr sz="1134" b="1"/>
            </a:pPr>
            <a:r>
              <a:t>The company’s website is outdated and difficult to use</a:t>
            </a:r>
          </a:p>
          <a:p>
            <a:pPr marL="216027" indent="-216027" defTabSz="288036">
              <a:spcBef>
                <a:spcPts val="600"/>
              </a:spcBef>
              <a:defRPr sz="1134" b="1"/>
            </a:pPr>
            <a:r>
              <a:t>Competitors use social media and digital marketing, while Green Haven relies mainly on word of mouth</a:t>
            </a:r>
          </a:p>
          <a:p>
            <a:pPr marL="216027" indent="-216027" defTabSz="288036">
              <a:spcBef>
                <a:spcPts val="600"/>
              </a:spcBef>
              <a:defRPr sz="1134" b="1"/>
            </a:pPr>
            <a:endParaRPr/>
          </a:p>
          <a:p>
            <a:pPr marL="216027" indent="-216027" defTabSz="288036">
              <a:spcBef>
                <a:spcPts val="600"/>
              </a:spcBef>
              <a:defRPr sz="1134" b="1"/>
            </a:pPr>
            <a:endParaRPr/>
          </a:p>
          <a:p>
            <a:pPr marL="216027" indent="-216027" defTabSz="288036">
              <a:spcBef>
                <a:spcPts val="600"/>
              </a:spcBef>
              <a:defRPr sz="1134" b="1"/>
            </a:pPr>
            <a:r>
              <a:t>LEGAL:</a:t>
            </a:r>
          </a:p>
          <a:p>
            <a:pPr marL="216027" indent="-216027" defTabSz="288036">
              <a:spcBef>
                <a:spcPts val="600"/>
              </a:spcBef>
              <a:defRPr sz="1134" b="1"/>
            </a:pPr>
            <a:r>
              <a:t>The business must follow consumers protection and delivery regulations.</a:t>
            </a:r>
          </a:p>
          <a:p>
            <a:pPr marL="216027" indent="-216027" defTabSz="288036">
              <a:spcBef>
                <a:spcPts val="600"/>
              </a:spcBef>
              <a:defRPr sz="1134" b="1"/>
            </a:pPr>
            <a:r>
              <a:t>There may also be rules about importing flowers and packaging standards</a:t>
            </a:r>
          </a:p>
          <a:p>
            <a:pPr marL="216027" indent="-216027" defTabSz="288036">
              <a:spcBef>
                <a:spcPts val="600"/>
              </a:spcBef>
              <a:defRPr sz="1134" b="1"/>
            </a:pPr>
            <a:endParaRPr/>
          </a:p>
          <a:p>
            <a:pPr marL="216027" indent="-216027" defTabSz="288036">
              <a:spcBef>
                <a:spcPts val="600"/>
              </a:spcBef>
              <a:defRPr sz="1134" b="1"/>
            </a:pPr>
            <a:endParaRPr/>
          </a:p>
          <a:p>
            <a:pPr marL="216027" indent="-216027" defTabSz="288036">
              <a:spcBef>
                <a:spcPts val="600"/>
              </a:spcBef>
              <a:defRPr sz="1134" b="1"/>
            </a:pPr>
            <a:endParaRPr/>
          </a:p>
          <a:p>
            <a:pPr marL="216027" indent="-216027" defTabSz="288036">
              <a:spcBef>
                <a:spcPts val="600"/>
              </a:spcBef>
              <a:defRPr sz="1134" b="1"/>
            </a:pPr>
            <a:r>
              <a:t>ENVIRONMENTAL </a:t>
            </a:r>
          </a:p>
          <a:p>
            <a:pPr marL="216027" indent="-216027" defTabSz="288036">
              <a:spcBef>
                <a:spcPts val="600"/>
              </a:spcBef>
              <a:defRPr sz="1134" b="1"/>
            </a:pPr>
            <a:endParaRPr/>
          </a:p>
          <a:p>
            <a:pPr marL="216027" indent="-216027" defTabSz="288036">
              <a:spcBef>
                <a:spcPts val="600"/>
              </a:spcBef>
              <a:defRPr sz="1134" b="1"/>
            </a:pPr>
            <a:r>
              <a:t>Green Haven Uses eco-friendly materials and biodegradable wrapping, which can increase cost</a:t>
            </a:r>
          </a:p>
          <a:p>
            <a:pPr marL="216027" indent="-216027" defTabSz="288036">
              <a:spcBef>
                <a:spcPts val="600"/>
              </a:spcBef>
              <a:defRPr sz="1134" b="1"/>
            </a:pPr>
            <a:r>
              <a:t>Customers are becoming more environmentally aware, which increases demand for sustainable products</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 name="Title 1"/>
          <p:cNvSpPr txBox="1">
            <a:spLocks noGrp="1"/>
          </p:cNvSpPr>
          <p:nvPr>
            <p:ph type="title"/>
          </p:nvPr>
        </p:nvSpPr>
        <p:spPr>
          <a:xfrm>
            <a:off x="1416903" y="651980"/>
            <a:ext cx="10087709" cy="741970"/>
          </a:xfrm>
          <a:prstGeom prst="rect">
            <a:avLst/>
          </a:prstGeom>
        </p:spPr>
        <p:txBody>
          <a:bodyPr/>
          <a:lstStyle>
            <a:lvl1pPr defTabSz="288036">
              <a:defRPr sz="2016" b="1"/>
            </a:lvl1pPr>
          </a:lstStyle>
          <a:p>
            <a:r>
              <a:t>Cause and effect analysis: Fishbone diagram</a:t>
            </a:r>
            <a:endParaRPr>
              <a:solidFill>
                <a:srgbClr val="000000"/>
              </a:solidFill>
            </a:endParaRPr>
          </a:p>
        </p:txBody>
      </p:sp>
      <p:sp>
        <p:nvSpPr>
          <p:cNvPr id="420" name="Text Placeholder 2"/>
          <p:cNvSpPr txBox="1">
            <a:spLocks noGrp="1"/>
          </p:cNvSpPr>
          <p:nvPr>
            <p:ph type="body" idx="1"/>
          </p:nvPr>
        </p:nvSpPr>
        <p:spPr>
          <a:xfrm>
            <a:off x="958823" y="1488729"/>
            <a:ext cx="11003868" cy="4717291"/>
          </a:xfrm>
          <a:prstGeom prst="rect">
            <a:avLst/>
          </a:prstGeom>
        </p:spPr>
        <p:txBody>
          <a:bodyPr/>
          <a:lstStyle/>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r>
              <a:rPr dirty="0"/>
              <a:t>A fishbone diagram is used to identify the causes of a main problem. The main problem goes at the</a:t>
            </a:r>
          </a:p>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r>
              <a:rPr dirty="0"/>
              <a:t>"head" of the fish, and the different categories of causes form the "bones.</a:t>
            </a:r>
            <a:r>
              <a:rPr lang="ro-RO" dirty="0"/>
              <a:t>”</a:t>
            </a:r>
          </a:p>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endParaRPr lang="ro-RO" dirty="0"/>
          </a:p>
          <a:p>
            <a:r>
              <a:rPr lang="en-GB" b="0" i="0" dirty="0">
                <a:effectLst/>
                <a:latin typeface="Helvetica" pitchFamily="2" charset="0"/>
              </a:rPr>
              <a:t>The main problem facing the flower shop is the decline in sales. One reason for this is increasing competition from online flower delivery companies and large national chains that are able to offer lower prices. Another issue is technology, as the shop has an outdated website and limited options for customers to order flowers online. The location of the shop has also affected sales because there is less activity on the high street and some nearby businesses have closed, which means fewer customers passing by. In addition, the business is facing higher costs due to the rising price of flowers and increased operational expenses.</a:t>
            </a:r>
            <a:endParaRPr lang="en-GB" dirty="0">
              <a:effectLst/>
              <a:latin typeface="Helvetica" pitchFamily="2" charset="0"/>
            </a:endParaRPr>
          </a:p>
          <a:p>
            <a:r>
              <a:rPr lang="en-GB" b="0" i="0" dirty="0">
                <a:effectLst/>
                <a:latin typeface="Helvetica" pitchFamily="2" charset="0"/>
              </a:rPr>
              <a:t>Finally, the shop has limited marketing, with very little digital marketing and a weak presence on social media, making it harder to attract new customers.</a:t>
            </a:r>
            <a:endParaRPr lang="en-GB" dirty="0">
              <a:effectLst/>
              <a:latin typeface="Helvetica" pitchFamily="2" charset="0"/>
            </a:endParaRPr>
          </a:p>
          <a:p>
            <a:pPr defTabSz="12700">
              <a:spcBef>
                <a:spcPts val="0"/>
              </a:spcBef>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defRPr sz="1200">
                <a:solidFill>
                  <a:srgbClr val="000000"/>
                </a:solidFill>
                <a:latin typeface="+mn-lt"/>
                <a:ea typeface="+mn-ea"/>
                <a:cs typeface="+mn-cs"/>
                <a:sym typeface="Helvetica"/>
              </a:defRPr>
            </a:pPr>
            <a:endParaRPr dirty="0"/>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 name="Title 1"/>
          <p:cNvSpPr txBox="1">
            <a:spLocks noGrp="1"/>
          </p:cNvSpPr>
          <p:nvPr>
            <p:ph type="title"/>
          </p:nvPr>
        </p:nvSpPr>
        <p:spPr>
          <a:xfrm>
            <a:off x="2589211" y="338327"/>
            <a:ext cx="8915400" cy="932689"/>
          </a:xfrm>
          <a:prstGeom prst="rect">
            <a:avLst/>
          </a:prstGeom>
        </p:spPr>
        <p:txBody>
          <a:bodyPr/>
          <a:lstStyle>
            <a:lvl1pPr>
              <a:defRPr b="1"/>
            </a:lvl1pPr>
          </a:lstStyle>
          <a:p>
            <a:r>
              <a:t>Conclusion</a:t>
            </a:r>
          </a:p>
        </p:txBody>
      </p:sp>
      <p:sp>
        <p:nvSpPr>
          <p:cNvPr id="423" name="Text Placeholder 2"/>
          <p:cNvSpPr txBox="1">
            <a:spLocks noGrp="1"/>
          </p:cNvSpPr>
          <p:nvPr>
            <p:ph type="body" idx="1"/>
          </p:nvPr>
        </p:nvSpPr>
        <p:spPr>
          <a:xfrm>
            <a:off x="2589211" y="1856232"/>
            <a:ext cx="8915400" cy="4160521"/>
          </a:xfrm>
          <a:prstGeom prst="rect">
            <a:avLst/>
          </a:prstGeom>
        </p:spPr>
        <p:txBody>
          <a:bodyPr/>
          <a:lstStyle/>
          <a:p>
            <a:r>
              <a:rPr lang="en-GB" b="0" i="0" dirty="0">
                <a:effectLst/>
                <a:latin typeface="Helvetica" pitchFamily="2" charset="0"/>
              </a:rPr>
              <a:t>Green Haven Florists has experienced a decline in sales due to several internal and external factors.</a:t>
            </a:r>
            <a:endParaRPr lang="en-GB" dirty="0">
              <a:effectLst/>
              <a:latin typeface="Helvetica" pitchFamily="2" charset="0"/>
            </a:endParaRPr>
          </a:p>
          <a:p>
            <a:r>
              <a:rPr lang="en-GB" b="0" i="0" dirty="0">
                <a:effectLst/>
                <a:latin typeface="Helvetica" pitchFamily="2" charset="0"/>
              </a:rPr>
              <a:t>Reduced foot traffic, rising costs, increased online competition, and limited digital marketing have all contributed to the problem.</a:t>
            </a:r>
            <a:endParaRPr lang="en-GB" dirty="0">
              <a:effectLst/>
              <a:latin typeface="Helvetica" pitchFamily="2" charset="0"/>
            </a:endParaRPr>
          </a:p>
          <a:p>
            <a:r>
              <a:rPr lang="en-GB" b="0" i="0" dirty="0">
                <a:effectLst/>
                <a:latin typeface="Helvetica" pitchFamily="2" charset="0"/>
              </a:rPr>
              <a:t>To remain competitive, the business may need to improve its online presence, update its website, expand delivery options, and strengthen marketing strategies. Adapting to modern consumer behaviour will help the company remain successful in a changing retail environment.</a:t>
            </a:r>
            <a:endParaRPr lang="en-GB" dirty="0">
              <a:effectLst/>
              <a:latin typeface="Helvetica" pitchFamily="2" charset="0"/>
            </a:endParaRPr>
          </a:p>
          <a:p>
            <a:endParaRPr dirty="0"/>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 name="Title 1"/>
          <p:cNvSpPr txBox="1">
            <a:spLocks noGrp="1"/>
          </p:cNvSpPr>
          <p:nvPr>
            <p:ph type="title"/>
          </p:nvPr>
        </p:nvSpPr>
        <p:spPr>
          <a:xfrm>
            <a:off x="2589211" y="521208"/>
            <a:ext cx="8915400" cy="860401"/>
          </a:xfrm>
          <a:prstGeom prst="rect">
            <a:avLst/>
          </a:prstGeom>
        </p:spPr>
        <p:txBody>
          <a:bodyPr/>
          <a:lstStyle>
            <a:lvl1pPr>
              <a:defRPr b="1"/>
            </a:lvl1pPr>
          </a:lstStyle>
          <a:p>
            <a:r>
              <a:t>References </a:t>
            </a:r>
          </a:p>
        </p:txBody>
      </p:sp>
      <p:sp>
        <p:nvSpPr>
          <p:cNvPr id="426" name="Text Placeholder 2"/>
          <p:cNvSpPr txBox="1">
            <a:spLocks noGrp="1"/>
          </p:cNvSpPr>
          <p:nvPr>
            <p:ph type="body" idx="1"/>
          </p:nvPr>
        </p:nvSpPr>
        <p:spPr>
          <a:xfrm>
            <a:off x="1589706" y="1600200"/>
            <a:ext cx="9914905" cy="4517136"/>
          </a:xfrm>
          <a:prstGeom prst="rect">
            <a:avLst/>
          </a:prstGeom>
        </p:spPr>
        <p:txBody>
          <a:bodyPr/>
          <a:lstStyle/>
          <a:p>
            <a:pPr>
              <a:defRPr b="1">
                <a:solidFill>
                  <a:srgbClr val="111111"/>
                </a:solidFill>
                <a:latin typeface="Arial"/>
                <a:ea typeface="Arial"/>
                <a:cs typeface="Arial"/>
                <a:sym typeface="Arial"/>
              </a:defRPr>
            </a:pPr>
            <a:r>
              <a:rPr dirty="0"/>
              <a:t>Calculator Ultra (2025)</a:t>
            </a:r>
            <a:r>
              <a:rPr i="1" dirty="0"/>
              <a:t> </a:t>
            </a:r>
            <a:r>
              <a:rPr i="1" dirty="0">
                <a:solidFill>
                  <a:srgbClr val="1D4ED8"/>
                </a:solidFill>
              </a:rPr>
              <a:t>Find More Calculator</a:t>
            </a:r>
            <a:r>
              <a:rPr dirty="0">
                <a:solidFill>
                  <a:srgbClr val="1D4ED8"/>
                </a:solidFill>
              </a:rPr>
              <a:t> Available at: </a:t>
            </a:r>
            <a:r>
              <a:rPr b="0" u="sng" dirty="0">
                <a:solidFill>
                  <a:srgbClr val="9454C3"/>
                </a:solidFill>
                <a:uFill>
                  <a:solidFill>
                    <a:srgbClr val="9454C3"/>
                  </a:solidFill>
                </a:uFill>
                <a:hlinkClick r:id="rId2"/>
              </a:rPr>
              <a:t>Drop in Sales Calculator &amp; Formula Online Calculator Ultra</a:t>
            </a:r>
            <a:r>
              <a:rPr i="1" dirty="0">
                <a:solidFill>
                  <a:srgbClr val="595959"/>
                </a:solidFill>
              </a:rPr>
              <a:t> </a:t>
            </a:r>
            <a:r>
              <a:rPr dirty="0">
                <a:solidFill>
                  <a:srgbClr val="595959"/>
                </a:solidFill>
              </a:rPr>
              <a:t>(Accessed:  6 October 2025).</a:t>
            </a:r>
          </a:p>
          <a:p>
            <a:pPr>
              <a:defRPr b="1">
                <a:solidFill>
                  <a:srgbClr val="FF0000"/>
                </a:solidFill>
                <a:latin typeface="Arial"/>
                <a:ea typeface="Arial"/>
                <a:cs typeface="Arial"/>
                <a:sym typeface="Arial"/>
              </a:defRPr>
            </a:pPr>
            <a:r>
              <a:rPr dirty="0"/>
              <a:t>5 sources</a:t>
            </a:r>
            <a:endParaRPr lang="ro-RO" dirty="0"/>
          </a:p>
          <a:p>
            <a:r>
              <a:rPr lang="en-GB" b="0" i="0" dirty="0">
                <a:effectLst/>
                <a:latin typeface="Helvetica" pitchFamily="2" charset="0"/>
              </a:rPr>
              <a:t>﻿﻿Calculator Ultra (2025) Drop in Sales Calculator.</a:t>
            </a:r>
            <a:endParaRPr lang="en-GB" dirty="0">
              <a:effectLst/>
              <a:latin typeface="Helvetica" pitchFamily="2" charset="0"/>
            </a:endParaRPr>
          </a:p>
          <a:p>
            <a:r>
              <a:rPr lang="en-GB" b="0" i="0" dirty="0">
                <a:effectLst/>
                <a:latin typeface="Helvetica" pitchFamily="2" charset="0"/>
              </a:rPr>
              <a:t>﻿﻿</a:t>
            </a:r>
            <a:r>
              <a:rPr lang="en-GB" b="0" i="0" dirty="0" err="1">
                <a:effectLst/>
                <a:latin typeface="Helvetica" pitchFamily="2" charset="0"/>
              </a:rPr>
              <a:t>Kotler</a:t>
            </a:r>
            <a:r>
              <a:rPr lang="en-GB" b="0" i="0" dirty="0">
                <a:effectLst/>
                <a:latin typeface="Helvetica" pitchFamily="2" charset="0"/>
              </a:rPr>
              <a:t>, P. &amp; Keller, K. (Marketing Management).</a:t>
            </a:r>
            <a:endParaRPr lang="en-GB" dirty="0">
              <a:effectLst/>
              <a:latin typeface="Helvetica" pitchFamily="2" charset="0"/>
            </a:endParaRPr>
          </a:p>
          <a:p>
            <a:r>
              <a:rPr lang="en-GB" b="0" i="0" dirty="0">
                <a:effectLst/>
                <a:latin typeface="Helvetica" pitchFamily="2" charset="0"/>
              </a:rPr>
              <a:t>﻿﻿GOV.UK - Small Business Support.</a:t>
            </a:r>
            <a:endParaRPr lang="en-GB" dirty="0">
              <a:effectLst/>
              <a:latin typeface="Helvetica" pitchFamily="2" charset="0"/>
            </a:endParaRPr>
          </a:p>
          <a:p>
            <a:r>
              <a:rPr lang="en-GB" b="0" i="0" dirty="0">
                <a:effectLst/>
                <a:latin typeface="Helvetica" pitchFamily="2" charset="0"/>
              </a:rPr>
              <a:t>﻿﻿</a:t>
            </a:r>
            <a:r>
              <a:rPr lang="en-GB" b="0" i="0" dirty="0" err="1">
                <a:effectLst/>
                <a:latin typeface="Helvetica" pitchFamily="2" charset="0"/>
              </a:rPr>
              <a:t>Statista</a:t>
            </a:r>
            <a:r>
              <a:rPr lang="en-GB" b="0" i="0" dirty="0">
                <a:effectLst/>
                <a:latin typeface="Helvetica" pitchFamily="2" charset="0"/>
              </a:rPr>
              <a:t> - Online retail trends.</a:t>
            </a:r>
            <a:endParaRPr lang="en-GB" dirty="0">
              <a:effectLst/>
              <a:latin typeface="Helvetica" pitchFamily="2" charset="0"/>
            </a:endParaRPr>
          </a:p>
          <a:p>
            <a:r>
              <a:rPr lang="en-GB" b="0" i="0" dirty="0">
                <a:effectLst/>
                <a:latin typeface="Helvetica" pitchFamily="2" charset="0"/>
              </a:rPr>
              <a:t>﻿﻿</a:t>
            </a:r>
            <a:r>
              <a:rPr lang="en-GB" b="0" i="0" dirty="0" err="1">
                <a:effectLst/>
                <a:latin typeface="Helvetica" pitchFamily="2" charset="0"/>
              </a:rPr>
              <a:t>Investopedia</a:t>
            </a:r>
            <a:r>
              <a:rPr lang="en-GB" b="0" i="0" dirty="0">
                <a:effectLst/>
                <a:latin typeface="Helvetica" pitchFamily="2" charset="0"/>
              </a:rPr>
              <a:t> - PESTLE Analysis.</a:t>
            </a:r>
            <a:endParaRPr lang="en-GB" dirty="0">
              <a:effectLst/>
              <a:latin typeface="Helvetica" pitchFamily="2" charset="0"/>
            </a:endParaRPr>
          </a:p>
          <a:p>
            <a:pPr>
              <a:defRPr b="1">
                <a:solidFill>
                  <a:srgbClr val="FF0000"/>
                </a:solidFill>
                <a:latin typeface="Arial"/>
                <a:ea typeface="Arial"/>
                <a:cs typeface="Arial"/>
                <a:sym typeface="Arial"/>
              </a:defRPr>
            </a:pPr>
            <a:br>
              <a:rPr dirty="0"/>
            </a:br>
            <a:endParaRPr lang="ro-RO" dirty="0"/>
          </a:p>
          <a:p>
            <a:pPr>
              <a:defRPr b="1">
                <a:solidFill>
                  <a:srgbClr val="FF0000"/>
                </a:solidFill>
                <a:latin typeface="Arial"/>
                <a:ea typeface="Arial"/>
                <a:cs typeface="Arial"/>
                <a:sym typeface="Arial"/>
              </a:defRPr>
            </a:pPr>
            <a:endParaRPr dirty="0"/>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0" name="Group 1067"/>
          <p:cNvGrpSpPr/>
          <p:nvPr/>
        </p:nvGrpSpPr>
        <p:grpSpPr>
          <a:xfrm>
            <a:off x="9" y="228599"/>
            <a:ext cx="2851524" cy="6638627"/>
            <a:chOff x="0" y="0"/>
            <a:chExt cx="2851523" cy="6638624"/>
          </a:xfrm>
        </p:grpSpPr>
        <p:sp>
          <p:nvSpPr>
            <p:cNvPr id="428" name="Freeform 11"/>
            <p:cNvSpPr/>
            <p:nvPr/>
          </p:nvSpPr>
          <p:spPr>
            <a:xfrm>
              <a:off x="-1" y="2346442"/>
              <a:ext cx="100643" cy="626216"/>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29" name="Freeform 12"/>
            <p:cNvSpPr/>
            <p:nvPr/>
          </p:nvSpPr>
          <p:spPr>
            <a:xfrm>
              <a:off x="128598" y="2927928"/>
              <a:ext cx="646720" cy="2322214"/>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0" name="Freeform 13"/>
            <p:cNvSpPr/>
            <p:nvPr/>
          </p:nvSpPr>
          <p:spPr>
            <a:xfrm>
              <a:off x="807000" y="5218457"/>
              <a:ext cx="609444"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1" name="Freeform 14"/>
            <p:cNvSpPr/>
            <p:nvPr/>
          </p:nvSpPr>
          <p:spPr>
            <a:xfrm>
              <a:off x="959826" y="6275196"/>
              <a:ext cx="171466" cy="363429"/>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2" name="Freeform 15"/>
            <p:cNvSpPr/>
            <p:nvPr/>
          </p:nvSpPr>
          <p:spPr>
            <a:xfrm>
              <a:off x="100641" y="2972657"/>
              <a:ext cx="821912" cy="3328632"/>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3" name="Freeform 16"/>
            <p:cNvSpPr/>
            <p:nvPr/>
          </p:nvSpPr>
          <p:spPr>
            <a:xfrm>
              <a:off x="26126" y="0"/>
              <a:ext cx="102473" cy="2927929"/>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4" name="Freeform 17"/>
            <p:cNvSpPr/>
            <p:nvPr/>
          </p:nvSpPr>
          <p:spPr>
            <a:xfrm>
              <a:off x="78277" y="2715462"/>
              <a:ext cx="78278" cy="49389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5" name="Freeform 18"/>
            <p:cNvSpPr/>
            <p:nvPr/>
          </p:nvSpPr>
          <p:spPr>
            <a:xfrm>
              <a:off x="769725" y="5250141"/>
              <a:ext cx="190102" cy="102505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6" name="Freeform 19"/>
            <p:cNvSpPr/>
            <p:nvPr/>
          </p:nvSpPr>
          <p:spPr>
            <a:xfrm>
              <a:off x="775316" y="1170425"/>
              <a:ext cx="2076208" cy="4048033"/>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7" name="Freeform 20"/>
            <p:cNvSpPr/>
            <p:nvPr/>
          </p:nvSpPr>
          <p:spPr>
            <a:xfrm>
              <a:off x="922552" y="6301288"/>
              <a:ext cx="162147" cy="33733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8" name="Freeform 21"/>
            <p:cNvSpPr/>
            <p:nvPr/>
          </p:nvSpPr>
          <p:spPr>
            <a:xfrm>
              <a:off x="769725" y="5130862"/>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39" name="Freeform 22"/>
            <p:cNvSpPr/>
            <p:nvPr/>
          </p:nvSpPr>
          <p:spPr>
            <a:xfrm>
              <a:off x="849865" y="6016136"/>
              <a:ext cx="238560" cy="622488"/>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453" name="Group 1109"/>
          <p:cNvGrpSpPr/>
          <p:nvPr/>
        </p:nvGrpSpPr>
        <p:grpSpPr>
          <a:xfrm>
            <a:off x="27223" y="-786"/>
            <a:ext cx="2356676" cy="6854040"/>
            <a:chOff x="0" y="0"/>
            <a:chExt cx="2356674" cy="6854039"/>
          </a:xfrm>
        </p:grpSpPr>
        <p:sp>
          <p:nvSpPr>
            <p:cNvPr id="441" name="Freeform 27"/>
            <p:cNvSpPr/>
            <p:nvPr/>
          </p:nvSpPr>
          <p:spPr>
            <a:xfrm>
              <a:off x="-1" y="0"/>
              <a:ext cx="494328"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2" name="Freeform 28"/>
            <p:cNvSpPr/>
            <p:nvPr/>
          </p:nvSpPr>
          <p:spPr>
            <a:xfrm>
              <a:off x="523067" y="4317258"/>
              <a:ext cx="423437"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3" name="Freeform 29"/>
            <p:cNvSpPr/>
            <p:nvPr/>
          </p:nvSpPr>
          <p:spPr>
            <a:xfrm>
              <a:off x="979074" y="5863468"/>
              <a:ext cx="431101" cy="990572"/>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4" name="Freeform 30"/>
            <p:cNvSpPr/>
            <p:nvPr/>
          </p:nvSpPr>
          <p:spPr>
            <a:xfrm>
              <a:off x="494326" y="4365159"/>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5" name="Freeform 31"/>
            <p:cNvSpPr/>
            <p:nvPr/>
          </p:nvSpPr>
          <p:spPr>
            <a:xfrm>
              <a:off x="444311" y="1289984"/>
              <a:ext cx="170725" cy="3027275"/>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6" name="Freeform 32"/>
            <p:cNvSpPr/>
            <p:nvPr/>
          </p:nvSpPr>
          <p:spPr>
            <a:xfrm>
              <a:off x="1084453" y="6572387"/>
              <a:ext cx="134121" cy="281654"/>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7"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8" name="Freeform 34"/>
            <p:cNvSpPr/>
            <p:nvPr/>
          </p:nvSpPr>
          <p:spPr>
            <a:xfrm>
              <a:off x="946501" y="3146585"/>
              <a:ext cx="1410174"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49" name="Freeform 35"/>
            <p:cNvSpPr/>
            <p:nvPr/>
          </p:nvSpPr>
          <p:spPr>
            <a:xfrm>
              <a:off x="1046133" y="6601127"/>
              <a:ext cx="120710" cy="25291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50"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51" name="Freeform 37"/>
            <p:cNvSpPr/>
            <p:nvPr/>
          </p:nvSpPr>
          <p:spPr>
            <a:xfrm>
              <a:off x="946502" y="5773416"/>
              <a:ext cx="38320"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52" name="Freeform 38"/>
            <p:cNvSpPr/>
            <p:nvPr/>
          </p:nvSpPr>
          <p:spPr>
            <a:xfrm>
              <a:off x="979074" y="6323308"/>
              <a:ext cx="210761" cy="530732"/>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454" name="Rectangle 1122"/>
          <p:cNvSpPr/>
          <p:nvPr/>
        </p:nvSpPr>
        <p:spPr>
          <a:xfrm>
            <a:off x="-1" y="0"/>
            <a:ext cx="182882"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455" name="Freeform 6"/>
          <p:cNvSpPr/>
          <p:nvPr/>
        </p:nvSpPr>
        <p:spPr>
          <a:xfrm>
            <a:off x="-1" y="4323810"/>
            <a:ext cx="1742308" cy="778590"/>
          </a:xfrm>
          <a:custGeom>
            <a:avLst/>
            <a:gdLst/>
            <a:ahLst/>
            <a:cxnLst>
              <a:cxn ang="0">
                <a:pos x="wd2" y="hd2"/>
              </a:cxn>
              <a:cxn ang="5400000">
                <a:pos x="wd2" y="hd2"/>
              </a:cxn>
              <a:cxn ang="10800000">
                <a:pos x="wd2" y="hd2"/>
              </a:cxn>
              <a:cxn ang="16200000">
                <a:pos x="wd2" y="hd2"/>
              </a:cxn>
            </a:cxnLst>
            <a:rect l="0" t="0" r="r" b="b"/>
            <a:pathLst>
              <a:path w="21571" h="21600" extrusionOk="0">
                <a:moveTo>
                  <a:pt x="16665" y="21600"/>
                </a:moveTo>
                <a:cubicBezTo>
                  <a:pt x="16839" y="21600"/>
                  <a:pt x="16955" y="21470"/>
                  <a:pt x="17013" y="21340"/>
                </a:cubicBezTo>
                <a:cubicBezTo>
                  <a:pt x="17013" y="21210"/>
                  <a:pt x="17071" y="21210"/>
                  <a:pt x="17071" y="21210"/>
                </a:cubicBezTo>
                <a:cubicBezTo>
                  <a:pt x="21484" y="11320"/>
                  <a:pt x="21484" y="11320"/>
                  <a:pt x="21484" y="11320"/>
                </a:cubicBezTo>
                <a:cubicBezTo>
                  <a:pt x="21600" y="11060"/>
                  <a:pt x="21600" y="10540"/>
                  <a:pt x="21484" y="10149"/>
                </a:cubicBezTo>
                <a:cubicBezTo>
                  <a:pt x="17071" y="390"/>
                  <a:pt x="17071" y="390"/>
                  <a:pt x="17071" y="390"/>
                </a:cubicBezTo>
                <a:cubicBezTo>
                  <a:pt x="17071" y="260"/>
                  <a:pt x="17013" y="260"/>
                  <a:pt x="17013" y="260"/>
                </a:cubicBezTo>
                <a:cubicBezTo>
                  <a:pt x="16955" y="130"/>
                  <a:pt x="16839" y="0"/>
                  <a:pt x="16665" y="0"/>
                </a:cubicBezTo>
                <a:cubicBezTo>
                  <a:pt x="0" y="0"/>
                  <a:pt x="0" y="0"/>
                  <a:pt x="0" y="0"/>
                </a:cubicBezTo>
                <a:cubicBezTo>
                  <a:pt x="0" y="21600"/>
                  <a:pt x="0" y="21600"/>
                  <a:pt x="0" y="21600"/>
                </a:cubicBezTo>
                <a:lnTo>
                  <a:pt x="16665" y="21600"/>
                </a:lnTo>
                <a:close/>
              </a:path>
            </a:pathLst>
          </a:custGeom>
          <a:solidFill>
            <a:schemeClr val="accent1"/>
          </a:solidFill>
          <a:ln w="12700">
            <a:miter lim="400000"/>
          </a:ln>
        </p:spPr>
        <p:txBody>
          <a:bodyPr lIns="45719" rIns="45719"/>
          <a:lstStyle/>
          <a:p>
            <a:endParaRPr/>
          </a:p>
        </p:txBody>
      </p:sp>
      <p:sp>
        <p:nvSpPr>
          <p:cNvPr id="456" name="Rectangle 1066"/>
          <p:cNvSpPr/>
          <p:nvPr/>
        </p:nvSpPr>
        <p:spPr>
          <a:xfrm>
            <a:off x="0" y="-787"/>
            <a:ext cx="12192000" cy="6854040"/>
          </a:xfrm>
          <a:prstGeom prst="rect">
            <a:avLst/>
          </a:prstGeom>
          <a:ln w="12700">
            <a:miter lim="400000"/>
          </a:ln>
        </p:spPr>
        <p:txBody>
          <a:bodyPr lIns="45719" rIns="45719" anchor="ctr"/>
          <a:lstStyle/>
          <a:p>
            <a:pPr algn="ctr">
              <a:defRPr>
                <a:solidFill>
                  <a:srgbClr val="FFFFFF"/>
                </a:solidFill>
              </a:defRPr>
            </a:pPr>
            <a:endParaRPr/>
          </a:p>
        </p:txBody>
      </p:sp>
      <p:sp>
        <p:nvSpPr>
          <p:cNvPr id="457" name="Rectangle 1068"/>
          <p:cNvSpPr/>
          <p:nvPr/>
        </p:nvSpPr>
        <p:spPr>
          <a:xfrm>
            <a:off x="612047" y="935645"/>
            <a:ext cx="4851190" cy="4968018"/>
          </a:xfrm>
          <a:prstGeom prst="rect">
            <a:avLst/>
          </a:prstGeom>
          <a:solidFill>
            <a:srgbClr val="FFFFFF"/>
          </a:solidFill>
          <a:ln w="12700" cap="sq">
            <a:solidFill>
              <a:srgbClr val="242852"/>
            </a:solidFill>
            <a:miter/>
          </a:ln>
        </p:spPr>
        <p:txBody>
          <a:bodyPr lIns="45719" rIns="45719" anchor="ctr"/>
          <a:lstStyle/>
          <a:p>
            <a:pPr algn="ctr">
              <a:defRPr>
                <a:solidFill>
                  <a:srgbClr val="FFFFFF"/>
                </a:solidFill>
              </a:defRPr>
            </a:pPr>
            <a:endParaRPr/>
          </a:p>
        </p:txBody>
      </p:sp>
      <p:grpSp>
        <p:nvGrpSpPr>
          <p:cNvPr id="470" name="Group 1070"/>
          <p:cNvGrpSpPr/>
          <p:nvPr/>
        </p:nvGrpSpPr>
        <p:grpSpPr>
          <a:xfrm>
            <a:off x="6087364" y="228599"/>
            <a:ext cx="2851524" cy="6638627"/>
            <a:chOff x="0" y="0"/>
            <a:chExt cx="2851523" cy="6638624"/>
          </a:xfrm>
        </p:grpSpPr>
        <p:sp>
          <p:nvSpPr>
            <p:cNvPr id="458" name="Freeform 11"/>
            <p:cNvSpPr/>
            <p:nvPr/>
          </p:nvSpPr>
          <p:spPr>
            <a:xfrm>
              <a:off x="-1" y="2346442"/>
              <a:ext cx="100643" cy="626216"/>
            </a:xfrm>
            <a:custGeom>
              <a:avLst/>
              <a:gdLst/>
              <a:ahLst/>
              <a:cxnLst>
                <a:cxn ang="0">
                  <a:pos x="wd2" y="hd2"/>
                </a:cxn>
                <a:cxn ang="5400000">
                  <a:pos x="wd2" y="hd2"/>
                </a:cxn>
                <a:cxn ang="10800000">
                  <a:pos x="wd2" y="hd2"/>
                </a:cxn>
                <a:cxn ang="16200000">
                  <a:pos x="wd2" y="hd2"/>
                </a:cxn>
              </a:cxnLst>
              <a:rect l="0" t="0" r="r" b="b"/>
              <a:pathLst>
                <a:path w="21600" h="21600" extrusionOk="0">
                  <a:moveTo>
                    <a:pt x="21600" y="21600"/>
                  </a:moveTo>
                  <a:cubicBezTo>
                    <a:pt x="19636" y="18582"/>
                    <a:pt x="18655" y="15724"/>
                    <a:pt x="16691" y="12706"/>
                  </a:cubicBezTo>
                  <a:cubicBezTo>
                    <a:pt x="10800" y="8576"/>
                    <a:pt x="5891" y="4288"/>
                    <a:pt x="0" y="0"/>
                  </a:cubicBezTo>
                  <a:cubicBezTo>
                    <a:pt x="0" y="5559"/>
                    <a:pt x="0" y="5559"/>
                    <a:pt x="0" y="5559"/>
                  </a:cubicBezTo>
                  <a:cubicBezTo>
                    <a:pt x="5891" y="10165"/>
                    <a:pt x="12764" y="14929"/>
                    <a:pt x="19636" y="19694"/>
                  </a:cubicBezTo>
                  <a:cubicBezTo>
                    <a:pt x="19636" y="20329"/>
                    <a:pt x="20618" y="20965"/>
                    <a:pt x="21600"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59" name="Freeform 12"/>
            <p:cNvSpPr/>
            <p:nvPr/>
          </p:nvSpPr>
          <p:spPr>
            <a:xfrm>
              <a:off x="128598" y="2927928"/>
              <a:ext cx="646720" cy="2322214"/>
            </a:xfrm>
            <a:custGeom>
              <a:avLst/>
              <a:gdLst/>
              <a:ahLst/>
              <a:cxnLst>
                <a:cxn ang="0">
                  <a:pos x="wd2" y="hd2"/>
                </a:cxn>
                <a:cxn ang="5400000">
                  <a:pos x="wd2" y="hd2"/>
                </a:cxn>
                <a:cxn ang="10800000">
                  <a:pos x="wd2" y="hd2"/>
                </a:cxn>
                <a:cxn ang="16200000">
                  <a:pos x="wd2" y="hd2"/>
                </a:cxn>
              </a:cxnLst>
              <a:rect l="0" t="0" r="r" b="b"/>
              <a:pathLst>
                <a:path w="21600" h="21600" extrusionOk="0">
                  <a:moveTo>
                    <a:pt x="13269" y="15000"/>
                  </a:moveTo>
                  <a:cubicBezTo>
                    <a:pt x="15891" y="17229"/>
                    <a:pt x="18514" y="19414"/>
                    <a:pt x="21446" y="21600"/>
                  </a:cubicBezTo>
                  <a:cubicBezTo>
                    <a:pt x="21446" y="21214"/>
                    <a:pt x="21446" y="20871"/>
                    <a:pt x="21600" y="20486"/>
                  </a:cubicBezTo>
                  <a:cubicBezTo>
                    <a:pt x="19131" y="18643"/>
                    <a:pt x="16817" y="16757"/>
                    <a:pt x="14657" y="14871"/>
                  </a:cubicBezTo>
                  <a:cubicBezTo>
                    <a:pt x="8949" y="9986"/>
                    <a:pt x="4166" y="5014"/>
                    <a:pt x="0" y="0"/>
                  </a:cubicBezTo>
                  <a:cubicBezTo>
                    <a:pt x="309" y="857"/>
                    <a:pt x="617" y="1757"/>
                    <a:pt x="926" y="2614"/>
                  </a:cubicBezTo>
                  <a:cubicBezTo>
                    <a:pt x="4629" y="6771"/>
                    <a:pt x="8640" y="10929"/>
                    <a:pt x="13269" y="150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0" name="Freeform 13"/>
            <p:cNvSpPr/>
            <p:nvPr/>
          </p:nvSpPr>
          <p:spPr>
            <a:xfrm>
              <a:off x="807000" y="5218457"/>
              <a:ext cx="609444" cy="1420167"/>
            </a:xfrm>
            <a:custGeom>
              <a:avLst/>
              <a:gdLst/>
              <a:ahLst/>
              <a:cxnLst>
                <a:cxn ang="0">
                  <a:pos x="wd2" y="hd2"/>
                </a:cxn>
                <a:cxn ang="5400000">
                  <a:pos x="wd2" y="hd2"/>
                </a:cxn>
                <a:cxn ang="10800000">
                  <a:pos x="wd2" y="hd2"/>
                </a:cxn>
                <a:cxn ang="16200000">
                  <a:pos x="wd2" y="hd2"/>
                </a:cxn>
              </a:cxnLst>
              <a:rect l="0" t="0" r="r" b="b"/>
              <a:pathLst>
                <a:path w="21600" h="21600" extrusionOk="0">
                  <a:moveTo>
                    <a:pt x="1309" y="1543"/>
                  </a:moveTo>
                  <a:cubicBezTo>
                    <a:pt x="818" y="1052"/>
                    <a:pt x="327" y="561"/>
                    <a:pt x="0" y="0"/>
                  </a:cubicBezTo>
                  <a:cubicBezTo>
                    <a:pt x="0" y="701"/>
                    <a:pt x="0" y="1332"/>
                    <a:pt x="0" y="2034"/>
                  </a:cubicBezTo>
                  <a:cubicBezTo>
                    <a:pt x="3436" y="5961"/>
                    <a:pt x="7200" y="9818"/>
                    <a:pt x="11127" y="13605"/>
                  </a:cubicBezTo>
                  <a:cubicBezTo>
                    <a:pt x="13909" y="16270"/>
                    <a:pt x="17018" y="18935"/>
                    <a:pt x="20127" y="21600"/>
                  </a:cubicBezTo>
                  <a:cubicBezTo>
                    <a:pt x="21600" y="21600"/>
                    <a:pt x="21600" y="21600"/>
                    <a:pt x="21600" y="21600"/>
                  </a:cubicBezTo>
                  <a:cubicBezTo>
                    <a:pt x="18491" y="18865"/>
                    <a:pt x="15382" y="16130"/>
                    <a:pt x="12600" y="13325"/>
                  </a:cubicBezTo>
                  <a:cubicBezTo>
                    <a:pt x="8509" y="9468"/>
                    <a:pt x="4745" y="5540"/>
                    <a:pt x="1309" y="1543"/>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1" name="Freeform 14"/>
            <p:cNvSpPr/>
            <p:nvPr/>
          </p:nvSpPr>
          <p:spPr>
            <a:xfrm>
              <a:off x="959826" y="6275196"/>
              <a:ext cx="171466" cy="363429"/>
            </a:xfrm>
            <a:custGeom>
              <a:avLst/>
              <a:gdLst/>
              <a:ahLst/>
              <a:cxnLst>
                <a:cxn ang="0">
                  <a:pos x="wd2" y="hd2"/>
                </a:cxn>
                <a:cxn ang="5400000">
                  <a:pos x="wd2" y="hd2"/>
                </a:cxn>
                <a:cxn ang="10800000">
                  <a:pos x="wd2" y="hd2"/>
                </a:cxn>
                <a:cxn ang="16200000">
                  <a:pos x="wd2" y="hd2"/>
                </a:cxn>
              </a:cxnLst>
              <a:rect l="0" t="0" r="r" b="b"/>
              <a:pathLst>
                <a:path w="21600" h="21600" extrusionOk="0">
                  <a:moveTo>
                    <a:pt x="16346" y="21600"/>
                  </a:moveTo>
                  <a:cubicBezTo>
                    <a:pt x="21600" y="21600"/>
                    <a:pt x="21600" y="21600"/>
                    <a:pt x="21600" y="21600"/>
                  </a:cubicBezTo>
                  <a:cubicBezTo>
                    <a:pt x="14011" y="14491"/>
                    <a:pt x="7005" y="7382"/>
                    <a:pt x="0" y="0"/>
                  </a:cubicBezTo>
                  <a:cubicBezTo>
                    <a:pt x="4670" y="7382"/>
                    <a:pt x="9924" y="14491"/>
                    <a:pt x="16346" y="216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2" name="Freeform 15"/>
            <p:cNvSpPr/>
            <p:nvPr/>
          </p:nvSpPr>
          <p:spPr>
            <a:xfrm>
              <a:off x="100641" y="2972657"/>
              <a:ext cx="821912" cy="3328632"/>
            </a:xfrm>
            <a:custGeom>
              <a:avLst/>
              <a:gdLst/>
              <a:ahLst/>
              <a:cxnLst>
                <a:cxn ang="0">
                  <a:pos x="wd2" y="hd2"/>
                </a:cxn>
                <a:cxn ang="5400000">
                  <a:pos x="wd2" y="hd2"/>
                </a:cxn>
                <a:cxn ang="10800000">
                  <a:pos x="wd2" y="hd2"/>
                </a:cxn>
                <a:cxn ang="16200000">
                  <a:pos x="wd2" y="hd2"/>
                </a:cxn>
              </a:cxnLst>
              <a:rect l="0" t="0" r="r" b="b"/>
              <a:pathLst>
                <a:path w="21600" h="21600" extrusionOk="0">
                  <a:moveTo>
                    <a:pt x="19658" y="19745"/>
                  </a:moveTo>
                  <a:cubicBezTo>
                    <a:pt x="17596" y="18489"/>
                    <a:pt x="15775" y="17232"/>
                    <a:pt x="14076" y="15976"/>
                  </a:cubicBezTo>
                  <a:cubicBezTo>
                    <a:pt x="10193" y="13074"/>
                    <a:pt x="7160" y="10082"/>
                    <a:pt x="4854" y="7060"/>
                  </a:cubicBezTo>
                  <a:cubicBezTo>
                    <a:pt x="3519" y="5235"/>
                    <a:pt x="2427" y="3381"/>
                    <a:pt x="1456" y="1526"/>
                  </a:cubicBezTo>
                  <a:cubicBezTo>
                    <a:pt x="971" y="1017"/>
                    <a:pt x="485" y="509"/>
                    <a:pt x="0" y="0"/>
                  </a:cubicBezTo>
                  <a:cubicBezTo>
                    <a:pt x="971" y="2363"/>
                    <a:pt x="2306" y="4757"/>
                    <a:pt x="4004" y="7090"/>
                  </a:cubicBezTo>
                  <a:cubicBezTo>
                    <a:pt x="6189" y="10142"/>
                    <a:pt x="9222" y="13134"/>
                    <a:pt x="12984" y="16065"/>
                  </a:cubicBezTo>
                  <a:cubicBezTo>
                    <a:pt x="14926" y="17531"/>
                    <a:pt x="17110" y="18967"/>
                    <a:pt x="19416" y="20373"/>
                  </a:cubicBezTo>
                  <a:cubicBezTo>
                    <a:pt x="20144" y="20792"/>
                    <a:pt x="20872" y="21181"/>
                    <a:pt x="21600" y="21600"/>
                  </a:cubicBezTo>
                  <a:cubicBezTo>
                    <a:pt x="21357" y="21450"/>
                    <a:pt x="21236" y="21331"/>
                    <a:pt x="21115" y="21181"/>
                  </a:cubicBezTo>
                  <a:cubicBezTo>
                    <a:pt x="20508" y="20702"/>
                    <a:pt x="20022" y="20224"/>
                    <a:pt x="19658" y="19745"/>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3" name="Freeform 16"/>
            <p:cNvSpPr/>
            <p:nvPr/>
          </p:nvSpPr>
          <p:spPr>
            <a:xfrm>
              <a:off x="26126" y="0"/>
              <a:ext cx="102473" cy="2927929"/>
            </a:xfrm>
            <a:custGeom>
              <a:avLst/>
              <a:gdLst/>
              <a:ahLst/>
              <a:cxnLst>
                <a:cxn ang="0">
                  <a:pos x="wd2" y="hd2"/>
                </a:cxn>
                <a:cxn ang="5400000">
                  <a:pos x="wd2" y="hd2"/>
                </a:cxn>
                <a:cxn ang="10800000">
                  <a:pos x="wd2" y="hd2"/>
                </a:cxn>
                <a:cxn ang="16200000">
                  <a:pos x="wd2" y="hd2"/>
                </a:cxn>
              </a:cxnLst>
              <a:rect l="0" t="0" r="r" b="b"/>
              <a:pathLst>
                <a:path w="20835" h="21600" extrusionOk="0">
                  <a:moveTo>
                    <a:pt x="9565" y="19627"/>
                  </a:moveTo>
                  <a:cubicBezTo>
                    <a:pt x="10505" y="19763"/>
                    <a:pt x="10505" y="19899"/>
                    <a:pt x="10505" y="20035"/>
                  </a:cubicBezTo>
                  <a:cubicBezTo>
                    <a:pt x="13322" y="20511"/>
                    <a:pt x="17078" y="20988"/>
                    <a:pt x="19896" y="21498"/>
                  </a:cubicBezTo>
                  <a:cubicBezTo>
                    <a:pt x="19896" y="21532"/>
                    <a:pt x="19896" y="21566"/>
                    <a:pt x="20835" y="21600"/>
                  </a:cubicBezTo>
                  <a:cubicBezTo>
                    <a:pt x="18957" y="20920"/>
                    <a:pt x="17078" y="20273"/>
                    <a:pt x="15200" y="19593"/>
                  </a:cubicBezTo>
                  <a:cubicBezTo>
                    <a:pt x="7687" y="16123"/>
                    <a:pt x="3931" y="12654"/>
                    <a:pt x="3931" y="9150"/>
                  </a:cubicBezTo>
                  <a:cubicBezTo>
                    <a:pt x="4870" y="6089"/>
                    <a:pt x="7687" y="3061"/>
                    <a:pt x="13322" y="0"/>
                  </a:cubicBezTo>
                  <a:cubicBezTo>
                    <a:pt x="10505" y="0"/>
                    <a:pt x="10505" y="0"/>
                    <a:pt x="10505" y="0"/>
                  </a:cubicBezTo>
                  <a:cubicBezTo>
                    <a:pt x="3931" y="3027"/>
                    <a:pt x="1113" y="6089"/>
                    <a:pt x="174" y="9150"/>
                  </a:cubicBezTo>
                  <a:cubicBezTo>
                    <a:pt x="-765" y="12654"/>
                    <a:pt x="2052" y="16123"/>
                    <a:pt x="9565" y="19627"/>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4" name="Freeform 17"/>
            <p:cNvSpPr/>
            <p:nvPr/>
          </p:nvSpPr>
          <p:spPr>
            <a:xfrm>
              <a:off x="78277" y="2715462"/>
              <a:ext cx="78278" cy="493891"/>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2541" y="3836"/>
                    <a:pt x="3812" y="7469"/>
                    <a:pt x="6353" y="11305"/>
                  </a:cubicBezTo>
                  <a:cubicBezTo>
                    <a:pt x="11435" y="14736"/>
                    <a:pt x="16518" y="18168"/>
                    <a:pt x="21600" y="21600"/>
                  </a:cubicBezTo>
                  <a:cubicBezTo>
                    <a:pt x="19059" y="17563"/>
                    <a:pt x="16518" y="13323"/>
                    <a:pt x="13976" y="9286"/>
                  </a:cubicBezTo>
                  <a:cubicBezTo>
                    <a:pt x="12706" y="9084"/>
                    <a:pt x="12706" y="8882"/>
                    <a:pt x="12706" y="8680"/>
                  </a:cubicBezTo>
                  <a:cubicBezTo>
                    <a:pt x="8894" y="5652"/>
                    <a:pt x="3812" y="2826"/>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5" name="Freeform 18"/>
            <p:cNvSpPr/>
            <p:nvPr/>
          </p:nvSpPr>
          <p:spPr>
            <a:xfrm>
              <a:off x="769725" y="5250141"/>
              <a:ext cx="190102" cy="102505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3016"/>
                    <a:pt x="1054" y="6032"/>
                    <a:pt x="2634" y="9049"/>
                  </a:cubicBezTo>
                  <a:cubicBezTo>
                    <a:pt x="4215" y="11384"/>
                    <a:pt x="6322" y="13816"/>
                    <a:pt x="8956" y="16151"/>
                  </a:cubicBezTo>
                  <a:cubicBezTo>
                    <a:pt x="10010" y="16735"/>
                    <a:pt x="11590" y="17319"/>
                    <a:pt x="12644" y="17903"/>
                  </a:cubicBezTo>
                  <a:cubicBezTo>
                    <a:pt x="15805" y="19168"/>
                    <a:pt x="18439" y="20335"/>
                    <a:pt x="21600" y="21600"/>
                  </a:cubicBezTo>
                  <a:cubicBezTo>
                    <a:pt x="21073" y="21308"/>
                    <a:pt x="20546" y="20919"/>
                    <a:pt x="20020" y="20627"/>
                  </a:cubicBezTo>
                  <a:cubicBezTo>
                    <a:pt x="13698" y="16735"/>
                    <a:pt x="9483" y="12843"/>
                    <a:pt x="6849" y="8951"/>
                  </a:cubicBezTo>
                  <a:cubicBezTo>
                    <a:pt x="5795" y="6616"/>
                    <a:pt x="4741" y="4378"/>
                    <a:pt x="4215" y="2141"/>
                  </a:cubicBezTo>
                  <a:cubicBezTo>
                    <a:pt x="4215" y="2043"/>
                    <a:pt x="3688" y="1946"/>
                    <a:pt x="3688" y="1751"/>
                  </a:cubicBezTo>
                  <a:cubicBezTo>
                    <a:pt x="2634" y="1168"/>
                    <a:pt x="1054" y="584"/>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6" name="Freeform 19"/>
            <p:cNvSpPr/>
            <p:nvPr/>
          </p:nvSpPr>
          <p:spPr>
            <a:xfrm>
              <a:off x="775316" y="1170425"/>
              <a:ext cx="2076208" cy="4048033"/>
            </a:xfrm>
            <a:custGeom>
              <a:avLst/>
              <a:gdLst/>
              <a:ahLst/>
              <a:cxnLst>
                <a:cxn ang="0">
                  <a:pos x="wd2" y="hd2"/>
                </a:cxn>
                <a:cxn ang="5400000">
                  <a:pos x="wd2" y="hd2"/>
                </a:cxn>
                <a:cxn ang="10800000">
                  <a:pos x="wd2" y="hd2"/>
                </a:cxn>
                <a:cxn ang="16200000">
                  <a:pos x="wd2" y="hd2"/>
                </a:cxn>
              </a:cxnLst>
              <a:rect l="0" t="0" r="r" b="b"/>
              <a:pathLst>
                <a:path w="21600" h="21600" extrusionOk="0">
                  <a:moveTo>
                    <a:pt x="336" y="21010"/>
                  </a:moveTo>
                  <a:cubicBezTo>
                    <a:pt x="480" y="18992"/>
                    <a:pt x="1248" y="17000"/>
                    <a:pt x="2400" y="15081"/>
                  </a:cubicBezTo>
                  <a:cubicBezTo>
                    <a:pt x="3600" y="13162"/>
                    <a:pt x="5232" y="11317"/>
                    <a:pt x="7152" y="9545"/>
                  </a:cubicBezTo>
                  <a:cubicBezTo>
                    <a:pt x="9072" y="7774"/>
                    <a:pt x="11280" y="6101"/>
                    <a:pt x="13680" y="4502"/>
                  </a:cubicBezTo>
                  <a:cubicBezTo>
                    <a:pt x="14880" y="3715"/>
                    <a:pt x="16176" y="2928"/>
                    <a:pt x="17472" y="2190"/>
                  </a:cubicBezTo>
                  <a:cubicBezTo>
                    <a:pt x="18144" y="1821"/>
                    <a:pt x="18816" y="1427"/>
                    <a:pt x="19488" y="1082"/>
                  </a:cubicBezTo>
                  <a:cubicBezTo>
                    <a:pt x="20208" y="713"/>
                    <a:pt x="20880" y="369"/>
                    <a:pt x="21600" y="25"/>
                  </a:cubicBezTo>
                  <a:cubicBezTo>
                    <a:pt x="21600" y="0"/>
                    <a:pt x="21600" y="0"/>
                    <a:pt x="21600" y="0"/>
                  </a:cubicBezTo>
                  <a:cubicBezTo>
                    <a:pt x="20832" y="344"/>
                    <a:pt x="20160" y="689"/>
                    <a:pt x="19440" y="1058"/>
                  </a:cubicBezTo>
                  <a:cubicBezTo>
                    <a:pt x="18768" y="1402"/>
                    <a:pt x="18096" y="1771"/>
                    <a:pt x="17424" y="2165"/>
                  </a:cubicBezTo>
                  <a:cubicBezTo>
                    <a:pt x="16080" y="2903"/>
                    <a:pt x="14784" y="3666"/>
                    <a:pt x="13584" y="4453"/>
                  </a:cubicBezTo>
                  <a:cubicBezTo>
                    <a:pt x="11136" y="6052"/>
                    <a:pt x="8880" y="7725"/>
                    <a:pt x="6960" y="9496"/>
                  </a:cubicBezTo>
                  <a:cubicBezTo>
                    <a:pt x="4992" y="11243"/>
                    <a:pt x="3360" y="13113"/>
                    <a:pt x="2160" y="15031"/>
                  </a:cubicBezTo>
                  <a:cubicBezTo>
                    <a:pt x="912" y="16975"/>
                    <a:pt x="144" y="18968"/>
                    <a:pt x="0" y="21010"/>
                  </a:cubicBezTo>
                  <a:cubicBezTo>
                    <a:pt x="0" y="21059"/>
                    <a:pt x="0" y="21083"/>
                    <a:pt x="0" y="21133"/>
                  </a:cubicBezTo>
                  <a:cubicBezTo>
                    <a:pt x="96" y="21280"/>
                    <a:pt x="192" y="21452"/>
                    <a:pt x="336" y="21600"/>
                  </a:cubicBezTo>
                  <a:cubicBezTo>
                    <a:pt x="336" y="21403"/>
                    <a:pt x="336" y="21206"/>
                    <a:pt x="336" y="2101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7" name="Freeform 20"/>
            <p:cNvSpPr/>
            <p:nvPr/>
          </p:nvSpPr>
          <p:spPr>
            <a:xfrm>
              <a:off x="922552" y="6301288"/>
              <a:ext cx="162147" cy="33733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101"/>
                    <a:pt x="9874" y="14499"/>
                    <a:pt x="16046" y="21600"/>
                  </a:cubicBezTo>
                  <a:cubicBezTo>
                    <a:pt x="21600" y="21600"/>
                    <a:pt x="21600" y="21600"/>
                    <a:pt x="21600" y="21600"/>
                  </a:cubicBezTo>
                  <a:cubicBezTo>
                    <a:pt x="14194" y="14499"/>
                    <a:pt x="6789" y="7101"/>
                    <a:pt x="0" y="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8" name="Freeform 21"/>
            <p:cNvSpPr/>
            <p:nvPr/>
          </p:nvSpPr>
          <p:spPr>
            <a:xfrm>
              <a:off x="769725" y="5130862"/>
              <a:ext cx="37276" cy="221786"/>
            </a:xfrm>
            <a:custGeom>
              <a:avLst/>
              <a:gdLst/>
              <a:ahLst/>
              <a:cxnLst>
                <a:cxn ang="0">
                  <a:pos x="wd2" y="hd2"/>
                </a:cxn>
                <a:cxn ang="5400000">
                  <a:pos x="wd2" y="hd2"/>
                </a:cxn>
                <a:cxn ang="10800000">
                  <a:pos x="wd2" y="hd2"/>
                </a:cxn>
                <a:cxn ang="16200000">
                  <a:pos x="wd2" y="hd2"/>
                </a:cxn>
              </a:cxnLst>
              <a:rect l="0" t="0" r="r" b="b"/>
              <a:pathLst>
                <a:path w="21600" h="21600" extrusionOk="0">
                  <a:moveTo>
                    <a:pt x="18900" y="19800"/>
                  </a:moveTo>
                  <a:cubicBezTo>
                    <a:pt x="18900" y="20700"/>
                    <a:pt x="21600" y="21150"/>
                    <a:pt x="21600" y="21600"/>
                  </a:cubicBezTo>
                  <a:cubicBezTo>
                    <a:pt x="21600" y="17100"/>
                    <a:pt x="21600" y="13050"/>
                    <a:pt x="21600" y="8550"/>
                  </a:cubicBezTo>
                  <a:cubicBezTo>
                    <a:pt x="13500" y="5850"/>
                    <a:pt x="8100" y="2700"/>
                    <a:pt x="2700" y="0"/>
                  </a:cubicBezTo>
                  <a:cubicBezTo>
                    <a:pt x="0" y="4050"/>
                    <a:pt x="0" y="7650"/>
                    <a:pt x="0" y="11700"/>
                  </a:cubicBezTo>
                  <a:cubicBezTo>
                    <a:pt x="5400" y="14400"/>
                    <a:pt x="13500" y="17100"/>
                    <a:pt x="18900" y="1980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sp>
          <p:nvSpPr>
            <p:cNvPr id="469" name="Freeform 22"/>
            <p:cNvSpPr/>
            <p:nvPr/>
          </p:nvSpPr>
          <p:spPr>
            <a:xfrm>
              <a:off x="849865" y="6016136"/>
              <a:ext cx="238560" cy="622488"/>
            </a:xfrm>
            <a:custGeom>
              <a:avLst/>
              <a:gdLst/>
              <a:ahLst/>
              <a:cxnLst>
                <a:cxn ang="0">
                  <a:pos x="wd2" y="hd2"/>
                </a:cxn>
                <a:cxn ang="5400000">
                  <a:pos x="wd2" y="hd2"/>
                </a:cxn>
                <a:cxn ang="10800000">
                  <a:pos x="wd2" y="hd2"/>
                </a:cxn>
                <a:cxn ang="16200000">
                  <a:pos x="wd2" y="hd2"/>
                </a:cxn>
              </a:cxnLst>
              <a:rect l="0" t="0" r="r" b="b"/>
              <a:pathLst>
                <a:path w="21600" h="21600" extrusionOk="0">
                  <a:moveTo>
                    <a:pt x="2908" y="2880"/>
                  </a:moveTo>
                  <a:cubicBezTo>
                    <a:pt x="2077" y="1920"/>
                    <a:pt x="831" y="960"/>
                    <a:pt x="0" y="0"/>
                  </a:cubicBezTo>
                  <a:cubicBezTo>
                    <a:pt x="1246" y="2560"/>
                    <a:pt x="2908" y="5120"/>
                    <a:pt x="4985" y="7680"/>
                  </a:cubicBezTo>
                  <a:cubicBezTo>
                    <a:pt x="5400" y="8480"/>
                    <a:pt x="5815" y="9120"/>
                    <a:pt x="6646" y="9920"/>
                  </a:cubicBezTo>
                  <a:cubicBezTo>
                    <a:pt x="11215" y="13760"/>
                    <a:pt x="16200" y="17760"/>
                    <a:pt x="21185" y="21600"/>
                  </a:cubicBezTo>
                  <a:cubicBezTo>
                    <a:pt x="21600" y="21600"/>
                    <a:pt x="21600" y="21600"/>
                    <a:pt x="21600" y="21600"/>
                  </a:cubicBezTo>
                  <a:cubicBezTo>
                    <a:pt x="17031" y="17440"/>
                    <a:pt x="13292" y="13280"/>
                    <a:pt x="9969" y="8960"/>
                  </a:cubicBezTo>
                  <a:cubicBezTo>
                    <a:pt x="7477" y="6880"/>
                    <a:pt x="5400" y="4960"/>
                    <a:pt x="2908" y="2880"/>
                  </a:cubicBezTo>
                  <a:close/>
                </a:path>
              </a:pathLst>
            </a:custGeom>
            <a:solidFill>
              <a:srgbClr val="242852">
                <a:alpha val="20000"/>
              </a:srgbClr>
            </a:solidFill>
            <a:ln w="12700" cap="flat">
              <a:noFill/>
              <a:miter lim="400000"/>
            </a:ln>
            <a:effectLst/>
          </p:spPr>
          <p:txBody>
            <a:bodyPr wrap="square" lIns="45719" tIns="45719" rIns="45719" bIns="45719" numCol="1" anchor="t">
              <a:noAutofit/>
            </a:bodyPr>
            <a:lstStyle/>
            <a:p>
              <a:endParaRPr/>
            </a:p>
          </p:txBody>
        </p:sp>
      </p:grpSp>
      <p:grpSp>
        <p:nvGrpSpPr>
          <p:cNvPr id="483" name="Group 1084"/>
          <p:cNvGrpSpPr/>
          <p:nvPr/>
        </p:nvGrpSpPr>
        <p:grpSpPr>
          <a:xfrm>
            <a:off x="6114579" y="-786"/>
            <a:ext cx="2356676" cy="6854040"/>
            <a:chOff x="0" y="0"/>
            <a:chExt cx="2356674" cy="6854039"/>
          </a:xfrm>
        </p:grpSpPr>
        <p:sp>
          <p:nvSpPr>
            <p:cNvPr id="471" name="Freeform 27"/>
            <p:cNvSpPr/>
            <p:nvPr/>
          </p:nvSpPr>
          <p:spPr>
            <a:xfrm>
              <a:off x="-1" y="0"/>
              <a:ext cx="494328" cy="4401046"/>
            </a:xfrm>
            <a:custGeom>
              <a:avLst/>
              <a:gdLst/>
              <a:ahLst/>
              <a:cxnLst>
                <a:cxn ang="0">
                  <a:pos x="wd2" y="hd2"/>
                </a:cxn>
                <a:cxn ang="5400000">
                  <a:pos x="wd2" y="hd2"/>
                </a:cxn>
                <a:cxn ang="10800000">
                  <a:pos x="wd2" y="hd2"/>
                </a:cxn>
                <a:cxn ang="16200000">
                  <a:pos x="wd2" y="hd2"/>
                </a:cxn>
              </a:cxnLst>
              <a:rect l="0" t="0" r="r" b="b"/>
              <a:pathLst>
                <a:path w="21600" h="21600" extrusionOk="0">
                  <a:moveTo>
                    <a:pt x="1468" y="4930"/>
                  </a:moveTo>
                  <a:cubicBezTo>
                    <a:pt x="2307" y="6762"/>
                    <a:pt x="3565" y="8617"/>
                    <a:pt x="5452" y="10448"/>
                  </a:cubicBezTo>
                  <a:cubicBezTo>
                    <a:pt x="7130" y="12279"/>
                    <a:pt x="9227" y="14110"/>
                    <a:pt x="11953" y="15942"/>
                  </a:cubicBezTo>
                  <a:cubicBezTo>
                    <a:pt x="14470" y="17773"/>
                    <a:pt x="17616" y="19581"/>
                    <a:pt x="21181" y="21389"/>
                  </a:cubicBezTo>
                  <a:cubicBezTo>
                    <a:pt x="21390" y="21459"/>
                    <a:pt x="21600" y="21530"/>
                    <a:pt x="21600" y="21600"/>
                  </a:cubicBezTo>
                  <a:cubicBezTo>
                    <a:pt x="21390" y="21248"/>
                    <a:pt x="20971" y="20872"/>
                    <a:pt x="20761" y="20520"/>
                  </a:cubicBezTo>
                  <a:cubicBezTo>
                    <a:pt x="20761" y="20450"/>
                    <a:pt x="20761" y="20379"/>
                    <a:pt x="20761" y="20332"/>
                  </a:cubicBezTo>
                  <a:cubicBezTo>
                    <a:pt x="17825" y="18853"/>
                    <a:pt x="15309" y="17397"/>
                    <a:pt x="13212" y="15918"/>
                  </a:cubicBezTo>
                  <a:cubicBezTo>
                    <a:pt x="10485" y="14087"/>
                    <a:pt x="8179" y="12279"/>
                    <a:pt x="6291" y="10424"/>
                  </a:cubicBezTo>
                  <a:cubicBezTo>
                    <a:pt x="4404" y="8593"/>
                    <a:pt x="2936" y="6762"/>
                    <a:pt x="1887" y="4907"/>
                  </a:cubicBezTo>
                  <a:cubicBezTo>
                    <a:pt x="1468" y="3991"/>
                    <a:pt x="1049" y="3076"/>
                    <a:pt x="629" y="2160"/>
                  </a:cubicBezTo>
                  <a:cubicBezTo>
                    <a:pt x="419" y="1432"/>
                    <a:pt x="210" y="728"/>
                    <a:pt x="210" y="0"/>
                  </a:cubicBezTo>
                  <a:cubicBezTo>
                    <a:pt x="0" y="0"/>
                    <a:pt x="0" y="0"/>
                    <a:pt x="0" y="0"/>
                  </a:cubicBezTo>
                  <a:cubicBezTo>
                    <a:pt x="0" y="728"/>
                    <a:pt x="210" y="1432"/>
                    <a:pt x="210" y="2160"/>
                  </a:cubicBezTo>
                  <a:cubicBezTo>
                    <a:pt x="629" y="3076"/>
                    <a:pt x="839" y="3991"/>
                    <a:pt x="1468" y="49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2" name="Freeform 28"/>
            <p:cNvSpPr/>
            <p:nvPr/>
          </p:nvSpPr>
          <p:spPr>
            <a:xfrm>
              <a:off x="523067" y="4317258"/>
              <a:ext cx="423437" cy="1580699"/>
            </a:xfrm>
            <a:custGeom>
              <a:avLst/>
              <a:gdLst/>
              <a:ahLst/>
              <a:cxnLst>
                <a:cxn ang="0">
                  <a:pos x="wd2" y="hd2"/>
                </a:cxn>
                <a:cxn ang="5400000">
                  <a:pos x="wd2" y="hd2"/>
                </a:cxn>
                <a:cxn ang="10800000">
                  <a:pos x="wd2" y="hd2"/>
                </a:cxn>
                <a:cxn ang="16200000">
                  <a:pos x="wd2" y="hd2"/>
                </a:cxn>
              </a:cxnLst>
              <a:rect l="0" t="0" r="r" b="b"/>
              <a:pathLst>
                <a:path w="21600" h="21600" extrusionOk="0">
                  <a:moveTo>
                    <a:pt x="13009" y="14989"/>
                  </a:moveTo>
                  <a:cubicBezTo>
                    <a:pt x="15709" y="17215"/>
                    <a:pt x="18409" y="19440"/>
                    <a:pt x="21600" y="21600"/>
                  </a:cubicBezTo>
                  <a:cubicBezTo>
                    <a:pt x="21600" y="21142"/>
                    <a:pt x="21600" y="20618"/>
                    <a:pt x="21600" y="20160"/>
                  </a:cubicBezTo>
                  <a:cubicBezTo>
                    <a:pt x="21600" y="20095"/>
                    <a:pt x="21600" y="19964"/>
                    <a:pt x="21600" y="19898"/>
                  </a:cubicBezTo>
                  <a:cubicBezTo>
                    <a:pt x="19391" y="18196"/>
                    <a:pt x="17182" y="16495"/>
                    <a:pt x="15218" y="14793"/>
                  </a:cubicBezTo>
                  <a:cubicBezTo>
                    <a:pt x="9327" y="9949"/>
                    <a:pt x="4173" y="4975"/>
                    <a:pt x="0" y="0"/>
                  </a:cubicBezTo>
                  <a:cubicBezTo>
                    <a:pt x="491" y="1375"/>
                    <a:pt x="982" y="2749"/>
                    <a:pt x="1718" y="4124"/>
                  </a:cubicBezTo>
                  <a:cubicBezTo>
                    <a:pt x="5155" y="7789"/>
                    <a:pt x="8836" y="11389"/>
                    <a:pt x="13009" y="1498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3" name="Freeform 29"/>
            <p:cNvSpPr/>
            <p:nvPr/>
          </p:nvSpPr>
          <p:spPr>
            <a:xfrm>
              <a:off x="979074" y="5863468"/>
              <a:ext cx="431101" cy="990572"/>
            </a:xfrm>
            <a:custGeom>
              <a:avLst/>
              <a:gdLst/>
              <a:ahLst/>
              <a:cxnLst>
                <a:cxn ang="0">
                  <a:pos x="wd2" y="hd2"/>
                </a:cxn>
                <a:cxn ang="5400000">
                  <a:pos x="wd2" y="hd2"/>
                </a:cxn>
                <a:cxn ang="10800000">
                  <a:pos x="wd2" y="hd2"/>
                </a:cxn>
                <a:cxn ang="16200000">
                  <a:pos x="wd2" y="hd2"/>
                </a:cxn>
              </a:cxnLst>
              <a:rect l="0" t="0" r="r" b="b"/>
              <a:pathLst>
                <a:path w="21600" h="21600" extrusionOk="0">
                  <a:moveTo>
                    <a:pt x="1440" y="1565"/>
                  </a:moveTo>
                  <a:cubicBezTo>
                    <a:pt x="960" y="1043"/>
                    <a:pt x="480" y="522"/>
                    <a:pt x="0" y="0"/>
                  </a:cubicBezTo>
                  <a:cubicBezTo>
                    <a:pt x="0" y="939"/>
                    <a:pt x="0" y="1983"/>
                    <a:pt x="240" y="3026"/>
                  </a:cubicBezTo>
                  <a:cubicBezTo>
                    <a:pt x="3360" y="6470"/>
                    <a:pt x="6480" y="9913"/>
                    <a:pt x="10080" y="13252"/>
                  </a:cubicBezTo>
                  <a:cubicBezTo>
                    <a:pt x="12960" y="16070"/>
                    <a:pt x="16080" y="18887"/>
                    <a:pt x="19200" y="21600"/>
                  </a:cubicBezTo>
                  <a:cubicBezTo>
                    <a:pt x="21600" y="21600"/>
                    <a:pt x="21600" y="21600"/>
                    <a:pt x="21600" y="21600"/>
                  </a:cubicBezTo>
                  <a:cubicBezTo>
                    <a:pt x="18240" y="18783"/>
                    <a:pt x="15120" y="15861"/>
                    <a:pt x="12000" y="12835"/>
                  </a:cubicBezTo>
                  <a:cubicBezTo>
                    <a:pt x="8160" y="9183"/>
                    <a:pt x="4800" y="5322"/>
                    <a:pt x="1440" y="1565"/>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4" name="Freeform 30"/>
            <p:cNvSpPr/>
            <p:nvPr/>
          </p:nvSpPr>
          <p:spPr>
            <a:xfrm>
              <a:off x="494326" y="4365159"/>
              <a:ext cx="551808" cy="2235970"/>
            </a:xfrm>
            <a:custGeom>
              <a:avLst/>
              <a:gdLst/>
              <a:ahLst/>
              <a:cxnLst>
                <a:cxn ang="0">
                  <a:pos x="wd2" y="hd2"/>
                </a:cxn>
                <a:cxn ang="5400000">
                  <a:pos x="wd2" y="hd2"/>
                </a:cxn>
                <a:cxn ang="10800000">
                  <a:pos x="wd2" y="hd2"/>
                </a:cxn>
                <a:cxn ang="16200000">
                  <a:pos x="wd2" y="hd2"/>
                </a:cxn>
              </a:cxnLst>
              <a:rect l="0" t="0" r="r" b="b"/>
              <a:pathLst>
                <a:path w="21600" h="21600" extrusionOk="0">
                  <a:moveTo>
                    <a:pt x="18970" y="18917"/>
                  </a:moveTo>
                  <a:cubicBezTo>
                    <a:pt x="17468" y="17946"/>
                    <a:pt x="15965" y="16928"/>
                    <a:pt x="14650" y="15911"/>
                  </a:cubicBezTo>
                  <a:cubicBezTo>
                    <a:pt x="10706" y="12997"/>
                    <a:pt x="7701" y="9991"/>
                    <a:pt x="5447" y="6984"/>
                  </a:cubicBezTo>
                  <a:cubicBezTo>
                    <a:pt x="4132" y="5504"/>
                    <a:pt x="3193" y="3978"/>
                    <a:pt x="2442" y="2451"/>
                  </a:cubicBezTo>
                  <a:cubicBezTo>
                    <a:pt x="1690" y="1619"/>
                    <a:pt x="751" y="833"/>
                    <a:pt x="0" y="0"/>
                  </a:cubicBezTo>
                  <a:cubicBezTo>
                    <a:pt x="939" y="2359"/>
                    <a:pt x="2254" y="4718"/>
                    <a:pt x="3944" y="7030"/>
                  </a:cubicBezTo>
                  <a:cubicBezTo>
                    <a:pt x="6198" y="10083"/>
                    <a:pt x="9203" y="13090"/>
                    <a:pt x="12960" y="16050"/>
                  </a:cubicBezTo>
                  <a:cubicBezTo>
                    <a:pt x="14838" y="17484"/>
                    <a:pt x="16904" y="18964"/>
                    <a:pt x="19346" y="20397"/>
                  </a:cubicBezTo>
                  <a:cubicBezTo>
                    <a:pt x="20097" y="20767"/>
                    <a:pt x="20849" y="21184"/>
                    <a:pt x="21600" y="21600"/>
                  </a:cubicBezTo>
                  <a:cubicBezTo>
                    <a:pt x="21412" y="21461"/>
                    <a:pt x="21224" y="21322"/>
                    <a:pt x="21037" y="21184"/>
                  </a:cubicBezTo>
                  <a:cubicBezTo>
                    <a:pt x="20285" y="20444"/>
                    <a:pt x="19534" y="19657"/>
                    <a:pt x="18970" y="18917"/>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5" name="Freeform 31"/>
            <p:cNvSpPr/>
            <p:nvPr/>
          </p:nvSpPr>
          <p:spPr>
            <a:xfrm>
              <a:off x="444311" y="1289984"/>
              <a:ext cx="170725" cy="3027275"/>
            </a:xfrm>
            <a:custGeom>
              <a:avLst/>
              <a:gdLst/>
              <a:ahLst/>
              <a:cxnLst>
                <a:cxn ang="0">
                  <a:pos x="wd2" y="hd2"/>
                </a:cxn>
                <a:cxn ang="5400000">
                  <a:pos x="wd2" y="hd2"/>
                </a:cxn>
                <a:cxn ang="10800000">
                  <a:pos x="wd2" y="hd2"/>
                </a:cxn>
                <a:cxn ang="16200000">
                  <a:pos x="wd2" y="hd2"/>
                </a:cxn>
              </a:cxnLst>
              <a:rect l="0" t="0" r="r" b="b"/>
              <a:pathLst>
                <a:path w="21150" h="21600" extrusionOk="0">
                  <a:moveTo>
                    <a:pt x="9750" y="21600"/>
                  </a:moveTo>
                  <a:cubicBezTo>
                    <a:pt x="8550" y="21191"/>
                    <a:pt x="7950" y="20781"/>
                    <a:pt x="7350" y="20372"/>
                  </a:cubicBezTo>
                  <a:cubicBezTo>
                    <a:pt x="4350" y="18085"/>
                    <a:pt x="2550" y="15833"/>
                    <a:pt x="2550" y="13581"/>
                  </a:cubicBezTo>
                  <a:cubicBezTo>
                    <a:pt x="2550" y="11295"/>
                    <a:pt x="4350" y="9043"/>
                    <a:pt x="7350" y="6756"/>
                  </a:cubicBezTo>
                  <a:cubicBezTo>
                    <a:pt x="8550" y="5630"/>
                    <a:pt x="10350" y="4504"/>
                    <a:pt x="12750" y="3378"/>
                  </a:cubicBezTo>
                  <a:cubicBezTo>
                    <a:pt x="15150" y="2252"/>
                    <a:pt x="17550" y="1126"/>
                    <a:pt x="21150" y="0"/>
                  </a:cubicBezTo>
                  <a:cubicBezTo>
                    <a:pt x="20550" y="0"/>
                    <a:pt x="20550" y="0"/>
                    <a:pt x="20550" y="0"/>
                  </a:cubicBezTo>
                  <a:cubicBezTo>
                    <a:pt x="16950" y="1126"/>
                    <a:pt x="13950" y="2252"/>
                    <a:pt x="11550" y="3378"/>
                  </a:cubicBezTo>
                  <a:cubicBezTo>
                    <a:pt x="9150" y="4504"/>
                    <a:pt x="7350" y="5630"/>
                    <a:pt x="5550" y="6756"/>
                  </a:cubicBezTo>
                  <a:cubicBezTo>
                    <a:pt x="1950" y="9009"/>
                    <a:pt x="150" y="11295"/>
                    <a:pt x="150" y="13581"/>
                  </a:cubicBezTo>
                  <a:cubicBezTo>
                    <a:pt x="-450" y="15731"/>
                    <a:pt x="750" y="17915"/>
                    <a:pt x="3750" y="20099"/>
                  </a:cubicBezTo>
                  <a:cubicBezTo>
                    <a:pt x="5550" y="20576"/>
                    <a:pt x="7350" y="21088"/>
                    <a:pt x="9150" y="21566"/>
                  </a:cubicBezTo>
                  <a:cubicBezTo>
                    <a:pt x="9150" y="21566"/>
                    <a:pt x="9750" y="21600"/>
                    <a:pt x="9750"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6" name="Freeform 32"/>
            <p:cNvSpPr/>
            <p:nvPr/>
          </p:nvSpPr>
          <p:spPr>
            <a:xfrm>
              <a:off x="1084453" y="6572387"/>
              <a:ext cx="134121" cy="281654"/>
            </a:xfrm>
            <a:custGeom>
              <a:avLst/>
              <a:gdLst/>
              <a:ahLst/>
              <a:cxnLst>
                <a:cxn ang="0">
                  <a:pos x="wd2" y="hd2"/>
                </a:cxn>
                <a:cxn ang="5400000">
                  <a:pos x="wd2" y="hd2"/>
                </a:cxn>
                <a:cxn ang="10800000">
                  <a:pos x="wd2" y="hd2"/>
                </a:cxn>
                <a:cxn ang="16200000">
                  <a:pos x="wd2" y="hd2"/>
                </a:cxn>
              </a:cxnLst>
              <a:rect l="0" t="0" r="r" b="b"/>
              <a:pathLst>
                <a:path w="21600" h="21600" extrusionOk="0">
                  <a:moveTo>
                    <a:pt x="16971" y="21600"/>
                  </a:moveTo>
                  <a:cubicBezTo>
                    <a:pt x="21600" y="21600"/>
                    <a:pt x="21600" y="21600"/>
                    <a:pt x="21600" y="21600"/>
                  </a:cubicBezTo>
                  <a:cubicBezTo>
                    <a:pt x="13886" y="14644"/>
                    <a:pt x="6943" y="7322"/>
                    <a:pt x="0" y="0"/>
                  </a:cubicBezTo>
                  <a:cubicBezTo>
                    <a:pt x="4629" y="7322"/>
                    <a:pt x="10029" y="14644"/>
                    <a:pt x="16971" y="216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7" name="Freeform 33"/>
            <p:cNvSpPr/>
            <p:nvPr/>
          </p:nvSpPr>
          <p:spPr>
            <a:xfrm>
              <a:off x="475166" y="4108415"/>
              <a:ext cx="82390" cy="511573"/>
            </a:xfrm>
            <a:custGeom>
              <a:avLst/>
              <a:gdLst/>
              <a:ahLst/>
              <a:cxnLst>
                <a:cxn ang="0">
                  <a:pos x="wd2" y="hd2"/>
                </a:cxn>
                <a:cxn ang="5400000">
                  <a:pos x="wd2" y="hd2"/>
                </a:cxn>
                <a:cxn ang="10800000">
                  <a:pos x="wd2" y="hd2"/>
                </a:cxn>
                <a:cxn ang="16200000">
                  <a:pos x="wd2" y="hd2"/>
                </a:cxn>
              </a:cxnLst>
              <a:rect l="0" t="0" r="r" b="b"/>
              <a:pathLst>
                <a:path w="21600" h="21600" extrusionOk="0">
                  <a:moveTo>
                    <a:pt x="5082" y="10901"/>
                  </a:moveTo>
                  <a:cubicBezTo>
                    <a:pt x="10165" y="14535"/>
                    <a:pt x="16518" y="17966"/>
                    <a:pt x="21600" y="21600"/>
                  </a:cubicBezTo>
                  <a:cubicBezTo>
                    <a:pt x="17788" y="17361"/>
                    <a:pt x="15247" y="13121"/>
                    <a:pt x="12706" y="8882"/>
                  </a:cubicBezTo>
                  <a:cubicBezTo>
                    <a:pt x="12706" y="8882"/>
                    <a:pt x="11435" y="8680"/>
                    <a:pt x="11435" y="8680"/>
                  </a:cubicBezTo>
                  <a:cubicBezTo>
                    <a:pt x="7624" y="5854"/>
                    <a:pt x="3812" y="2826"/>
                    <a:pt x="0" y="0"/>
                  </a:cubicBezTo>
                  <a:cubicBezTo>
                    <a:pt x="0" y="404"/>
                    <a:pt x="0" y="1009"/>
                    <a:pt x="0" y="1615"/>
                  </a:cubicBezTo>
                  <a:cubicBezTo>
                    <a:pt x="1271" y="4643"/>
                    <a:pt x="3812" y="7873"/>
                    <a:pt x="5082" y="10901"/>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8" name="Freeform 34"/>
            <p:cNvSpPr/>
            <p:nvPr/>
          </p:nvSpPr>
          <p:spPr>
            <a:xfrm>
              <a:off x="946501" y="3146585"/>
              <a:ext cx="1410174" cy="2716884"/>
            </a:xfrm>
            <a:custGeom>
              <a:avLst/>
              <a:gdLst/>
              <a:ahLst/>
              <a:cxnLst>
                <a:cxn ang="0">
                  <a:pos x="wd2" y="hd2"/>
                </a:cxn>
                <a:cxn ang="5400000">
                  <a:pos x="wd2" y="hd2"/>
                </a:cxn>
                <a:cxn ang="10800000">
                  <a:pos x="wd2" y="hd2"/>
                </a:cxn>
                <a:cxn ang="16200000">
                  <a:pos x="wd2" y="hd2"/>
                </a:cxn>
              </a:cxnLst>
              <a:rect l="0" t="0" r="r" b="b"/>
              <a:pathLst>
                <a:path w="21600" h="21600" extrusionOk="0">
                  <a:moveTo>
                    <a:pt x="588" y="21030"/>
                  </a:moveTo>
                  <a:cubicBezTo>
                    <a:pt x="661" y="19052"/>
                    <a:pt x="1396" y="17037"/>
                    <a:pt x="2571" y="15097"/>
                  </a:cubicBezTo>
                  <a:cubicBezTo>
                    <a:pt x="3747" y="13196"/>
                    <a:pt x="5363" y="11332"/>
                    <a:pt x="7273" y="9583"/>
                  </a:cubicBezTo>
                  <a:cubicBezTo>
                    <a:pt x="9110" y="7796"/>
                    <a:pt x="11314" y="6123"/>
                    <a:pt x="13739" y="4525"/>
                  </a:cubicBezTo>
                  <a:cubicBezTo>
                    <a:pt x="14914" y="3727"/>
                    <a:pt x="16163" y="2928"/>
                    <a:pt x="17486" y="2206"/>
                  </a:cubicBezTo>
                  <a:cubicBezTo>
                    <a:pt x="18147" y="1825"/>
                    <a:pt x="18808" y="1445"/>
                    <a:pt x="19469" y="1065"/>
                  </a:cubicBezTo>
                  <a:cubicBezTo>
                    <a:pt x="20131" y="723"/>
                    <a:pt x="20865" y="342"/>
                    <a:pt x="21600" y="0"/>
                  </a:cubicBezTo>
                  <a:cubicBezTo>
                    <a:pt x="21527" y="0"/>
                    <a:pt x="21527" y="0"/>
                    <a:pt x="21527" y="0"/>
                  </a:cubicBezTo>
                  <a:cubicBezTo>
                    <a:pt x="20792" y="342"/>
                    <a:pt x="20057" y="685"/>
                    <a:pt x="19396" y="1027"/>
                  </a:cubicBezTo>
                  <a:cubicBezTo>
                    <a:pt x="18735" y="1407"/>
                    <a:pt x="18073" y="1787"/>
                    <a:pt x="17412" y="2130"/>
                  </a:cubicBezTo>
                  <a:cubicBezTo>
                    <a:pt x="16016" y="2890"/>
                    <a:pt x="14767" y="3651"/>
                    <a:pt x="13592" y="4449"/>
                  </a:cubicBezTo>
                  <a:cubicBezTo>
                    <a:pt x="11094" y="6046"/>
                    <a:pt x="8890" y="7720"/>
                    <a:pt x="6980" y="9469"/>
                  </a:cubicBezTo>
                  <a:cubicBezTo>
                    <a:pt x="4996" y="11256"/>
                    <a:pt x="3380" y="13120"/>
                    <a:pt x="2204" y="15059"/>
                  </a:cubicBezTo>
                  <a:cubicBezTo>
                    <a:pt x="955" y="16923"/>
                    <a:pt x="220" y="18900"/>
                    <a:pt x="0" y="20877"/>
                  </a:cubicBezTo>
                  <a:cubicBezTo>
                    <a:pt x="220" y="21106"/>
                    <a:pt x="367" y="21334"/>
                    <a:pt x="514" y="21600"/>
                  </a:cubicBezTo>
                  <a:cubicBezTo>
                    <a:pt x="514" y="21410"/>
                    <a:pt x="514" y="21220"/>
                    <a:pt x="588" y="2103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79" name="Freeform 35"/>
            <p:cNvSpPr/>
            <p:nvPr/>
          </p:nvSpPr>
          <p:spPr>
            <a:xfrm>
              <a:off x="1046133" y="6601127"/>
              <a:ext cx="120710" cy="25291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4320" y="7336"/>
                    <a:pt x="10368" y="14672"/>
                    <a:pt x="16416" y="21600"/>
                  </a:cubicBezTo>
                  <a:cubicBezTo>
                    <a:pt x="21600" y="21600"/>
                    <a:pt x="21600" y="21600"/>
                    <a:pt x="21600" y="21600"/>
                  </a:cubicBezTo>
                  <a:cubicBezTo>
                    <a:pt x="13824" y="14672"/>
                    <a:pt x="6912" y="7336"/>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80" name="Freeform 36"/>
            <p:cNvSpPr/>
            <p:nvPr/>
          </p:nvSpPr>
          <p:spPr>
            <a:xfrm>
              <a:off x="946501" y="5897956"/>
              <a:ext cx="137953" cy="674432"/>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0" y="4596"/>
                    <a:pt x="1490" y="9191"/>
                    <a:pt x="5214" y="13634"/>
                  </a:cubicBezTo>
                  <a:cubicBezTo>
                    <a:pt x="8193" y="15013"/>
                    <a:pt x="10428" y="16545"/>
                    <a:pt x="13407" y="17923"/>
                  </a:cubicBezTo>
                  <a:cubicBezTo>
                    <a:pt x="16386" y="19149"/>
                    <a:pt x="18621" y="20374"/>
                    <a:pt x="21600" y="21600"/>
                  </a:cubicBezTo>
                  <a:cubicBezTo>
                    <a:pt x="20855" y="21294"/>
                    <a:pt x="20855" y="20987"/>
                    <a:pt x="20110" y="20681"/>
                  </a:cubicBezTo>
                  <a:cubicBezTo>
                    <a:pt x="11917" y="15013"/>
                    <a:pt x="7448" y="9191"/>
                    <a:pt x="5959" y="3370"/>
                  </a:cubicBezTo>
                  <a:cubicBezTo>
                    <a:pt x="5214" y="2757"/>
                    <a:pt x="3724" y="2298"/>
                    <a:pt x="2979" y="1685"/>
                  </a:cubicBezTo>
                  <a:cubicBezTo>
                    <a:pt x="1490" y="1072"/>
                    <a:pt x="745" y="460"/>
                    <a:pt x="0" y="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81" name="Freeform 37"/>
            <p:cNvSpPr/>
            <p:nvPr/>
          </p:nvSpPr>
          <p:spPr>
            <a:xfrm>
              <a:off x="946502" y="5773416"/>
              <a:ext cx="38320" cy="228005"/>
            </a:xfrm>
            <a:custGeom>
              <a:avLst/>
              <a:gdLst/>
              <a:ahLst/>
              <a:cxnLst>
                <a:cxn ang="0">
                  <a:pos x="wd2" y="hd2"/>
                </a:cxn>
                <a:cxn ang="5400000">
                  <a:pos x="wd2" y="hd2"/>
                </a:cxn>
                <a:cxn ang="10800000">
                  <a:pos x="wd2" y="hd2"/>
                </a:cxn>
                <a:cxn ang="16200000">
                  <a:pos x="wd2" y="hd2"/>
                </a:cxn>
              </a:cxnLst>
              <a:rect l="0" t="0" r="r" b="b"/>
              <a:pathLst>
                <a:path w="21600" h="21600" extrusionOk="0">
                  <a:moveTo>
                    <a:pt x="0" y="11700"/>
                  </a:moveTo>
                  <a:cubicBezTo>
                    <a:pt x="2700" y="13050"/>
                    <a:pt x="5400" y="14850"/>
                    <a:pt x="10800" y="16650"/>
                  </a:cubicBezTo>
                  <a:cubicBezTo>
                    <a:pt x="13500" y="18450"/>
                    <a:pt x="18900" y="19800"/>
                    <a:pt x="21600" y="21600"/>
                  </a:cubicBezTo>
                  <a:cubicBezTo>
                    <a:pt x="18900" y="17100"/>
                    <a:pt x="18900" y="12600"/>
                    <a:pt x="18900" y="8550"/>
                  </a:cubicBezTo>
                  <a:cubicBezTo>
                    <a:pt x="13500" y="5400"/>
                    <a:pt x="8100" y="2700"/>
                    <a:pt x="0" y="0"/>
                  </a:cubicBezTo>
                  <a:cubicBezTo>
                    <a:pt x="0" y="450"/>
                    <a:pt x="0" y="1350"/>
                    <a:pt x="0" y="1800"/>
                  </a:cubicBezTo>
                  <a:cubicBezTo>
                    <a:pt x="0" y="4950"/>
                    <a:pt x="0" y="8550"/>
                    <a:pt x="0" y="11700"/>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sp>
          <p:nvSpPr>
            <p:cNvPr id="482" name="Freeform 38"/>
            <p:cNvSpPr/>
            <p:nvPr/>
          </p:nvSpPr>
          <p:spPr>
            <a:xfrm>
              <a:off x="979074" y="6323308"/>
              <a:ext cx="210761" cy="530732"/>
            </a:xfrm>
            <a:custGeom>
              <a:avLst/>
              <a:gdLst/>
              <a:ahLst/>
              <a:cxnLst>
                <a:cxn ang="0">
                  <a:pos x="wd2" y="hd2"/>
                </a:cxn>
                <a:cxn ang="5400000">
                  <a:pos x="wd2" y="hd2"/>
                </a:cxn>
                <a:cxn ang="10800000">
                  <a:pos x="wd2" y="hd2"/>
                </a:cxn>
                <a:cxn ang="16200000">
                  <a:pos x="wd2" y="hd2"/>
                </a:cxn>
              </a:cxnLst>
              <a:rect l="0" t="0" r="r" b="b"/>
              <a:pathLst>
                <a:path w="21600" h="21600" extrusionOk="0">
                  <a:moveTo>
                    <a:pt x="5400" y="5449"/>
                  </a:moveTo>
                  <a:cubicBezTo>
                    <a:pt x="3436" y="3697"/>
                    <a:pt x="1964" y="1751"/>
                    <a:pt x="0" y="0"/>
                  </a:cubicBezTo>
                  <a:cubicBezTo>
                    <a:pt x="1473" y="3114"/>
                    <a:pt x="3436" y="6422"/>
                    <a:pt x="5400" y="9535"/>
                  </a:cubicBezTo>
                  <a:cubicBezTo>
                    <a:pt x="5891" y="10119"/>
                    <a:pt x="6382" y="10703"/>
                    <a:pt x="6873" y="11286"/>
                  </a:cubicBezTo>
                  <a:cubicBezTo>
                    <a:pt x="10800" y="14789"/>
                    <a:pt x="14727" y="18292"/>
                    <a:pt x="19145" y="21600"/>
                  </a:cubicBezTo>
                  <a:cubicBezTo>
                    <a:pt x="21600" y="21600"/>
                    <a:pt x="21600" y="21600"/>
                    <a:pt x="21600" y="21600"/>
                  </a:cubicBezTo>
                  <a:cubicBezTo>
                    <a:pt x="17182" y="17903"/>
                    <a:pt x="13745" y="14011"/>
                    <a:pt x="10800" y="10119"/>
                  </a:cubicBezTo>
                  <a:cubicBezTo>
                    <a:pt x="8836" y="8562"/>
                    <a:pt x="7364" y="7005"/>
                    <a:pt x="5400" y="5449"/>
                  </a:cubicBezTo>
                  <a:close/>
                </a:path>
              </a:pathLst>
            </a:custGeom>
            <a:solidFill>
              <a:srgbClr val="242852"/>
            </a:solidFill>
            <a:ln w="12700" cap="flat">
              <a:noFill/>
              <a:miter lim="400000"/>
            </a:ln>
            <a:effectLst/>
          </p:spPr>
          <p:txBody>
            <a:bodyPr wrap="square" lIns="45719" tIns="45719" rIns="45719" bIns="45719" numCol="1" anchor="t">
              <a:noAutofit/>
            </a:bodyPr>
            <a:lstStyle/>
            <a:p>
              <a:endParaRPr/>
            </a:p>
          </p:txBody>
        </p:sp>
      </p:grpSp>
      <p:sp>
        <p:nvSpPr>
          <p:cNvPr id="484" name="Title 1"/>
          <p:cNvSpPr txBox="1">
            <a:spLocks noGrp="1"/>
          </p:cNvSpPr>
          <p:nvPr>
            <p:ph type="title"/>
          </p:nvPr>
        </p:nvSpPr>
        <p:spPr>
          <a:xfrm>
            <a:off x="7722761" y="935646"/>
            <a:ext cx="4340632" cy="2420204"/>
          </a:xfrm>
          <a:prstGeom prst="rect">
            <a:avLst/>
          </a:prstGeom>
        </p:spPr>
        <p:txBody>
          <a:bodyPr anchor="b"/>
          <a:lstStyle/>
          <a:p>
            <a:pPr>
              <a:defRPr sz="4100"/>
            </a:pPr>
            <a:r>
              <a:t>				</a:t>
            </a:r>
            <a:r>
              <a:rPr sz="5400" b="1"/>
              <a:t>Questions</a:t>
            </a:r>
            <a:r>
              <a:rPr sz="5400"/>
              <a:t> </a:t>
            </a:r>
          </a:p>
        </p:txBody>
      </p:sp>
      <p:pic>
        <p:nvPicPr>
          <p:cNvPr id="485" name="Picture 6" descr="Picture 6"/>
          <p:cNvPicPr>
            <a:picLocks noChangeAspect="1"/>
          </p:cNvPicPr>
          <p:nvPr/>
        </p:nvPicPr>
        <p:blipFill>
          <a:blip r:embed="rId2"/>
          <a:srcRect l="2442" r="173" b="3"/>
          <a:stretch>
            <a:fillRect/>
          </a:stretch>
        </p:blipFill>
        <p:spPr>
          <a:xfrm>
            <a:off x="929675" y="1250067"/>
            <a:ext cx="4213522" cy="4326600"/>
          </a:xfrm>
          <a:prstGeom prst="rect">
            <a:avLst/>
          </a:prstGeom>
          <a:ln w="12700">
            <a:miter lim="400000"/>
          </a:ln>
        </p:spPr>
      </p:pic>
      <p:sp>
        <p:nvSpPr>
          <p:cNvPr id="486" name="Rectangle 1098"/>
          <p:cNvSpPr/>
          <p:nvPr/>
        </p:nvSpPr>
        <p:spPr>
          <a:xfrm>
            <a:off x="6087355" y="0"/>
            <a:ext cx="182881" cy="6858000"/>
          </a:xfrm>
          <a:prstGeom prst="rect">
            <a:avLst/>
          </a:prstGeom>
          <a:solidFill>
            <a:srgbClr val="242852"/>
          </a:solidFill>
          <a:ln w="12700">
            <a:miter lim="400000"/>
          </a:ln>
        </p:spPr>
        <p:txBody>
          <a:bodyPr lIns="45719" rIns="45719"/>
          <a:lstStyle/>
          <a:p>
            <a:pPr>
              <a:defRPr>
                <a:solidFill>
                  <a:srgbClr val="FFFFFF"/>
                </a:solidFill>
              </a:defRPr>
            </a:pPr>
            <a:endParaRPr/>
          </a:p>
        </p:txBody>
      </p:sp>
      <p:sp>
        <p:nvSpPr>
          <p:cNvPr id="487" name="Freeform 33"/>
          <p:cNvSpPr/>
          <p:nvPr/>
        </p:nvSpPr>
        <p:spPr>
          <a:xfrm>
            <a:off x="6087355" y="4323810"/>
            <a:ext cx="1742308" cy="778590"/>
          </a:xfrm>
          <a:custGeom>
            <a:avLst/>
            <a:gdLst/>
            <a:ahLst/>
            <a:cxnLst>
              <a:cxn ang="0">
                <a:pos x="wd2" y="hd2"/>
              </a:cxn>
              <a:cxn ang="5400000">
                <a:pos x="wd2" y="hd2"/>
              </a:cxn>
              <a:cxn ang="10800000">
                <a:pos x="wd2" y="hd2"/>
              </a:cxn>
              <a:cxn ang="16200000">
                <a:pos x="wd2" y="hd2"/>
              </a:cxn>
            </a:cxnLst>
            <a:rect l="0" t="0" r="r" b="b"/>
            <a:pathLst>
              <a:path w="21571" h="21600" extrusionOk="0">
                <a:moveTo>
                  <a:pt x="16665" y="21600"/>
                </a:moveTo>
                <a:cubicBezTo>
                  <a:pt x="16839" y="21600"/>
                  <a:pt x="16955" y="21470"/>
                  <a:pt x="17013" y="21340"/>
                </a:cubicBezTo>
                <a:cubicBezTo>
                  <a:pt x="17013" y="21210"/>
                  <a:pt x="17071" y="21210"/>
                  <a:pt x="17071" y="21210"/>
                </a:cubicBezTo>
                <a:cubicBezTo>
                  <a:pt x="21484" y="11320"/>
                  <a:pt x="21484" y="11320"/>
                  <a:pt x="21484" y="11320"/>
                </a:cubicBezTo>
                <a:cubicBezTo>
                  <a:pt x="21600" y="11060"/>
                  <a:pt x="21600" y="10540"/>
                  <a:pt x="21484" y="10149"/>
                </a:cubicBezTo>
                <a:cubicBezTo>
                  <a:pt x="17071" y="390"/>
                  <a:pt x="17071" y="390"/>
                  <a:pt x="17071" y="390"/>
                </a:cubicBezTo>
                <a:cubicBezTo>
                  <a:pt x="17071" y="260"/>
                  <a:pt x="17013" y="260"/>
                  <a:pt x="17013" y="260"/>
                </a:cubicBezTo>
                <a:cubicBezTo>
                  <a:pt x="16955" y="130"/>
                  <a:pt x="16839" y="0"/>
                  <a:pt x="16665" y="0"/>
                </a:cubicBezTo>
                <a:cubicBezTo>
                  <a:pt x="0" y="0"/>
                  <a:pt x="0" y="0"/>
                  <a:pt x="0" y="0"/>
                </a:cubicBezTo>
                <a:cubicBezTo>
                  <a:pt x="0" y="21600"/>
                  <a:pt x="0" y="21600"/>
                  <a:pt x="0" y="21600"/>
                </a:cubicBezTo>
                <a:lnTo>
                  <a:pt x="16665" y="21600"/>
                </a:lnTo>
                <a:close/>
              </a:path>
            </a:pathLst>
          </a:custGeom>
          <a:solidFill>
            <a:schemeClr val="accent1"/>
          </a:solidFill>
          <a:ln w="12700">
            <a:miter lim="400000"/>
          </a:ln>
        </p:spPr>
        <p:txBody>
          <a:bodyPr lIns="45719" rIns="45719"/>
          <a:lstStyle/>
          <a:p>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0" presetClass="entr" fill="hold" grpId="0" nodeType="afterEffect">
                                  <p:stCondLst>
                                    <p:cond delay="1000"/>
                                  </p:stCondLst>
                                  <p:iterate>
                                    <p:tmAbs val="0"/>
                                  </p:iterate>
                                  <p:childTnLst>
                                    <p:set>
                                      <p:cBhvr>
                                        <p:cTn id="6" fill="hold"/>
                                        <p:tgtEl>
                                          <p:spTgt spid="484"/>
                                        </p:tgtEl>
                                        <p:attrNameLst>
                                          <p:attrName>style.visibility</p:attrName>
                                        </p:attrNameLst>
                                      </p:cBhvr>
                                      <p:to>
                                        <p:strVal val="visible"/>
                                      </p:to>
                                    </p:set>
                                    <p:animEffect transition="in" filter="fade">
                                      <p:cBhvr>
                                        <p:cTn id="7" dur="700"/>
                                        <p:tgtEl>
                                          <p:spTgt spid="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4" grpId="0" animBg="1" advAuto="0"/>
    </p:bldLst>
  </p:timing>
</p:sld>
</file>

<file path=ppt/theme/theme1.xml><?xml version="1.0" encoding="utf-8"?>
<a:theme xmlns:a="http://schemas.openxmlformats.org/drawingml/2006/main" name="Wisp">
  <a:themeElements>
    <a:clrScheme name="Wisp">
      <a:dk1>
        <a:srgbClr val="000000"/>
      </a:dk1>
      <a:lt1>
        <a:srgbClr val="FFFFFF"/>
      </a:lt1>
      <a:dk2>
        <a:srgbClr val="A7A7A7"/>
      </a:dk2>
      <a:lt2>
        <a:srgbClr val="535353"/>
      </a:lt2>
      <a:accent1>
        <a:srgbClr val="4A66AC"/>
      </a:accent1>
      <a:accent2>
        <a:srgbClr val="629DD1"/>
      </a:accent2>
      <a:accent3>
        <a:srgbClr val="297FD5"/>
      </a:accent3>
      <a:accent4>
        <a:srgbClr val="7F8FA9"/>
      </a:accent4>
      <a:accent5>
        <a:srgbClr val="5AA2AE"/>
      </a:accent5>
      <a:accent6>
        <a:srgbClr val="9D90A0"/>
      </a:accent6>
      <a:hlink>
        <a:srgbClr val="0000FF"/>
      </a:hlink>
      <a:folHlink>
        <a:srgbClr val="FF00FF"/>
      </a:folHlink>
    </a:clrScheme>
    <a:fontScheme name="Wisp">
      <a:majorFont>
        <a:latin typeface="Aptos"/>
        <a:ea typeface="Aptos"/>
        <a:cs typeface="Aptos"/>
      </a:majorFont>
      <a:minorFont>
        <a:latin typeface="Helvetica"/>
        <a:ea typeface="Helvetica"/>
        <a:cs typeface="Helvetica"/>
      </a:minorFont>
    </a:fontScheme>
    <a:fmtScheme name="Wisp">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25000"/>
              </a:srgbClr>
            </a:outerShdw>
          </a:effectLst>
        </a:effectStyle>
        <a:effectStyle>
          <a:effectLst>
            <a:outerShdw blurRad="38100" dist="25400" dir="5400000" rotWithShape="0">
              <a:srgbClr val="000000">
                <a:alpha val="2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rnd">
          <a:solidFill>
            <a:schemeClr val="accent1"/>
          </a:solidFill>
          <a:prstDash val="solid"/>
          <a:round/>
        </a:ln>
        <a:effectLst>
          <a:outerShdw blurRad="38100" dist="25400" dir="5400000" rotWithShape="0">
            <a:srgbClr val="000000">
              <a:alpha val="2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5875" cap="rnd">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isp">
  <a:themeElements>
    <a:clrScheme name="Wisp">
      <a:dk1>
        <a:srgbClr val="000000"/>
      </a:dk1>
      <a:lt1>
        <a:srgbClr val="FFFFFF"/>
      </a:lt1>
      <a:dk2>
        <a:srgbClr val="A7A7A7"/>
      </a:dk2>
      <a:lt2>
        <a:srgbClr val="535353"/>
      </a:lt2>
      <a:accent1>
        <a:srgbClr val="4A66AC"/>
      </a:accent1>
      <a:accent2>
        <a:srgbClr val="629DD1"/>
      </a:accent2>
      <a:accent3>
        <a:srgbClr val="297FD5"/>
      </a:accent3>
      <a:accent4>
        <a:srgbClr val="7F8FA9"/>
      </a:accent4>
      <a:accent5>
        <a:srgbClr val="5AA2AE"/>
      </a:accent5>
      <a:accent6>
        <a:srgbClr val="9D90A0"/>
      </a:accent6>
      <a:hlink>
        <a:srgbClr val="0000FF"/>
      </a:hlink>
      <a:folHlink>
        <a:srgbClr val="FF00FF"/>
      </a:folHlink>
    </a:clrScheme>
    <a:fontScheme name="Wisp">
      <a:majorFont>
        <a:latin typeface="Aptos"/>
        <a:ea typeface="Aptos"/>
        <a:cs typeface="Aptos"/>
      </a:majorFont>
      <a:minorFont>
        <a:latin typeface="Helvetica"/>
        <a:ea typeface="Helvetica"/>
        <a:cs typeface="Helvetica"/>
      </a:minorFont>
    </a:fontScheme>
    <a:fmtScheme name="Wisp">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25000"/>
              </a:srgbClr>
            </a:outerShdw>
          </a:effectLst>
        </a:effectStyle>
        <a:effectStyle>
          <a:effectLst>
            <a:outerShdw blurRad="38100" dist="25400" dir="5400000" rotWithShape="0">
              <a:srgbClr val="000000">
                <a:alpha val="2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5875" cap="rnd">
          <a:solidFill>
            <a:schemeClr val="accent1"/>
          </a:solidFill>
          <a:prstDash val="solid"/>
          <a:round/>
        </a:ln>
        <a:effectLst>
          <a:outerShdw blurRad="38100" dist="25400" dir="5400000" rotWithShape="0">
            <a:srgbClr val="000000">
              <a:alpha val="2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5875" cap="rnd">
          <a:solidFill>
            <a:schemeClr val="accent1"/>
          </a:solidFill>
          <a:prstDash val="solid"/>
          <a:round/>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entury Gothic"/>
            <a:ea typeface="Century Gothic"/>
            <a:cs typeface="Century Gothic"/>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NAME:PROBLEM SOLVING AND DECISION MAKING MODULE CODE: LCLM4004_LON STUDENT NAME :Ana-Maria Niculeac STUDENT ID :2510151 LECTURER: Faizu Edu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vt:lpstr>
      <vt:lpstr>Conclusion</vt:lpstr>
      <vt:lpstr>References </vt:lpstr>
      <vt:lpstr>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MODULE CODE:  STUDENT NAME :ANA-MARIA NICULEAC STUDENT ID :2510151 LECTURER: Assignment 1: Presentation</dc:title>
  <cp:lastModifiedBy>Ana-Maria Niculeac (2510151)</cp:lastModifiedBy>
  <cp:revision>6</cp:revision>
  <dcterms:modified xsi:type="dcterms:W3CDTF">2026-03-15T11:20:32Z</dcterms:modified>
</cp:coreProperties>
</file>