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5FFB7"/>
    <a:srgbClr val="B7FCFF"/>
    <a:srgbClr val="FFFFFF"/>
    <a:srgbClr val="B7D600"/>
    <a:srgbClr val="57D9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4232" autoAdjust="0"/>
    <p:restoredTop sz="94660"/>
  </p:normalViewPr>
  <p:slideViewPr>
    <p:cSldViewPr snapToGrid="0">
      <p:cViewPr>
        <p:scale>
          <a:sx n="66" d="100"/>
          <a:sy n="66" d="100"/>
        </p:scale>
        <p:origin x="1024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58AE6-0801-453D-A1FB-DF2CD9223DC1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75F8-F310-4EFF-95B9-7D6B36C5D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569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58AE6-0801-453D-A1FB-DF2CD9223DC1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75F8-F310-4EFF-95B9-7D6B36C5D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308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58AE6-0801-453D-A1FB-DF2CD9223DC1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75F8-F310-4EFF-95B9-7D6B36C5D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00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58AE6-0801-453D-A1FB-DF2CD9223DC1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75F8-F310-4EFF-95B9-7D6B36C5D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361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58AE6-0801-453D-A1FB-DF2CD9223DC1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75F8-F310-4EFF-95B9-7D6B36C5D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028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58AE6-0801-453D-A1FB-DF2CD9223DC1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75F8-F310-4EFF-95B9-7D6B36C5D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87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58AE6-0801-453D-A1FB-DF2CD9223DC1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75F8-F310-4EFF-95B9-7D6B36C5D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844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58AE6-0801-453D-A1FB-DF2CD9223DC1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75F8-F310-4EFF-95B9-7D6B36C5D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880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58AE6-0801-453D-A1FB-DF2CD9223DC1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75F8-F310-4EFF-95B9-7D6B36C5D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791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58AE6-0801-453D-A1FB-DF2CD9223DC1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75F8-F310-4EFF-95B9-7D6B36C5D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640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58AE6-0801-453D-A1FB-DF2CD9223DC1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75F8-F310-4EFF-95B9-7D6B36C5D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957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C58AE6-0801-453D-A1FB-DF2CD9223DC1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C975F8-F310-4EFF-95B9-7D6B36C5D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740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86/s12884-025-07876-7" TargetMode="External"/><Relationship Id="rId13" Type="http://schemas.openxmlformats.org/officeDocument/2006/relationships/hyperlink" Target="https://www.precedenceresearch.com/insightimg/digital-health-market-size.webp" TargetMode="External"/><Relationship Id="rId18" Type="http://schemas.openxmlformats.org/officeDocument/2006/relationships/hyperlink" Target="https://www.who.int/news-room/fact-sheets/detail/dementia" TargetMode="External"/><Relationship Id="rId3" Type="http://schemas.openxmlformats.org/officeDocument/2006/relationships/image" Target="../media/image2.png"/><Relationship Id="rId21" Type="http://schemas.openxmlformats.org/officeDocument/2006/relationships/image" Target="../media/image3.png"/><Relationship Id="rId7" Type="http://schemas.openxmlformats.org/officeDocument/2006/relationships/hyperlink" Target="https://doi.org/10.1049/htl2.70065" TargetMode="External"/><Relationship Id="rId12" Type="http://schemas.openxmlformats.org/officeDocument/2006/relationships/hyperlink" Target="https://www.nhs.uk/conditions/dementia/about-dementia/what-is-dementia/" TargetMode="External"/><Relationship Id="rId17" Type="http://schemas.openxmlformats.org/officeDocument/2006/relationships/hyperlink" Target="http://dx.doi.org/10.1097/MD.0000000000032172" TargetMode="External"/><Relationship Id="rId2" Type="http://schemas.openxmlformats.org/officeDocument/2006/relationships/image" Target="../media/image1.png"/><Relationship Id="rId16" Type="http://schemas.openxmlformats.org/officeDocument/2006/relationships/hyperlink" Target="https://doi.org/10.4103/ijcm.ijcm_60_22" TargetMode="External"/><Relationship Id="rId20" Type="http://schemas.openxmlformats.org/officeDocument/2006/relationships/hyperlink" Target="https://doi.org/10.1007/978-3-032-09558-9_6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177/13623613251335070" TargetMode="External"/><Relationship Id="rId11" Type="http://schemas.openxmlformats.org/officeDocument/2006/relationships/hyperlink" Target="https://ncdalliance.org/sites/default/files/styles/social_media/public/news/screenshot_2016-01-18_16.06.23.png.webp?itok=0dNkLPZa" TargetMode="External"/><Relationship Id="rId24" Type="http://schemas.openxmlformats.org/officeDocument/2006/relationships/image" Target="../media/image6.jpeg"/><Relationship Id="rId5" Type="http://schemas.openxmlformats.org/officeDocument/2006/relationships/hyperlink" Target="https://doi.org/10.3390/healthcare13060629" TargetMode="External"/><Relationship Id="rId15" Type="http://schemas.openxmlformats.org/officeDocument/2006/relationships/hyperlink" Target="https://doi.org/10.1186/s13643-025-02827-x" TargetMode="External"/><Relationship Id="rId23" Type="http://schemas.openxmlformats.org/officeDocument/2006/relationships/image" Target="../media/image5.png"/><Relationship Id="rId10" Type="http://schemas.openxmlformats.org/officeDocument/2006/relationships/hyperlink" Target="https://www.mindmate-app.com/" TargetMode="External"/><Relationship Id="rId19" Type="http://schemas.openxmlformats.org/officeDocument/2006/relationships/hyperlink" Target="https://doi.org/10.3389/fpubh.2025.1585711" TargetMode="External"/><Relationship Id="rId4" Type="http://schemas.openxmlformats.org/officeDocument/2006/relationships/hyperlink" Target="https://www.ageuk.org.uk/latest-press/articles/age-uk-warns-22.4-million-digitally-excluded-older-people-are-at-risk-of-being-left-behind-in-an-increasingly-digital-world/" TargetMode="External"/><Relationship Id="rId9" Type="http://schemas.openxmlformats.org/officeDocument/2006/relationships/hyperlink" Target="https://doi.org/10.2147/CIA.S104618" TargetMode="External"/><Relationship Id="rId14" Type="http://schemas.openxmlformats.org/officeDocument/2006/relationships/hyperlink" Target="https://qbi.uq.edu.au/dementia/dementia-causes-and-treatment" TargetMode="External"/><Relationship Id="rId22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chemeClr val="accent1">
                <a:lumMod val="45000"/>
                <a:lumOff val="55000"/>
              </a:schemeClr>
            </a:gs>
            <a:gs pos="100000">
              <a:schemeClr val="bg1">
                <a:alpha val="0"/>
              </a:schemeClr>
            </a:gs>
            <a:gs pos="84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03199" y="1202267"/>
            <a:ext cx="2022721" cy="103293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Background </a:t>
            </a:r>
            <a:endParaRPr lang="en-IN" sz="5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5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Description of the scale of the public health problem and why an intervention is necessary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Dementia is becoming the fastest-growing public health concern, which is responsible for declining cognitive abilities, including thinking, language, memory loss, and reasoning (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Zubatsky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2026).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Across the world, 57 million people are living with this long-term condition, dementia, and 60% of them live in low- and middle-income countries (World Health Organisation, 2026).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ight Arrow 6"/>
          <p:cNvSpPr/>
          <p:nvPr/>
        </p:nvSpPr>
        <p:spPr>
          <a:xfrm>
            <a:off x="2252240" y="1638890"/>
            <a:ext cx="148374" cy="1052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03200" y="2370668"/>
            <a:ext cx="2015067" cy="5046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expected to increase by 152 million by 2050 (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Xiaopeng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2025), where embedding effective interventions is required to reduce the chance of developing this disease.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England, over 500,000 people are living with Dementia, while approximately 1 in 11 adults are aged over 65 years (NHS, 2026); hence, to receive better care, interventions are required.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10854" y="2930664"/>
            <a:ext cx="2015067" cy="1413933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sz="5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 of public health interventions </a:t>
            </a:r>
            <a:endParaRPr lang="en-IN" sz="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Non-pharmaceutical/digital treatments are </a:t>
            </a:r>
            <a:endParaRPr lang="en-IN" sz="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 simulation therapy </a:t>
            </a:r>
            <a:endParaRPr lang="en-IN" sz="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Reminiscence Therapy</a:t>
            </a:r>
            <a:endParaRPr lang="en-IN" sz="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Prescribing </a:t>
            </a:r>
            <a:endParaRPr lang="en-IN" sz="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are available to ensure preventive care for dementia across the world (</a:t>
            </a:r>
            <a:r>
              <a:rPr lang="en-GB" sz="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Xiaopeng</a:t>
            </a:r>
            <a:r>
              <a:rPr lang="en-GB" sz="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2025). </a:t>
            </a:r>
            <a:endParaRPr lang="en-IN" sz="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Interventions </a:t>
            </a:r>
            <a:endParaRPr lang="en-IN" sz="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 though no curative treatment currently exists for dementia, its progression can be slowed through digital interventions. </a:t>
            </a:r>
            <a:endParaRPr lang="en-IN" sz="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Telehealth Consultations</a:t>
            </a:r>
            <a:endParaRPr lang="en-IN" sz="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Mobile Health Applications </a:t>
            </a:r>
            <a:endParaRPr lang="en-IN" sz="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Wearable Monitoring Devices (</a:t>
            </a:r>
            <a:r>
              <a:rPr lang="en-GB" sz="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Ghaddaripouri</a:t>
            </a:r>
            <a:r>
              <a:rPr lang="en-GB" sz="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2026).  </a:t>
            </a:r>
            <a:endParaRPr lang="en-IN" sz="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Although these existing interventions are available to prevent Dementia, they lack personalisation and have inconsistent long-term engagement; hence, an advanced version of this intervention is required to reduce the chance of developing new Dementia cases. </a:t>
            </a:r>
            <a:endParaRPr lang="en-IN" sz="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03199" y="4415691"/>
            <a:ext cx="2015068" cy="6796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5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Chosen digital health intervention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From component 1, the proposed intervention has been selected, which is a modified version of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by applying AI-based personalised support and voice-controlled interfaces.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improved version of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 an AI-enabled personalised support and voice-controlled interface for Dementia patients, which aims to improve health outcomes. 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10854" y="5150739"/>
            <a:ext cx="2001708" cy="165010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 promotion values and principles </a:t>
            </a:r>
            <a:endParaRPr lang="en-IN" sz="5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 Promotion values and principles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Values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Dignity and Respect: 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Treating every person with high respect with a kind communication style and protecting personal honour. The modified version of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will also maintain dignity and respect for all its patients.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Personhood: 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Valuing every individual beyond their diagnosis and respecting their unique life story to encourage their free participation (Edwards et al., 2026; Murphy, 2025) The modified version of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will also value every individual through interactive cognitive activities to encourage their participation.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Equity and Inclusion: 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Providing fair access is important for every dementia patient to ensure they are still active members of society (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Manthorpe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Samsi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2016); hence, it will be prioritised by the modified version of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image2.png"/>
          <p:cNvPicPr/>
          <p:nvPr/>
        </p:nvPicPr>
        <p:blipFill>
          <a:blip r:embed="rId2"/>
          <a:stretch>
            <a:fillRect/>
          </a:stretch>
        </p:blipFill>
        <p:spPr>
          <a:xfrm>
            <a:off x="2364042" y="3524475"/>
            <a:ext cx="1021228" cy="92405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4" name="Rectangle 13"/>
          <p:cNvSpPr/>
          <p:nvPr/>
        </p:nvSpPr>
        <p:spPr>
          <a:xfrm>
            <a:off x="2307125" y="2517965"/>
            <a:ext cx="2735544" cy="91427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/>
            <a:r>
              <a:rPr lang="en-GB" altLang="en-US" sz="500" b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Principles </a:t>
            </a:r>
            <a:endParaRPr kumimoji="0" lang="en-GB" altLang="en-US" sz="5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GB" altLang="en-US" sz="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Person-centred </a:t>
            </a:r>
            <a:r>
              <a:rPr kumimoji="0" lang="en-GB" altLang="en-US" sz="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dementia Care ensures personalised plans and value-based commitment to supporting people.  For dementia patients, a modified version of </a:t>
            </a:r>
            <a:r>
              <a:rPr kumimoji="0" lang="en-GB" altLang="en-US" sz="5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kumimoji="0" lang="en-GB" altLang="en-US" sz="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will also provide personalised care plans by using AI personalisation.</a:t>
            </a:r>
            <a:endParaRPr kumimoji="0" lang="en-GB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GB" altLang="en-US" sz="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Holistic Well-being: </a:t>
            </a:r>
            <a:r>
              <a:rPr kumimoji="0" lang="en-GB" altLang="en-US" sz="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Addressing mental health, physical health and social connections is important to slow the progression of dementia beyond just medical treatment (Tsai and Shen, 2022). AI-enabled </a:t>
            </a:r>
            <a:r>
              <a:rPr kumimoji="0" lang="en-GB" altLang="en-US" sz="5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kumimoji="0" lang="en-GB" altLang="en-US" sz="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app (Modified) will ensure holistic well-being through supporting cognitive, physical and emotional well-being. </a:t>
            </a:r>
            <a:endParaRPr kumimoji="0" lang="en-GB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GB" altLang="en-US" sz="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Community integration: </a:t>
            </a:r>
            <a:r>
              <a:rPr kumimoji="0" lang="en-GB" altLang="en-US" sz="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Creating dementia-friendly communities is important to reduce stigma and enhance local awareness of Dementia (Sinha et al., 2022); hence, the modified version of </a:t>
            </a:r>
            <a:r>
              <a:rPr kumimoji="0" lang="en-GB" altLang="en-US" sz="5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kumimoji="0" lang="en-GB" altLang="en-US" sz="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will also focus on this community engagement during intervention.</a:t>
            </a:r>
            <a:endParaRPr kumimoji="0" lang="en-GB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295726" y="5748003"/>
            <a:ext cx="2727213" cy="105284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5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health technology intervention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Digital Health Technology Intervention is strongly aligned with these values and principles, which is increasing day by day and anticipated to reached by $1,171.24 market size (Precedence Research, 2026).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modified version of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will enable people with Dementia to manage their daily activities through personalised cognitive exercise, self-monitoring features and medication reminders by using AI.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will provide equal access to these digital interventions among patients; however, privacy concerns can occur during these interventions due to using patients' personal data.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address this issue, a modified version of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will integrate robust governance and compliance with the GDPR Act.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Lastly, it will possess dignity and respect for all patients to help delay cognitive decline and maintain functional ability.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5131372" y="1183382"/>
            <a:ext cx="2461619" cy="144573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Behavioural change theory </a:t>
            </a:r>
            <a:endParaRPr lang="en-IN" sz="5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Chosen Behavioural change theory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COM-B model has been chosen as the first component in connection to a digital technology intervention, which promotes preventive care through Capability, Opportunity, Motivation and Behaviour (Li and Li, 2025).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Capability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modified version of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should provide personalised brain-training games, which strengthen cognitive function and memory.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can also provide medication reminders and daily help to improve psychological capability for performing everyday tasks.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Thus, 1 million people trust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 improve their mental health through mental exercises (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2026); hence, by considering the effectiveness of this previous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it can be assumed that the modified version with the AI-enabled personalisation will be more acceptable.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Although this model supports behavioural change through personalised care, its success depends on caregiver support and cognitive ability (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Shimels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2025).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Overall, health education can solve this limitation of the model and be integrated into the modified version of the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intervention.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4" name="image4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3523392" y="3529012"/>
            <a:ext cx="1519279" cy="179870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2" name="Rectangle 21"/>
          <p:cNvSpPr/>
          <p:nvPr/>
        </p:nvSpPr>
        <p:spPr>
          <a:xfrm>
            <a:off x="5131373" y="2696307"/>
            <a:ext cx="2461619" cy="62601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Opportunity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Smartphone accessibility will enable all patients to access this intervention digitally and receive continuous support from caregivers.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Lack of digital literacy can hinder this participation, where required continuous caregiver support and a digital training programme are needed to maximise opportunities of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 improve mental health.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Reminder notifications and structured daily routines of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create opportunities for dementia patients to engage in health behaviours.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Down Arrow 8"/>
          <p:cNvSpPr/>
          <p:nvPr/>
        </p:nvSpPr>
        <p:spPr>
          <a:xfrm>
            <a:off x="1167165" y="2227108"/>
            <a:ext cx="102444" cy="1435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3083260" y="2297953"/>
            <a:ext cx="1307939" cy="15290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 1: Dementia around the world </a:t>
            </a:r>
          </a:p>
          <a:p>
            <a:pPr algn="ctr"/>
            <a:r>
              <a:rPr lang="en-US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(Source: NCD Alliance, 2026) </a:t>
            </a:r>
          </a:p>
        </p:txBody>
      </p:sp>
      <p:sp>
        <p:nvSpPr>
          <p:cNvPr id="27" name="Rectangle 26"/>
          <p:cNvSpPr/>
          <p:nvPr/>
        </p:nvSpPr>
        <p:spPr>
          <a:xfrm>
            <a:off x="2309171" y="4486933"/>
            <a:ext cx="1125518" cy="20637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Figure2 : </a:t>
            </a:r>
            <a:r>
              <a:rPr lang="en-GB" sz="5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2026)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3563023" y="5423267"/>
            <a:ext cx="1524000" cy="19805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 4: Games for stimulating the brain 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2026)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5131374" y="3399325"/>
            <a:ext cx="2481349" cy="12626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Motivation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modified version of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will provide personalised feedback by tracking the progress of individuals using an AI-powered progress tracking system, which increases motivation.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Memory games in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goal setting motivate individuals for participation and mental health exercise (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2026).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Ultimately, it will improve willingness to long-term connect with the cognitive activities for dementia patients to reinforce their behavioural change.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Collectively, capability, opportunity and motivation reinforce behavioural changes of dementia patients; hence, they are more likely to perform: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Perform regular cognitive activities and training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Maintain daily routines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Progress in mental exercise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Adhere to medication schedules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Enhance self-management and improve their quality of life.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7701425" y="1219200"/>
            <a:ext cx="4338173" cy="14175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Expected outcome </a:t>
            </a:r>
            <a:endParaRPr lang="en-IN" sz="5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Outcome expected as a result of using behavioural change theory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applying the COM-B model,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 expected to improve cognitive wellbeing in dementia patients by providing personalised brain-training experiences.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From this theoretical perspective, a modified version of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 expected to enhance self–management capabilities through stretching medication reminders and health education to encourage independent management of symptoms regarding dementia.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Conversely, individuals with advanced stages of Dementia might struggle to self-manage their conditions, which requires continuous health professional support.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Conversely, 2.4 million older people have poor knowledge regarding the internet and mobile applications (Age UK, 2025), which might create barriers for a modified version of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 provide equal access to older people.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address this barrier,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aims to provide a comprehensive training programme for older adults to educate them on how to use digital platforms to manage their self-health.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Overall, it is expected that through the modified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intervention, dementia patients will get better behavioural engagement by receiving progress tracking, personalised feedback and interactive activities, which increase motivation to sustain healthy behaviours.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7701425" y="2696307"/>
            <a:ext cx="4338173" cy="122346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  <a:endParaRPr lang="en-IN" sz="5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Implications of digital technology intervention on policies, education and research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Policy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National Dementia strategies focusing on reducing clinical negligence and patient complaints regarding delays through the NHS Resolution Mediation Service (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Dimitrov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Miteva-Katrandzhieva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2025), which will be supported through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by embedding early intervention.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will promote digital health integration and person-centred care to reduce customer complaints regarding treatment delays and increasing waiting lists.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Education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literacy training will be provided by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 Dementia patients to improve their knowledge regarding digital health app usage, which encourages technology adoption.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self-management will be provided through the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app to encourage confidence in digital health technologies.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Future research will concentrate on exploring AI personalisation and various strategies to reduce digital exclusion, promote accessibility and ensure sustainable dementia care.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Additionally, it will evaluate the long-term effectiveness of cognitive outcomes through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improvements in quality of life among Dementia Patients.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7701426" y="3979333"/>
            <a:ext cx="4338174" cy="28215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500" b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5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Age UK. (2025) 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Age UK warns 2.4 million digitally excluded older people …. 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Available at: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https://www.ageuk.org.uk/latest-press/articles/age-uk-warns-22.4-million-digitally-excluded-older-people-are-at-risk-of-being-left-behind-in-an-increasingly-digital-world/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[Accessed: 22 July 2026]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Dimitrov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K.Y. and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Miteva-Katrandzhieva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T. (2025) ‘Exploring patient awareness and the feasibility of mediation in healthcare: a pilot study in Bulgaria’.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In Healthcare 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(Vol. 13, No. 6, p. 629). MDPI. Available at: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https://doi.org/10.3390/healthcare13060629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Edwards, C., Love, A.M.,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Cai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R.Y., Heyworth, M., Johnston, A., Aldridge, F. and Gibbs, V., (2025). ‘I’m not feeling alone in my experiences”:’ How newly diagnosed autistic adults engage with a neurodiversity-affirming “Welcome Pack. 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Autism, 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29(8), pp.2072-2083.  Available at: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https://doi.org/10.1177/13623613251335070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 ‘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Ghaddaripouri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K.,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Molavi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R.,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Montazeryan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S.,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Kharaghani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M.S.,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Soudejani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F.T.,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Vafamand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M. and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Erfannia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L. (2026) ‘The Effect of Telehealth on Alzheimer's Disease, Dementia and Mild Cognitive Impairment: A Systematic Review of Clinical Trials’. 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Healthcare Technology Letters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13(1), p.e70065. Available at: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https://doi.org/10.1049/htl2.70065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Li, Q. and Li, J. (2025) ‘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change techniques in pregnancy dietary interventions: a systematic review through the lens of the COM-B model’. 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BMC Pregnancy and Childbirth, 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25(1), p.798.  Available at: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https://doi.org/10.1186/s12884-025-07876-7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Manthorpe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J. and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Samsi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K. (2016) ‘Person-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centered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dementia care: current perspectives’. 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Clinical interventions in aging, 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pp.1733-1740. Available at: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https://doi.org/10.2147/CIA.S104618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(2026) 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Your all-in-one app to keep your mind &amp; body healthy.. 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Available at: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0"/>
              </a:rPr>
              <a:t>https://www.mindmate-app.com/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[Accessed: 22 July 2026]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Murphy, K. (2025)  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Neurodiversity-affirming practices in early childhood: An empowering guide to diverse development and play.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Routledge.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NCD Alliance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(2026) 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World </a:t>
            </a:r>
            <a:r>
              <a:rPr lang="en-GB" sz="500" i="1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Alziemer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report. 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Available at: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1"/>
              </a:rPr>
              <a:t>https://ncdalliance.org/sites/default/files/styles/social_media/public/news/screenshot_2016-01-18_16.06.23.png.webp?itok=0dNkLPZa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[Accessed: 22 July 2026]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NHS (2026) What is dementia, Available at:</a:t>
            </a:r>
            <a:r>
              <a:rPr lang="en-IN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2"/>
              </a:rPr>
              <a:t>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2"/>
              </a:rPr>
              <a:t>https://www.nhs.uk/conditions/dementia/about-dementia/what-is-dementia/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[Accessed: 22 July 2026]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Precedence Research (2026) 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Digital Health Market Size. 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Available at: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3"/>
              </a:rPr>
              <a:t>https://www.precedenceresearch.com/insightimg/digital-health-market-size.webp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[Accessed: 22 July 2026]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Queensland Brain institute (2026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) What causes dementia?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4"/>
              </a:rPr>
              <a:t>https://qbi.uq.edu.au/dementia/dementia-causes-and-treatment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[Accessed: 22 July 2026]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Shimels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T.,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Shewamene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Z. and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Teshome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G. (2025) Barriers and facilitators of acceptability and uptake of long-acting reversible contraceptives in Ethiopia: a systematic review using the COM-B model. 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Systematic Reviews,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14(1), p.99.  Available at: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5"/>
              </a:rPr>
              <a:t>https://doi.org/10.1186/s13643-025-02827-x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Sinha, A.,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Bisoi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S. and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Zodpey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S. (2022) ‘Dementia friendly community: Concept to implementation’. 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Indian Journal of Community Medicine, 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47(1), pp.1-3.  Available at: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6"/>
              </a:rPr>
              <a:t>https://doi.org/10.4103/ijcm.ijcm_60_22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Tsai, F.J. and Shen, S.W. (2022) ‘Concepts of dementia prevention in the health promotion among older adults: a narrative review’. 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Medicine,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101(50), p.e32172. Available at: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7"/>
              </a:rPr>
              <a:t>http://dx.doi.org/10.1097/MD.0000000000032172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World Health Organisation (2026) 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Dementia. 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Available at: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8"/>
              </a:rPr>
              <a:t>https://www.who.int/news-room/fact-sheets/detail/dementia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[Accessed: 22 July 2026]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Xiaopeng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Z., Jing, Y., Xia, L.,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Xingsheng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W., Juan, D., Yan, L. and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Baoshan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L. (2025) ‘Global Burden of Alzheimer's disease and other dementias in adults aged 65 years and older, 1991–2021: population-based study’. 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Frontiers in Public Health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13, p.1585711. Available at: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9"/>
              </a:rPr>
              <a:t>https://doi.org/10.3389/fpubh.2025.1585711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0"/>
              </a:spcAft>
            </a:pP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Zubatsky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M.,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Neme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J. and Terry, D.L. (2026) 'Mental Status and Cognition Considerations for Older Adults. In Essentials for Treating Behavioural Health in Primary Care:' </a:t>
            </a:r>
            <a:r>
              <a:rPr lang="en-GB" sz="5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 Guide for the Primary Care Provider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(pp. 99-113). Cham: Springer Nature Switzerland. Available at: </a:t>
            </a:r>
            <a:r>
              <a:rPr lang="en-GB" sz="5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0"/>
              </a:rPr>
              <a:t>https://doi.org/10.1007/978-3-032-09558-9_6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IN" sz="5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0" y="-17812"/>
            <a:ext cx="12192000" cy="1125154"/>
          </a:xfrm>
          <a:prstGeom prst="rect">
            <a:avLst/>
          </a:prstGeom>
          <a:noFill/>
          <a:ln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300"/>
              </a:spcAft>
            </a:pPr>
            <a:r>
              <a:rPr lang="en-GB" sz="700" b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Programme: MSc Public Health and Social Care in Practice</a:t>
            </a:r>
            <a:endParaRPr lang="en-IN" sz="700" b="1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300"/>
              </a:spcAft>
            </a:pPr>
            <a:r>
              <a:rPr lang="en-GB" sz="700" b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Module: Population Health and Digital Health Promotion</a:t>
            </a:r>
            <a:endParaRPr lang="en-IN" sz="700" b="1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300"/>
              </a:spcAft>
            </a:pPr>
            <a:r>
              <a:rPr lang="en-GB" sz="700" b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Module code: LCHS7009</a:t>
            </a:r>
            <a:endParaRPr lang="en-IN" sz="700" b="1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300"/>
              </a:spcAft>
            </a:pPr>
            <a:r>
              <a:rPr lang="en-GB" sz="700" b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Assignment Title: Component 2 Poster</a:t>
            </a:r>
          </a:p>
          <a:p>
            <a:pPr>
              <a:spcAft>
                <a:spcPts val="300"/>
              </a:spcAft>
            </a:pPr>
            <a:r>
              <a:rPr lang="en-GB" sz="700" b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Student </a:t>
            </a:r>
            <a:r>
              <a:rPr lang="en-GB" sz="700" b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ID: 2519370</a:t>
            </a:r>
            <a:endParaRPr lang="en-GB" sz="700" b="1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300"/>
              </a:spcAft>
            </a:pPr>
            <a:r>
              <a:rPr lang="en-GB" sz="700" b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Student Name: </a:t>
            </a:r>
            <a:r>
              <a:rPr lang="en-GB" sz="700" b="1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parth</a:t>
            </a:r>
            <a:r>
              <a:rPr lang="en-GB" sz="700" b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700" b="1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manishkumar</a:t>
            </a:r>
            <a:r>
              <a:rPr lang="en-GB" sz="700" b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700" b="1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patel</a:t>
            </a:r>
            <a:endParaRPr lang="en-GB" sz="700" b="1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300"/>
              </a:spcAft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The Role of </a:t>
            </a:r>
            <a:r>
              <a:rPr lang="en-GB" b="1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Mindmate</a:t>
            </a: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in the health promotional intervention of Dementia </a:t>
            </a:r>
            <a:endParaRPr lang="en-IN" b="1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40" name="image1.png"/>
          <p:cNvPicPr/>
          <p:nvPr/>
        </p:nvPicPr>
        <p:blipFill>
          <a:blip r:embed="rId21"/>
          <a:stretch>
            <a:fillRect/>
          </a:stretch>
        </p:blipFill>
        <p:spPr>
          <a:xfrm>
            <a:off x="9906000" y="110754"/>
            <a:ext cx="2133599" cy="874766"/>
          </a:xfrm>
          <a:prstGeom prst="rect">
            <a:avLst/>
          </a:prstGeom>
        </p:spPr>
      </p:pic>
      <p:pic>
        <p:nvPicPr>
          <p:cNvPr id="32" name="Picture 31"/>
          <p:cNvPicPr/>
          <p:nvPr/>
        </p:nvPicPr>
        <p:blipFill>
          <a:blip r:embed="rId22"/>
          <a:stretch>
            <a:fillRect/>
          </a:stretch>
        </p:blipFill>
        <p:spPr>
          <a:xfrm>
            <a:off x="2451523" y="1219200"/>
            <a:ext cx="2571415" cy="101164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33" name="Picture 32"/>
          <p:cNvPicPr/>
          <p:nvPr/>
        </p:nvPicPr>
        <p:blipFill>
          <a:blip r:embed="rId23"/>
          <a:stretch>
            <a:fillRect/>
          </a:stretch>
        </p:blipFill>
        <p:spPr>
          <a:xfrm>
            <a:off x="2320996" y="4773985"/>
            <a:ext cx="1093962" cy="584883"/>
          </a:xfrm>
          <a:prstGeom prst="rect">
            <a:avLst/>
          </a:prstGeom>
          <a:ln w="3175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7" name="Rectangle 36"/>
          <p:cNvSpPr/>
          <p:nvPr/>
        </p:nvSpPr>
        <p:spPr>
          <a:xfrm>
            <a:off x="2295726" y="5423267"/>
            <a:ext cx="1193924" cy="19805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 3: Digital Health Market Size </a:t>
            </a:r>
          </a:p>
          <a:p>
            <a:pPr algn="ctr"/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(Source: Precedence Research, 2026)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Comparison of a normal brain and degeneration from severe Alzheimer's disease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1374" y="4729213"/>
            <a:ext cx="2461618" cy="174178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Rectangle 37"/>
          <p:cNvSpPr/>
          <p:nvPr/>
        </p:nvSpPr>
        <p:spPr>
          <a:xfrm>
            <a:off x="5603200" y="6537105"/>
            <a:ext cx="1524000" cy="26374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 5: </a:t>
            </a:r>
            <a:r>
              <a:rPr lang="en-US" sz="5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Comparison of a normal brain and degeneration from severe Alzheimer’s disease </a:t>
            </a:r>
          </a:p>
          <a:p>
            <a:pPr algn="ctr"/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GB" sz="5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MindMate</a:t>
            </a:r>
            <a:r>
              <a:rPr lang="en-GB" sz="5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2026) </a:t>
            </a:r>
            <a:endParaRPr lang="en-IN" sz="5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69002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2485</Words>
  <Application>Microsoft Office PowerPoint</Application>
  <PresentationFormat>Widescreen</PresentationFormat>
  <Paragraphs>115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amipatel18082003@gmail.com</cp:lastModifiedBy>
  <cp:revision>1</cp:revision>
  <dcterms:created xsi:type="dcterms:W3CDTF">2026-07-25T06:29:31Z</dcterms:created>
  <dcterms:modified xsi:type="dcterms:W3CDTF">2026-07-27T08:26:56Z</dcterms:modified>
</cp:coreProperties>
</file>