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60" autoAdjust="0"/>
    <p:restoredTop sz="94660"/>
  </p:normalViewPr>
  <p:slideViewPr>
    <p:cSldViewPr snapToGrid="0">
      <p:cViewPr varScale="1">
        <p:scale>
          <a:sx n="79" d="100"/>
          <a:sy n="79" d="100"/>
        </p:scale>
        <p:origin x="126" y="1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562BA-338E-5892-9DC1-131F99AA62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CE8BAA-496A-8EB8-1EF3-2355B65DD9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55B02-F7EA-1E41-9688-0752E6C0B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874E-D2E4-4967-B9B7-5C313C29059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4EE3A-0EEA-12B7-800F-3A6479D8B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3F6DFB-88D3-0219-14E5-85B7B81A03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B4ED0-E28A-4468-8FD8-A51679AD5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189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7EFFD-8AF3-C971-9D3B-4C47FFA66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8F2E9-2291-F6DE-8C11-33ACA40CE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E8575-BE05-34D1-8975-1246CCB05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874E-D2E4-4967-B9B7-5C313C29059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271901-8DB4-9E89-94EC-CC21ED726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637030-727A-A0A5-36D7-D4878E549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B4ED0-E28A-4468-8FD8-A51679AD5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590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BC569-26A7-8D84-79F2-635632A6E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D9269E-8694-8D8A-F38F-B827C21C90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7E0D0-2061-6E76-5FA7-E890CCC3A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874E-D2E4-4967-B9B7-5C313C29059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A7165-94DF-2C53-968E-359F32E4B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9499C0-C26F-D9CC-D887-37747F8A9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B4ED0-E28A-4468-8FD8-A51679AD5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22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B0F10-7564-7DCB-2D9F-D5AE720DB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1E046-BECE-2466-F2D5-7846D605FD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35E1FD-090F-DA36-E994-4C7D616860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F58473-98C8-6304-A8BC-3E68CADA16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874E-D2E4-4967-B9B7-5C313C29059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08051B-7726-D618-B970-DE5383C32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65ABB8-6E16-DCCD-6988-A3F61CF90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B4ED0-E28A-4468-8FD8-A51679AD5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92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41B3F-D225-A8A7-59FA-4692A8387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4373AF-7AD1-A63D-1C8D-21F22C7899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D6AF8C-F90E-56D6-AC46-EA7BDC1471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6FC426-2807-92D6-B038-25FF1B8EC3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C665C4-62F7-3201-F266-3793DC89D8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E5913B-91EB-69A6-5645-C59129DAE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874E-D2E4-4967-B9B7-5C313C29059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6858CD-25C0-A4EE-099F-3C56B040B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6712CF-C63D-B58F-AF0B-9369FEF26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B4ED0-E28A-4468-8FD8-A51679AD5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165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3E011-3F5E-3189-E5A2-2E00A52CF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DB2493-FC79-5301-2CC9-A234DDD066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874E-D2E4-4967-B9B7-5C313C29059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E72F88-C0D1-CB75-67C4-1FA4BD1A8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879284-8768-6CB9-D628-40FC596C3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B4ED0-E28A-4468-8FD8-A51679AD5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057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059137-9A20-EB96-9DA3-5EC07863E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874E-D2E4-4967-B9B7-5C313C29059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71E09D-6E2C-38DC-2FB6-CD227C01B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DE3CCF-8DFE-F321-DF9C-ED06ED661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B4ED0-E28A-4468-8FD8-A51679AD5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344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836B5-A9C4-D0F3-8C04-899A6F436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4EC0B-577B-A532-4DA2-7C8982D4C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21386B-4D07-59C7-15D4-9F0FDA79C2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4F5855-3E0C-9DFE-A0E8-BCDA5B098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874E-D2E4-4967-B9B7-5C313C29059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AF7FD4-0282-2C44-DAEB-E3E45E4CE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81A399-27D7-CC4E-16A1-8772D3662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B4ED0-E28A-4468-8FD8-A51679AD5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61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43886-ECD5-ADA9-7DA7-A79B65983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D14116-55CA-561D-C24B-05CDE219D6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E48F1F-1155-4A7D-0090-A78395EA43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931B2D-50D6-A041-47CC-A7ABCCD80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874E-D2E4-4967-B9B7-5C313C29059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89A138-A2C9-CC82-FCC0-D281ED822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565BEE-8885-A83B-1D88-F91B591B6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B4ED0-E28A-4468-8FD8-A51679AD5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478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2401-AE00-D198-A5F0-E8D921518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2F1C27-E9E0-5204-40EF-6B50175E3E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31AFA-31D7-7684-80E5-901AD5EF0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874E-D2E4-4967-B9B7-5C313C29059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B61504-04C8-7052-48C0-EB3412384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06A529-16C7-6011-6641-9DFE5CF90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B4ED0-E28A-4468-8FD8-A51679AD5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890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6083E9-AE6A-3E3C-B07D-39ABB39741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C03E38-E2B0-34B5-B24E-BACCC7C52D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3E1458-9C16-5BB6-91B8-04E33B802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874E-D2E4-4967-B9B7-5C313C29059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597BF5-39E1-10AB-AD4A-C04913A2C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93BDE-E616-2C8A-4981-C82320AA8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B4ED0-E28A-4468-8FD8-A51679AD5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53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7805D0E-4440-BCB9-A0EB-2D4CA335E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FE6401-0C7E-FAFB-89AB-6C0C11C9B9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BBA73-BFD6-52C4-9064-34BE59D9EA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97874E-D2E4-4967-B9B7-5C313C290599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9093C-F2B3-033A-387D-567B021ED0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CE491-4F3D-3C59-A3AB-40B785AA7C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BB4ED0-E28A-4468-8FD8-A51679AD5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78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3B24E-F9AB-F1FF-9021-91F7F9E894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Aim and Objectives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50A1CA-0195-409B-BB4E-FEC1D44D1CC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Ideas – Past Students</a:t>
            </a:r>
          </a:p>
        </p:txBody>
      </p:sp>
    </p:spTree>
    <p:extLst>
      <p:ext uri="{BB962C8B-B14F-4D97-AF65-F5344CB8AC3E}">
        <p14:creationId xmlns:p14="http://schemas.microsoft.com/office/powerpoint/2010/main" val="805519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E09AEE43-58BC-7D33-EE54-6CB628D3D9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19005" y="643466"/>
            <a:ext cx="755399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609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Table&#10;&#10;Description automatically generated">
            <a:extLst>
              <a:ext uri="{FF2B5EF4-FFF2-40B4-BE49-F238E27FC236}">
                <a16:creationId xmlns:a16="http://schemas.microsoft.com/office/drawing/2014/main" id="{14C1A4B0-431B-53C7-E560-915D933E01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1103" y="918546"/>
            <a:ext cx="6728828" cy="497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95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6B1DB16-D916-D0EC-AF57-4F59E3780C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4757" y="643466"/>
            <a:ext cx="944248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641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BADCFCB8-4516-668A-FE9A-A908463C39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4036" y="918546"/>
            <a:ext cx="6322963" cy="497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7185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D981529E-4C92-508F-693D-1863F43B50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38066" y="643466"/>
            <a:ext cx="6515867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384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8A4A8D3-B166-A431-F968-6F62A87199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2163" y="1210084"/>
            <a:ext cx="7746709" cy="4396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200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3DC8FB3A-0610-A6AA-B5F2-5D343869E6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2163" y="1771720"/>
            <a:ext cx="7746709" cy="3272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171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4AD8AD13-182F-3F34-0D1A-14FA655ACE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3880" y="918546"/>
            <a:ext cx="5963274" cy="497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2946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1EA53FF2-5ABC-15A4-5D35-9E4AA6E725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58851" y="643467"/>
            <a:ext cx="7874297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348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95041B29-E78A-DAD0-69CC-6226FE1F33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24932" y="643467"/>
            <a:ext cx="6942136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247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able&#10;&#10;Description automatically generated with medium confidence">
            <a:extLst>
              <a:ext uri="{FF2B5EF4-FFF2-40B4-BE49-F238E27FC236}">
                <a16:creationId xmlns:a16="http://schemas.microsoft.com/office/drawing/2014/main" id="{55BD7849-5FFC-F23B-6104-7215F9AC6B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93226" y="643467"/>
            <a:ext cx="7605548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655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49E800-A5C8-49A0-A453-ED537DA31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A67DD7-B75D-4A30-90A4-EEA9F64AF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8194" y="0"/>
            <a:ext cx="6164729" cy="6858000"/>
          </a:xfrm>
          <a:custGeom>
            <a:avLst/>
            <a:gdLst>
              <a:gd name="connsiteX0" fmla="*/ 0 w 6164729"/>
              <a:gd name="connsiteY0" fmla="*/ 6857542 h 6858000"/>
              <a:gd name="connsiteX1" fmla="*/ 199783 w 6164729"/>
              <a:gd name="connsiteY1" fmla="*/ 6857542 h 6858000"/>
              <a:gd name="connsiteX2" fmla="*/ 199783 w 6164729"/>
              <a:gd name="connsiteY2" fmla="*/ 6858000 h 6858000"/>
              <a:gd name="connsiteX3" fmla="*/ 0 w 6164729"/>
              <a:gd name="connsiteY3" fmla="*/ 6858000 h 6858000"/>
              <a:gd name="connsiteX4" fmla="*/ 4818273 w 6164729"/>
              <a:gd name="connsiteY4" fmla="*/ 0 h 6858000"/>
              <a:gd name="connsiteX5" fmla="*/ 5018056 w 6164729"/>
              <a:gd name="connsiteY5" fmla="*/ 0 h 6858000"/>
              <a:gd name="connsiteX6" fmla="*/ 5030703 w 6164729"/>
              <a:gd name="connsiteY6" fmla="*/ 31774 h 6858000"/>
              <a:gd name="connsiteX7" fmla="*/ 6085711 w 6164729"/>
              <a:gd name="connsiteY7" fmla="*/ 2682457 h 6858000"/>
              <a:gd name="connsiteX8" fmla="*/ 6085711 w 6164729"/>
              <a:gd name="connsiteY8" fmla="*/ 3752208 h 6858000"/>
              <a:gd name="connsiteX9" fmla="*/ 4928207 w 6164729"/>
              <a:gd name="connsiteY9" fmla="*/ 6660411 h 6858000"/>
              <a:gd name="connsiteX10" fmla="*/ 4849745 w 6164729"/>
              <a:gd name="connsiteY10" fmla="*/ 6857542 h 6858000"/>
              <a:gd name="connsiteX11" fmla="*/ 4649962 w 6164729"/>
              <a:gd name="connsiteY11" fmla="*/ 6857542 h 6858000"/>
              <a:gd name="connsiteX12" fmla="*/ 4728424 w 6164729"/>
              <a:gd name="connsiteY12" fmla="*/ 6660411 h 6858000"/>
              <a:gd name="connsiteX13" fmla="*/ 5885928 w 6164729"/>
              <a:gd name="connsiteY13" fmla="*/ 3752208 h 6858000"/>
              <a:gd name="connsiteX14" fmla="*/ 5885928 w 6164729"/>
              <a:gd name="connsiteY14" fmla="*/ 2682457 h 6858000"/>
              <a:gd name="connsiteX15" fmla="*/ 4830920 w 6164729"/>
              <a:gd name="connsiteY15" fmla="*/ 3177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164729" h="6858000">
                <a:moveTo>
                  <a:pt x="0" y="6857542"/>
                </a:moveTo>
                <a:lnTo>
                  <a:pt x="199783" y="6857542"/>
                </a:lnTo>
                <a:lnTo>
                  <a:pt x="199783" y="6858000"/>
                </a:lnTo>
                <a:lnTo>
                  <a:pt x="0" y="6858000"/>
                </a:lnTo>
                <a:close/>
                <a:moveTo>
                  <a:pt x="4818273" y="0"/>
                </a:moveTo>
                <a:lnTo>
                  <a:pt x="5018056" y="0"/>
                </a:lnTo>
                <a:lnTo>
                  <a:pt x="5030703" y="31774"/>
                </a:lnTo>
                <a:cubicBezTo>
                  <a:pt x="6085711" y="2682457"/>
                  <a:pt x="6085711" y="2682457"/>
                  <a:pt x="6085711" y="2682457"/>
                </a:cubicBezTo>
                <a:cubicBezTo>
                  <a:pt x="6191069" y="2988100"/>
                  <a:pt x="6191069" y="3446565"/>
                  <a:pt x="6085711" y="3752208"/>
                </a:cubicBezTo>
                <a:cubicBezTo>
                  <a:pt x="5601723" y="4968215"/>
                  <a:pt x="5223609" y="5918220"/>
                  <a:pt x="4928207" y="6660411"/>
                </a:cubicBezTo>
                <a:lnTo>
                  <a:pt x="4849745" y="6857542"/>
                </a:lnTo>
                <a:lnTo>
                  <a:pt x="4649962" y="6857542"/>
                </a:lnTo>
                <a:lnTo>
                  <a:pt x="4728424" y="6660411"/>
                </a:lnTo>
                <a:cubicBezTo>
                  <a:pt x="5023826" y="5918220"/>
                  <a:pt x="5401940" y="4968215"/>
                  <a:pt x="5885928" y="3752208"/>
                </a:cubicBezTo>
                <a:cubicBezTo>
                  <a:pt x="5991286" y="3446565"/>
                  <a:pt x="5991286" y="2988100"/>
                  <a:pt x="5885928" y="2682457"/>
                </a:cubicBezTo>
                <a:cubicBezTo>
                  <a:pt x="5885928" y="2682457"/>
                  <a:pt x="5885928" y="2682457"/>
                  <a:pt x="4830920" y="31774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A8545DC2-3323-24EA-97A8-93AAE881CF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6912" y="694775"/>
            <a:ext cx="7125016" cy="5468449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8C5FC48-0A3C-4D6D-A0D5-EEE93213D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DBBC336D-7E16-4EE1-90F2-8D9F2B618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199BE21-2D26-4357-8702-909F3621A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184311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, email&#10;&#10;Description automatically generated">
            <a:extLst>
              <a:ext uri="{FF2B5EF4-FFF2-40B4-BE49-F238E27FC236}">
                <a16:creationId xmlns:a16="http://schemas.microsoft.com/office/drawing/2014/main" id="{EB0B959A-4242-3670-AAF0-923207CF1D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6160" y="643467"/>
            <a:ext cx="7579680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0832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, application, letter, email&#10;&#10;Description automatically generated">
            <a:extLst>
              <a:ext uri="{FF2B5EF4-FFF2-40B4-BE49-F238E27FC236}">
                <a16:creationId xmlns:a16="http://schemas.microsoft.com/office/drawing/2014/main" id="{E0D19129-CD4E-1F1A-805F-8F6DAE0517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46350" y="643467"/>
            <a:ext cx="5699299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3867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8C30B75-DA5B-6936-F280-3506247A99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8903" y="643467"/>
            <a:ext cx="6554194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7878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7</Words>
  <Application>Microsoft Office PowerPoint</Application>
  <PresentationFormat>Widescreen</PresentationFormat>
  <Paragraphs>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Aim and Objectives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 and Objectives</dc:title>
  <dc:creator>Andrew Thomas</dc:creator>
  <cp:lastModifiedBy>Andrew Thomas</cp:lastModifiedBy>
  <cp:revision>1</cp:revision>
  <dcterms:created xsi:type="dcterms:W3CDTF">2022-10-18T11:14:55Z</dcterms:created>
  <dcterms:modified xsi:type="dcterms:W3CDTF">2022-10-18T11:35:50Z</dcterms:modified>
</cp:coreProperties>
</file>