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EE0F37-7F8B-490D-8495-44BB6C4A1FB1}" v="61" dt="2026-04-20T12:17:24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05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O'Byrne" userId="070ed53c-126a-4eb5-9b32-604d89afcb1d" providerId="ADAL" clId="{252926BB-EF94-4C0D-9ADF-C0CBC715008D}"/>
    <pc:docChg chg="undo custSel addSld delSld modSld sldOrd">
      <pc:chgData name="Ryan O'Byrne" userId="070ed53c-126a-4eb5-9b32-604d89afcb1d" providerId="ADAL" clId="{252926BB-EF94-4C0D-9ADF-C0CBC715008D}" dt="2026-04-20T12:23:55.094" v="2232" actId="14100"/>
      <pc:docMkLst>
        <pc:docMk/>
      </pc:docMkLst>
      <pc:sldChg chg="addSp modSp new mod setBg">
        <pc:chgData name="Ryan O'Byrne" userId="070ed53c-126a-4eb5-9b32-604d89afcb1d" providerId="ADAL" clId="{252926BB-EF94-4C0D-9ADF-C0CBC715008D}" dt="2026-04-17T11:51:12.566" v="1885" actId="27636"/>
        <pc:sldMkLst>
          <pc:docMk/>
          <pc:sldMk cId="2860336654" sldId="256"/>
        </pc:sldMkLst>
        <pc:spChg chg="mod">
          <ac:chgData name="Ryan O'Byrne" userId="070ed53c-126a-4eb5-9b32-604d89afcb1d" providerId="ADAL" clId="{252926BB-EF94-4C0D-9ADF-C0CBC715008D}" dt="2026-04-17T11:50:51.207" v="1875" actId="14100"/>
          <ac:spMkLst>
            <pc:docMk/>
            <pc:sldMk cId="2860336654" sldId="256"/>
            <ac:spMk id="2" creationId="{EDC551CD-6C72-439F-AB2D-587B34FD910B}"/>
          </ac:spMkLst>
        </pc:spChg>
        <pc:spChg chg="mod">
          <ac:chgData name="Ryan O'Byrne" userId="070ed53c-126a-4eb5-9b32-604d89afcb1d" providerId="ADAL" clId="{252926BB-EF94-4C0D-9ADF-C0CBC715008D}" dt="2026-04-17T11:51:12.566" v="1885" actId="27636"/>
          <ac:spMkLst>
            <pc:docMk/>
            <pc:sldMk cId="2860336654" sldId="256"/>
            <ac:spMk id="3" creationId="{FF4E8EEB-8121-9936-430A-E8DC761C68D4}"/>
          </ac:spMkLst>
        </pc:spChg>
        <pc:spChg chg="add">
          <ac:chgData name="Ryan O'Byrne" userId="070ed53c-126a-4eb5-9b32-604d89afcb1d" providerId="ADAL" clId="{252926BB-EF94-4C0D-9ADF-C0CBC715008D}" dt="2026-04-17T11:50:44.308" v="1873" actId="26606"/>
          <ac:spMkLst>
            <pc:docMk/>
            <pc:sldMk cId="2860336654" sldId="256"/>
            <ac:spMk id="1031" creationId="{9B37791B-B040-4694-BFDC-8DD132D86E8E}"/>
          </ac:spMkLst>
        </pc:spChg>
        <pc:grpChg chg="add">
          <ac:chgData name="Ryan O'Byrne" userId="070ed53c-126a-4eb5-9b32-604d89afcb1d" providerId="ADAL" clId="{252926BB-EF94-4C0D-9ADF-C0CBC715008D}" dt="2026-04-17T11:50:44.308" v="1873" actId="26606"/>
          <ac:grpSpMkLst>
            <pc:docMk/>
            <pc:sldMk cId="2860336654" sldId="256"/>
            <ac:grpSpMk id="1033" creationId="{4B2AE301-8298-47C2-81FA-781BA50D9933}"/>
          </ac:grpSpMkLst>
        </pc:grpChg>
        <pc:picChg chg="add mod">
          <ac:chgData name="Ryan O'Byrne" userId="070ed53c-126a-4eb5-9b32-604d89afcb1d" providerId="ADAL" clId="{252926BB-EF94-4C0D-9ADF-C0CBC715008D}" dt="2026-04-17T11:50:44.308" v="1873" actId="26606"/>
          <ac:picMkLst>
            <pc:docMk/>
            <pc:sldMk cId="2860336654" sldId="256"/>
            <ac:picMk id="1026" creationId="{D5B1460F-3A7C-54DC-E850-717D1847AE29}"/>
          </ac:picMkLst>
        </pc:picChg>
      </pc:sldChg>
      <pc:sldChg chg="addSp delSp modSp new mod setBg">
        <pc:chgData name="Ryan O'Byrne" userId="070ed53c-126a-4eb5-9b32-604d89afcb1d" providerId="ADAL" clId="{252926BB-EF94-4C0D-9ADF-C0CBC715008D}" dt="2026-04-17T11:51:30.992" v="1890" actId="255"/>
        <pc:sldMkLst>
          <pc:docMk/>
          <pc:sldMk cId="874748299" sldId="257"/>
        </pc:sldMkLst>
        <pc:spChg chg="mod ord">
          <ac:chgData name="Ryan O'Byrne" userId="070ed53c-126a-4eb5-9b32-604d89afcb1d" providerId="ADAL" clId="{252926BB-EF94-4C0D-9ADF-C0CBC715008D}" dt="2026-04-17T11:51:30.992" v="1890" actId="255"/>
          <ac:spMkLst>
            <pc:docMk/>
            <pc:sldMk cId="874748299" sldId="257"/>
            <ac:spMk id="3" creationId="{17A152A1-CD89-B867-F13D-3089D99A8EC5}"/>
          </ac:spMkLst>
        </pc:spChg>
        <pc:spChg chg="add">
          <ac:chgData name="Ryan O'Byrne" userId="070ed53c-126a-4eb5-9b32-604d89afcb1d" providerId="ADAL" clId="{252926BB-EF94-4C0D-9ADF-C0CBC715008D}" dt="2026-04-17T11:51:19.086" v="1886" actId="26606"/>
          <ac:spMkLst>
            <pc:docMk/>
            <pc:sldMk cId="874748299" sldId="257"/>
            <ac:spMk id="2055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1:19.086" v="1886" actId="26606"/>
          <ac:grpSpMkLst>
            <pc:docMk/>
            <pc:sldMk cId="874748299" sldId="257"/>
            <ac:grpSpMk id="2057" creationId="{CC09AFE8-9934-40C0-A058-4008A3B197E7}"/>
          </ac:grpSpMkLst>
        </pc:grpChg>
        <pc:picChg chg="add mod">
          <ac:chgData name="Ryan O'Byrne" userId="070ed53c-126a-4eb5-9b32-604d89afcb1d" providerId="ADAL" clId="{252926BB-EF94-4C0D-9ADF-C0CBC715008D}" dt="2026-04-17T11:51:19.086" v="1886" actId="26606"/>
          <ac:picMkLst>
            <pc:docMk/>
            <pc:sldMk cId="874748299" sldId="257"/>
            <ac:picMk id="2050" creationId="{B93E7A3A-6FD0-C89C-A331-D1CC31243D0C}"/>
          </ac:picMkLst>
        </pc:picChg>
      </pc:sldChg>
      <pc:sldChg chg="addSp delSp modSp add mod setBg">
        <pc:chgData name="Ryan O'Byrne" userId="070ed53c-126a-4eb5-9b32-604d89afcb1d" providerId="ADAL" clId="{252926BB-EF94-4C0D-9ADF-C0CBC715008D}" dt="2026-04-17T11:52:07.528" v="1903" actId="14100"/>
        <pc:sldMkLst>
          <pc:docMk/>
          <pc:sldMk cId="3944375516" sldId="258"/>
        </pc:sldMkLst>
        <pc:spChg chg="mod">
          <ac:chgData name="Ryan O'Byrne" userId="070ed53c-126a-4eb5-9b32-604d89afcb1d" providerId="ADAL" clId="{252926BB-EF94-4C0D-9ADF-C0CBC715008D}" dt="2026-04-17T11:51:51.244" v="1898" actId="1076"/>
          <ac:spMkLst>
            <pc:docMk/>
            <pc:sldMk cId="3944375516" sldId="258"/>
            <ac:spMk id="2" creationId="{FB2D13AE-E902-4B6C-EF79-69227D7A414B}"/>
          </ac:spMkLst>
        </pc:spChg>
        <pc:spChg chg="mod ord">
          <ac:chgData name="Ryan O'Byrne" userId="070ed53c-126a-4eb5-9b32-604d89afcb1d" providerId="ADAL" clId="{252926BB-EF94-4C0D-9ADF-C0CBC715008D}" dt="2026-04-17T11:52:07.528" v="1903" actId="14100"/>
          <ac:spMkLst>
            <pc:docMk/>
            <pc:sldMk cId="3944375516" sldId="258"/>
            <ac:spMk id="3" creationId="{6F807232-2C37-481E-6FA2-E9C6FC94B310}"/>
          </ac:spMkLst>
        </pc:spChg>
        <pc:spChg chg="add">
          <ac:chgData name="Ryan O'Byrne" userId="070ed53c-126a-4eb5-9b32-604d89afcb1d" providerId="ADAL" clId="{252926BB-EF94-4C0D-9ADF-C0CBC715008D}" dt="2026-04-17T11:51:46.720" v="1897" actId="26606"/>
          <ac:spMkLst>
            <pc:docMk/>
            <pc:sldMk cId="3944375516" sldId="258"/>
            <ac:spMk id="309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1:46.720" v="1897" actId="26606"/>
          <ac:grpSpMkLst>
            <pc:docMk/>
            <pc:sldMk cId="3944375516" sldId="258"/>
            <ac:grpSpMk id="3100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1:46.720" v="1897" actId="26606"/>
          <ac:picMkLst>
            <pc:docMk/>
            <pc:sldMk cId="3944375516" sldId="258"/>
            <ac:picMk id="3074" creationId="{E7FE2417-047E-5C40-D143-D4444AE808D1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2:24.514" v="1908" actId="1076"/>
        <pc:sldMkLst>
          <pc:docMk/>
          <pc:sldMk cId="2790117771" sldId="259"/>
        </pc:sldMkLst>
        <pc:spChg chg="mod">
          <ac:chgData name="Ryan O'Byrne" userId="070ed53c-126a-4eb5-9b32-604d89afcb1d" providerId="ADAL" clId="{252926BB-EF94-4C0D-9ADF-C0CBC715008D}" dt="2026-04-17T11:52:24.514" v="1908" actId="1076"/>
          <ac:spMkLst>
            <pc:docMk/>
            <pc:sldMk cId="2790117771" sldId="259"/>
            <ac:spMk id="2" creationId="{0E6C630A-C337-E2C3-6D82-513D0230EC72}"/>
          </ac:spMkLst>
        </pc:spChg>
        <pc:spChg chg="mod">
          <ac:chgData name="Ryan O'Byrne" userId="070ed53c-126a-4eb5-9b32-604d89afcb1d" providerId="ADAL" clId="{252926BB-EF94-4C0D-9ADF-C0CBC715008D}" dt="2026-04-17T11:52:20.905" v="1907" actId="14100"/>
          <ac:spMkLst>
            <pc:docMk/>
            <pc:sldMk cId="2790117771" sldId="259"/>
            <ac:spMk id="3" creationId="{339EC244-BCB9-DCE3-4A9B-661CF3125490}"/>
          </ac:spMkLst>
        </pc:spChg>
        <pc:spChg chg="add">
          <ac:chgData name="Ryan O'Byrne" userId="070ed53c-126a-4eb5-9b32-604d89afcb1d" providerId="ADAL" clId="{252926BB-EF94-4C0D-9ADF-C0CBC715008D}" dt="2026-04-17T11:52:11.473" v="1904" actId="26606"/>
          <ac:spMkLst>
            <pc:docMk/>
            <pc:sldMk cId="2790117771" sldId="259"/>
            <ac:spMk id="4103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2:11.473" v="1904" actId="26606"/>
          <ac:grpSpMkLst>
            <pc:docMk/>
            <pc:sldMk cId="2790117771" sldId="259"/>
            <ac:grpSpMk id="410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2:11.473" v="1904" actId="26606"/>
          <ac:picMkLst>
            <pc:docMk/>
            <pc:sldMk cId="2790117771" sldId="259"/>
            <ac:picMk id="4098" creationId="{0BB34A32-F480-F0A6-F3A9-C326A83C7231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2:42.640" v="1914" actId="14100"/>
        <pc:sldMkLst>
          <pc:docMk/>
          <pc:sldMk cId="489329104" sldId="260"/>
        </pc:sldMkLst>
        <pc:spChg chg="mod">
          <ac:chgData name="Ryan O'Byrne" userId="070ed53c-126a-4eb5-9b32-604d89afcb1d" providerId="ADAL" clId="{252926BB-EF94-4C0D-9ADF-C0CBC715008D}" dt="2026-04-17T11:52:30.329" v="1910" actId="1076"/>
          <ac:spMkLst>
            <pc:docMk/>
            <pc:sldMk cId="489329104" sldId="260"/>
            <ac:spMk id="2" creationId="{1274AFEE-C3C3-CB23-1A2E-1B5428C8BA4E}"/>
          </ac:spMkLst>
        </pc:spChg>
        <pc:spChg chg="mod">
          <ac:chgData name="Ryan O'Byrne" userId="070ed53c-126a-4eb5-9b32-604d89afcb1d" providerId="ADAL" clId="{252926BB-EF94-4C0D-9ADF-C0CBC715008D}" dt="2026-04-17T11:52:42.640" v="1914" actId="14100"/>
          <ac:spMkLst>
            <pc:docMk/>
            <pc:sldMk cId="489329104" sldId="260"/>
            <ac:spMk id="3" creationId="{7DFBE7C3-5446-8361-8CA3-2AF1E510CE90}"/>
          </ac:spMkLst>
        </pc:spChg>
        <pc:spChg chg="add">
          <ac:chgData name="Ryan O'Byrne" userId="070ed53c-126a-4eb5-9b32-604d89afcb1d" providerId="ADAL" clId="{252926BB-EF94-4C0D-9ADF-C0CBC715008D}" dt="2026-04-17T11:52:27.321" v="1909" actId="26606"/>
          <ac:spMkLst>
            <pc:docMk/>
            <pc:sldMk cId="489329104" sldId="260"/>
            <ac:spMk id="512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2:27.321" v="1909" actId="26606"/>
          <ac:grpSpMkLst>
            <pc:docMk/>
            <pc:sldMk cId="489329104" sldId="260"/>
            <ac:grpSpMk id="512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2:27.321" v="1909" actId="26606"/>
          <ac:picMkLst>
            <pc:docMk/>
            <pc:sldMk cId="489329104" sldId="260"/>
            <ac:picMk id="5122" creationId="{42B5AF9F-E677-3FAC-0601-F84AB0C05E80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3:01.070" v="1920" actId="14100"/>
        <pc:sldMkLst>
          <pc:docMk/>
          <pc:sldMk cId="2067615881" sldId="261"/>
        </pc:sldMkLst>
        <pc:spChg chg="mod">
          <ac:chgData name="Ryan O'Byrne" userId="070ed53c-126a-4eb5-9b32-604d89afcb1d" providerId="ADAL" clId="{252926BB-EF94-4C0D-9ADF-C0CBC715008D}" dt="2026-04-17T11:52:56.284" v="1918" actId="1076"/>
          <ac:spMkLst>
            <pc:docMk/>
            <pc:sldMk cId="2067615881" sldId="261"/>
            <ac:spMk id="2" creationId="{4F6F426B-318A-CB4C-6379-7AD1C34154E2}"/>
          </ac:spMkLst>
        </pc:spChg>
        <pc:spChg chg="mod">
          <ac:chgData name="Ryan O'Byrne" userId="070ed53c-126a-4eb5-9b32-604d89afcb1d" providerId="ADAL" clId="{252926BB-EF94-4C0D-9ADF-C0CBC715008D}" dt="2026-04-17T11:53:01.070" v="1920" actId="14100"/>
          <ac:spMkLst>
            <pc:docMk/>
            <pc:sldMk cId="2067615881" sldId="261"/>
            <ac:spMk id="3" creationId="{03C0CE57-75F5-DAD1-B87A-7367029F37A4}"/>
          </ac:spMkLst>
        </pc:spChg>
        <pc:spChg chg="add">
          <ac:chgData name="Ryan O'Byrne" userId="070ed53c-126a-4eb5-9b32-604d89afcb1d" providerId="ADAL" clId="{252926BB-EF94-4C0D-9ADF-C0CBC715008D}" dt="2026-04-17T11:52:46.318" v="1915" actId="26606"/>
          <ac:spMkLst>
            <pc:docMk/>
            <pc:sldMk cId="2067615881" sldId="261"/>
            <ac:spMk id="6151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2:46.318" v="1915" actId="26606"/>
          <ac:grpSpMkLst>
            <pc:docMk/>
            <pc:sldMk cId="2067615881" sldId="261"/>
            <ac:grpSpMk id="6153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2:46.318" v="1915" actId="26606"/>
          <ac:picMkLst>
            <pc:docMk/>
            <pc:sldMk cId="2067615881" sldId="261"/>
            <ac:picMk id="6146" creationId="{6124409C-0A98-2A24-DCE8-76AB194E4370}"/>
          </ac:picMkLst>
        </pc:picChg>
      </pc:sldChg>
      <pc:sldChg chg="addSp delSp modSp add mod setBg">
        <pc:chgData name="Ryan O'Byrne" userId="070ed53c-126a-4eb5-9b32-604d89afcb1d" providerId="ADAL" clId="{252926BB-EF94-4C0D-9ADF-C0CBC715008D}" dt="2026-04-17T11:53:21.640" v="1926" actId="14100"/>
        <pc:sldMkLst>
          <pc:docMk/>
          <pc:sldMk cId="1534336731" sldId="262"/>
        </pc:sldMkLst>
        <pc:spChg chg="mod">
          <ac:chgData name="Ryan O'Byrne" userId="070ed53c-126a-4eb5-9b32-604d89afcb1d" providerId="ADAL" clId="{252926BB-EF94-4C0D-9ADF-C0CBC715008D}" dt="2026-04-17T11:53:08.040" v="1922" actId="1076"/>
          <ac:spMkLst>
            <pc:docMk/>
            <pc:sldMk cId="1534336731" sldId="262"/>
            <ac:spMk id="2" creationId="{E6451681-CA31-55F6-9DA4-31ABAC578233}"/>
          </ac:spMkLst>
        </pc:spChg>
        <pc:spChg chg="mod">
          <ac:chgData name="Ryan O'Byrne" userId="070ed53c-126a-4eb5-9b32-604d89afcb1d" providerId="ADAL" clId="{252926BB-EF94-4C0D-9ADF-C0CBC715008D}" dt="2026-04-17T11:53:21.640" v="1926" actId="14100"/>
          <ac:spMkLst>
            <pc:docMk/>
            <pc:sldMk cId="1534336731" sldId="262"/>
            <ac:spMk id="3" creationId="{010AD328-BAB6-6DBE-C8CA-62FA3CFFA5CB}"/>
          </ac:spMkLst>
        </pc:spChg>
        <pc:spChg chg="add">
          <ac:chgData name="Ryan O'Byrne" userId="070ed53c-126a-4eb5-9b32-604d89afcb1d" providerId="ADAL" clId="{252926BB-EF94-4C0D-9ADF-C0CBC715008D}" dt="2026-04-17T11:53:03.828" v="1921" actId="26606"/>
          <ac:spMkLst>
            <pc:docMk/>
            <pc:sldMk cId="1534336731" sldId="262"/>
            <ac:spMk id="717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3:03.828" v="1921" actId="26606"/>
          <ac:grpSpMkLst>
            <pc:docMk/>
            <pc:sldMk cId="1534336731" sldId="262"/>
            <ac:grpSpMk id="717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3:03.828" v="1921" actId="26606"/>
          <ac:picMkLst>
            <pc:docMk/>
            <pc:sldMk cId="1534336731" sldId="262"/>
            <ac:picMk id="7172" creationId="{8BCC72F6-5DDD-9CD3-E4F4-8B8CFA7A93DF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3:40.032" v="1932" actId="14100"/>
        <pc:sldMkLst>
          <pc:docMk/>
          <pc:sldMk cId="1988348525" sldId="263"/>
        </pc:sldMkLst>
        <pc:spChg chg="mod">
          <ac:chgData name="Ryan O'Byrne" userId="070ed53c-126a-4eb5-9b32-604d89afcb1d" providerId="ADAL" clId="{252926BB-EF94-4C0D-9ADF-C0CBC715008D}" dt="2026-04-17T11:53:30.295" v="1928" actId="1076"/>
          <ac:spMkLst>
            <pc:docMk/>
            <pc:sldMk cId="1988348525" sldId="263"/>
            <ac:spMk id="2" creationId="{8FD86690-3CCB-04C1-6C3E-5DFAB7607ABB}"/>
          </ac:spMkLst>
        </pc:spChg>
        <pc:spChg chg="mod">
          <ac:chgData name="Ryan O'Byrne" userId="070ed53c-126a-4eb5-9b32-604d89afcb1d" providerId="ADAL" clId="{252926BB-EF94-4C0D-9ADF-C0CBC715008D}" dt="2026-04-17T11:53:40.032" v="1932" actId="14100"/>
          <ac:spMkLst>
            <pc:docMk/>
            <pc:sldMk cId="1988348525" sldId="263"/>
            <ac:spMk id="3" creationId="{4067ACD4-86CE-AD73-22CB-93D5C7ECDA69}"/>
          </ac:spMkLst>
        </pc:spChg>
        <pc:spChg chg="add">
          <ac:chgData name="Ryan O'Byrne" userId="070ed53c-126a-4eb5-9b32-604d89afcb1d" providerId="ADAL" clId="{252926BB-EF94-4C0D-9ADF-C0CBC715008D}" dt="2026-04-17T11:53:25.195" v="1927" actId="26606"/>
          <ac:spMkLst>
            <pc:docMk/>
            <pc:sldMk cId="1988348525" sldId="263"/>
            <ac:spMk id="819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3:25.195" v="1927" actId="26606"/>
          <ac:grpSpMkLst>
            <pc:docMk/>
            <pc:sldMk cId="1988348525" sldId="263"/>
            <ac:grpSpMk id="820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3:25.195" v="1927" actId="26606"/>
          <ac:picMkLst>
            <pc:docMk/>
            <pc:sldMk cId="1988348525" sldId="263"/>
            <ac:picMk id="8194" creationId="{DDFD055F-CFEE-0E5D-C533-FA549FAD0D44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3:55.617" v="1937" actId="14100"/>
        <pc:sldMkLst>
          <pc:docMk/>
          <pc:sldMk cId="3433770686" sldId="264"/>
        </pc:sldMkLst>
        <pc:spChg chg="mod">
          <ac:chgData name="Ryan O'Byrne" userId="070ed53c-126a-4eb5-9b32-604d89afcb1d" providerId="ADAL" clId="{252926BB-EF94-4C0D-9ADF-C0CBC715008D}" dt="2026-04-17T11:53:44.231" v="1933" actId="26606"/>
          <ac:spMkLst>
            <pc:docMk/>
            <pc:sldMk cId="3433770686" sldId="264"/>
            <ac:spMk id="2" creationId="{14601A48-7526-CD05-22F4-8C578F801682}"/>
          </ac:spMkLst>
        </pc:spChg>
        <pc:spChg chg="mod">
          <ac:chgData name="Ryan O'Byrne" userId="070ed53c-126a-4eb5-9b32-604d89afcb1d" providerId="ADAL" clId="{252926BB-EF94-4C0D-9ADF-C0CBC715008D}" dt="2026-04-17T11:53:55.617" v="1937" actId="14100"/>
          <ac:spMkLst>
            <pc:docMk/>
            <pc:sldMk cId="3433770686" sldId="264"/>
            <ac:spMk id="3" creationId="{2C39DCAA-5815-A28A-C911-65BBE938D7A6}"/>
          </ac:spMkLst>
        </pc:spChg>
        <pc:spChg chg="add">
          <ac:chgData name="Ryan O'Byrne" userId="070ed53c-126a-4eb5-9b32-604d89afcb1d" providerId="ADAL" clId="{252926BB-EF94-4C0D-9ADF-C0CBC715008D}" dt="2026-04-17T11:53:44.231" v="1933" actId="26606"/>
          <ac:spMkLst>
            <pc:docMk/>
            <pc:sldMk cId="3433770686" sldId="264"/>
            <ac:spMk id="9225" creationId="{A7AE9375-4664-4DB2-922D-2782A6E439AC}"/>
          </ac:spMkLst>
        </pc:spChg>
        <pc:spChg chg="add">
          <ac:chgData name="Ryan O'Byrne" userId="070ed53c-126a-4eb5-9b32-604d89afcb1d" providerId="ADAL" clId="{252926BB-EF94-4C0D-9ADF-C0CBC715008D}" dt="2026-04-17T11:53:44.231" v="1933" actId="26606"/>
          <ac:spMkLst>
            <pc:docMk/>
            <pc:sldMk cId="3433770686" sldId="264"/>
            <ac:spMk id="9229" creationId="{C87417AF-190E-4D6E-AFA6-7D3E84B0B430}"/>
          </ac:spMkLst>
        </pc:spChg>
        <pc:spChg chg="add">
          <ac:chgData name="Ryan O'Byrne" userId="070ed53c-126a-4eb5-9b32-604d89afcb1d" providerId="ADAL" clId="{252926BB-EF94-4C0D-9ADF-C0CBC715008D}" dt="2026-04-17T11:53:44.231" v="1933" actId="26606"/>
          <ac:spMkLst>
            <pc:docMk/>
            <pc:sldMk cId="3433770686" sldId="264"/>
            <ac:spMk id="9231" creationId="{80B30ED8-273E-4C07-8568-2FE5CC5C483D}"/>
          </ac:spMkLst>
        </pc:spChg>
        <pc:picChg chg="add mod">
          <ac:chgData name="Ryan O'Byrne" userId="070ed53c-126a-4eb5-9b32-604d89afcb1d" providerId="ADAL" clId="{252926BB-EF94-4C0D-9ADF-C0CBC715008D}" dt="2026-04-17T11:53:44.231" v="1933" actId="26606"/>
          <ac:picMkLst>
            <pc:docMk/>
            <pc:sldMk cId="3433770686" sldId="264"/>
            <ac:picMk id="9218" creationId="{8D5889C9-1664-E123-CBDB-26064A6D4309}"/>
          </ac:picMkLst>
        </pc:picChg>
        <pc:picChg chg="add mod">
          <ac:chgData name="Ryan O'Byrne" userId="070ed53c-126a-4eb5-9b32-604d89afcb1d" providerId="ADAL" clId="{252926BB-EF94-4C0D-9ADF-C0CBC715008D}" dt="2026-04-17T11:53:44.231" v="1933" actId="26606"/>
          <ac:picMkLst>
            <pc:docMk/>
            <pc:sldMk cId="3433770686" sldId="264"/>
            <ac:picMk id="9220" creationId="{EB7C91B1-66F4-83DA-0DC3-B0969E6B5A9E}"/>
          </ac:picMkLst>
        </pc:picChg>
        <pc:cxnChg chg="add">
          <ac:chgData name="Ryan O'Byrne" userId="070ed53c-126a-4eb5-9b32-604d89afcb1d" providerId="ADAL" clId="{252926BB-EF94-4C0D-9ADF-C0CBC715008D}" dt="2026-04-17T11:53:44.231" v="1933" actId="26606"/>
          <ac:cxnSpMkLst>
            <pc:docMk/>
            <pc:sldMk cId="3433770686" sldId="264"/>
            <ac:cxnSpMk id="9227" creationId="{EE504C98-6397-41C1-A8D8-2D9C4ED307E0}"/>
          </ac:cxnSpMkLst>
        </pc:cxnChg>
      </pc:sldChg>
      <pc:sldChg chg="addSp modSp add mod setBg">
        <pc:chgData name="Ryan O'Byrne" userId="070ed53c-126a-4eb5-9b32-604d89afcb1d" providerId="ADAL" clId="{252926BB-EF94-4C0D-9ADF-C0CBC715008D}" dt="2026-04-17T11:54:13.617" v="1943" actId="14100"/>
        <pc:sldMkLst>
          <pc:docMk/>
          <pc:sldMk cId="4090226983" sldId="265"/>
        </pc:sldMkLst>
        <pc:spChg chg="mod">
          <ac:chgData name="Ryan O'Byrne" userId="070ed53c-126a-4eb5-9b32-604d89afcb1d" providerId="ADAL" clId="{252926BB-EF94-4C0D-9ADF-C0CBC715008D}" dt="2026-04-17T11:54:04.944" v="1939" actId="1076"/>
          <ac:spMkLst>
            <pc:docMk/>
            <pc:sldMk cId="4090226983" sldId="265"/>
            <ac:spMk id="2" creationId="{E95EE87E-732A-516A-C8CB-86D53B861CEE}"/>
          </ac:spMkLst>
        </pc:spChg>
        <pc:spChg chg="mod">
          <ac:chgData name="Ryan O'Byrne" userId="070ed53c-126a-4eb5-9b32-604d89afcb1d" providerId="ADAL" clId="{252926BB-EF94-4C0D-9ADF-C0CBC715008D}" dt="2026-04-17T11:54:13.617" v="1943" actId="14100"/>
          <ac:spMkLst>
            <pc:docMk/>
            <pc:sldMk cId="4090226983" sldId="265"/>
            <ac:spMk id="3" creationId="{3C5B8056-7E78-4620-B382-BBE37087D2D7}"/>
          </ac:spMkLst>
        </pc:spChg>
        <pc:spChg chg="add">
          <ac:chgData name="Ryan O'Byrne" userId="070ed53c-126a-4eb5-9b32-604d89afcb1d" providerId="ADAL" clId="{252926BB-EF94-4C0D-9ADF-C0CBC715008D}" dt="2026-04-17T11:54:00.249" v="1938" actId="26606"/>
          <ac:spMkLst>
            <pc:docMk/>
            <pc:sldMk cId="4090226983" sldId="265"/>
            <ac:spMk id="11271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4:00.249" v="1938" actId="26606"/>
          <ac:grpSpMkLst>
            <pc:docMk/>
            <pc:sldMk cId="4090226983" sldId="265"/>
            <ac:grpSpMk id="11273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4:00.249" v="1938" actId="26606"/>
          <ac:picMkLst>
            <pc:docMk/>
            <pc:sldMk cId="4090226983" sldId="265"/>
            <ac:picMk id="11266" creationId="{62AD232A-8837-0636-ED28-FBB487F78551}"/>
          </ac:picMkLst>
        </pc:picChg>
      </pc:sldChg>
      <pc:sldChg chg="addSp delSp modSp add mod setBg">
        <pc:chgData name="Ryan O'Byrne" userId="070ed53c-126a-4eb5-9b32-604d89afcb1d" providerId="ADAL" clId="{252926BB-EF94-4C0D-9ADF-C0CBC715008D}" dt="2026-04-17T11:54:28.917" v="1947" actId="1076"/>
        <pc:sldMkLst>
          <pc:docMk/>
          <pc:sldMk cId="395205994" sldId="266"/>
        </pc:sldMkLst>
        <pc:spChg chg="mod">
          <ac:chgData name="Ryan O'Byrne" userId="070ed53c-126a-4eb5-9b32-604d89afcb1d" providerId="ADAL" clId="{252926BB-EF94-4C0D-9ADF-C0CBC715008D}" dt="2026-04-17T11:54:28.917" v="1947" actId="1076"/>
          <ac:spMkLst>
            <pc:docMk/>
            <pc:sldMk cId="395205994" sldId="266"/>
            <ac:spMk id="2" creationId="{33891660-35B0-F673-DB84-3207942EB5D6}"/>
          </ac:spMkLst>
        </pc:spChg>
        <pc:spChg chg="mod">
          <ac:chgData name="Ryan O'Byrne" userId="070ed53c-126a-4eb5-9b32-604d89afcb1d" providerId="ADAL" clId="{252926BB-EF94-4C0D-9ADF-C0CBC715008D}" dt="2026-04-17T11:54:25.293" v="1946" actId="14100"/>
          <ac:spMkLst>
            <pc:docMk/>
            <pc:sldMk cId="395205994" sldId="266"/>
            <ac:spMk id="3" creationId="{04FF907E-7A73-35A0-CA43-926B7296DEC3}"/>
          </ac:spMkLst>
        </pc:spChg>
        <pc:spChg chg="add">
          <ac:chgData name="Ryan O'Byrne" userId="070ed53c-126a-4eb5-9b32-604d89afcb1d" providerId="ADAL" clId="{252926BB-EF94-4C0D-9ADF-C0CBC715008D}" dt="2026-04-17T11:54:16.726" v="1944" actId="26606"/>
          <ac:spMkLst>
            <pc:docMk/>
            <pc:sldMk cId="395205994" sldId="266"/>
            <ac:spMk id="1024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4:16.726" v="1944" actId="26606"/>
          <ac:grpSpMkLst>
            <pc:docMk/>
            <pc:sldMk cId="395205994" sldId="266"/>
            <ac:grpSpMk id="1025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4:16.726" v="1944" actId="26606"/>
          <ac:picMkLst>
            <pc:docMk/>
            <pc:sldMk cId="395205994" sldId="266"/>
            <ac:picMk id="10244" creationId="{E9356E9B-59F8-0F45-DE12-5D6BD1C63DCE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4:54.642" v="1953" actId="14100"/>
        <pc:sldMkLst>
          <pc:docMk/>
          <pc:sldMk cId="1596292706" sldId="267"/>
        </pc:sldMkLst>
        <pc:spChg chg="mod">
          <ac:chgData name="Ryan O'Byrne" userId="070ed53c-126a-4eb5-9b32-604d89afcb1d" providerId="ADAL" clId="{252926BB-EF94-4C0D-9ADF-C0CBC715008D}" dt="2026-04-17T11:54:51.989" v="1952" actId="1076"/>
          <ac:spMkLst>
            <pc:docMk/>
            <pc:sldMk cId="1596292706" sldId="267"/>
            <ac:spMk id="2" creationId="{607B3F1B-CA9F-DD00-817F-515D31CE66B0}"/>
          </ac:spMkLst>
        </pc:spChg>
        <pc:spChg chg="mod">
          <ac:chgData name="Ryan O'Byrne" userId="070ed53c-126a-4eb5-9b32-604d89afcb1d" providerId="ADAL" clId="{252926BB-EF94-4C0D-9ADF-C0CBC715008D}" dt="2026-04-17T11:54:54.642" v="1953" actId="14100"/>
          <ac:spMkLst>
            <pc:docMk/>
            <pc:sldMk cId="1596292706" sldId="267"/>
            <ac:spMk id="3" creationId="{888472A2-53B1-17DB-69E6-3E37440FC439}"/>
          </ac:spMkLst>
        </pc:spChg>
        <pc:spChg chg="add">
          <ac:chgData name="Ryan O'Byrne" userId="070ed53c-126a-4eb5-9b32-604d89afcb1d" providerId="ADAL" clId="{252926BB-EF94-4C0D-9ADF-C0CBC715008D}" dt="2026-04-17T11:54:33.537" v="1948" actId="26606"/>
          <ac:spMkLst>
            <pc:docMk/>
            <pc:sldMk cId="1596292706" sldId="267"/>
            <ac:spMk id="1024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4:33.537" v="1948" actId="26606"/>
          <ac:grpSpMkLst>
            <pc:docMk/>
            <pc:sldMk cId="1596292706" sldId="267"/>
            <ac:grpSpMk id="1024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4:33.537" v="1948" actId="26606"/>
          <ac:picMkLst>
            <pc:docMk/>
            <pc:sldMk cId="1596292706" sldId="267"/>
            <ac:picMk id="10242" creationId="{ED1A47A0-5A55-1E1F-5A3F-BFD1138CE8FA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5:14.344" v="1959" actId="1076"/>
        <pc:sldMkLst>
          <pc:docMk/>
          <pc:sldMk cId="1836716254" sldId="268"/>
        </pc:sldMkLst>
        <pc:spChg chg="mod">
          <ac:chgData name="Ryan O'Byrne" userId="070ed53c-126a-4eb5-9b32-604d89afcb1d" providerId="ADAL" clId="{252926BB-EF94-4C0D-9ADF-C0CBC715008D}" dt="2026-04-17T11:55:14.344" v="1959" actId="1076"/>
          <ac:spMkLst>
            <pc:docMk/>
            <pc:sldMk cId="1836716254" sldId="268"/>
            <ac:spMk id="2" creationId="{2B454201-C724-D301-1DBF-48FA96755224}"/>
          </ac:spMkLst>
        </pc:spChg>
        <pc:spChg chg="mod">
          <ac:chgData name="Ryan O'Byrne" userId="070ed53c-126a-4eb5-9b32-604d89afcb1d" providerId="ADAL" clId="{252926BB-EF94-4C0D-9ADF-C0CBC715008D}" dt="2026-04-17T11:55:11.182" v="1958" actId="14100"/>
          <ac:spMkLst>
            <pc:docMk/>
            <pc:sldMk cId="1836716254" sldId="268"/>
            <ac:spMk id="3" creationId="{D6A100C0-3B7F-7E34-69B6-BC320F13920E}"/>
          </ac:spMkLst>
        </pc:spChg>
        <pc:spChg chg="add">
          <ac:chgData name="Ryan O'Byrne" userId="070ed53c-126a-4eb5-9b32-604d89afcb1d" providerId="ADAL" clId="{252926BB-EF94-4C0D-9ADF-C0CBC715008D}" dt="2026-04-17T11:54:57.035" v="1954" actId="26606"/>
          <ac:spMkLst>
            <pc:docMk/>
            <pc:sldMk cId="1836716254" sldId="268"/>
            <ac:spMk id="1331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4:57.035" v="1954" actId="26606"/>
          <ac:grpSpMkLst>
            <pc:docMk/>
            <pc:sldMk cId="1836716254" sldId="268"/>
            <ac:grpSpMk id="1332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4:57.035" v="1954" actId="26606"/>
          <ac:picMkLst>
            <pc:docMk/>
            <pc:sldMk cId="1836716254" sldId="268"/>
            <ac:picMk id="13314" creationId="{0E7807E1-E638-4A91-209E-1552137557FB}"/>
          </ac:picMkLst>
        </pc:picChg>
      </pc:sldChg>
      <pc:sldChg chg="addSp delSp modSp add mod setBg">
        <pc:chgData name="Ryan O'Byrne" userId="070ed53c-126a-4eb5-9b32-604d89afcb1d" providerId="ADAL" clId="{252926BB-EF94-4C0D-9ADF-C0CBC715008D}" dt="2026-04-17T11:55:45.016" v="1971" actId="14100"/>
        <pc:sldMkLst>
          <pc:docMk/>
          <pc:sldMk cId="4163592397" sldId="269"/>
        </pc:sldMkLst>
        <pc:spChg chg="mod">
          <ac:chgData name="Ryan O'Byrne" userId="070ed53c-126a-4eb5-9b32-604d89afcb1d" providerId="ADAL" clId="{252926BB-EF94-4C0D-9ADF-C0CBC715008D}" dt="2026-04-17T11:55:34.065" v="1967" actId="1076"/>
          <ac:spMkLst>
            <pc:docMk/>
            <pc:sldMk cId="4163592397" sldId="269"/>
            <ac:spMk id="2" creationId="{15D88B05-7366-A41C-C22C-23F592CBD1B6}"/>
          </ac:spMkLst>
        </pc:spChg>
        <pc:spChg chg="mod">
          <ac:chgData name="Ryan O'Byrne" userId="070ed53c-126a-4eb5-9b32-604d89afcb1d" providerId="ADAL" clId="{252926BB-EF94-4C0D-9ADF-C0CBC715008D}" dt="2026-04-17T11:55:45.016" v="1971" actId="14100"/>
          <ac:spMkLst>
            <pc:docMk/>
            <pc:sldMk cId="4163592397" sldId="269"/>
            <ac:spMk id="3" creationId="{7F4D0878-4774-1253-D485-A81A3C961E58}"/>
          </ac:spMkLst>
        </pc:spChg>
        <pc:spChg chg="add">
          <ac:chgData name="Ryan O'Byrne" userId="070ed53c-126a-4eb5-9b32-604d89afcb1d" providerId="ADAL" clId="{252926BB-EF94-4C0D-9ADF-C0CBC715008D}" dt="2026-04-17T11:55:23.225" v="1964" actId="26606"/>
          <ac:spMkLst>
            <pc:docMk/>
            <pc:sldMk cId="4163592397" sldId="269"/>
            <ac:spMk id="14356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5:23.225" v="1964" actId="26606"/>
          <ac:grpSpMkLst>
            <pc:docMk/>
            <pc:sldMk cId="4163592397" sldId="269"/>
            <ac:grpSpMk id="14357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5:23.225" v="1964" actId="26606"/>
          <ac:picMkLst>
            <pc:docMk/>
            <pc:sldMk cId="4163592397" sldId="269"/>
            <ac:picMk id="14338" creationId="{8AB467DF-3D4D-ABB3-BDB2-669B170EEA7E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6:01.216" v="1976" actId="1076"/>
        <pc:sldMkLst>
          <pc:docMk/>
          <pc:sldMk cId="2553860720" sldId="270"/>
        </pc:sldMkLst>
        <pc:spChg chg="mod">
          <ac:chgData name="Ryan O'Byrne" userId="070ed53c-126a-4eb5-9b32-604d89afcb1d" providerId="ADAL" clId="{252926BB-EF94-4C0D-9ADF-C0CBC715008D}" dt="2026-04-17T11:56:01.216" v="1976" actId="1076"/>
          <ac:spMkLst>
            <pc:docMk/>
            <pc:sldMk cId="2553860720" sldId="270"/>
            <ac:spMk id="2" creationId="{CDCF980F-F55B-206D-D377-4549763D85B6}"/>
          </ac:spMkLst>
        </pc:spChg>
        <pc:spChg chg="mod">
          <ac:chgData name="Ryan O'Byrne" userId="070ed53c-126a-4eb5-9b32-604d89afcb1d" providerId="ADAL" clId="{252926BB-EF94-4C0D-9ADF-C0CBC715008D}" dt="2026-04-17T11:55:57.339" v="1975" actId="14100"/>
          <ac:spMkLst>
            <pc:docMk/>
            <pc:sldMk cId="2553860720" sldId="270"/>
            <ac:spMk id="3" creationId="{0F4C32BC-4F70-E185-DFCD-51F120B58C2D}"/>
          </ac:spMkLst>
        </pc:spChg>
        <pc:spChg chg="add">
          <ac:chgData name="Ryan O'Byrne" userId="070ed53c-126a-4eb5-9b32-604d89afcb1d" providerId="ADAL" clId="{252926BB-EF94-4C0D-9ADF-C0CBC715008D}" dt="2026-04-17T11:55:47.465" v="1972" actId="26606"/>
          <ac:spMkLst>
            <pc:docMk/>
            <pc:sldMk cId="2553860720" sldId="270"/>
            <ac:spMk id="1536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5:47.465" v="1972" actId="26606"/>
          <ac:grpSpMkLst>
            <pc:docMk/>
            <pc:sldMk cId="2553860720" sldId="270"/>
            <ac:grpSpMk id="1536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5:47.465" v="1972" actId="26606"/>
          <ac:picMkLst>
            <pc:docMk/>
            <pc:sldMk cId="2553860720" sldId="270"/>
            <ac:picMk id="15362" creationId="{27FBFD04-AFBD-3E29-5309-4D3F2D84F38E}"/>
          </ac:picMkLst>
        </pc:picChg>
      </pc:sldChg>
      <pc:sldChg chg="addSp delSp modSp add mod setBg">
        <pc:chgData name="Ryan O'Byrne" userId="070ed53c-126a-4eb5-9b32-604d89afcb1d" providerId="ADAL" clId="{252926BB-EF94-4C0D-9ADF-C0CBC715008D}" dt="2026-04-17T11:56:24.031" v="1984" actId="1076"/>
        <pc:sldMkLst>
          <pc:docMk/>
          <pc:sldMk cId="377851332" sldId="271"/>
        </pc:sldMkLst>
        <pc:spChg chg="mod">
          <ac:chgData name="Ryan O'Byrne" userId="070ed53c-126a-4eb5-9b32-604d89afcb1d" providerId="ADAL" clId="{252926BB-EF94-4C0D-9ADF-C0CBC715008D}" dt="2026-04-17T11:56:24.031" v="1984" actId="1076"/>
          <ac:spMkLst>
            <pc:docMk/>
            <pc:sldMk cId="377851332" sldId="271"/>
            <ac:spMk id="2" creationId="{868318BA-ACA5-117B-4936-F6845ADB7081}"/>
          </ac:spMkLst>
        </pc:spChg>
        <pc:spChg chg="mod">
          <ac:chgData name="Ryan O'Byrne" userId="070ed53c-126a-4eb5-9b32-604d89afcb1d" providerId="ADAL" clId="{252926BB-EF94-4C0D-9ADF-C0CBC715008D}" dt="2026-04-17T11:56:21.737" v="1983" actId="14100"/>
          <ac:spMkLst>
            <pc:docMk/>
            <pc:sldMk cId="377851332" sldId="271"/>
            <ac:spMk id="3" creationId="{29A0C293-380A-2A21-E183-CDD20E1341EB}"/>
          </ac:spMkLst>
        </pc:spChg>
        <pc:spChg chg="add">
          <ac:chgData name="Ryan O'Byrne" userId="070ed53c-126a-4eb5-9b32-604d89afcb1d" providerId="ADAL" clId="{252926BB-EF94-4C0D-9ADF-C0CBC715008D}" dt="2026-04-17T11:56:08.492" v="1979" actId="26606"/>
          <ac:spMkLst>
            <pc:docMk/>
            <pc:sldMk cId="377851332" sldId="271"/>
            <ac:spMk id="16401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6:08.492" v="1979" actId="26606"/>
          <ac:grpSpMkLst>
            <pc:docMk/>
            <pc:sldMk cId="377851332" sldId="271"/>
            <ac:grpSpMk id="16402" creationId="{23705FF7-CAB4-430F-A07B-AF2245F17F1C}"/>
          </ac:grpSpMkLst>
        </pc:grpChg>
        <pc:picChg chg="add mod">
          <ac:chgData name="Ryan O'Byrne" userId="070ed53c-126a-4eb5-9b32-604d89afcb1d" providerId="ADAL" clId="{252926BB-EF94-4C0D-9ADF-C0CBC715008D}" dt="2026-04-17T11:56:08.492" v="1979" actId="26606"/>
          <ac:picMkLst>
            <pc:docMk/>
            <pc:sldMk cId="377851332" sldId="271"/>
            <ac:picMk id="16386" creationId="{16A111DE-1B18-FF65-D514-1CCE3CA54ED4}"/>
          </ac:picMkLst>
        </pc:picChg>
      </pc:sldChg>
      <pc:sldChg chg="addSp delSp modSp add mod setBg">
        <pc:chgData name="Ryan O'Byrne" userId="070ed53c-126a-4eb5-9b32-604d89afcb1d" providerId="ADAL" clId="{252926BB-EF94-4C0D-9ADF-C0CBC715008D}" dt="2026-04-17T11:56:42.586" v="1991" actId="1076"/>
        <pc:sldMkLst>
          <pc:docMk/>
          <pc:sldMk cId="3572253245" sldId="272"/>
        </pc:sldMkLst>
        <pc:spChg chg="mod">
          <ac:chgData name="Ryan O'Byrne" userId="070ed53c-126a-4eb5-9b32-604d89afcb1d" providerId="ADAL" clId="{252926BB-EF94-4C0D-9ADF-C0CBC715008D}" dt="2026-04-17T11:56:42.586" v="1991" actId="1076"/>
          <ac:spMkLst>
            <pc:docMk/>
            <pc:sldMk cId="3572253245" sldId="272"/>
            <ac:spMk id="2" creationId="{39282BA2-6157-4D83-77A8-7E4F8E345D32}"/>
          </ac:spMkLst>
        </pc:spChg>
        <pc:spChg chg="mod">
          <ac:chgData name="Ryan O'Byrne" userId="070ed53c-126a-4eb5-9b32-604d89afcb1d" providerId="ADAL" clId="{252926BB-EF94-4C0D-9ADF-C0CBC715008D}" dt="2026-04-17T11:56:39.409" v="1990" actId="14100"/>
          <ac:spMkLst>
            <pc:docMk/>
            <pc:sldMk cId="3572253245" sldId="272"/>
            <ac:spMk id="3" creationId="{E0446FB7-82B0-0238-0670-9F4DA6BD433A}"/>
          </ac:spMkLst>
        </pc:spChg>
        <pc:spChg chg="add">
          <ac:chgData name="Ryan O'Byrne" userId="070ed53c-126a-4eb5-9b32-604d89afcb1d" providerId="ADAL" clId="{252926BB-EF94-4C0D-9ADF-C0CBC715008D}" dt="2026-04-17T11:56:28.912" v="1987" actId="26606"/>
          <ac:spMkLst>
            <pc:docMk/>
            <pc:sldMk cId="3572253245" sldId="272"/>
            <ac:spMk id="17424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6:28.912" v="1987" actId="26606"/>
          <ac:grpSpMkLst>
            <pc:docMk/>
            <pc:sldMk cId="3572253245" sldId="272"/>
            <ac:grpSpMk id="1742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6:28.912" v="1987" actId="26606"/>
          <ac:picMkLst>
            <pc:docMk/>
            <pc:sldMk cId="3572253245" sldId="272"/>
            <ac:picMk id="17410" creationId="{B425158A-CF62-2197-2AC6-E2221102F1EC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7:02.484" v="1996" actId="1076"/>
        <pc:sldMkLst>
          <pc:docMk/>
          <pc:sldMk cId="353596293" sldId="273"/>
        </pc:sldMkLst>
        <pc:spChg chg="mod">
          <ac:chgData name="Ryan O'Byrne" userId="070ed53c-126a-4eb5-9b32-604d89afcb1d" providerId="ADAL" clId="{252926BB-EF94-4C0D-9ADF-C0CBC715008D}" dt="2026-04-17T11:57:02.484" v="1996" actId="1076"/>
          <ac:spMkLst>
            <pc:docMk/>
            <pc:sldMk cId="353596293" sldId="273"/>
            <ac:spMk id="2" creationId="{950D3FA5-B786-A24B-E162-8DB24AAF4FC6}"/>
          </ac:spMkLst>
        </pc:spChg>
        <pc:spChg chg="mod">
          <ac:chgData name="Ryan O'Byrne" userId="070ed53c-126a-4eb5-9b32-604d89afcb1d" providerId="ADAL" clId="{252926BB-EF94-4C0D-9ADF-C0CBC715008D}" dt="2026-04-17T11:57:00.095" v="1995" actId="14100"/>
          <ac:spMkLst>
            <pc:docMk/>
            <pc:sldMk cId="353596293" sldId="273"/>
            <ac:spMk id="3" creationId="{EBDFF1DF-8529-49CD-E9BC-567688672B94}"/>
          </ac:spMkLst>
        </pc:spChg>
        <pc:spChg chg="add">
          <ac:chgData name="Ryan O'Byrne" userId="070ed53c-126a-4eb5-9b32-604d89afcb1d" providerId="ADAL" clId="{252926BB-EF94-4C0D-9ADF-C0CBC715008D}" dt="2026-04-17T11:56:46.694" v="1992" actId="26606"/>
          <ac:spMkLst>
            <pc:docMk/>
            <pc:sldMk cId="353596293" sldId="273"/>
            <ac:spMk id="1843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6:46.694" v="1992" actId="26606"/>
          <ac:grpSpMkLst>
            <pc:docMk/>
            <pc:sldMk cId="353596293" sldId="273"/>
            <ac:grpSpMk id="1844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6:46.694" v="1992" actId="26606"/>
          <ac:picMkLst>
            <pc:docMk/>
            <pc:sldMk cId="353596293" sldId="273"/>
            <ac:picMk id="18434" creationId="{0B2575B1-D3F0-A1AC-7C77-299817DA0E5F}"/>
          </ac:picMkLst>
        </pc:picChg>
      </pc:sldChg>
      <pc:sldChg chg="addSp delSp modSp add mod setBg">
        <pc:chgData name="Ryan O'Byrne" userId="070ed53c-126a-4eb5-9b32-604d89afcb1d" providerId="ADAL" clId="{252926BB-EF94-4C0D-9ADF-C0CBC715008D}" dt="2026-04-17T11:57:24.472" v="2004" actId="20577"/>
        <pc:sldMkLst>
          <pc:docMk/>
          <pc:sldMk cId="2771826206" sldId="274"/>
        </pc:sldMkLst>
        <pc:spChg chg="mod">
          <ac:chgData name="Ryan O'Byrne" userId="070ed53c-126a-4eb5-9b32-604d89afcb1d" providerId="ADAL" clId="{252926BB-EF94-4C0D-9ADF-C0CBC715008D}" dt="2026-04-17T11:57:24.472" v="2004" actId="20577"/>
          <ac:spMkLst>
            <pc:docMk/>
            <pc:sldMk cId="2771826206" sldId="274"/>
            <ac:spMk id="3" creationId="{9AB28B5A-47EB-6169-D85D-71E1CE881A82}"/>
          </ac:spMkLst>
        </pc:spChg>
        <pc:spChg chg="add">
          <ac:chgData name="Ryan O'Byrne" userId="070ed53c-126a-4eb5-9b32-604d89afcb1d" providerId="ADAL" clId="{252926BB-EF94-4C0D-9ADF-C0CBC715008D}" dt="2026-04-17T11:57:10.373" v="1999" actId="26606"/>
          <ac:spMkLst>
            <pc:docMk/>
            <pc:sldMk cId="2771826206" sldId="274"/>
            <ac:spMk id="22544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7:10.373" v="1999" actId="26606"/>
          <ac:grpSpMkLst>
            <pc:docMk/>
            <pc:sldMk cId="2771826206" sldId="274"/>
            <ac:grpSpMk id="2254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7:10.373" v="1999" actId="26606"/>
          <ac:picMkLst>
            <pc:docMk/>
            <pc:sldMk cId="2771826206" sldId="274"/>
            <ac:picMk id="22530" creationId="{0870CF13-F383-E98F-EAD9-0FAE0BD12E56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7:43.686" v="2009" actId="1076"/>
        <pc:sldMkLst>
          <pc:docMk/>
          <pc:sldMk cId="3984478110" sldId="275"/>
        </pc:sldMkLst>
        <pc:spChg chg="mod">
          <ac:chgData name="Ryan O'Byrne" userId="070ed53c-126a-4eb5-9b32-604d89afcb1d" providerId="ADAL" clId="{252926BB-EF94-4C0D-9ADF-C0CBC715008D}" dt="2026-04-17T11:57:43.686" v="2009" actId="1076"/>
          <ac:spMkLst>
            <pc:docMk/>
            <pc:sldMk cId="3984478110" sldId="275"/>
            <ac:spMk id="2" creationId="{21A72CC7-1032-E180-0586-D9D62B95E505}"/>
          </ac:spMkLst>
        </pc:spChg>
        <pc:spChg chg="mod">
          <ac:chgData name="Ryan O'Byrne" userId="070ed53c-126a-4eb5-9b32-604d89afcb1d" providerId="ADAL" clId="{252926BB-EF94-4C0D-9ADF-C0CBC715008D}" dt="2026-04-17T11:57:40.830" v="2008" actId="14100"/>
          <ac:spMkLst>
            <pc:docMk/>
            <pc:sldMk cId="3984478110" sldId="275"/>
            <ac:spMk id="3" creationId="{DD429AA4-C989-958B-FA8E-A1FFF8C17317}"/>
          </ac:spMkLst>
        </pc:spChg>
        <pc:spChg chg="add">
          <ac:chgData name="Ryan O'Byrne" userId="070ed53c-126a-4eb5-9b32-604d89afcb1d" providerId="ADAL" clId="{252926BB-EF94-4C0D-9ADF-C0CBC715008D}" dt="2026-04-17T11:57:29.513" v="2005" actId="26606"/>
          <ac:spMkLst>
            <pc:docMk/>
            <pc:sldMk cId="3984478110" sldId="275"/>
            <ac:spMk id="2355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7:29.513" v="2005" actId="26606"/>
          <ac:grpSpMkLst>
            <pc:docMk/>
            <pc:sldMk cId="3984478110" sldId="275"/>
            <ac:grpSpMk id="2356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7:29.513" v="2005" actId="26606"/>
          <ac:picMkLst>
            <pc:docMk/>
            <pc:sldMk cId="3984478110" sldId="275"/>
            <ac:picMk id="23554" creationId="{7DC9782B-91CB-8216-68CF-B0BDAB1CAF6F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8:01.938" v="2014" actId="1076"/>
        <pc:sldMkLst>
          <pc:docMk/>
          <pc:sldMk cId="941262498" sldId="276"/>
        </pc:sldMkLst>
        <pc:spChg chg="mod">
          <ac:chgData name="Ryan O'Byrne" userId="070ed53c-126a-4eb5-9b32-604d89afcb1d" providerId="ADAL" clId="{252926BB-EF94-4C0D-9ADF-C0CBC715008D}" dt="2026-04-17T11:58:01.938" v="2014" actId="1076"/>
          <ac:spMkLst>
            <pc:docMk/>
            <pc:sldMk cId="941262498" sldId="276"/>
            <ac:spMk id="2" creationId="{50E87C13-D8D1-1239-BFCB-0FF923FEC1C8}"/>
          </ac:spMkLst>
        </pc:spChg>
        <pc:spChg chg="mod">
          <ac:chgData name="Ryan O'Byrne" userId="070ed53c-126a-4eb5-9b32-604d89afcb1d" providerId="ADAL" clId="{252926BB-EF94-4C0D-9ADF-C0CBC715008D}" dt="2026-04-17T11:57:58.892" v="2013" actId="14100"/>
          <ac:spMkLst>
            <pc:docMk/>
            <pc:sldMk cId="941262498" sldId="276"/>
            <ac:spMk id="3" creationId="{F996D4F5-852B-E760-C655-15108745E41E}"/>
          </ac:spMkLst>
        </pc:spChg>
        <pc:spChg chg="add">
          <ac:chgData name="Ryan O'Byrne" userId="070ed53c-126a-4eb5-9b32-604d89afcb1d" providerId="ADAL" clId="{252926BB-EF94-4C0D-9ADF-C0CBC715008D}" dt="2026-04-17T11:57:49.184" v="2010" actId="26606"/>
          <ac:spMkLst>
            <pc:docMk/>
            <pc:sldMk cId="941262498" sldId="276"/>
            <ac:spMk id="24583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7:49.184" v="2010" actId="26606"/>
          <ac:grpSpMkLst>
            <pc:docMk/>
            <pc:sldMk cId="941262498" sldId="276"/>
            <ac:grpSpMk id="2458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7:49.184" v="2010" actId="26606"/>
          <ac:picMkLst>
            <pc:docMk/>
            <pc:sldMk cId="941262498" sldId="276"/>
            <ac:picMk id="24578" creationId="{433F3664-2B28-EC1C-5B68-241D8EB05E62}"/>
          </ac:picMkLst>
        </pc:picChg>
      </pc:sldChg>
      <pc:sldChg chg="addSp delSp modSp new mod setBg">
        <pc:chgData name="Ryan O'Byrne" userId="070ed53c-126a-4eb5-9b32-604d89afcb1d" providerId="ADAL" clId="{252926BB-EF94-4C0D-9ADF-C0CBC715008D}" dt="2026-04-17T11:58:30.617" v="2027" actId="1076"/>
        <pc:sldMkLst>
          <pc:docMk/>
          <pc:sldMk cId="1383491442" sldId="277"/>
        </pc:sldMkLst>
        <pc:spChg chg="mod">
          <ac:chgData name="Ryan O'Byrne" userId="070ed53c-126a-4eb5-9b32-604d89afcb1d" providerId="ADAL" clId="{252926BB-EF94-4C0D-9ADF-C0CBC715008D}" dt="2026-04-17T11:58:30.617" v="2027" actId="1076"/>
          <ac:spMkLst>
            <pc:docMk/>
            <pc:sldMk cId="1383491442" sldId="277"/>
            <ac:spMk id="2" creationId="{6FB692EB-FBF6-975E-412A-7301AEFAAA34}"/>
          </ac:spMkLst>
        </pc:spChg>
        <pc:spChg chg="mod">
          <ac:chgData name="Ryan O'Byrne" userId="070ed53c-126a-4eb5-9b32-604d89afcb1d" providerId="ADAL" clId="{252926BB-EF94-4C0D-9ADF-C0CBC715008D}" dt="2026-04-17T11:58:27.692" v="2026" actId="14100"/>
          <ac:spMkLst>
            <pc:docMk/>
            <pc:sldMk cId="1383491442" sldId="277"/>
            <ac:spMk id="3" creationId="{F20A93D3-B25A-48B6-E27F-3EBD5573540F}"/>
          </ac:spMkLst>
        </pc:spChg>
        <pc:spChg chg="add">
          <ac:chgData name="Ryan O'Byrne" userId="070ed53c-126a-4eb5-9b32-604d89afcb1d" providerId="ADAL" clId="{252926BB-EF94-4C0D-9ADF-C0CBC715008D}" dt="2026-04-17T11:58:16.715" v="2023" actId="26606"/>
          <ac:spMkLst>
            <pc:docMk/>
            <pc:sldMk cId="1383491442" sldId="277"/>
            <ac:spMk id="25634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8:16.715" v="2023" actId="26606"/>
          <ac:grpSpMkLst>
            <pc:docMk/>
            <pc:sldMk cId="1383491442" sldId="277"/>
            <ac:grpSpMk id="2563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8:16.715" v="2023" actId="26606"/>
          <ac:picMkLst>
            <pc:docMk/>
            <pc:sldMk cId="1383491442" sldId="277"/>
            <ac:picMk id="25602" creationId="{1429C11D-E90A-2A90-8178-20927BA4E193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8:49.778" v="2033" actId="14100"/>
        <pc:sldMkLst>
          <pc:docMk/>
          <pc:sldMk cId="2382690740" sldId="278"/>
        </pc:sldMkLst>
        <pc:spChg chg="mod">
          <ac:chgData name="Ryan O'Byrne" userId="070ed53c-126a-4eb5-9b32-604d89afcb1d" providerId="ADAL" clId="{252926BB-EF94-4C0D-9ADF-C0CBC715008D}" dt="2026-04-17T11:58:47.687" v="2032" actId="1076"/>
          <ac:spMkLst>
            <pc:docMk/>
            <pc:sldMk cId="2382690740" sldId="278"/>
            <ac:spMk id="2" creationId="{300FF8CB-8984-B921-31DD-B3EB9128D455}"/>
          </ac:spMkLst>
        </pc:spChg>
        <pc:spChg chg="mod">
          <ac:chgData name="Ryan O'Byrne" userId="070ed53c-126a-4eb5-9b32-604d89afcb1d" providerId="ADAL" clId="{252926BB-EF94-4C0D-9ADF-C0CBC715008D}" dt="2026-04-17T11:58:49.778" v="2033" actId="14100"/>
          <ac:spMkLst>
            <pc:docMk/>
            <pc:sldMk cId="2382690740" sldId="278"/>
            <ac:spMk id="3" creationId="{531FB013-7F7D-6995-08D4-9853B8CBA8F1}"/>
          </ac:spMkLst>
        </pc:spChg>
        <pc:spChg chg="add">
          <ac:chgData name="Ryan O'Byrne" userId="070ed53c-126a-4eb5-9b32-604d89afcb1d" providerId="ADAL" clId="{252926BB-EF94-4C0D-9ADF-C0CBC715008D}" dt="2026-04-17T11:58:34.475" v="2028" actId="26606"/>
          <ac:spMkLst>
            <pc:docMk/>
            <pc:sldMk cId="2382690740" sldId="278"/>
            <ac:spMk id="26631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8:34.475" v="2028" actId="26606"/>
          <ac:grpSpMkLst>
            <pc:docMk/>
            <pc:sldMk cId="2382690740" sldId="278"/>
            <ac:grpSpMk id="26633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8:34.475" v="2028" actId="26606"/>
          <ac:picMkLst>
            <pc:docMk/>
            <pc:sldMk cId="2382690740" sldId="278"/>
            <ac:picMk id="26626" creationId="{4911CBDE-386A-87DF-D9E3-4EE5A4B640C8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9:05.429" v="2038" actId="1076"/>
        <pc:sldMkLst>
          <pc:docMk/>
          <pc:sldMk cId="2404541366" sldId="279"/>
        </pc:sldMkLst>
        <pc:spChg chg="mod">
          <ac:chgData name="Ryan O'Byrne" userId="070ed53c-126a-4eb5-9b32-604d89afcb1d" providerId="ADAL" clId="{252926BB-EF94-4C0D-9ADF-C0CBC715008D}" dt="2026-04-17T11:59:05.429" v="2038" actId="1076"/>
          <ac:spMkLst>
            <pc:docMk/>
            <pc:sldMk cId="2404541366" sldId="279"/>
            <ac:spMk id="2" creationId="{BEC47C33-92AB-30BF-E031-BEDE07F7F0B0}"/>
          </ac:spMkLst>
        </pc:spChg>
        <pc:spChg chg="mod">
          <ac:chgData name="Ryan O'Byrne" userId="070ed53c-126a-4eb5-9b32-604d89afcb1d" providerId="ADAL" clId="{252926BB-EF94-4C0D-9ADF-C0CBC715008D}" dt="2026-04-17T11:59:03.097" v="2037" actId="14100"/>
          <ac:spMkLst>
            <pc:docMk/>
            <pc:sldMk cId="2404541366" sldId="279"/>
            <ac:spMk id="3" creationId="{3F142B21-99BF-5D8A-7A20-CEF5C75433D2}"/>
          </ac:spMkLst>
        </pc:spChg>
        <pc:spChg chg="add">
          <ac:chgData name="Ryan O'Byrne" userId="070ed53c-126a-4eb5-9b32-604d89afcb1d" providerId="ADAL" clId="{252926BB-EF94-4C0D-9ADF-C0CBC715008D}" dt="2026-04-17T11:58:52.422" v="2034" actId="26606"/>
          <ac:spMkLst>
            <pc:docMk/>
            <pc:sldMk cId="2404541366" sldId="279"/>
            <ac:spMk id="27655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8:52.422" v="2034" actId="26606"/>
          <ac:grpSpMkLst>
            <pc:docMk/>
            <pc:sldMk cId="2404541366" sldId="279"/>
            <ac:grpSpMk id="27657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8:52.422" v="2034" actId="26606"/>
          <ac:picMkLst>
            <pc:docMk/>
            <pc:sldMk cId="2404541366" sldId="279"/>
            <ac:picMk id="27650" creationId="{D9731DEB-4499-76ED-AC7F-2931D502A767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9:19.345" v="2043" actId="1076"/>
        <pc:sldMkLst>
          <pc:docMk/>
          <pc:sldMk cId="1609353937" sldId="280"/>
        </pc:sldMkLst>
        <pc:spChg chg="mod">
          <ac:chgData name="Ryan O'Byrne" userId="070ed53c-126a-4eb5-9b32-604d89afcb1d" providerId="ADAL" clId="{252926BB-EF94-4C0D-9ADF-C0CBC715008D}" dt="2026-04-17T11:59:19.345" v="2043" actId="1076"/>
          <ac:spMkLst>
            <pc:docMk/>
            <pc:sldMk cId="1609353937" sldId="280"/>
            <ac:spMk id="2" creationId="{62CA1847-63CA-B8EC-09E2-8623F488B1F6}"/>
          </ac:spMkLst>
        </pc:spChg>
        <pc:spChg chg="mod">
          <ac:chgData name="Ryan O'Byrne" userId="070ed53c-126a-4eb5-9b32-604d89afcb1d" providerId="ADAL" clId="{252926BB-EF94-4C0D-9ADF-C0CBC715008D}" dt="2026-04-17T11:59:16.555" v="2042" actId="14100"/>
          <ac:spMkLst>
            <pc:docMk/>
            <pc:sldMk cId="1609353937" sldId="280"/>
            <ac:spMk id="3" creationId="{A7047EA4-B42B-DCC4-7BFA-A34CF8D5FC14}"/>
          </ac:spMkLst>
        </pc:spChg>
        <pc:spChg chg="add">
          <ac:chgData name="Ryan O'Byrne" userId="070ed53c-126a-4eb5-9b32-604d89afcb1d" providerId="ADAL" clId="{252926BB-EF94-4C0D-9ADF-C0CBC715008D}" dt="2026-04-17T11:59:07.837" v="2039" actId="26606"/>
          <ac:spMkLst>
            <pc:docMk/>
            <pc:sldMk cId="1609353937" sldId="280"/>
            <ac:spMk id="2867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9:07.837" v="2039" actId="26606"/>
          <ac:grpSpMkLst>
            <pc:docMk/>
            <pc:sldMk cId="1609353937" sldId="280"/>
            <ac:grpSpMk id="2868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9:07.837" v="2039" actId="26606"/>
          <ac:picMkLst>
            <pc:docMk/>
            <pc:sldMk cId="1609353937" sldId="280"/>
            <ac:picMk id="28674" creationId="{80533C60-3C24-3946-1B48-800C87A59BEC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9:34.818" v="2048" actId="1076"/>
        <pc:sldMkLst>
          <pc:docMk/>
          <pc:sldMk cId="2360956916" sldId="281"/>
        </pc:sldMkLst>
        <pc:spChg chg="mod">
          <ac:chgData name="Ryan O'Byrne" userId="070ed53c-126a-4eb5-9b32-604d89afcb1d" providerId="ADAL" clId="{252926BB-EF94-4C0D-9ADF-C0CBC715008D}" dt="2026-04-17T11:59:34.818" v="2048" actId="1076"/>
          <ac:spMkLst>
            <pc:docMk/>
            <pc:sldMk cId="2360956916" sldId="281"/>
            <ac:spMk id="2" creationId="{42C3A1BC-6D9D-7B76-13B7-9E4F19D0A77C}"/>
          </ac:spMkLst>
        </pc:spChg>
        <pc:spChg chg="mod">
          <ac:chgData name="Ryan O'Byrne" userId="070ed53c-126a-4eb5-9b32-604d89afcb1d" providerId="ADAL" clId="{252926BB-EF94-4C0D-9ADF-C0CBC715008D}" dt="2026-04-17T11:59:31.258" v="2047" actId="14100"/>
          <ac:spMkLst>
            <pc:docMk/>
            <pc:sldMk cId="2360956916" sldId="281"/>
            <ac:spMk id="3" creationId="{A31CA5AE-8236-BDAC-8594-D8FD8014D940}"/>
          </ac:spMkLst>
        </pc:spChg>
        <pc:spChg chg="add">
          <ac:chgData name="Ryan O'Byrne" userId="070ed53c-126a-4eb5-9b32-604d89afcb1d" providerId="ADAL" clId="{252926BB-EF94-4C0D-9ADF-C0CBC715008D}" dt="2026-04-17T11:59:22.236" v="2044" actId="26606"/>
          <ac:spMkLst>
            <pc:docMk/>
            <pc:sldMk cId="2360956916" sldId="281"/>
            <ac:spMk id="29703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9:22.236" v="2044" actId="26606"/>
          <ac:grpSpMkLst>
            <pc:docMk/>
            <pc:sldMk cId="2360956916" sldId="281"/>
            <ac:grpSpMk id="2970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9:22.236" v="2044" actId="26606"/>
          <ac:picMkLst>
            <pc:docMk/>
            <pc:sldMk cId="2360956916" sldId="281"/>
            <ac:picMk id="29698" creationId="{BBB706B7-5E8C-E765-2D6C-A0C92E3E1841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1:59:49.990" v="2053" actId="1076"/>
        <pc:sldMkLst>
          <pc:docMk/>
          <pc:sldMk cId="1074911786" sldId="282"/>
        </pc:sldMkLst>
        <pc:spChg chg="mod">
          <ac:chgData name="Ryan O'Byrne" userId="070ed53c-126a-4eb5-9b32-604d89afcb1d" providerId="ADAL" clId="{252926BB-EF94-4C0D-9ADF-C0CBC715008D}" dt="2026-04-17T11:59:49.990" v="2053" actId="1076"/>
          <ac:spMkLst>
            <pc:docMk/>
            <pc:sldMk cId="1074911786" sldId="282"/>
            <ac:spMk id="2" creationId="{73D4C2E9-D575-8DDE-22A7-454661472419}"/>
          </ac:spMkLst>
        </pc:spChg>
        <pc:spChg chg="mod">
          <ac:chgData name="Ryan O'Byrne" userId="070ed53c-126a-4eb5-9b32-604d89afcb1d" providerId="ADAL" clId="{252926BB-EF94-4C0D-9ADF-C0CBC715008D}" dt="2026-04-17T11:59:47.604" v="2052" actId="14100"/>
          <ac:spMkLst>
            <pc:docMk/>
            <pc:sldMk cId="1074911786" sldId="282"/>
            <ac:spMk id="3" creationId="{B67BFC0D-C20C-190D-4982-9A3E8B0ABCB6}"/>
          </ac:spMkLst>
        </pc:spChg>
        <pc:spChg chg="add">
          <ac:chgData name="Ryan O'Byrne" userId="070ed53c-126a-4eb5-9b32-604d89afcb1d" providerId="ADAL" clId="{252926BB-EF94-4C0D-9ADF-C0CBC715008D}" dt="2026-04-17T11:59:37.270" v="2049" actId="26606"/>
          <ac:spMkLst>
            <pc:docMk/>
            <pc:sldMk cId="1074911786" sldId="282"/>
            <ac:spMk id="3072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1:59:37.270" v="2049" actId="26606"/>
          <ac:grpSpMkLst>
            <pc:docMk/>
            <pc:sldMk cId="1074911786" sldId="282"/>
            <ac:grpSpMk id="3072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1:59:37.270" v="2049" actId="26606"/>
          <ac:picMkLst>
            <pc:docMk/>
            <pc:sldMk cId="1074911786" sldId="282"/>
            <ac:picMk id="30722" creationId="{13B98180-8E19-DFE9-3684-9D94677E2598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0:06.872" v="2057" actId="255"/>
        <pc:sldMkLst>
          <pc:docMk/>
          <pc:sldMk cId="2110855085" sldId="283"/>
        </pc:sldMkLst>
        <pc:spChg chg="mod">
          <ac:chgData name="Ryan O'Byrne" userId="070ed53c-126a-4eb5-9b32-604d89afcb1d" providerId="ADAL" clId="{252926BB-EF94-4C0D-9ADF-C0CBC715008D}" dt="2026-04-17T11:59:52.547" v="2054" actId="26606"/>
          <ac:spMkLst>
            <pc:docMk/>
            <pc:sldMk cId="2110855085" sldId="283"/>
            <ac:spMk id="2" creationId="{6566F3A1-EB27-21A7-2759-C81E3A597E39}"/>
          </ac:spMkLst>
        </pc:spChg>
        <pc:spChg chg="mod">
          <ac:chgData name="Ryan O'Byrne" userId="070ed53c-126a-4eb5-9b32-604d89afcb1d" providerId="ADAL" clId="{252926BB-EF94-4C0D-9ADF-C0CBC715008D}" dt="2026-04-17T12:00:06.872" v="2057" actId="255"/>
          <ac:spMkLst>
            <pc:docMk/>
            <pc:sldMk cId="2110855085" sldId="283"/>
            <ac:spMk id="3" creationId="{ED170968-CB7D-C36A-8F31-742AAB2288F5}"/>
          </ac:spMkLst>
        </pc:spChg>
        <pc:spChg chg="add">
          <ac:chgData name="Ryan O'Byrne" userId="070ed53c-126a-4eb5-9b32-604d89afcb1d" providerId="ADAL" clId="{252926BB-EF94-4C0D-9ADF-C0CBC715008D}" dt="2026-04-17T11:59:52.547" v="2054" actId="26606"/>
          <ac:spMkLst>
            <pc:docMk/>
            <pc:sldMk cId="2110855085" sldId="283"/>
            <ac:spMk id="31753" creationId="{A7AE9375-4664-4DB2-922D-2782A6E439AC}"/>
          </ac:spMkLst>
        </pc:spChg>
        <pc:spChg chg="add">
          <ac:chgData name="Ryan O'Byrne" userId="070ed53c-126a-4eb5-9b32-604d89afcb1d" providerId="ADAL" clId="{252926BB-EF94-4C0D-9ADF-C0CBC715008D}" dt="2026-04-17T11:59:52.547" v="2054" actId="26606"/>
          <ac:spMkLst>
            <pc:docMk/>
            <pc:sldMk cId="2110855085" sldId="283"/>
            <ac:spMk id="31757" creationId="{C87417AF-190E-4D6E-AFA6-7D3E84B0B430}"/>
          </ac:spMkLst>
        </pc:spChg>
        <pc:spChg chg="add">
          <ac:chgData name="Ryan O'Byrne" userId="070ed53c-126a-4eb5-9b32-604d89afcb1d" providerId="ADAL" clId="{252926BB-EF94-4C0D-9ADF-C0CBC715008D}" dt="2026-04-17T11:59:52.547" v="2054" actId="26606"/>
          <ac:spMkLst>
            <pc:docMk/>
            <pc:sldMk cId="2110855085" sldId="283"/>
            <ac:spMk id="31759" creationId="{80B30ED8-273E-4C07-8568-2FE5CC5C483D}"/>
          </ac:spMkLst>
        </pc:spChg>
        <pc:picChg chg="add mod ord">
          <ac:chgData name="Ryan O'Byrne" userId="070ed53c-126a-4eb5-9b32-604d89afcb1d" providerId="ADAL" clId="{252926BB-EF94-4C0D-9ADF-C0CBC715008D}" dt="2026-04-17T11:59:52.547" v="2054" actId="26606"/>
          <ac:picMkLst>
            <pc:docMk/>
            <pc:sldMk cId="2110855085" sldId="283"/>
            <ac:picMk id="31746" creationId="{8CE3C237-730C-96BA-500A-FA1159C2ED2A}"/>
          </ac:picMkLst>
        </pc:picChg>
        <pc:picChg chg="add mod">
          <ac:chgData name="Ryan O'Byrne" userId="070ed53c-126a-4eb5-9b32-604d89afcb1d" providerId="ADAL" clId="{252926BB-EF94-4C0D-9ADF-C0CBC715008D}" dt="2026-04-17T11:59:52.547" v="2054" actId="26606"/>
          <ac:picMkLst>
            <pc:docMk/>
            <pc:sldMk cId="2110855085" sldId="283"/>
            <ac:picMk id="31748" creationId="{3E8A0A7D-C357-ECED-FE19-2D048834B314}"/>
          </ac:picMkLst>
        </pc:picChg>
        <pc:cxnChg chg="add">
          <ac:chgData name="Ryan O'Byrne" userId="070ed53c-126a-4eb5-9b32-604d89afcb1d" providerId="ADAL" clId="{252926BB-EF94-4C0D-9ADF-C0CBC715008D}" dt="2026-04-17T11:59:52.547" v="2054" actId="26606"/>
          <ac:cxnSpMkLst>
            <pc:docMk/>
            <pc:sldMk cId="2110855085" sldId="283"/>
            <ac:cxnSpMk id="31755" creationId="{EE504C98-6397-41C1-A8D8-2D9C4ED307E0}"/>
          </ac:cxnSpMkLst>
        </pc:cxnChg>
      </pc:sldChg>
      <pc:sldChg chg="addSp delSp modSp add mod setBg">
        <pc:chgData name="Ryan O'Byrne" userId="070ed53c-126a-4eb5-9b32-604d89afcb1d" providerId="ADAL" clId="{252926BB-EF94-4C0D-9ADF-C0CBC715008D}" dt="2026-04-17T12:00:28.155" v="2064" actId="1076"/>
        <pc:sldMkLst>
          <pc:docMk/>
          <pc:sldMk cId="1551515381" sldId="284"/>
        </pc:sldMkLst>
        <pc:spChg chg="mod">
          <ac:chgData name="Ryan O'Byrne" userId="070ed53c-126a-4eb5-9b32-604d89afcb1d" providerId="ADAL" clId="{252926BB-EF94-4C0D-9ADF-C0CBC715008D}" dt="2026-04-17T12:00:28.155" v="2064" actId="1076"/>
          <ac:spMkLst>
            <pc:docMk/>
            <pc:sldMk cId="1551515381" sldId="284"/>
            <ac:spMk id="2" creationId="{5E0C51F3-03A1-D55F-9613-A526CF052846}"/>
          </ac:spMkLst>
        </pc:spChg>
        <pc:spChg chg="mod">
          <ac:chgData name="Ryan O'Byrne" userId="070ed53c-126a-4eb5-9b32-604d89afcb1d" providerId="ADAL" clId="{252926BB-EF94-4C0D-9ADF-C0CBC715008D}" dt="2026-04-17T12:00:25.817" v="2063" actId="14100"/>
          <ac:spMkLst>
            <pc:docMk/>
            <pc:sldMk cId="1551515381" sldId="284"/>
            <ac:spMk id="3" creationId="{9E9FBC88-EF4D-544E-BD4C-60788C734BAF}"/>
          </ac:spMkLst>
        </pc:spChg>
        <pc:spChg chg="add">
          <ac:chgData name="Ryan O'Byrne" userId="070ed53c-126a-4eb5-9b32-604d89afcb1d" providerId="ADAL" clId="{252926BB-EF94-4C0D-9ADF-C0CBC715008D}" dt="2026-04-17T12:00:14.909" v="2060" actId="26606"/>
          <ac:spMkLst>
            <pc:docMk/>
            <pc:sldMk cId="1551515381" sldId="284"/>
            <ac:spMk id="32784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0:14.909" v="2060" actId="26606"/>
          <ac:grpSpMkLst>
            <pc:docMk/>
            <pc:sldMk cId="1551515381" sldId="284"/>
            <ac:grpSpMk id="3278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0:14.909" v="2060" actId="26606"/>
          <ac:picMkLst>
            <pc:docMk/>
            <pc:sldMk cId="1551515381" sldId="284"/>
            <ac:picMk id="32770" creationId="{B38B8648-614B-BCD7-DDD8-C953A67521C1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0:44.683" v="2069" actId="1076"/>
        <pc:sldMkLst>
          <pc:docMk/>
          <pc:sldMk cId="3019725794" sldId="285"/>
        </pc:sldMkLst>
        <pc:spChg chg="mod">
          <ac:chgData name="Ryan O'Byrne" userId="070ed53c-126a-4eb5-9b32-604d89afcb1d" providerId="ADAL" clId="{252926BB-EF94-4C0D-9ADF-C0CBC715008D}" dt="2026-04-17T12:00:44.683" v="2069" actId="1076"/>
          <ac:spMkLst>
            <pc:docMk/>
            <pc:sldMk cId="3019725794" sldId="285"/>
            <ac:spMk id="2" creationId="{1C2CA706-D05D-C00A-7A47-C7FCDCCA18D1}"/>
          </ac:spMkLst>
        </pc:spChg>
        <pc:spChg chg="mod">
          <ac:chgData name="Ryan O'Byrne" userId="070ed53c-126a-4eb5-9b32-604d89afcb1d" providerId="ADAL" clId="{252926BB-EF94-4C0D-9ADF-C0CBC715008D}" dt="2026-04-17T12:00:41.960" v="2068" actId="14100"/>
          <ac:spMkLst>
            <pc:docMk/>
            <pc:sldMk cId="3019725794" sldId="285"/>
            <ac:spMk id="3" creationId="{9E9ECAE1-787F-D157-0B3E-414F321C58DC}"/>
          </ac:spMkLst>
        </pc:spChg>
        <pc:spChg chg="add">
          <ac:chgData name="Ryan O'Byrne" userId="070ed53c-126a-4eb5-9b32-604d89afcb1d" providerId="ADAL" clId="{252926BB-EF94-4C0D-9ADF-C0CBC715008D}" dt="2026-04-17T12:00:32.579" v="2065" actId="26606"/>
          <ac:spMkLst>
            <pc:docMk/>
            <pc:sldMk cId="3019725794" sldId="285"/>
            <ac:spMk id="3379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0:32.579" v="2065" actId="26606"/>
          <ac:grpSpMkLst>
            <pc:docMk/>
            <pc:sldMk cId="3019725794" sldId="285"/>
            <ac:grpSpMk id="3380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0:32.579" v="2065" actId="26606"/>
          <ac:picMkLst>
            <pc:docMk/>
            <pc:sldMk cId="3019725794" sldId="285"/>
            <ac:picMk id="33794" creationId="{6D7D5AC4-0E3B-A1D0-33A1-1FCB57173689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1:01.622" v="2074" actId="1076"/>
        <pc:sldMkLst>
          <pc:docMk/>
          <pc:sldMk cId="1379462170" sldId="286"/>
        </pc:sldMkLst>
        <pc:spChg chg="mod">
          <ac:chgData name="Ryan O'Byrne" userId="070ed53c-126a-4eb5-9b32-604d89afcb1d" providerId="ADAL" clId="{252926BB-EF94-4C0D-9ADF-C0CBC715008D}" dt="2026-04-17T12:01:01.622" v="2074" actId="1076"/>
          <ac:spMkLst>
            <pc:docMk/>
            <pc:sldMk cId="1379462170" sldId="286"/>
            <ac:spMk id="2" creationId="{44B06740-C433-44C8-B9AB-11608EDF8C23}"/>
          </ac:spMkLst>
        </pc:spChg>
        <pc:spChg chg="mod">
          <ac:chgData name="Ryan O'Byrne" userId="070ed53c-126a-4eb5-9b32-604d89afcb1d" providerId="ADAL" clId="{252926BB-EF94-4C0D-9ADF-C0CBC715008D}" dt="2026-04-17T12:00:59.001" v="2073" actId="14100"/>
          <ac:spMkLst>
            <pc:docMk/>
            <pc:sldMk cId="1379462170" sldId="286"/>
            <ac:spMk id="3" creationId="{BC2C22A9-0FAD-A3D9-C186-9B25A5FABEB5}"/>
          </ac:spMkLst>
        </pc:spChg>
        <pc:spChg chg="add">
          <ac:chgData name="Ryan O'Byrne" userId="070ed53c-126a-4eb5-9b32-604d89afcb1d" providerId="ADAL" clId="{252926BB-EF94-4C0D-9ADF-C0CBC715008D}" dt="2026-04-17T12:00:48.294" v="2070" actId="26606"/>
          <ac:spMkLst>
            <pc:docMk/>
            <pc:sldMk cId="1379462170" sldId="286"/>
            <ac:spMk id="34823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0:48.294" v="2070" actId="26606"/>
          <ac:grpSpMkLst>
            <pc:docMk/>
            <pc:sldMk cId="1379462170" sldId="286"/>
            <ac:grpSpMk id="3482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0:48.294" v="2070" actId="26606"/>
          <ac:picMkLst>
            <pc:docMk/>
            <pc:sldMk cId="1379462170" sldId="286"/>
            <ac:picMk id="34818" creationId="{165B13F3-7344-5190-7BAF-8142FB7F735D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1:18.041" v="2079" actId="1076"/>
        <pc:sldMkLst>
          <pc:docMk/>
          <pc:sldMk cId="3496089240" sldId="287"/>
        </pc:sldMkLst>
        <pc:spChg chg="mod">
          <ac:chgData name="Ryan O'Byrne" userId="070ed53c-126a-4eb5-9b32-604d89afcb1d" providerId="ADAL" clId="{252926BB-EF94-4C0D-9ADF-C0CBC715008D}" dt="2026-04-17T12:01:18.041" v="2079" actId="1076"/>
          <ac:spMkLst>
            <pc:docMk/>
            <pc:sldMk cId="3496089240" sldId="287"/>
            <ac:spMk id="2" creationId="{2C9CCB10-9D31-D65E-8A80-718B86A6BDCC}"/>
          </ac:spMkLst>
        </pc:spChg>
        <pc:spChg chg="mod">
          <ac:chgData name="Ryan O'Byrne" userId="070ed53c-126a-4eb5-9b32-604d89afcb1d" providerId="ADAL" clId="{252926BB-EF94-4C0D-9ADF-C0CBC715008D}" dt="2026-04-17T12:01:13.425" v="2078" actId="14100"/>
          <ac:spMkLst>
            <pc:docMk/>
            <pc:sldMk cId="3496089240" sldId="287"/>
            <ac:spMk id="3" creationId="{4D35A092-6762-4398-0BAE-6FF9E4C269CA}"/>
          </ac:spMkLst>
        </pc:spChg>
        <pc:spChg chg="add">
          <ac:chgData name="Ryan O'Byrne" userId="070ed53c-126a-4eb5-9b32-604d89afcb1d" providerId="ADAL" clId="{252926BB-EF94-4C0D-9ADF-C0CBC715008D}" dt="2026-04-17T12:01:03.929" v="2075" actId="26606"/>
          <ac:spMkLst>
            <pc:docMk/>
            <pc:sldMk cId="3496089240" sldId="287"/>
            <ac:spMk id="3584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1:03.929" v="2075" actId="26606"/>
          <ac:grpSpMkLst>
            <pc:docMk/>
            <pc:sldMk cId="3496089240" sldId="287"/>
            <ac:grpSpMk id="3584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1:03.929" v="2075" actId="26606"/>
          <ac:picMkLst>
            <pc:docMk/>
            <pc:sldMk cId="3496089240" sldId="287"/>
            <ac:picMk id="35842" creationId="{F57D86DD-B397-22A1-C754-04C5CFF6D6A7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1:34.517" v="2084" actId="1076"/>
        <pc:sldMkLst>
          <pc:docMk/>
          <pc:sldMk cId="2178724147" sldId="288"/>
        </pc:sldMkLst>
        <pc:spChg chg="mod">
          <ac:chgData name="Ryan O'Byrne" userId="070ed53c-126a-4eb5-9b32-604d89afcb1d" providerId="ADAL" clId="{252926BB-EF94-4C0D-9ADF-C0CBC715008D}" dt="2026-04-17T12:01:34.517" v="2084" actId="1076"/>
          <ac:spMkLst>
            <pc:docMk/>
            <pc:sldMk cId="2178724147" sldId="288"/>
            <ac:spMk id="2" creationId="{CCB96708-833C-BE19-7C34-31F3C1F6EA04}"/>
          </ac:spMkLst>
        </pc:spChg>
        <pc:spChg chg="mod">
          <ac:chgData name="Ryan O'Byrne" userId="070ed53c-126a-4eb5-9b32-604d89afcb1d" providerId="ADAL" clId="{252926BB-EF94-4C0D-9ADF-C0CBC715008D}" dt="2026-04-17T12:01:32.257" v="2083" actId="14100"/>
          <ac:spMkLst>
            <pc:docMk/>
            <pc:sldMk cId="2178724147" sldId="288"/>
            <ac:spMk id="3" creationId="{C4CC13F6-C35A-912D-77F1-FE06143267F0}"/>
          </ac:spMkLst>
        </pc:spChg>
        <pc:spChg chg="add">
          <ac:chgData name="Ryan O'Byrne" userId="070ed53c-126a-4eb5-9b32-604d89afcb1d" providerId="ADAL" clId="{252926BB-EF94-4C0D-9ADF-C0CBC715008D}" dt="2026-04-17T12:01:20.644" v="2080" actId="26606"/>
          <ac:spMkLst>
            <pc:docMk/>
            <pc:sldMk cId="2178724147" sldId="288"/>
            <ac:spMk id="36871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1:20.644" v="2080" actId="26606"/>
          <ac:grpSpMkLst>
            <pc:docMk/>
            <pc:sldMk cId="2178724147" sldId="288"/>
            <ac:grpSpMk id="36873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1:20.644" v="2080" actId="26606"/>
          <ac:picMkLst>
            <pc:docMk/>
            <pc:sldMk cId="2178724147" sldId="288"/>
            <ac:picMk id="36866" creationId="{82065834-B904-019A-0BDB-B6E6E3A5BBC3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1:49.587" v="2089" actId="1076"/>
        <pc:sldMkLst>
          <pc:docMk/>
          <pc:sldMk cId="3925135098" sldId="289"/>
        </pc:sldMkLst>
        <pc:spChg chg="mod">
          <ac:chgData name="Ryan O'Byrne" userId="070ed53c-126a-4eb5-9b32-604d89afcb1d" providerId="ADAL" clId="{252926BB-EF94-4C0D-9ADF-C0CBC715008D}" dt="2026-04-17T12:01:49.587" v="2089" actId="1076"/>
          <ac:spMkLst>
            <pc:docMk/>
            <pc:sldMk cId="3925135098" sldId="289"/>
            <ac:spMk id="2" creationId="{EA1C7FFE-B421-3595-7876-FF72FE9648AD}"/>
          </ac:spMkLst>
        </pc:spChg>
        <pc:spChg chg="mod">
          <ac:chgData name="Ryan O'Byrne" userId="070ed53c-126a-4eb5-9b32-604d89afcb1d" providerId="ADAL" clId="{252926BB-EF94-4C0D-9ADF-C0CBC715008D}" dt="2026-04-17T12:01:47.095" v="2088" actId="14100"/>
          <ac:spMkLst>
            <pc:docMk/>
            <pc:sldMk cId="3925135098" sldId="289"/>
            <ac:spMk id="3" creationId="{543335C9-12A4-3AD0-D14C-4417D0ADF39C}"/>
          </ac:spMkLst>
        </pc:spChg>
        <pc:spChg chg="add">
          <ac:chgData name="Ryan O'Byrne" userId="070ed53c-126a-4eb5-9b32-604d89afcb1d" providerId="ADAL" clId="{252926BB-EF94-4C0D-9ADF-C0CBC715008D}" dt="2026-04-17T12:01:37.423" v="2085" actId="26606"/>
          <ac:spMkLst>
            <pc:docMk/>
            <pc:sldMk cId="3925135098" sldId="289"/>
            <ac:spMk id="37895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1:37.423" v="2085" actId="26606"/>
          <ac:grpSpMkLst>
            <pc:docMk/>
            <pc:sldMk cId="3925135098" sldId="289"/>
            <ac:grpSpMk id="37897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1:37.423" v="2085" actId="26606"/>
          <ac:picMkLst>
            <pc:docMk/>
            <pc:sldMk cId="3925135098" sldId="289"/>
            <ac:picMk id="37890" creationId="{297316D1-4D0E-A550-6600-420A7655ED85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2:05.418" v="2094" actId="1076"/>
        <pc:sldMkLst>
          <pc:docMk/>
          <pc:sldMk cId="2753732176" sldId="290"/>
        </pc:sldMkLst>
        <pc:spChg chg="mod">
          <ac:chgData name="Ryan O'Byrne" userId="070ed53c-126a-4eb5-9b32-604d89afcb1d" providerId="ADAL" clId="{252926BB-EF94-4C0D-9ADF-C0CBC715008D}" dt="2026-04-17T12:02:05.418" v="2094" actId="1076"/>
          <ac:spMkLst>
            <pc:docMk/>
            <pc:sldMk cId="2753732176" sldId="290"/>
            <ac:spMk id="2" creationId="{607BF674-A93C-242B-3310-032122B5CAC3}"/>
          </ac:spMkLst>
        </pc:spChg>
        <pc:spChg chg="mod">
          <ac:chgData name="Ryan O'Byrne" userId="070ed53c-126a-4eb5-9b32-604d89afcb1d" providerId="ADAL" clId="{252926BB-EF94-4C0D-9ADF-C0CBC715008D}" dt="2026-04-17T12:02:02.959" v="2093" actId="14100"/>
          <ac:spMkLst>
            <pc:docMk/>
            <pc:sldMk cId="2753732176" sldId="290"/>
            <ac:spMk id="3" creationId="{4EBCBC13-94CB-9671-DFBB-F4A69A80B9A2}"/>
          </ac:spMkLst>
        </pc:spChg>
        <pc:spChg chg="add">
          <ac:chgData name="Ryan O'Byrne" userId="070ed53c-126a-4eb5-9b32-604d89afcb1d" providerId="ADAL" clId="{252926BB-EF94-4C0D-9ADF-C0CBC715008D}" dt="2026-04-17T12:01:52.642" v="2090" actId="26606"/>
          <ac:spMkLst>
            <pc:docMk/>
            <pc:sldMk cId="2753732176" sldId="290"/>
            <ac:spMk id="3891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1:52.642" v="2090" actId="26606"/>
          <ac:grpSpMkLst>
            <pc:docMk/>
            <pc:sldMk cId="2753732176" sldId="290"/>
            <ac:grpSpMk id="3892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1:52.642" v="2090" actId="26606"/>
          <ac:picMkLst>
            <pc:docMk/>
            <pc:sldMk cId="2753732176" sldId="290"/>
            <ac:picMk id="38914" creationId="{7C88549F-BDB4-622B-E567-0B9C9D681D06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20T12:18:32.374" v="2207" actId="14100"/>
        <pc:sldMkLst>
          <pc:docMk/>
          <pc:sldMk cId="4083819669" sldId="291"/>
        </pc:sldMkLst>
        <pc:spChg chg="mod">
          <ac:chgData name="Ryan O'Byrne" userId="070ed53c-126a-4eb5-9b32-604d89afcb1d" providerId="ADAL" clId="{252926BB-EF94-4C0D-9ADF-C0CBC715008D}" dt="2026-04-20T12:18:30.555" v="2206" actId="14100"/>
          <ac:spMkLst>
            <pc:docMk/>
            <pc:sldMk cId="4083819669" sldId="291"/>
            <ac:spMk id="2" creationId="{A55C4E35-4618-247B-700D-C4B67C0627FE}"/>
          </ac:spMkLst>
        </pc:spChg>
        <pc:spChg chg="mod">
          <ac:chgData name="Ryan O'Byrne" userId="070ed53c-126a-4eb5-9b32-604d89afcb1d" providerId="ADAL" clId="{252926BB-EF94-4C0D-9ADF-C0CBC715008D}" dt="2026-04-20T12:18:32.374" v="2207" actId="14100"/>
          <ac:spMkLst>
            <pc:docMk/>
            <pc:sldMk cId="4083819669" sldId="291"/>
            <ac:spMk id="3" creationId="{8689EB8E-9A11-2AB1-A18E-23A28ED035E9}"/>
          </ac:spMkLst>
        </pc:spChg>
        <pc:spChg chg="add">
          <ac:chgData name="Ryan O'Byrne" userId="070ed53c-126a-4eb5-9b32-604d89afcb1d" providerId="ADAL" clId="{252926BB-EF94-4C0D-9ADF-C0CBC715008D}" dt="2026-04-20T12:17:19.623" v="2195"/>
          <ac:spMkLst>
            <pc:docMk/>
            <pc:sldMk cId="4083819669" sldId="291"/>
            <ac:spMk id="4" creationId="{333184B0-A575-CBC0-44C4-7B61B73B99E4}"/>
          </ac:spMkLst>
        </pc:spChg>
        <pc:spChg chg="add">
          <ac:chgData name="Ryan O'Byrne" userId="070ed53c-126a-4eb5-9b32-604d89afcb1d" providerId="ADAL" clId="{252926BB-EF94-4C0D-9ADF-C0CBC715008D}" dt="2026-04-17T12:02:10.996" v="2095" actId="26606"/>
          <ac:spMkLst>
            <pc:docMk/>
            <pc:sldMk cId="4083819669" sldId="291"/>
            <ac:spMk id="19463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2:10.996" v="2095" actId="26606"/>
          <ac:grpSpMkLst>
            <pc:docMk/>
            <pc:sldMk cId="4083819669" sldId="291"/>
            <ac:grpSpMk id="1946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2:10.996" v="2095" actId="26606"/>
          <ac:picMkLst>
            <pc:docMk/>
            <pc:sldMk cId="4083819669" sldId="291"/>
            <ac:picMk id="19458" creationId="{149F9DEF-6556-96C2-F7BA-34A56958E7C6}"/>
          </ac:picMkLst>
        </pc:picChg>
      </pc:sldChg>
      <pc:sldChg chg="addSp delSp modSp add mod setBg">
        <pc:chgData name="Ryan O'Byrne" userId="070ed53c-126a-4eb5-9b32-604d89afcb1d" providerId="ADAL" clId="{252926BB-EF94-4C0D-9ADF-C0CBC715008D}" dt="2026-04-17T12:02:57.879" v="2110" actId="1076"/>
        <pc:sldMkLst>
          <pc:docMk/>
          <pc:sldMk cId="2883734677" sldId="292"/>
        </pc:sldMkLst>
        <pc:spChg chg="mod">
          <ac:chgData name="Ryan O'Byrne" userId="070ed53c-126a-4eb5-9b32-604d89afcb1d" providerId="ADAL" clId="{252926BB-EF94-4C0D-9ADF-C0CBC715008D}" dt="2026-04-17T12:02:57.879" v="2110" actId="1076"/>
          <ac:spMkLst>
            <pc:docMk/>
            <pc:sldMk cId="2883734677" sldId="292"/>
            <ac:spMk id="3" creationId="{E046661B-C9DB-FBE0-C863-2F212B96327F}"/>
          </ac:spMkLst>
        </pc:spChg>
        <pc:spChg chg="add">
          <ac:chgData name="Ryan O'Byrne" userId="070ed53c-126a-4eb5-9b32-604d89afcb1d" providerId="ADAL" clId="{252926BB-EF94-4C0D-9ADF-C0CBC715008D}" dt="2026-04-17T12:02:29.981" v="2100" actId="26606"/>
          <ac:spMkLst>
            <pc:docMk/>
            <pc:sldMk cId="2883734677" sldId="292"/>
            <ac:spMk id="39943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2:29.981" v="2100" actId="26606"/>
          <ac:grpSpMkLst>
            <pc:docMk/>
            <pc:sldMk cId="2883734677" sldId="292"/>
            <ac:grpSpMk id="3994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2:29.981" v="2100" actId="26606"/>
          <ac:picMkLst>
            <pc:docMk/>
            <pc:sldMk cId="2883734677" sldId="292"/>
            <ac:picMk id="39938" creationId="{3E0BF45D-E493-1B3B-8905-F043930B652B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3:17.960" v="2116" actId="14100"/>
        <pc:sldMkLst>
          <pc:docMk/>
          <pc:sldMk cId="2156200534" sldId="293"/>
        </pc:sldMkLst>
        <pc:spChg chg="mod">
          <ac:chgData name="Ryan O'Byrne" userId="070ed53c-126a-4eb5-9b32-604d89afcb1d" providerId="ADAL" clId="{252926BB-EF94-4C0D-9ADF-C0CBC715008D}" dt="2026-04-17T12:03:17.960" v="2116" actId="14100"/>
          <ac:spMkLst>
            <pc:docMk/>
            <pc:sldMk cId="2156200534" sldId="293"/>
            <ac:spMk id="2" creationId="{34A82888-9B33-09BF-8D9E-CAEE64C938A5}"/>
          </ac:spMkLst>
        </pc:spChg>
        <pc:spChg chg="mod">
          <ac:chgData name="Ryan O'Byrne" userId="070ed53c-126a-4eb5-9b32-604d89afcb1d" providerId="ADAL" clId="{252926BB-EF94-4C0D-9ADF-C0CBC715008D}" dt="2026-04-17T12:03:12.124" v="2114" actId="14100"/>
          <ac:spMkLst>
            <pc:docMk/>
            <pc:sldMk cId="2156200534" sldId="293"/>
            <ac:spMk id="3" creationId="{E4C1F039-0DE0-F1A5-3090-61FCA0BAB3BD}"/>
          </ac:spMkLst>
        </pc:spChg>
        <pc:spChg chg="add">
          <ac:chgData name="Ryan O'Byrne" userId="070ed53c-126a-4eb5-9b32-604d89afcb1d" providerId="ADAL" clId="{252926BB-EF94-4C0D-9ADF-C0CBC715008D}" dt="2026-04-17T12:03:01.607" v="2111" actId="26606"/>
          <ac:spMkLst>
            <pc:docMk/>
            <pc:sldMk cId="2156200534" sldId="293"/>
            <ac:spMk id="4096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3:01.607" v="2111" actId="26606"/>
          <ac:grpSpMkLst>
            <pc:docMk/>
            <pc:sldMk cId="2156200534" sldId="293"/>
            <ac:grpSpMk id="4096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3:01.607" v="2111" actId="26606"/>
          <ac:picMkLst>
            <pc:docMk/>
            <pc:sldMk cId="2156200534" sldId="293"/>
            <ac:picMk id="40962" creationId="{C07A2F8D-3E2F-244C-1FA7-518CF5B259F2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3:43.089" v="2122" actId="1076"/>
        <pc:sldMkLst>
          <pc:docMk/>
          <pc:sldMk cId="296612030" sldId="294"/>
        </pc:sldMkLst>
        <pc:spChg chg="mod">
          <ac:chgData name="Ryan O'Byrne" userId="070ed53c-126a-4eb5-9b32-604d89afcb1d" providerId="ADAL" clId="{252926BB-EF94-4C0D-9ADF-C0CBC715008D}" dt="2026-04-17T12:03:43.089" v="2122" actId="1076"/>
          <ac:spMkLst>
            <pc:docMk/>
            <pc:sldMk cId="296612030" sldId="294"/>
            <ac:spMk id="2" creationId="{7810D321-5393-1CB9-215D-46933AAE0456}"/>
          </ac:spMkLst>
        </pc:spChg>
        <pc:spChg chg="mod">
          <ac:chgData name="Ryan O'Byrne" userId="070ed53c-126a-4eb5-9b32-604d89afcb1d" providerId="ADAL" clId="{252926BB-EF94-4C0D-9ADF-C0CBC715008D}" dt="2026-04-17T12:03:40.936" v="2121" actId="14100"/>
          <ac:spMkLst>
            <pc:docMk/>
            <pc:sldMk cId="296612030" sldId="294"/>
            <ac:spMk id="3" creationId="{FFA6A3F5-FF79-0025-C298-9782104DA7FD}"/>
          </ac:spMkLst>
        </pc:spChg>
        <pc:spChg chg="add">
          <ac:chgData name="Ryan O'Byrne" userId="070ed53c-126a-4eb5-9b32-604d89afcb1d" providerId="ADAL" clId="{252926BB-EF94-4C0D-9ADF-C0CBC715008D}" dt="2026-04-17T12:03:30.214" v="2117" actId="26606"/>
          <ac:spMkLst>
            <pc:docMk/>
            <pc:sldMk cId="296612030" sldId="294"/>
            <ac:spMk id="41991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3:30.214" v="2117" actId="26606"/>
          <ac:grpSpMkLst>
            <pc:docMk/>
            <pc:sldMk cId="296612030" sldId="294"/>
            <ac:grpSpMk id="41993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3:30.214" v="2117" actId="26606"/>
          <ac:picMkLst>
            <pc:docMk/>
            <pc:sldMk cId="296612030" sldId="294"/>
            <ac:picMk id="41986" creationId="{D1805DE4-1325-0B23-10AB-75AF4E970622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4:10.114" v="2127" actId="1076"/>
        <pc:sldMkLst>
          <pc:docMk/>
          <pc:sldMk cId="2751223655" sldId="295"/>
        </pc:sldMkLst>
        <pc:spChg chg="mod">
          <ac:chgData name="Ryan O'Byrne" userId="070ed53c-126a-4eb5-9b32-604d89afcb1d" providerId="ADAL" clId="{252926BB-EF94-4C0D-9ADF-C0CBC715008D}" dt="2026-04-17T12:04:10.114" v="2127" actId="1076"/>
          <ac:spMkLst>
            <pc:docMk/>
            <pc:sldMk cId="2751223655" sldId="295"/>
            <ac:spMk id="2" creationId="{07249A4B-560A-DCAC-BD21-4D6CF71487F0}"/>
          </ac:spMkLst>
        </pc:spChg>
        <pc:spChg chg="mod">
          <ac:chgData name="Ryan O'Byrne" userId="070ed53c-126a-4eb5-9b32-604d89afcb1d" providerId="ADAL" clId="{252926BB-EF94-4C0D-9ADF-C0CBC715008D}" dt="2026-04-17T12:04:06.839" v="2126" actId="14100"/>
          <ac:spMkLst>
            <pc:docMk/>
            <pc:sldMk cId="2751223655" sldId="295"/>
            <ac:spMk id="3" creationId="{E367F96C-5C33-B6CB-D770-0488BC495CA6}"/>
          </ac:spMkLst>
        </pc:spChg>
        <pc:spChg chg="add">
          <ac:chgData name="Ryan O'Byrne" userId="070ed53c-126a-4eb5-9b32-604d89afcb1d" providerId="ADAL" clId="{252926BB-EF94-4C0D-9ADF-C0CBC715008D}" dt="2026-04-17T12:03:46.501" v="2123" actId="26606"/>
          <ac:spMkLst>
            <pc:docMk/>
            <pc:sldMk cId="2751223655" sldId="295"/>
            <ac:spMk id="43015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3:46.501" v="2123" actId="26606"/>
          <ac:grpSpMkLst>
            <pc:docMk/>
            <pc:sldMk cId="2751223655" sldId="295"/>
            <ac:grpSpMk id="43017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3:46.501" v="2123" actId="26606"/>
          <ac:picMkLst>
            <pc:docMk/>
            <pc:sldMk cId="2751223655" sldId="295"/>
            <ac:picMk id="43010" creationId="{7701CC68-9A9D-D618-6899-D973CDF4299B}"/>
          </ac:picMkLst>
        </pc:picChg>
      </pc:sldChg>
      <pc:sldChg chg="addSp modSp new mod setBg">
        <pc:chgData name="Ryan O'Byrne" userId="070ed53c-126a-4eb5-9b32-604d89afcb1d" providerId="ADAL" clId="{252926BB-EF94-4C0D-9ADF-C0CBC715008D}" dt="2026-04-17T12:04:34.744" v="2133" actId="1076"/>
        <pc:sldMkLst>
          <pc:docMk/>
          <pc:sldMk cId="4157468350" sldId="296"/>
        </pc:sldMkLst>
        <pc:spChg chg="mod">
          <ac:chgData name="Ryan O'Byrne" userId="070ed53c-126a-4eb5-9b32-604d89afcb1d" providerId="ADAL" clId="{252926BB-EF94-4C0D-9ADF-C0CBC715008D}" dt="2026-04-17T12:04:34.744" v="2133" actId="1076"/>
          <ac:spMkLst>
            <pc:docMk/>
            <pc:sldMk cId="4157468350" sldId="296"/>
            <ac:spMk id="2" creationId="{2F560769-8F2A-E345-58DF-811995B6F674}"/>
          </ac:spMkLst>
        </pc:spChg>
        <pc:spChg chg="mod">
          <ac:chgData name="Ryan O'Byrne" userId="070ed53c-126a-4eb5-9b32-604d89afcb1d" providerId="ADAL" clId="{252926BB-EF94-4C0D-9ADF-C0CBC715008D}" dt="2026-04-17T12:04:28.357" v="2132" actId="20577"/>
          <ac:spMkLst>
            <pc:docMk/>
            <pc:sldMk cId="4157468350" sldId="296"/>
            <ac:spMk id="3" creationId="{C7A3A239-922D-B7E8-11FD-71991D8D2C37}"/>
          </ac:spMkLst>
        </pc:spChg>
        <pc:spChg chg="add">
          <ac:chgData name="Ryan O'Byrne" userId="070ed53c-126a-4eb5-9b32-604d89afcb1d" providerId="ADAL" clId="{252926BB-EF94-4C0D-9ADF-C0CBC715008D}" dt="2026-04-17T12:04:12.559" v="2128" actId="26606"/>
          <ac:spMkLst>
            <pc:docMk/>
            <pc:sldMk cId="4157468350" sldId="296"/>
            <ac:spMk id="4403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4:12.559" v="2128" actId="26606"/>
          <ac:grpSpMkLst>
            <pc:docMk/>
            <pc:sldMk cId="4157468350" sldId="296"/>
            <ac:grpSpMk id="4404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4:12.559" v="2128" actId="26606"/>
          <ac:picMkLst>
            <pc:docMk/>
            <pc:sldMk cId="4157468350" sldId="296"/>
            <ac:picMk id="44034" creationId="{A2AD35A9-E0F2-8196-4EF8-F5F275AB71B4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4:59.450" v="2138" actId="1076"/>
        <pc:sldMkLst>
          <pc:docMk/>
          <pc:sldMk cId="700773977" sldId="297"/>
        </pc:sldMkLst>
        <pc:spChg chg="mod">
          <ac:chgData name="Ryan O'Byrne" userId="070ed53c-126a-4eb5-9b32-604d89afcb1d" providerId="ADAL" clId="{252926BB-EF94-4C0D-9ADF-C0CBC715008D}" dt="2026-04-17T12:04:59.450" v="2138" actId="1076"/>
          <ac:spMkLst>
            <pc:docMk/>
            <pc:sldMk cId="700773977" sldId="297"/>
            <ac:spMk id="2" creationId="{FD9F38DA-C15F-DFCB-02D6-E2F74DE0714F}"/>
          </ac:spMkLst>
        </pc:spChg>
        <pc:spChg chg="mod">
          <ac:chgData name="Ryan O'Byrne" userId="070ed53c-126a-4eb5-9b32-604d89afcb1d" providerId="ADAL" clId="{252926BB-EF94-4C0D-9ADF-C0CBC715008D}" dt="2026-04-17T12:04:56.972" v="2137" actId="14100"/>
          <ac:spMkLst>
            <pc:docMk/>
            <pc:sldMk cId="700773977" sldId="297"/>
            <ac:spMk id="3" creationId="{FFCF13C7-EC8B-CDDC-20D8-BB638516465E}"/>
          </ac:spMkLst>
        </pc:spChg>
        <pc:spChg chg="add">
          <ac:chgData name="Ryan O'Byrne" userId="070ed53c-126a-4eb5-9b32-604d89afcb1d" providerId="ADAL" clId="{252926BB-EF94-4C0D-9ADF-C0CBC715008D}" dt="2026-04-17T12:04:45.979" v="2134" actId="26606"/>
          <ac:spMkLst>
            <pc:docMk/>
            <pc:sldMk cId="700773977" sldId="297"/>
            <ac:spMk id="45063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4:45.979" v="2134" actId="26606"/>
          <ac:grpSpMkLst>
            <pc:docMk/>
            <pc:sldMk cId="700773977" sldId="297"/>
            <ac:grpSpMk id="4506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4:45.979" v="2134" actId="26606"/>
          <ac:picMkLst>
            <pc:docMk/>
            <pc:sldMk cId="700773977" sldId="297"/>
            <ac:picMk id="45058" creationId="{1D0C946F-D6AF-E1EC-7305-7B668C060209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5:13.868" v="2143" actId="14100"/>
        <pc:sldMkLst>
          <pc:docMk/>
          <pc:sldMk cId="4124305800" sldId="298"/>
        </pc:sldMkLst>
        <pc:spChg chg="mod">
          <ac:chgData name="Ryan O'Byrne" userId="070ed53c-126a-4eb5-9b32-604d89afcb1d" providerId="ADAL" clId="{252926BB-EF94-4C0D-9ADF-C0CBC715008D}" dt="2026-04-17T12:05:13.868" v="2143" actId="14100"/>
          <ac:spMkLst>
            <pc:docMk/>
            <pc:sldMk cId="4124305800" sldId="298"/>
            <ac:spMk id="2" creationId="{00E85170-469E-2836-5264-CBBDAFCCD615}"/>
          </ac:spMkLst>
        </pc:spChg>
        <pc:spChg chg="mod">
          <ac:chgData name="Ryan O'Byrne" userId="070ed53c-126a-4eb5-9b32-604d89afcb1d" providerId="ADAL" clId="{252926BB-EF94-4C0D-9ADF-C0CBC715008D}" dt="2026-04-17T12:05:11.513" v="2142" actId="14100"/>
          <ac:spMkLst>
            <pc:docMk/>
            <pc:sldMk cId="4124305800" sldId="298"/>
            <ac:spMk id="3" creationId="{EB1E26D9-A406-4215-862E-D61C10BBB357}"/>
          </ac:spMkLst>
        </pc:spChg>
        <pc:spChg chg="add">
          <ac:chgData name="Ryan O'Byrne" userId="070ed53c-126a-4eb5-9b32-604d89afcb1d" providerId="ADAL" clId="{252926BB-EF94-4C0D-9ADF-C0CBC715008D}" dt="2026-04-17T12:05:02.576" v="2139" actId="26606"/>
          <ac:spMkLst>
            <pc:docMk/>
            <pc:sldMk cId="4124305800" sldId="298"/>
            <ac:spMk id="4608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5:02.576" v="2139" actId="26606"/>
          <ac:grpSpMkLst>
            <pc:docMk/>
            <pc:sldMk cId="4124305800" sldId="298"/>
            <ac:grpSpMk id="4608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5:02.576" v="2139" actId="26606"/>
          <ac:picMkLst>
            <pc:docMk/>
            <pc:sldMk cId="4124305800" sldId="298"/>
            <ac:picMk id="46082" creationId="{70C7C5AB-6E54-3F36-4177-22CAB99455C8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5:29.266" v="2148" actId="1076"/>
        <pc:sldMkLst>
          <pc:docMk/>
          <pc:sldMk cId="369183250" sldId="299"/>
        </pc:sldMkLst>
        <pc:spChg chg="mod">
          <ac:chgData name="Ryan O'Byrne" userId="070ed53c-126a-4eb5-9b32-604d89afcb1d" providerId="ADAL" clId="{252926BB-EF94-4C0D-9ADF-C0CBC715008D}" dt="2026-04-17T12:05:29.266" v="2148" actId="1076"/>
          <ac:spMkLst>
            <pc:docMk/>
            <pc:sldMk cId="369183250" sldId="299"/>
            <ac:spMk id="2" creationId="{D449A3FF-5064-02E8-AD1F-DF924EF5DCDB}"/>
          </ac:spMkLst>
        </pc:spChg>
        <pc:spChg chg="mod">
          <ac:chgData name="Ryan O'Byrne" userId="070ed53c-126a-4eb5-9b32-604d89afcb1d" providerId="ADAL" clId="{252926BB-EF94-4C0D-9ADF-C0CBC715008D}" dt="2026-04-17T12:05:25.987" v="2147" actId="14100"/>
          <ac:spMkLst>
            <pc:docMk/>
            <pc:sldMk cId="369183250" sldId="299"/>
            <ac:spMk id="3" creationId="{0A958A32-2F2C-1826-96CB-44CE5E1ACEB5}"/>
          </ac:spMkLst>
        </pc:spChg>
        <pc:spChg chg="add">
          <ac:chgData name="Ryan O'Byrne" userId="070ed53c-126a-4eb5-9b32-604d89afcb1d" providerId="ADAL" clId="{252926BB-EF94-4C0D-9ADF-C0CBC715008D}" dt="2026-04-17T12:05:16.658" v="2144" actId="26606"/>
          <ac:spMkLst>
            <pc:docMk/>
            <pc:sldMk cId="369183250" sldId="299"/>
            <ac:spMk id="47111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5:16.658" v="2144" actId="26606"/>
          <ac:grpSpMkLst>
            <pc:docMk/>
            <pc:sldMk cId="369183250" sldId="299"/>
            <ac:grpSpMk id="47113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5:16.658" v="2144" actId="26606"/>
          <ac:picMkLst>
            <pc:docMk/>
            <pc:sldMk cId="369183250" sldId="299"/>
            <ac:picMk id="47106" creationId="{EE652664-034E-0FDC-54AC-79511BE9D145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5:45.939" v="2154" actId="1076"/>
        <pc:sldMkLst>
          <pc:docMk/>
          <pc:sldMk cId="1348356733" sldId="300"/>
        </pc:sldMkLst>
        <pc:spChg chg="mod">
          <ac:chgData name="Ryan O'Byrne" userId="070ed53c-126a-4eb5-9b32-604d89afcb1d" providerId="ADAL" clId="{252926BB-EF94-4C0D-9ADF-C0CBC715008D}" dt="2026-04-17T12:05:45.939" v="2154" actId="1076"/>
          <ac:spMkLst>
            <pc:docMk/>
            <pc:sldMk cId="1348356733" sldId="300"/>
            <ac:spMk id="2" creationId="{5C5A9523-7154-2C62-BDDE-3905CC889A9C}"/>
          </ac:spMkLst>
        </pc:spChg>
        <pc:spChg chg="mod">
          <ac:chgData name="Ryan O'Byrne" userId="070ed53c-126a-4eb5-9b32-604d89afcb1d" providerId="ADAL" clId="{252926BB-EF94-4C0D-9ADF-C0CBC715008D}" dt="2026-04-17T12:05:42.848" v="2153" actId="14100"/>
          <ac:spMkLst>
            <pc:docMk/>
            <pc:sldMk cId="1348356733" sldId="300"/>
            <ac:spMk id="3" creationId="{A418A942-53DC-3C42-5A31-88364F42A430}"/>
          </ac:spMkLst>
        </pc:spChg>
        <pc:spChg chg="add">
          <ac:chgData name="Ryan O'Byrne" userId="070ed53c-126a-4eb5-9b32-604d89afcb1d" providerId="ADAL" clId="{252926BB-EF94-4C0D-9ADF-C0CBC715008D}" dt="2026-04-17T12:05:32.375" v="2149" actId="26606"/>
          <ac:spMkLst>
            <pc:docMk/>
            <pc:sldMk cId="1348356733" sldId="300"/>
            <ac:spMk id="48135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5:32.375" v="2149" actId="26606"/>
          <ac:grpSpMkLst>
            <pc:docMk/>
            <pc:sldMk cId="1348356733" sldId="300"/>
            <ac:grpSpMk id="48137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5:32.375" v="2149" actId="26606"/>
          <ac:picMkLst>
            <pc:docMk/>
            <pc:sldMk cId="1348356733" sldId="300"/>
            <ac:picMk id="48130" creationId="{19A4397D-7565-2A6A-3B70-9C2C6DA16659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6:02.535" v="2159" actId="1076"/>
        <pc:sldMkLst>
          <pc:docMk/>
          <pc:sldMk cId="4195026414" sldId="301"/>
        </pc:sldMkLst>
        <pc:spChg chg="mod">
          <ac:chgData name="Ryan O'Byrne" userId="070ed53c-126a-4eb5-9b32-604d89afcb1d" providerId="ADAL" clId="{252926BB-EF94-4C0D-9ADF-C0CBC715008D}" dt="2026-04-17T12:06:02.535" v="2159" actId="1076"/>
          <ac:spMkLst>
            <pc:docMk/>
            <pc:sldMk cId="4195026414" sldId="301"/>
            <ac:spMk id="2" creationId="{0273E614-1C27-7279-9D40-61037A989EC7}"/>
          </ac:spMkLst>
        </pc:spChg>
        <pc:spChg chg="mod">
          <ac:chgData name="Ryan O'Byrne" userId="070ed53c-126a-4eb5-9b32-604d89afcb1d" providerId="ADAL" clId="{252926BB-EF94-4C0D-9ADF-C0CBC715008D}" dt="2026-04-17T12:05:59.795" v="2158" actId="14100"/>
          <ac:spMkLst>
            <pc:docMk/>
            <pc:sldMk cId="4195026414" sldId="301"/>
            <ac:spMk id="3" creationId="{F377F8EA-4927-9563-4E4C-FE4552D090FE}"/>
          </ac:spMkLst>
        </pc:spChg>
        <pc:spChg chg="add">
          <ac:chgData name="Ryan O'Byrne" userId="070ed53c-126a-4eb5-9b32-604d89afcb1d" providerId="ADAL" clId="{252926BB-EF94-4C0D-9ADF-C0CBC715008D}" dt="2026-04-17T12:05:49.664" v="2155" actId="26606"/>
          <ac:spMkLst>
            <pc:docMk/>
            <pc:sldMk cId="4195026414" sldId="301"/>
            <ac:spMk id="49159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5:49.664" v="2155" actId="26606"/>
          <ac:grpSpMkLst>
            <pc:docMk/>
            <pc:sldMk cId="4195026414" sldId="301"/>
            <ac:grpSpMk id="49161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5:49.664" v="2155" actId="26606"/>
          <ac:picMkLst>
            <pc:docMk/>
            <pc:sldMk cId="4195026414" sldId="301"/>
            <ac:picMk id="49154" creationId="{46D04A1B-5A2D-C116-9E3C-A1175DE50900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6:17.887" v="2164" actId="1076"/>
        <pc:sldMkLst>
          <pc:docMk/>
          <pc:sldMk cId="3255124953" sldId="302"/>
        </pc:sldMkLst>
        <pc:spChg chg="mod">
          <ac:chgData name="Ryan O'Byrne" userId="070ed53c-126a-4eb5-9b32-604d89afcb1d" providerId="ADAL" clId="{252926BB-EF94-4C0D-9ADF-C0CBC715008D}" dt="2026-04-17T12:06:17.887" v="2164" actId="1076"/>
          <ac:spMkLst>
            <pc:docMk/>
            <pc:sldMk cId="3255124953" sldId="302"/>
            <ac:spMk id="2" creationId="{803D1215-06E6-98BA-B7D7-1116164A8494}"/>
          </ac:spMkLst>
        </pc:spChg>
        <pc:spChg chg="mod">
          <ac:chgData name="Ryan O'Byrne" userId="070ed53c-126a-4eb5-9b32-604d89afcb1d" providerId="ADAL" clId="{252926BB-EF94-4C0D-9ADF-C0CBC715008D}" dt="2026-04-17T12:06:15.110" v="2163" actId="14100"/>
          <ac:spMkLst>
            <pc:docMk/>
            <pc:sldMk cId="3255124953" sldId="302"/>
            <ac:spMk id="3" creationId="{E1FA24F7-E726-44E7-93B9-69753FCA8D35}"/>
          </ac:spMkLst>
        </pc:spChg>
        <pc:spChg chg="add">
          <ac:chgData name="Ryan O'Byrne" userId="070ed53c-126a-4eb5-9b32-604d89afcb1d" providerId="ADAL" clId="{252926BB-EF94-4C0D-9ADF-C0CBC715008D}" dt="2026-04-17T12:06:04.889" v="2160" actId="26606"/>
          <ac:spMkLst>
            <pc:docMk/>
            <pc:sldMk cId="3255124953" sldId="302"/>
            <ac:spMk id="50183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6:04.889" v="2160" actId="26606"/>
          <ac:grpSpMkLst>
            <pc:docMk/>
            <pc:sldMk cId="3255124953" sldId="302"/>
            <ac:grpSpMk id="50185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6:04.889" v="2160" actId="26606"/>
          <ac:picMkLst>
            <pc:docMk/>
            <pc:sldMk cId="3255124953" sldId="302"/>
            <ac:picMk id="50178" creationId="{1A49797E-A997-BFF8-D457-9D390D4DD279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6:32.512" v="2169" actId="1076"/>
        <pc:sldMkLst>
          <pc:docMk/>
          <pc:sldMk cId="887108501" sldId="303"/>
        </pc:sldMkLst>
        <pc:spChg chg="mod">
          <ac:chgData name="Ryan O'Byrne" userId="070ed53c-126a-4eb5-9b32-604d89afcb1d" providerId="ADAL" clId="{252926BB-EF94-4C0D-9ADF-C0CBC715008D}" dt="2026-04-17T12:06:32.512" v="2169" actId="1076"/>
          <ac:spMkLst>
            <pc:docMk/>
            <pc:sldMk cId="887108501" sldId="303"/>
            <ac:spMk id="2" creationId="{A4A62EC2-C41C-3ACE-2EC3-4E005D8F78E2}"/>
          </ac:spMkLst>
        </pc:spChg>
        <pc:spChg chg="mod">
          <ac:chgData name="Ryan O'Byrne" userId="070ed53c-126a-4eb5-9b32-604d89afcb1d" providerId="ADAL" clId="{252926BB-EF94-4C0D-9ADF-C0CBC715008D}" dt="2026-04-17T12:06:30.048" v="2168" actId="14100"/>
          <ac:spMkLst>
            <pc:docMk/>
            <pc:sldMk cId="887108501" sldId="303"/>
            <ac:spMk id="3" creationId="{F3421EC1-3617-9ADA-4816-D18662BB2F5A}"/>
          </ac:spMkLst>
        </pc:spChg>
        <pc:spChg chg="add">
          <ac:chgData name="Ryan O'Byrne" userId="070ed53c-126a-4eb5-9b32-604d89afcb1d" providerId="ADAL" clId="{252926BB-EF94-4C0D-9ADF-C0CBC715008D}" dt="2026-04-17T12:06:21.142" v="2165" actId="26606"/>
          <ac:spMkLst>
            <pc:docMk/>
            <pc:sldMk cId="887108501" sldId="303"/>
            <ac:spMk id="5120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6:21.142" v="2165" actId="26606"/>
          <ac:grpSpMkLst>
            <pc:docMk/>
            <pc:sldMk cId="887108501" sldId="303"/>
            <ac:grpSpMk id="5120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6:21.142" v="2165" actId="26606"/>
          <ac:picMkLst>
            <pc:docMk/>
            <pc:sldMk cId="887108501" sldId="303"/>
            <ac:picMk id="51202" creationId="{1BB90199-7910-2F99-11D4-AA8A8EC46DC5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17T12:06:48.317" v="2174" actId="1076"/>
        <pc:sldMkLst>
          <pc:docMk/>
          <pc:sldMk cId="2395113531" sldId="304"/>
        </pc:sldMkLst>
        <pc:spChg chg="mod">
          <ac:chgData name="Ryan O'Byrne" userId="070ed53c-126a-4eb5-9b32-604d89afcb1d" providerId="ADAL" clId="{252926BB-EF94-4C0D-9ADF-C0CBC715008D}" dt="2026-04-17T12:06:48.317" v="2174" actId="1076"/>
          <ac:spMkLst>
            <pc:docMk/>
            <pc:sldMk cId="2395113531" sldId="304"/>
            <ac:spMk id="2" creationId="{1A1F4786-ABC1-5959-607E-42EFC63BB794}"/>
          </ac:spMkLst>
        </pc:spChg>
        <pc:spChg chg="mod">
          <ac:chgData name="Ryan O'Byrne" userId="070ed53c-126a-4eb5-9b32-604d89afcb1d" providerId="ADAL" clId="{252926BB-EF94-4C0D-9ADF-C0CBC715008D}" dt="2026-04-17T12:06:45.663" v="2173" actId="14100"/>
          <ac:spMkLst>
            <pc:docMk/>
            <pc:sldMk cId="2395113531" sldId="304"/>
            <ac:spMk id="3" creationId="{C86F49DD-A7FC-3D73-E79B-7A4B87F0CE80}"/>
          </ac:spMkLst>
        </pc:spChg>
        <pc:spChg chg="add">
          <ac:chgData name="Ryan O'Byrne" userId="070ed53c-126a-4eb5-9b32-604d89afcb1d" providerId="ADAL" clId="{252926BB-EF94-4C0D-9ADF-C0CBC715008D}" dt="2026-04-17T12:06:35.395" v="2170" actId="26606"/>
          <ac:spMkLst>
            <pc:docMk/>
            <pc:sldMk cId="2395113531" sldId="304"/>
            <ac:spMk id="52231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6:35.395" v="2170" actId="26606"/>
          <ac:grpSpMkLst>
            <pc:docMk/>
            <pc:sldMk cId="2395113531" sldId="304"/>
            <ac:grpSpMk id="52233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6:35.395" v="2170" actId="26606"/>
          <ac:picMkLst>
            <pc:docMk/>
            <pc:sldMk cId="2395113531" sldId="304"/>
            <ac:picMk id="52226" creationId="{7837E9F0-50A6-8820-71A0-50BC7E44A185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20T12:21:41.079" v="2218" actId="14100"/>
        <pc:sldMkLst>
          <pc:docMk/>
          <pc:sldMk cId="1247216641" sldId="305"/>
        </pc:sldMkLst>
        <pc:spChg chg="mod">
          <ac:chgData name="Ryan O'Byrne" userId="070ed53c-126a-4eb5-9b32-604d89afcb1d" providerId="ADAL" clId="{252926BB-EF94-4C0D-9ADF-C0CBC715008D}" dt="2026-04-20T12:21:38.976" v="2217" actId="14100"/>
          <ac:spMkLst>
            <pc:docMk/>
            <pc:sldMk cId="1247216641" sldId="305"/>
            <ac:spMk id="2" creationId="{147F8F7D-9168-DB21-4085-C6BFC829669D}"/>
          </ac:spMkLst>
        </pc:spChg>
        <pc:spChg chg="mod">
          <ac:chgData name="Ryan O'Byrne" userId="070ed53c-126a-4eb5-9b32-604d89afcb1d" providerId="ADAL" clId="{252926BB-EF94-4C0D-9ADF-C0CBC715008D}" dt="2026-04-20T12:21:41.079" v="2218" actId="14100"/>
          <ac:spMkLst>
            <pc:docMk/>
            <pc:sldMk cId="1247216641" sldId="305"/>
            <ac:spMk id="3" creationId="{233A3A71-E9FF-85E5-E2D3-23D366E3E748}"/>
          </ac:spMkLst>
        </pc:spChg>
        <pc:spChg chg="add">
          <ac:chgData name="Ryan O'Byrne" userId="070ed53c-126a-4eb5-9b32-604d89afcb1d" providerId="ADAL" clId="{252926BB-EF94-4C0D-9ADF-C0CBC715008D}" dt="2026-04-17T12:06:50.363" v="2175" actId="26606"/>
          <ac:spMkLst>
            <pc:docMk/>
            <pc:sldMk cId="1247216641" sldId="305"/>
            <ac:spMk id="20487" creationId="{B95B9BA8-1D69-4796-85F5-B6D0BD52354B}"/>
          </ac:spMkLst>
        </pc:spChg>
        <pc:grpChg chg="add">
          <ac:chgData name="Ryan O'Byrne" userId="070ed53c-126a-4eb5-9b32-604d89afcb1d" providerId="ADAL" clId="{252926BB-EF94-4C0D-9ADF-C0CBC715008D}" dt="2026-04-17T12:06:50.363" v="2175" actId="26606"/>
          <ac:grpSpMkLst>
            <pc:docMk/>
            <pc:sldMk cId="1247216641" sldId="305"/>
            <ac:grpSpMk id="20489" creationId="{D44E3F87-3D58-4B03-86B2-15A5C5B9C964}"/>
          </ac:grpSpMkLst>
        </pc:grpChg>
        <pc:picChg chg="add mod">
          <ac:chgData name="Ryan O'Byrne" userId="070ed53c-126a-4eb5-9b32-604d89afcb1d" providerId="ADAL" clId="{252926BB-EF94-4C0D-9ADF-C0CBC715008D}" dt="2026-04-17T12:06:50.363" v="2175" actId="26606"/>
          <ac:picMkLst>
            <pc:docMk/>
            <pc:sldMk cId="1247216641" sldId="305"/>
            <ac:picMk id="20482" creationId="{EA738617-101A-9C8F-8312-7661DD461029}"/>
          </ac:picMkLst>
        </pc:picChg>
      </pc:sldChg>
      <pc:sldChg chg="addSp modSp add mod setBg">
        <pc:chgData name="Ryan O'Byrne" userId="070ed53c-126a-4eb5-9b32-604d89afcb1d" providerId="ADAL" clId="{252926BB-EF94-4C0D-9ADF-C0CBC715008D}" dt="2026-04-20T12:23:55.094" v="2232" actId="14100"/>
        <pc:sldMkLst>
          <pc:docMk/>
          <pc:sldMk cId="1107546705" sldId="306"/>
        </pc:sldMkLst>
        <pc:spChg chg="mod">
          <ac:chgData name="Ryan O'Byrne" userId="070ed53c-126a-4eb5-9b32-604d89afcb1d" providerId="ADAL" clId="{252926BB-EF94-4C0D-9ADF-C0CBC715008D}" dt="2026-04-17T12:07:38.349" v="2190" actId="1076"/>
          <ac:spMkLst>
            <pc:docMk/>
            <pc:sldMk cId="1107546705" sldId="306"/>
            <ac:spMk id="2" creationId="{FDCF8DFE-8B6B-B529-A732-2EAF676F33A3}"/>
          </ac:spMkLst>
        </pc:spChg>
        <pc:spChg chg="mod">
          <ac:chgData name="Ryan O'Byrne" userId="070ed53c-126a-4eb5-9b32-604d89afcb1d" providerId="ADAL" clId="{252926BB-EF94-4C0D-9ADF-C0CBC715008D}" dt="2026-04-20T12:23:55.094" v="2232" actId="14100"/>
          <ac:spMkLst>
            <pc:docMk/>
            <pc:sldMk cId="1107546705" sldId="306"/>
            <ac:spMk id="3" creationId="{33C3894F-B865-580B-F26F-30DBC7165806}"/>
          </ac:spMkLst>
        </pc:spChg>
        <pc:spChg chg="add">
          <ac:chgData name="Ryan O'Byrne" userId="070ed53c-126a-4eb5-9b32-604d89afcb1d" providerId="ADAL" clId="{252926BB-EF94-4C0D-9ADF-C0CBC715008D}" dt="2026-04-17T12:07:34.273" v="2189" actId="26606"/>
          <ac:spMkLst>
            <pc:docMk/>
            <pc:sldMk cId="1107546705" sldId="306"/>
            <ac:spMk id="53255" creationId="{B95B9BA8-1D69-4796-85F5-B6D0BD52354B}"/>
          </ac:spMkLst>
        </pc:spChg>
        <pc:picChg chg="add mod">
          <ac:chgData name="Ryan O'Byrne" userId="070ed53c-126a-4eb5-9b32-604d89afcb1d" providerId="ADAL" clId="{252926BB-EF94-4C0D-9ADF-C0CBC715008D}" dt="2026-04-17T12:07:34.273" v="2189" actId="26606"/>
          <ac:picMkLst>
            <pc:docMk/>
            <pc:sldMk cId="1107546705" sldId="306"/>
            <ac:picMk id="53250" creationId="{1F8BE3E8-00AE-5A7F-9F97-8D2C7A21979D}"/>
          </ac:picMkLst>
        </pc:picChg>
      </pc:sldChg>
      <pc:sldChg chg="addSp modSp add del mod ord setBg">
        <pc:chgData name="Ryan O'Byrne" userId="070ed53c-126a-4eb5-9b32-604d89afcb1d" providerId="ADAL" clId="{252926BB-EF94-4C0D-9ADF-C0CBC715008D}" dt="2026-04-20T12:19:23.375" v="2208" actId="47"/>
        <pc:sldMkLst>
          <pc:docMk/>
          <pc:sldMk cId="1228912936" sldId="30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6420B3-EAAD-4EC1-B473-3D29B9D9F82F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560566-FE19-49BE-81CC-3158399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26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560566-FE19-49BE-81CC-3158399C4418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264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1F6DA-C40E-4F23-69C2-4174894403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3E5ACB-5888-EEBE-5220-7F04247234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1EF813-F7A3-F2C5-0C1C-CF3C26FC4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6FBA6-6D98-C0BA-7F3C-64E08C7A2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1B622-66D4-9A4C-D840-B7B3B4C09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640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C8324-46ED-B7BA-8E90-4066F9629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D665D-884D-A896-F658-284746817D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53C7A-BA9D-9D75-4278-E9272B828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F5F414-02EF-7164-56AC-7AFD846E3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84D2BC-3237-E8B7-C3C3-8A6B031AA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037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1C5B9-093A-E2E3-0CCF-76BF72FA5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B68D84-6331-8395-8785-0DFCF858E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99E04-E6A0-B5AF-267F-5D26533CC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D0453-90EE-5400-8890-240401FD9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4BA8CA-2C36-FF8D-0D2C-BED17410B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18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79AF0-469B-7E59-9458-20C4C2216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9CC74-2402-2284-BB71-4E7A39D175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2CAD24-8FE1-D5C0-8D31-AEF0953C51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606A89-5E8B-9339-111F-7438DAD67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302C7E-B54A-1CE2-629B-8C3F964CD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DA29B4-74E7-2B3F-BE7E-6883021D2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034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09C2D-E9DA-4C9F-AA78-0403C6E37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78705-E758-657A-D3D0-95A66BED7C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36B387-C8DD-1E6B-7BCB-3099F3D86A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796D18-F7FA-CFF7-46AF-53257C6B38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E94728-F54A-922D-046A-FE5D7AFA0A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B061A1-4712-7382-85E9-4F6CA1C8B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6F63D0-4FD7-6DD5-0D61-2F62A4CAD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345305-F6E9-CE74-3B0E-0EB6C726E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193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96B36-6398-7DBE-93E0-C2E197025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C3C6AF-4886-AA9A-C048-BAF017766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307BE-C60B-3DAD-EE94-15BD495E1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5FD24C-C5EF-2254-5200-761EF81DC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743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3B2472-D901-1D4A-680F-3C3B1E731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587EF7-9131-8735-D8C3-D29D9D7E0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8F13B0-C848-AB94-29ED-3C9092E59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206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EF61D-4904-3E01-73D2-3F0586BF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BB3AF-DE7E-A521-D93E-8B3267E0C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B2F322-E8CD-954E-33DE-47038516D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07F2EC-2EBA-AA63-5D69-5576D2321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F91251-D964-91C5-631D-1D1108FA3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AC2909-13FA-AEC8-BEF1-564CED24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859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232EE-60DC-B3E1-6FC2-16F70DAA2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347ED6-C06D-11FE-042A-8F31DEBB3B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527AE8-E0B0-43DE-C21B-C9239356B5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6A032-FE01-AA21-25A5-71EF259A1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E1564B-463A-F221-87BE-EE716B5C9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2C7ECF-C604-9C1D-CFC6-995E24E41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44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F0AE1-B399-B3D0-7B93-5FA1ADD1C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976E22-EF46-DF5B-AB68-ED84072ED4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6D5D56-8CAC-34EE-A6AE-B3167FAEF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BC1130-2578-7668-276D-D55D61BC4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82868-45A8-B828-217F-449762E53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494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1891AD-F1D4-5B76-0207-909B196A49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54A166-34DE-4692-D6BB-C051A8223C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2BEAE-9617-A410-C11C-8506F5D94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EEA602-F241-BE2F-D9CA-9A1A7058F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D5C9-241A-159B-0D6C-F6834CEC1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71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39B913-2501-B81B-58E4-08ED4D19B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A66BB4-EA62-A7D6-5FA0-97E27453D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66727-0C5D-27EF-1924-F1A70701E1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39A64C-47E6-42F9-8E2E-44A8C3DD5DD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A61361-8F6C-4E22-A6DE-A125B43F89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D61B3A-C760-616B-0A34-A027E9D53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A4FF56-92B6-4F68-A501-0A7247597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802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33" name="Group 1032">
            <a:extLst>
              <a:ext uri="{FF2B5EF4-FFF2-40B4-BE49-F238E27FC236}">
                <a16:creationId xmlns:a16="http://schemas.microsoft.com/office/drawing/2014/main" id="{4B2AE301-8298-47C2-81FA-781BA50D9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034" name="Group 1033">
              <a:extLst>
                <a:ext uri="{FF2B5EF4-FFF2-40B4-BE49-F238E27FC236}">
                  <a16:creationId xmlns:a16="http://schemas.microsoft.com/office/drawing/2014/main" id="{68DBE596-692C-4777-8933-9D5BB8533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038" name="Freeform: Shape 1037">
                <a:extLst>
                  <a:ext uri="{FF2B5EF4-FFF2-40B4-BE49-F238E27FC236}">
                    <a16:creationId xmlns:a16="http://schemas.microsoft.com/office/drawing/2014/main" id="{9C38783D-8606-4709-8C6F-69DE0EF816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39" name="Freeform: Shape 1038">
                <a:extLst>
                  <a:ext uri="{FF2B5EF4-FFF2-40B4-BE49-F238E27FC236}">
                    <a16:creationId xmlns:a16="http://schemas.microsoft.com/office/drawing/2014/main" id="{665A2D8C-561A-4347-88E9-4D84CF7CA9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35" name="Group 1034">
              <a:extLst>
                <a:ext uri="{FF2B5EF4-FFF2-40B4-BE49-F238E27FC236}">
                  <a16:creationId xmlns:a16="http://schemas.microsoft.com/office/drawing/2014/main" id="{77CB8EFE-31DC-44A2-A07E-FD84E8DA3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036" name="Freeform: Shape 1035">
                <a:extLst>
                  <a:ext uri="{FF2B5EF4-FFF2-40B4-BE49-F238E27FC236}">
                    <a16:creationId xmlns:a16="http://schemas.microsoft.com/office/drawing/2014/main" id="{B6473FEC-46FF-4C7E-85BA-344E0365CA0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37" name="Freeform: Shape 1036">
                <a:extLst>
                  <a:ext uri="{FF2B5EF4-FFF2-40B4-BE49-F238E27FC236}">
                    <a16:creationId xmlns:a16="http://schemas.microsoft.com/office/drawing/2014/main" id="{8C875950-A52D-453F-A602-3E58AD414E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DC551CD-6C72-439F-AB2D-587B34FD91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8019" y="560439"/>
            <a:ext cx="5802037" cy="2544096"/>
          </a:xfrm>
        </p:spPr>
        <p:txBody>
          <a:bodyPr>
            <a:normAutofit/>
          </a:bodyPr>
          <a:lstStyle/>
          <a:p>
            <a:pPr algn="l"/>
            <a:r>
              <a:rPr lang="en-GB" sz="5600" b="1" dirty="0">
                <a:solidFill>
                  <a:schemeClr val="bg1"/>
                </a:solidFill>
              </a:rPr>
              <a:t>Anthropology Today (HPAN4015)</a:t>
            </a:r>
            <a:endParaRPr lang="en-GB" sz="5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4E8EEB-8121-9936-430A-E8DC761C68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19136" y="3296011"/>
            <a:ext cx="5139812" cy="2544096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chemeClr val="bg1"/>
                </a:solidFill>
              </a:rPr>
              <a:t>Week 1 Class 3: </a:t>
            </a:r>
          </a:p>
          <a:p>
            <a:pPr algn="l"/>
            <a:r>
              <a:rPr lang="en-GB" b="1" dirty="0">
                <a:solidFill>
                  <a:schemeClr val="bg1"/>
                </a:solidFill>
              </a:rPr>
              <a:t>Anthropologies of Economic Activity</a:t>
            </a:r>
          </a:p>
          <a:p>
            <a:pPr algn="l"/>
            <a:endParaRPr lang="en-GB" b="1" dirty="0">
              <a:solidFill>
                <a:schemeClr val="bg1"/>
              </a:solidFill>
            </a:endParaRPr>
          </a:p>
          <a:p>
            <a:pPr algn="l"/>
            <a:r>
              <a:rPr lang="en-GB" dirty="0">
                <a:solidFill>
                  <a:schemeClr val="bg1"/>
                </a:solidFill>
              </a:rPr>
              <a:t>Dr Ryan Joseph O’Byrne</a:t>
            </a:r>
          </a:p>
          <a:p>
            <a:pPr algn="l"/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 descr="Economics vs Economic Anthropology ...">
            <a:extLst>
              <a:ext uri="{FF2B5EF4-FFF2-40B4-BE49-F238E27FC236}">
                <a16:creationId xmlns:a16="http://schemas.microsoft.com/office/drawing/2014/main" id="{D5B1460F-3A7C-54DC-E850-717D1847A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024" y="1924324"/>
            <a:ext cx="4397376" cy="229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336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57" name="Group 2056">
            <a:extLst>
              <a:ext uri="{FF2B5EF4-FFF2-40B4-BE49-F238E27FC236}">
                <a16:creationId xmlns:a16="http://schemas.microsoft.com/office/drawing/2014/main" id="{CC09AFE8-9934-40C0-A058-4008A3B19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7160" y="1498600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058" name="Group 2057">
              <a:extLst>
                <a:ext uri="{FF2B5EF4-FFF2-40B4-BE49-F238E27FC236}">
                  <a16:creationId xmlns:a16="http://schemas.microsoft.com/office/drawing/2014/main" id="{23588ED6-49C5-4EAF-BBCE-DB6B4184D3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062" name="Freeform: Shape 2061">
                <a:extLst>
                  <a:ext uri="{FF2B5EF4-FFF2-40B4-BE49-F238E27FC236}">
                    <a16:creationId xmlns:a16="http://schemas.microsoft.com/office/drawing/2014/main" id="{0149B80A-4A62-4495-AE87-F32755EBDD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63" name="Freeform: Shape 2062">
                <a:extLst>
                  <a:ext uri="{FF2B5EF4-FFF2-40B4-BE49-F238E27FC236}">
                    <a16:creationId xmlns:a16="http://schemas.microsoft.com/office/drawing/2014/main" id="{438C3DC5-5887-49A9-AABB-A9772488F2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059" name="Group 2058">
              <a:extLst>
                <a:ext uri="{FF2B5EF4-FFF2-40B4-BE49-F238E27FC236}">
                  <a16:creationId xmlns:a16="http://schemas.microsoft.com/office/drawing/2014/main" id="{5BD695E1-00AC-49AE-93BF-22000734A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060" name="Freeform: Shape 2059">
                <a:extLst>
                  <a:ext uri="{FF2B5EF4-FFF2-40B4-BE49-F238E27FC236}">
                    <a16:creationId xmlns:a16="http://schemas.microsoft.com/office/drawing/2014/main" id="{F721D808-B8BC-4568-A927-12BC276FBF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61" name="Freeform: Shape 2060">
                <a:extLst>
                  <a:ext uri="{FF2B5EF4-FFF2-40B4-BE49-F238E27FC236}">
                    <a16:creationId xmlns:a16="http://schemas.microsoft.com/office/drawing/2014/main" id="{7B2886F6-DE07-47C7-840F-22CD86C0D1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050" name="Picture 2" descr="Tommy J. Curry » IAI TV">
            <a:extLst>
              <a:ext uri="{FF2B5EF4-FFF2-40B4-BE49-F238E27FC236}">
                <a16:creationId xmlns:a16="http://schemas.microsoft.com/office/drawing/2014/main" id="{B93E7A3A-6FD0-C89C-A331-D1CC31243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3091" y="2794478"/>
            <a:ext cx="4369112" cy="149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152A1-CD89-B867-F13D-3089D99A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6" y="2499360"/>
            <a:ext cx="4391024" cy="31013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>
                    <a:alpha val="80000"/>
                  </a:schemeClr>
                </a:solidFill>
              </a:rPr>
              <a:t>PART 1 — 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chemeClr val="bg1">
                    <a:alpha val="80000"/>
                  </a:schemeClr>
                </a:solidFill>
              </a:rPr>
              <a:t>ECONOMIC UNIVERSALISM AND MARX</a:t>
            </a:r>
          </a:p>
        </p:txBody>
      </p:sp>
    </p:spTree>
    <p:extLst>
      <p:ext uri="{BB962C8B-B14F-4D97-AF65-F5344CB8AC3E}">
        <p14:creationId xmlns:p14="http://schemas.microsoft.com/office/powerpoint/2010/main" val="874748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BE912D-8C69-8509-8203-CA2D116C6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9" name="Rectangle 309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2D13AE-E902-4B6C-EF79-69227D7A4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5580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1.1.1 Destabilising “The Economy”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807232-2C37-481E-6FA2-E9C6FC94B3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077" y="2286000"/>
            <a:ext cx="5260975" cy="427703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‘The economy’ as singular, measurable, separate domain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Common associations: markets, money, trade, jobs, growth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Capitalism often folded into ‘the economy’, but not identical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Term carries authority in policy, media, and governance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Anthropology asks how this domain is made to appear distinct</a:t>
            </a:r>
          </a:p>
        </p:txBody>
      </p:sp>
      <p:grpSp>
        <p:nvGrpSpPr>
          <p:cNvPr id="3100" name="Group 3099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082" name="Group 308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101" name="Freeform: Shape 3100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102" name="Freeform: Shape 3101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083" name="Group 308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103" name="Freeform: Shape 3102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104" name="Freeform: Shape 3103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074" name="Picture 2" descr="Bretton Woods system - Wikipedia">
            <a:extLst>
              <a:ext uri="{FF2B5EF4-FFF2-40B4-BE49-F238E27FC236}">
                <a16:creationId xmlns:a16="http://schemas.microsoft.com/office/drawing/2014/main" id="{E7FE2417-047E-5C40-D143-D4444AE80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772891"/>
            <a:ext cx="4369112" cy="221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375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DA0B1F-55CB-2C98-1B53-0F4E649BC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6C630A-C337-E2C3-6D82-513D0230E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58" y="431618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1.1.2 Destabilising “The Economy”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EC244-BCB9-DCE3-4A9B-661CF3125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077" y="2027903"/>
            <a:ext cx="4794147" cy="4557251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Modern economy rests on specific model of person and order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Rational individuals, scarcity, choice, cost-benefit calculation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Self-interest and utility maximisation treated as basic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Markets framed as neutral allocators of scarce resources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Anthropology treats this as historical claim, not human universal</a:t>
            </a:r>
          </a:p>
        </p:txBody>
      </p:sp>
      <p:grpSp>
        <p:nvGrpSpPr>
          <p:cNvPr id="4105" name="Group 410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106" name="Group 410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110" name="Freeform: Shape 410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111" name="Freeform: Shape 411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107" name="Group 410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108" name="Freeform: Shape 410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109" name="Freeform: Shape 410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098" name="Picture 2" descr="The Big Crash: Are we really heading ...">
            <a:extLst>
              <a:ext uri="{FF2B5EF4-FFF2-40B4-BE49-F238E27FC236}">
                <a16:creationId xmlns:a16="http://schemas.microsoft.com/office/drawing/2014/main" id="{0BB34A32-F480-F0A6-F3A9-C326A83C7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521005"/>
            <a:ext cx="4369112" cy="272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117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D9F94B-2897-A2DD-9D55-4AD4C570D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74AFEE-C3C3-CB23-1A2E-1B5428C8B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588" y="595580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1.1.3 Destabilising “The Economy”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BE7C3-5446-8361-8CA3-2AF1E510C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213" y="2381865"/>
            <a:ext cx="5582264" cy="446424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Economic action intelligible only within wider social relations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Kinship, morality, law, religion, politics, gender, class, history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Loans, gifts, saving, hiring, inheritance, spending: socially saturated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Obligation, shame, status, care, hierarchy, aspiration, power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Economic life as social and moral domain, not neutral system</a:t>
            </a:r>
          </a:p>
        </p:txBody>
      </p:sp>
      <p:grpSp>
        <p:nvGrpSpPr>
          <p:cNvPr id="5129" name="Group 512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5130" name="Group 512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5134" name="Freeform: Shape 513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135" name="Freeform: Shape 513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131" name="Group 513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5132" name="Freeform: Shape 513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133" name="Freeform: Shape 513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122" name="Picture 2" descr="U.S. Debt Spiral: A Looming Threat to ...">
            <a:extLst>
              <a:ext uri="{FF2B5EF4-FFF2-40B4-BE49-F238E27FC236}">
                <a16:creationId xmlns:a16="http://schemas.microsoft.com/office/drawing/2014/main" id="{42B5AF9F-E677-3FAC-0601-F84AB0C05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659155"/>
            <a:ext cx="4369112" cy="244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329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7E09D5-CD28-45C3-2F48-6632CF494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6F426B-318A-CB4C-6379-7AD1C3415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213" y="507090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1.1.3 Destabilising “The Economy”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0CE57-75F5-DAD1-B87A-7367029F37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845" y="2197510"/>
            <a:ext cx="4956379" cy="3403190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Anthropology rejects economic universalism and flattening logics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Polanyi (1944): economy ‘embedded’ in institutions and social relations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Value exceeds price, preference, and exchange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Memory, labour, status, morality, ancestry, insult, political influence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Multiple regimes of value coexist without collapsing into price</a:t>
            </a:r>
          </a:p>
        </p:txBody>
      </p:sp>
      <p:grpSp>
        <p:nvGrpSpPr>
          <p:cNvPr id="6153" name="Group 6152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6154" name="Group 6153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6158" name="Freeform: Shape 6157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6159" name="Freeform: Shape 6158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6155" name="Group 6154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6156" name="Freeform: Shape 6155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6157" name="Freeform: Shape 6156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6146" name="Picture 2" descr="World Economic Forum">
            <a:extLst>
              <a:ext uri="{FF2B5EF4-FFF2-40B4-BE49-F238E27FC236}">
                <a16:creationId xmlns:a16="http://schemas.microsoft.com/office/drawing/2014/main" id="{6124409C-0A98-2A24-DCE8-76AB194E4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363875"/>
            <a:ext cx="4369112" cy="303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615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FAB4BB-4390-07CC-F70E-1DFE5C624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7" name="Rectangle 717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451681-CA31-55F6-9DA4-31ABAC578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417" y="689113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1.1.5 Destabilising “The Economy”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AD328-BAB6-6DBE-C8CA-62FA3CFFA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961" y="2175387"/>
            <a:ext cx="5260975" cy="4247535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Exchange creates, confirms, strains, or destroys relations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Gift, wage, refusal, lending, repayment: morally charged acts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Scarcity socially mediated: necessity, excess, shame, desirability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Economy as field of struggle over need, value, and responsibility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Marx: capitalism as social relation made to look natural</a:t>
            </a:r>
          </a:p>
        </p:txBody>
      </p:sp>
      <p:grpSp>
        <p:nvGrpSpPr>
          <p:cNvPr id="7179" name="Group 717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7180" name="Group 717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7184" name="Freeform: Shape 718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185" name="Freeform: Shape 718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7181" name="Group 718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7182" name="Freeform: Shape 718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183" name="Freeform: Shape 718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7172" name="Picture 4" descr="Tariffs and trade wars: here's what ...">
            <a:extLst>
              <a:ext uri="{FF2B5EF4-FFF2-40B4-BE49-F238E27FC236}">
                <a16:creationId xmlns:a16="http://schemas.microsoft.com/office/drawing/2014/main" id="{8BCC72F6-5DDD-9CD3-E4F4-8B8CFA7A93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91559" y="1350833"/>
            <a:ext cx="3469857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36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322D76-1407-FEC3-8B18-976D6B533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Rectangle 819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D86690-3CCB-04C1-6C3E-5DFAB7607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447133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1.2.1 Marx: Labour, Value, and Capital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7ACD4-86CE-AD73-22CB-93D5C7ECD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845" y="2217705"/>
            <a:ext cx="5377223" cy="4138849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Wolf: social science as dialogue with Marx (1982, p. 19)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Marx central to analysing capitalism as historical system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19</a:t>
            </a:r>
            <a:r>
              <a:rPr lang="en-GB" sz="2400" baseline="30000" dirty="0">
                <a:solidFill>
                  <a:schemeClr val="bg1">
                    <a:alpha val="80000"/>
                  </a:schemeClr>
                </a:solidFill>
              </a:rPr>
              <a:t>th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 Cent industrial capitalism: factories, wage labour, urbanisation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Productivity and inequality expanding together (Marx, 1867; Eriksen, 2015)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Core problem: why exploitation and inequality appear normal</a:t>
            </a:r>
          </a:p>
        </p:txBody>
      </p:sp>
      <p:grpSp>
        <p:nvGrpSpPr>
          <p:cNvPr id="8201" name="Group 820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8202" name="Group 820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8206" name="Freeform: Shape 820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8207" name="Freeform: Shape 820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8203" name="Group 820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8204" name="Freeform: Shape 820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8205" name="Freeform: Shape 820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8194" name="Picture 2" descr="Marx for Our Times | The Nation">
            <a:extLst>
              <a:ext uri="{FF2B5EF4-FFF2-40B4-BE49-F238E27FC236}">
                <a16:creationId xmlns:a16="http://schemas.microsoft.com/office/drawing/2014/main" id="{DDFD055F-CFEE-0E5D-C533-FA549FAD0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508475"/>
            <a:ext cx="4369112" cy="274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348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752FAA-38A5-ED75-9B47-4152AA0B8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5" name="Rectangle 9224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01A48-7526-CD05-22F4-8C578F801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69925"/>
            <a:ext cx="4800600" cy="1325563"/>
          </a:xfrm>
        </p:spPr>
        <p:txBody>
          <a:bodyPr anchor="b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1.2.2 Marx: Labour, Value, and Capital</a:t>
            </a:r>
          </a:p>
        </p:txBody>
      </p:sp>
      <p:cxnSp>
        <p:nvCxnSpPr>
          <p:cNvPr id="9227" name="Straight Connector 9226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" y="2026340"/>
            <a:ext cx="60959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9DCAA-5815-A28A-C911-65BBE938D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703" y="2411361"/>
            <a:ext cx="5950974" cy="4309337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Marx begins from social relations, not individual choice</a:t>
            </a:r>
          </a:p>
          <a:p>
            <a:r>
              <a:rPr lang="en-GB" sz="2400" dirty="0">
                <a:solidFill>
                  <a:schemeClr val="bg1"/>
                </a:solidFill>
              </a:rPr>
              <a:t>Means of production: tools, machinery, land, buildings, materials</a:t>
            </a:r>
          </a:p>
          <a:p>
            <a:r>
              <a:rPr lang="en-GB" sz="2400" dirty="0">
                <a:solidFill>
                  <a:schemeClr val="bg1"/>
                </a:solidFill>
              </a:rPr>
              <a:t>Non-owners must sell capacity to work in order to live</a:t>
            </a:r>
          </a:p>
          <a:p>
            <a:r>
              <a:rPr lang="en-GB" sz="2400" dirty="0">
                <a:solidFill>
                  <a:schemeClr val="bg1"/>
                </a:solidFill>
              </a:rPr>
              <a:t>Labour power: human capacity to produce, think, make, serve</a:t>
            </a:r>
          </a:p>
          <a:p>
            <a:r>
              <a:rPr lang="en-GB" sz="2400" dirty="0">
                <a:solidFill>
                  <a:schemeClr val="bg1"/>
                </a:solidFill>
              </a:rPr>
              <a:t>Labour power becomes commodity under capitalism (Marx, 1867)</a:t>
            </a:r>
          </a:p>
        </p:txBody>
      </p:sp>
      <p:pic>
        <p:nvPicPr>
          <p:cNvPr id="9218" name="Picture 2" descr="Karl Marx ...">
            <a:extLst>
              <a:ext uri="{FF2B5EF4-FFF2-40B4-BE49-F238E27FC236}">
                <a16:creationId xmlns:a16="http://schemas.microsoft.com/office/drawing/2014/main" id="{8D5889C9-1664-E123-CBDB-26064A6D4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53509" y="369913"/>
            <a:ext cx="2372008" cy="278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9" name="Rectangle 9228">
            <a:extLst>
              <a:ext uri="{FF2B5EF4-FFF2-40B4-BE49-F238E27FC236}">
                <a16:creationId xmlns:a16="http://schemas.microsoft.com/office/drawing/2014/main" id="{C87417AF-190E-4D6E-AFA6-7D3E84B0B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603" y="182859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20" name="Picture 4" descr="Theory: Marxist economics">
            <a:extLst>
              <a:ext uri="{FF2B5EF4-FFF2-40B4-BE49-F238E27FC236}">
                <a16:creationId xmlns:a16="http://schemas.microsoft.com/office/drawing/2014/main" id="{EB7C91B1-66F4-83DA-0DC3-B0969E6B5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7131" y="3730267"/>
            <a:ext cx="3311700" cy="278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31" name="Rectangle 9230">
            <a:extLst>
              <a:ext uri="{FF2B5EF4-FFF2-40B4-BE49-F238E27FC236}">
                <a16:creationId xmlns:a16="http://schemas.microsoft.com/office/drawing/2014/main" id="{80B30ED8-273E-4C07-8568-2FE5CC5C4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5071" y="3543213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770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78F601-48BE-223B-B6AD-100734E7E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1" name="Rectangle 1127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5EE87E-732A-516A-C8CB-86D53B861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307023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1.2.3 Marx: Labour, Value, and Capital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B8056-7E78-4620-B382-BBE37087D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961" y="1937485"/>
            <a:ext cx="5296107" cy="4613491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Wage labour: formal freedom combined with material compulsion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Contract appears equal; underlying conditions structurally unequal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Labour theory of value: labour as source of value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Prices fluctuate, but value rooted in labour-time structure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Socially necessary labour time under normal production conditions (Marx, 1867)</a:t>
            </a:r>
          </a:p>
        </p:txBody>
      </p:sp>
      <p:grpSp>
        <p:nvGrpSpPr>
          <p:cNvPr id="11273" name="Group 11272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1274" name="Group 11273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1278" name="Freeform: Shape 11277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1279" name="Freeform: Shape 11278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1275" name="Group 11274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1276" name="Freeform: Shape 11275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1277" name="Freeform: Shape 11276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1266" name="Picture 2" descr="Reading Marx's Capital | Facebook">
            <a:extLst>
              <a:ext uri="{FF2B5EF4-FFF2-40B4-BE49-F238E27FC236}">
                <a16:creationId xmlns:a16="http://schemas.microsoft.com/office/drawing/2014/main" id="{62AD232A-8837-0636-ED28-FBB487F78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2115894"/>
            <a:ext cx="4369112" cy="153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2269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890725-4DFE-B878-258A-B0FF95B9F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9" name="Rectangle 1024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891660-35B0-F673-DB84-3207942EB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439758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1.2.4 Marx: Labour, Value, and Capital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F907E-7A73-35A0-CA43-926B7296D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91032"/>
            <a:ext cx="4772024" cy="3609668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Socially necessary labour time: socially average labour under usual conditions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Value tied to social production, not individual inefficiency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Profit problem: how capital gains beyond wages paid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Surplus value: value produced beyond value of wage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Surplus appropriated as profit, rent, interest, reinvestment (Marx, 1867)</a:t>
            </a:r>
          </a:p>
        </p:txBody>
      </p:sp>
      <p:grpSp>
        <p:nvGrpSpPr>
          <p:cNvPr id="10251" name="Group 1025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0252" name="Group 1025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0256" name="Freeform: Shape 1025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257" name="Freeform: Shape 1025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0253" name="Group 1025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0254" name="Freeform: Shape 1025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255" name="Freeform: Shape 1025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0244" name="Picture 4" descr="Karl Marx: Theory of Surplus-Value | PPTX">
            <a:extLst>
              <a:ext uri="{FF2B5EF4-FFF2-40B4-BE49-F238E27FC236}">
                <a16:creationId xmlns:a16="http://schemas.microsoft.com/office/drawing/2014/main" id="{E9356E9B-59F8-0F45-DE12-5D6BD1C63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1625" y="1350833"/>
            <a:ext cx="4089726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05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74365F-D561-FD5E-69A9-6E9663224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7" name="Rectangle 1024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7B3F1B-CA9F-DD00-817F-515D31CE6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206" y="366017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1.2.5 Marx: Labour, Value, and Capital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472A2-53B1-17DB-69E6-3E37440FC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329" y="1850923"/>
            <a:ext cx="4808895" cy="3749777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Wage covers reproduction of labour power, not total value produced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Necessary labour versus surplus labour within working day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Exploitation built into wage relation, not external abuse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Class as position in production, not lifestyle or taste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Capitalism normalises continuous surplus extraction from labour</a:t>
            </a:r>
          </a:p>
        </p:txBody>
      </p:sp>
      <p:grpSp>
        <p:nvGrpSpPr>
          <p:cNvPr id="10249" name="Group 1024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0250" name="Group 1024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0254" name="Freeform: Shape 1025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255" name="Freeform: Shape 1025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0251" name="Group 1025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0252" name="Freeform: Shape 1025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253" name="Freeform: Shape 1025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0242" name="Picture 2" descr="Theory of Value ...">
            <a:extLst>
              <a:ext uri="{FF2B5EF4-FFF2-40B4-BE49-F238E27FC236}">
                <a16:creationId xmlns:a16="http://schemas.microsoft.com/office/drawing/2014/main" id="{ED1A47A0-5A55-1E1F-5A3F-BFD1138CE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37081" y="1350833"/>
            <a:ext cx="3578814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2927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AE32A1-8F51-4D78-317B-22F27ECF10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19" name="Rectangle 1331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454201-C724-D301-1DBF-48FA96755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355" y="179656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1.2.6 Marx: Labour, Value, and Capital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100C0-3B7F-7E34-69B6-BC320F1392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825" y="1748449"/>
            <a:ext cx="5260975" cy="4707593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Commodity fetishism: social relations appear as relations between things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‘Fetishism’ here means misrecognition, not everyday obsession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Commodities seem to carry value naturally within themselves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Labour, extraction, transport, conflict disappear from view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Value appears intrinsic to objects, not social production (Marx, 1867)</a:t>
            </a:r>
          </a:p>
        </p:txBody>
      </p:sp>
      <p:grpSp>
        <p:nvGrpSpPr>
          <p:cNvPr id="13321" name="Group 1332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3322" name="Group 1332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3326" name="Freeform: Shape 1332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3327" name="Freeform: Shape 1332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3323" name="Group 1332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3324" name="Freeform: Shape 1332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3325" name="Freeform: Shape 1332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3314" name="Picture 2" descr="Commodity Fetishism – Literary Theory ...">
            <a:extLst>
              <a:ext uri="{FF2B5EF4-FFF2-40B4-BE49-F238E27FC236}">
                <a16:creationId xmlns:a16="http://schemas.microsoft.com/office/drawing/2014/main" id="{0E7807E1-E638-4A91-209E-155213755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01622" y="1350833"/>
            <a:ext cx="3049732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716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9542BA-D18C-88FB-F077-369B3B232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56" name="Rectangle 14355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D88B05-7366-A41C-C22C-23F592CBD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595580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1.2.7 Marx: Labour, Value, and Capital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D0878-4774-1253-D485-A81A3C961E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347" y="2219632"/>
            <a:ext cx="5501149" cy="4336026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Capitalism makes labour and inequality systematically invisible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Exploitation appears as price, efficiency, or consumer choice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Marx useful for analysing capitalist mystification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Alienation: structural estrangement under capitalist labour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Four dimensions: product, process, others, species-being (Marx, 1844/1975)</a:t>
            </a:r>
          </a:p>
        </p:txBody>
      </p:sp>
      <p:grpSp>
        <p:nvGrpSpPr>
          <p:cNvPr id="14357" name="Group 14356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4358" name="Group 14357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4350" name="Freeform: Shape 1434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351" name="Freeform: Shape 1435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4359" name="Group 14358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4348" name="Freeform: Shape 1434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349" name="Freeform: Shape 1434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4338" name="Picture 2" descr="Analyzing Burawoy's Making Out Theory in Capitalism | Study.com">
            <a:extLst>
              <a:ext uri="{FF2B5EF4-FFF2-40B4-BE49-F238E27FC236}">
                <a16:creationId xmlns:a16="http://schemas.microsoft.com/office/drawing/2014/main" id="{8AB467DF-3D4D-ABB3-BDB2-669B170EE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43270" y="1350833"/>
            <a:ext cx="2366435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5923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E12C38-F05B-3145-E692-9694BAE99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7" name="Rectangle 1536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CF980F-F55B-206D-D377-4549763D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348545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1.2.8 Marx: Labour, Value, and Capital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C32BC-4F70-E185-DFCD-51F120B58C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452" y="2020529"/>
            <a:ext cx="5361038" cy="4549877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Alienation: structural separation, not merely low morale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Work controlled by others and directed to profit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Abstract labour: diverse work reduced to measurable exchange units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Time, wages, metrics, and accounting render labour comparable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Human capacities reorganised as calculable inputs</a:t>
            </a:r>
          </a:p>
        </p:txBody>
      </p:sp>
      <p:grpSp>
        <p:nvGrpSpPr>
          <p:cNvPr id="15369" name="Group 1536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5370" name="Group 1536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5374" name="Freeform: Shape 1537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5375" name="Freeform: Shape 1537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371" name="Group 1537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5372" name="Freeform: Shape 1537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5373" name="Freeform: Shape 1537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5362" name="Picture 2" descr="Marxist Theory of Alienation">
            <a:extLst>
              <a:ext uri="{FF2B5EF4-FFF2-40B4-BE49-F238E27FC236}">
                <a16:creationId xmlns:a16="http://schemas.microsoft.com/office/drawing/2014/main" id="{27FBFD04-AFBD-3E29-5309-4D3F2D84F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715512"/>
            <a:ext cx="4369112" cy="233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860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0001F-BC4A-A646-AE96-2D9FB3C31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401" name="Rectangle 1640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8318BA-ACA5-117B-4936-F6845ADB7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58" y="536587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1.2.9 Marx: Labour, Value, and Capital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A0C293-380A-2A21-E183-CDD20E134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2396613"/>
            <a:ext cx="5383161" cy="4218039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Commodification extends beyond factory into time and life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Attention, housing, education, rest drawn into valuation circuits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Capitalism as social order of power, dependence, inequality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Marx’s three questions: value, concealed relations, damaged life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Still central where labour is hidden and inequality naturalised</a:t>
            </a:r>
          </a:p>
        </p:txBody>
      </p:sp>
      <p:pic>
        <p:nvPicPr>
          <p:cNvPr id="16386" name="Picture 2" descr="Episode 29: Alienation — Overthink podcast">
            <a:extLst>
              <a:ext uri="{FF2B5EF4-FFF2-40B4-BE49-F238E27FC236}">
                <a16:creationId xmlns:a16="http://schemas.microsoft.com/office/drawing/2014/main" id="{16A111DE-1B18-FF65-D514-1CCE3CA54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08"/>
          <a:stretch>
            <a:fillRect/>
          </a:stretch>
        </p:blipFill>
        <p:spPr bwMode="auto">
          <a:xfrm>
            <a:off x="6096000" y="841375"/>
            <a:ext cx="5260975" cy="4645025"/>
          </a:xfrm>
          <a:custGeom>
            <a:avLst/>
            <a:gdLst/>
            <a:ahLst/>
            <a:cxnLst/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3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3" y="3748498"/>
                  <a:pt x="4977440" y="3752627"/>
                </a:cubicBezTo>
                <a:cubicBezTo>
                  <a:pt x="4964094" y="3761268"/>
                  <a:pt x="4949499" y="3768277"/>
                  <a:pt x="4935193" y="3775382"/>
                </a:cubicBezTo>
                <a:cubicBezTo>
                  <a:pt x="4922903" y="3781431"/>
                  <a:pt x="4909845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6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1" y="4077254"/>
                  <a:pt x="4512727" y="4081479"/>
                  <a:pt x="4502549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2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402" name="Group 16401">
            <a:extLst>
              <a:ext uri="{FF2B5EF4-FFF2-40B4-BE49-F238E27FC236}">
                <a16:creationId xmlns:a16="http://schemas.microsoft.com/office/drawing/2014/main" id="{23705FF7-CAB4-430F-A07B-AF2245F17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4138312"/>
            <a:ext cx="5260975" cy="1410656"/>
            <a:chOff x="6096000" y="4138312"/>
            <a:chExt cx="5260975" cy="1410656"/>
          </a:xfrm>
        </p:grpSpPr>
        <p:sp>
          <p:nvSpPr>
            <p:cNvPr id="16394" name="Freeform: Shape 16393">
              <a:extLst>
                <a:ext uri="{FF2B5EF4-FFF2-40B4-BE49-F238E27FC236}">
                  <a16:creationId xmlns:a16="http://schemas.microsoft.com/office/drawing/2014/main" id="{6BFFE2ED-DBB9-4090-905D-1939650FC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4138312"/>
              <a:ext cx="5260975" cy="1410656"/>
            </a:xfrm>
            <a:custGeom>
              <a:avLst/>
              <a:gdLst>
                <a:gd name="connsiteX0" fmla="*/ 5260975 w 5260975"/>
                <a:gd name="connsiteY0" fmla="*/ 0 h 1410656"/>
                <a:gd name="connsiteX1" fmla="*/ 5260975 w 5260975"/>
                <a:gd name="connsiteY1" fmla="*/ 221634 h 1410656"/>
                <a:gd name="connsiteX2" fmla="*/ 5226503 w 5260975"/>
                <a:gd name="connsiteY2" fmla="*/ 237063 h 1410656"/>
                <a:gd name="connsiteX3" fmla="*/ 5206341 w 5260975"/>
                <a:gd name="connsiteY3" fmla="*/ 245128 h 1410656"/>
                <a:gd name="connsiteX4" fmla="*/ 5123287 w 5260975"/>
                <a:gd name="connsiteY4" fmla="*/ 297073 h 1410656"/>
                <a:gd name="connsiteX5" fmla="*/ 5048107 w 5260975"/>
                <a:gd name="connsiteY5" fmla="*/ 361307 h 1410656"/>
                <a:gd name="connsiteX6" fmla="*/ 4992899 w 5260975"/>
                <a:gd name="connsiteY6" fmla="*/ 437542 h 1410656"/>
                <a:gd name="connsiteX7" fmla="*/ 4977440 w 5260975"/>
                <a:gd name="connsiteY7" fmla="*/ 455690 h 1410656"/>
                <a:gd name="connsiteX8" fmla="*/ 4935193 w 5260975"/>
                <a:gd name="connsiteY8" fmla="*/ 478445 h 1410656"/>
                <a:gd name="connsiteX9" fmla="*/ 4897844 w 5260975"/>
                <a:gd name="connsiteY9" fmla="*/ 495535 h 1410656"/>
                <a:gd name="connsiteX10" fmla="*/ 4870767 w 5260975"/>
                <a:gd name="connsiteY10" fmla="*/ 514451 h 1410656"/>
                <a:gd name="connsiteX11" fmla="*/ 4847916 w 5260975"/>
                <a:gd name="connsiteY11" fmla="*/ 531830 h 1410656"/>
                <a:gd name="connsiteX12" fmla="*/ 4796163 w 5260975"/>
                <a:gd name="connsiteY12" fmla="*/ 576765 h 1410656"/>
                <a:gd name="connsiteX13" fmla="*/ 4738843 w 5260975"/>
                <a:gd name="connsiteY13" fmla="*/ 614691 h 1410656"/>
                <a:gd name="connsiteX14" fmla="*/ 4692755 w 5260975"/>
                <a:gd name="connsiteY14" fmla="*/ 661162 h 1410656"/>
                <a:gd name="connsiteX15" fmla="*/ 4673744 w 5260975"/>
                <a:gd name="connsiteY15" fmla="*/ 686318 h 1410656"/>
                <a:gd name="connsiteX16" fmla="*/ 4633801 w 5260975"/>
                <a:gd name="connsiteY16" fmla="*/ 703505 h 1410656"/>
                <a:gd name="connsiteX17" fmla="*/ 4590499 w 5260975"/>
                <a:gd name="connsiteY17" fmla="*/ 730389 h 1410656"/>
                <a:gd name="connsiteX18" fmla="*/ 4559773 w 5260975"/>
                <a:gd name="connsiteY18" fmla="*/ 757081 h 1410656"/>
                <a:gd name="connsiteX19" fmla="*/ 4536059 w 5260975"/>
                <a:gd name="connsiteY19" fmla="*/ 774940 h 1410656"/>
                <a:gd name="connsiteX20" fmla="*/ 4502549 w 5260975"/>
                <a:gd name="connsiteY20" fmla="*/ 792895 h 1410656"/>
                <a:gd name="connsiteX21" fmla="*/ 4468944 w 5260975"/>
                <a:gd name="connsiteY21" fmla="*/ 816419 h 1410656"/>
                <a:gd name="connsiteX22" fmla="*/ 4452622 w 5260975"/>
                <a:gd name="connsiteY22" fmla="*/ 830917 h 1410656"/>
                <a:gd name="connsiteX23" fmla="*/ 4421032 w 5260975"/>
                <a:gd name="connsiteY23" fmla="*/ 855016 h 1410656"/>
                <a:gd name="connsiteX24" fmla="*/ 4388483 w 5260975"/>
                <a:gd name="connsiteY24" fmla="*/ 877484 h 1410656"/>
                <a:gd name="connsiteX25" fmla="*/ 4327321 w 5260975"/>
                <a:gd name="connsiteY25" fmla="*/ 903216 h 1410656"/>
                <a:gd name="connsiteX26" fmla="*/ 4271633 w 5260975"/>
                <a:gd name="connsiteY26" fmla="*/ 941046 h 1410656"/>
                <a:gd name="connsiteX27" fmla="*/ 4227465 w 5260975"/>
                <a:gd name="connsiteY27" fmla="*/ 968698 h 1410656"/>
                <a:gd name="connsiteX28" fmla="*/ 4201733 w 5260975"/>
                <a:gd name="connsiteY28" fmla="*/ 986846 h 1410656"/>
                <a:gd name="connsiteX29" fmla="*/ 4154494 w 5260975"/>
                <a:gd name="connsiteY29" fmla="*/ 1027364 h 1410656"/>
                <a:gd name="connsiteX30" fmla="*/ 4081234 w 5260975"/>
                <a:gd name="connsiteY30" fmla="*/ 1069994 h 1410656"/>
                <a:gd name="connsiteX31" fmla="*/ 4036971 w 5260975"/>
                <a:gd name="connsiteY31" fmla="*/ 1093038 h 1410656"/>
                <a:gd name="connsiteX32" fmla="*/ 3941725 w 5260975"/>
                <a:gd name="connsiteY32" fmla="*/ 1127796 h 1410656"/>
                <a:gd name="connsiteX33" fmla="*/ 3910999 w 5260975"/>
                <a:gd name="connsiteY33" fmla="*/ 1140182 h 1410656"/>
                <a:gd name="connsiteX34" fmla="*/ 3875859 w 5260975"/>
                <a:gd name="connsiteY34" fmla="*/ 1148343 h 1410656"/>
                <a:gd name="connsiteX35" fmla="*/ 3819401 w 5260975"/>
                <a:gd name="connsiteY35" fmla="*/ 1167642 h 1410656"/>
                <a:gd name="connsiteX36" fmla="*/ 3709176 w 5260975"/>
                <a:gd name="connsiteY36" fmla="*/ 1200863 h 1410656"/>
                <a:gd name="connsiteX37" fmla="*/ 3684981 w 5260975"/>
                <a:gd name="connsiteY37" fmla="*/ 1205952 h 1410656"/>
                <a:gd name="connsiteX38" fmla="*/ 3623338 w 5260975"/>
                <a:gd name="connsiteY38" fmla="*/ 1227363 h 1410656"/>
                <a:gd name="connsiteX39" fmla="*/ 3586373 w 5260975"/>
                <a:gd name="connsiteY39" fmla="*/ 1241765 h 1410656"/>
                <a:gd name="connsiteX40" fmla="*/ 3555743 w 5260975"/>
                <a:gd name="connsiteY40" fmla="*/ 1250023 h 1410656"/>
                <a:gd name="connsiteX41" fmla="*/ 3528667 w 5260975"/>
                <a:gd name="connsiteY41" fmla="*/ 1253864 h 1410656"/>
                <a:gd name="connsiteX42" fmla="*/ 3457424 w 5260975"/>
                <a:gd name="connsiteY42" fmla="*/ 1272874 h 1410656"/>
                <a:gd name="connsiteX43" fmla="*/ 3429003 w 5260975"/>
                <a:gd name="connsiteY43" fmla="*/ 1280364 h 1410656"/>
                <a:gd name="connsiteX44" fmla="*/ 3355264 w 5260975"/>
                <a:gd name="connsiteY44" fmla="*/ 1306096 h 1410656"/>
                <a:gd name="connsiteX45" fmla="*/ 3292757 w 5260975"/>
                <a:gd name="connsiteY45" fmla="*/ 1323090 h 1410656"/>
                <a:gd name="connsiteX46" fmla="*/ 3266643 w 5260975"/>
                <a:gd name="connsiteY46" fmla="*/ 1331251 h 1410656"/>
                <a:gd name="connsiteX47" fmla="*/ 3206921 w 5260975"/>
                <a:gd name="connsiteY47" fmla="*/ 1344886 h 1410656"/>
                <a:gd name="connsiteX48" fmla="*/ 3173123 w 5260975"/>
                <a:gd name="connsiteY48" fmla="*/ 1354488 h 1410656"/>
                <a:gd name="connsiteX49" fmla="*/ 3090646 w 5260975"/>
                <a:gd name="connsiteY49" fmla="*/ 1365337 h 1410656"/>
                <a:gd name="connsiteX50" fmla="*/ 3005480 w 5260975"/>
                <a:gd name="connsiteY50" fmla="*/ 1375802 h 1410656"/>
                <a:gd name="connsiteX51" fmla="*/ 2958721 w 5260975"/>
                <a:gd name="connsiteY51" fmla="*/ 1379259 h 1410656"/>
                <a:gd name="connsiteX52" fmla="*/ 2917915 w 5260975"/>
                <a:gd name="connsiteY52" fmla="*/ 1384733 h 1410656"/>
                <a:gd name="connsiteX53" fmla="*/ 2882389 w 5260975"/>
                <a:gd name="connsiteY53" fmla="*/ 1388189 h 1410656"/>
                <a:gd name="connsiteX54" fmla="*/ 2825837 w 5260975"/>
                <a:gd name="connsiteY54" fmla="*/ 1395198 h 1410656"/>
                <a:gd name="connsiteX55" fmla="*/ 2802313 w 5260975"/>
                <a:gd name="connsiteY55" fmla="*/ 1397023 h 1410656"/>
                <a:gd name="connsiteX56" fmla="*/ 2746816 w 5260975"/>
                <a:gd name="connsiteY56" fmla="*/ 1396926 h 1410656"/>
                <a:gd name="connsiteX57" fmla="*/ 2727517 w 5260975"/>
                <a:gd name="connsiteY57" fmla="*/ 1395966 h 1410656"/>
                <a:gd name="connsiteX58" fmla="*/ 2690359 w 5260975"/>
                <a:gd name="connsiteY58" fmla="*/ 1384060 h 1410656"/>
                <a:gd name="connsiteX59" fmla="*/ 2685943 w 5260975"/>
                <a:gd name="connsiteY59" fmla="*/ 1383196 h 1410656"/>
                <a:gd name="connsiteX60" fmla="*/ 2661554 w 5260975"/>
                <a:gd name="connsiteY60" fmla="*/ 1378491 h 1410656"/>
                <a:gd name="connsiteX61" fmla="*/ 2648208 w 5260975"/>
                <a:gd name="connsiteY61" fmla="*/ 1376955 h 1410656"/>
                <a:gd name="connsiteX62" fmla="*/ 2597512 w 5260975"/>
                <a:gd name="connsiteY62" fmla="*/ 1367162 h 1410656"/>
                <a:gd name="connsiteX63" fmla="*/ 2568324 w 5260975"/>
                <a:gd name="connsiteY63" fmla="*/ 1362553 h 1410656"/>
                <a:gd name="connsiteX64" fmla="*/ 2544704 w 5260975"/>
                <a:gd name="connsiteY64" fmla="*/ 1363225 h 1410656"/>
                <a:gd name="connsiteX65" fmla="*/ 2503225 w 5260975"/>
                <a:gd name="connsiteY65" fmla="*/ 1364089 h 1410656"/>
                <a:gd name="connsiteX66" fmla="*/ 2489975 w 5260975"/>
                <a:gd name="connsiteY66" fmla="*/ 1366298 h 1410656"/>
                <a:gd name="connsiteX67" fmla="*/ 2430061 w 5260975"/>
                <a:gd name="connsiteY67" fmla="*/ 1359960 h 1410656"/>
                <a:gd name="connsiteX68" fmla="*/ 2395880 w 5260975"/>
                <a:gd name="connsiteY68" fmla="*/ 1359480 h 1410656"/>
                <a:gd name="connsiteX69" fmla="*/ 2357378 w 5260975"/>
                <a:gd name="connsiteY69" fmla="*/ 1351607 h 1410656"/>
                <a:gd name="connsiteX70" fmla="*/ 2346145 w 5260975"/>
                <a:gd name="connsiteY70" fmla="*/ 1351991 h 1410656"/>
                <a:gd name="connsiteX71" fmla="*/ 2333567 w 5260975"/>
                <a:gd name="connsiteY71" fmla="*/ 1352663 h 1410656"/>
                <a:gd name="connsiteX72" fmla="*/ 2294968 w 5260975"/>
                <a:gd name="connsiteY72" fmla="*/ 1353240 h 1410656"/>
                <a:gd name="connsiteX73" fmla="*/ 2271540 w 5260975"/>
                <a:gd name="connsiteY73" fmla="*/ 1356120 h 1410656"/>
                <a:gd name="connsiteX74" fmla="*/ 2226895 w 5260975"/>
                <a:gd name="connsiteY74" fmla="*/ 1354392 h 1410656"/>
                <a:gd name="connsiteX75" fmla="*/ 2210379 w 5260975"/>
                <a:gd name="connsiteY75" fmla="*/ 1356888 h 1410656"/>
                <a:gd name="connsiteX76" fmla="*/ 2168613 w 5260975"/>
                <a:gd name="connsiteY76" fmla="*/ 1357176 h 1410656"/>
                <a:gd name="connsiteX77" fmla="*/ 2131167 w 5260975"/>
                <a:gd name="connsiteY77" fmla="*/ 1355736 h 1410656"/>
                <a:gd name="connsiteX78" fmla="*/ 2095065 w 5260975"/>
                <a:gd name="connsiteY78" fmla="*/ 1356504 h 1410656"/>
                <a:gd name="connsiteX79" fmla="*/ 2069237 w 5260975"/>
                <a:gd name="connsiteY79" fmla="*/ 1359672 h 1410656"/>
                <a:gd name="connsiteX80" fmla="*/ 2041201 w 5260975"/>
                <a:gd name="connsiteY80" fmla="*/ 1361592 h 1410656"/>
                <a:gd name="connsiteX81" fmla="*/ 1963909 w 5260975"/>
                <a:gd name="connsiteY81" fmla="*/ 1373018 h 1410656"/>
                <a:gd name="connsiteX82" fmla="*/ 1949603 w 5260975"/>
                <a:gd name="connsiteY82" fmla="*/ 1370234 h 1410656"/>
                <a:gd name="connsiteX83" fmla="*/ 1868373 w 5260975"/>
                <a:gd name="connsiteY83" fmla="*/ 1367641 h 1410656"/>
                <a:gd name="connsiteX84" fmla="*/ 1850707 w 5260975"/>
                <a:gd name="connsiteY84" fmla="*/ 1367834 h 1410656"/>
                <a:gd name="connsiteX85" fmla="*/ 1803275 w 5260975"/>
                <a:gd name="connsiteY85" fmla="*/ 1356504 h 1410656"/>
                <a:gd name="connsiteX86" fmla="*/ 1730112 w 5260975"/>
                <a:gd name="connsiteY86" fmla="*/ 1374459 h 1410656"/>
                <a:gd name="connsiteX87" fmla="*/ 1661652 w 5260975"/>
                <a:gd name="connsiteY87" fmla="*/ 1396926 h 1410656"/>
                <a:gd name="connsiteX88" fmla="*/ 1653011 w 5260975"/>
                <a:gd name="connsiteY88" fmla="*/ 1399807 h 1410656"/>
                <a:gd name="connsiteX89" fmla="*/ 1628431 w 5260975"/>
                <a:gd name="connsiteY89" fmla="*/ 1404704 h 1410656"/>
                <a:gd name="connsiteX90" fmla="*/ 1597995 w 5260975"/>
                <a:gd name="connsiteY90" fmla="*/ 1406432 h 1410656"/>
                <a:gd name="connsiteX91" fmla="*/ 1559396 w 5260975"/>
                <a:gd name="connsiteY91" fmla="*/ 1410656 h 1410656"/>
                <a:gd name="connsiteX92" fmla="*/ 1528480 w 5260975"/>
                <a:gd name="connsiteY92" fmla="*/ 1405375 h 1410656"/>
                <a:gd name="connsiteX93" fmla="*/ 1485272 w 5260975"/>
                <a:gd name="connsiteY93" fmla="*/ 1397502 h 1410656"/>
                <a:gd name="connsiteX94" fmla="*/ 1444562 w 5260975"/>
                <a:gd name="connsiteY94" fmla="*/ 1390013 h 1410656"/>
                <a:gd name="connsiteX95" fmla="*/ 1431696 w 5260975"/>
                <a:gd name="connsiteY95" fmla="*/ 1398846 h 1410656"/>
                <a:gd name="connsiteX96" fmla="*/ 1411821 w 5260975"/>
                <a:gd name="connsiteY96" fmla="*/ 1406527 h 1410656"/>
                <a:gd name="connsiteX97" fmla="*/ 1389738 w 5260975"/>
                <a:gd name="connsiteY97" fmla="*/ 1397310 h 1410656"/>
                <a:gd name="connsiteX98" fmla="*/ 1338081 w 5260975"/>
                <a:gd name="connsiteY98" fmla="*/ 1378204 h 1410656"/>
                <a:gd name="connsiteX99" fmla="*/ 1305436 w 5260975"/>
                <a:gd name="connsiteY99" fmla="*/ 1377339 h 1410656"/>
                <a:gd name="connsiteX100" fmla="*/ 1234481 w 5260975"/>
                <a:gd name="connsiteY100" fmla="*/ 1369178 h 1410656"/>
                <a:gd name="connsiteX101" fmla="*/ 1188106 w 5260975"/>
                <a:gd name="connsiteY101" fmla="*/ 1357560 h 1410656"/>
                <a:gd name="connsiteX102" fmla="*/ 1154790 w 5260975"/>
                <a:gd name="connsiteY102" fmla="*/ 1344406 h 1410656"/>
                <a:gd name="connsiteX103" fmla="*/ 1107069 w 5260975"/>
                <a:gd name="connsiteY103" fmla="*/ 1327219 h 1410656"/>
                <a:gd name="connsiteX104" fmla="*/ 1059158 w 5260975"/>
                <a:gd name="connsiteY104" fmla="*/ 1318290 h 1410656"/>
                <a:gd name="connsiteX105" fmla="*/ 1024496 w 5260975"/>
                <a:gd name="connsiteY105" fmla="*/ 1307056 h 1410656"/>
                <a:gd name="connsiteX106" fmla="*/ 982153 w 5260975"/>
                <a:gd name="connsiteY106" fmla="*/ 1299374 h 1410656"/>
                <a:gd name="connsiteX107" fmla="*/ 946628 w 5260975"/>
                <a:gd name="connsiteY107" fmla="*/ 1299087 h 1410656"/>
                <a:gd name="connsiteX108" fmla="*/ 890939 w 5260975"/>
                <a:gd name="connsiteY108" fmla="*/ 1300431 h 1410656"/>
                <a:gd name="connsiteX109" fmla="*/ 822769 w 5260975"/>
                <a:gd name="connsiteY109" fmla="*/ 1277196 h 1410656"/>
                <a:gd name="connsiteX110" fmla="*/ 795212 w 5260975"/>
                <a:gd name="connsiteY110" fmla="*/ 1272010 h 1410656"/>
                <a:gd name="connsiteX111" fmla="*/ 769288 w 5260975"/>
                <a:gd name="connsiteY111" fmla="*/ 1269610 h 1410656"/>
                <a:gd name="connsiteX112" fmla="*/ 714271 w 5260975"/>
                <a:gd name="connsiteY112" fmla="*/ 1254152 h 1410656"/>
                <a:gd name="connsiteX113" fmla="*/ 691900 w 5260975"/>
                <a:gd name="connsiteY113" fmla="*/ 1249062 h 1410656"/>
                <a:gd name="connsiteX114" fmla="*/ 660598 w 5260975"/>
                <a:gd name="connsiteY114" fmla="*/ 1249159 h 1410656"/>
                <a:gd name="connsiteX115" fmla="*/ 603662 w 5260975"/>
                <a:gd name="connsiteY115" fmla="*/ 1242054 h 1410656"/>
                <a:gd name="connsiteX116" fmla="*/ 546821 w 5260975"/>
                <a:gd name="connsiteY116" fmla="*/ 1221314 h 1410656"/>
                <a:gd name="connsiteX117" fmla="*/ 522721 w 5260975"/>
                <a:gd name="connsiteY117" fmla="*/ 1223330 h 1410656"/>
                <a:gd name="connsiteX118" fmla="*/ 514080 w 5260975"/>
                <a:gd name="connsiteY118" fmla="*/ 1222851 h 1410656"/>
                <a:gd name="connsiteX119" fmla="*/ 436404 w 5260975"/>
                <a:gd name="connsiteY119" fmla="*/ 1211424 h 1410656"/>
                <a:gd name="connsiteX120" fmla="*/ 428626 w 5260975"/>
                <a:gd name="connsiteY120" fmla="*/ 1210177 h 1410656"/>
                <a:gd name="connsiteX121" fmla="*/ 392141 w 5260975"/>
                <a:gd name="connsiteY121" fmla="*/ 1199999 h 1410656"/>
                <a:gd name="connsiteX122" fmla="*/ 300157 w 5260975"/>
                <a:gd name="connsiteY122" fmla="*/ 1193662 h 1410656"/>
                <a:gd name="connsiteX123" fmla="*/ 294493 w 5260975"/>
                <a:gd name="connsiteY123" fmla="*/ 1192894 h 1410656"/>
                <a:gd name="connsiteX124" fmla="*/ 263671 w 5260975"/>
                <a:gd name="connsiteY124" fmla="*/ 1197982 h 1410656"/>
                <a:gd name="connsiteX125" fmla="*/ 248406 w 5260975"/>
                <a:gd name="connsiteY125" fmla="*/ 1205184 h 1410656"/>
                <a:gd name="connsiteX126" fmla="*/ 224594 w 5260975"/>
                <a:gd name="connsiteY126" fmla="*/ 1212673 h 1410656"/>
                <a:gd name="connsiteX127" fmla="*/ 200398 w 5260975"/>
                <a:gd name="connsiteY127" fmla="*/ 1215458 h 1410656"/>
                <a:gd name="connsiteX128" fmla="*/ 159783 w 5260975"/>
                <a:gd name="connsiteY128" fmla="*/ 1204127 h 1410656"/>
                <a:gd name="connsiteX129" fmla="*/ 144997 w 5260975"/>
                <a:gd name="connsiteY129" fmla="*/ 1202975 h 1410656"/>
                <a:gd name="connsiteX130" fmla="*/ 112064 w 5260975"/>
                <a:gd name="connsiteY130" fmla="*/ 1197503 h 1410656"/>
                <a:gd name="connsiteX131" fmla="*/ 83259 w 5260975"/>
                <a:gd name="connsiteY131" fmla="*/ 1197887 h 1410656"/>
                <a:gd name="connsiteX132" fmla="*/ 60120 w 5260975"/>
                <a:gd name="connsiteY132" fmla="*/ 1206624 h 1410656"/>
                <a:gd name="connsiteX133" fmla="*/ 26514 w 5260975"/>
                <a:gd name="connsiteY133" fmla="*/ 1208352 h 1410656"/>
                <a:gd name="connsiteX134" fmla="*/ 4814 w 5260975"/>
                <a:gd name="connsiteY134" fmla="*/ 1202015 h 1410656"/>
                <a:gd name="connsiteX135" fmla="*/ 398 w 5260975"/>
                <a:gd name="connsiteY135" fmla="*/ 1201152 h 1410656"/>
                <a:gd name="connsiteX136" fmla="*/ 0 w 5260975"/>
                <a:gd name="connsiteY136" fmla="*/ 1201150 h 1410656"/>
                <a:gd name="connsiteX137" fmla="*/ 0 w 5260975"/>
                <a:gd name="connsiteY137" fmla="*/ 1004512 h 1410656"/>
                <a:gd name="connsiteX138" fmla="*/ 30355 w 5260975"/>
                <a:gd name="connsiteY138" fmla="*/ 1002784 h 1410656"/>
                <a:gd name="connsiteX139" fmla="*/ 52151 w 5260975"/>
                <a:gd name="connsiteY139" fmla="*/ 997695 h 1410656"/>
                <a:gd name="connsiteX140" fmla="*/ 64248 w 5260975"/>
                <a:gd name="connsiteY140" fmla="*/ 994430 h 1410656"/>
                <a:gd name="connsiteX141" fmla="*/ 126370 w 5260975"/>
                <a:gd name="connsiteY141" fmla="*/ 985405 h 1410656"/>
                <a:gd name="connsiteX142" fmla="*/ 154022 w 5260975"/>
                <a:gd name="connsiteY142" fmla="*/ 975708 h 1410656"/>
                <a:gd name="connsiteX143" fmla="*/ 161512 w 5260975"/>
                <a:gd name="connsiteY143" fmla="*/ 974268 h 1410656"/>
                <a:gd name="connsiteX144" fmla="*/ 202510 w 5260975"/>
                <a:gd name="connsiteY144" fmla="*/ 978300 h 1410656"/>
                <a:gd name="connsiteX145" fmla="*/ 233235 w 5260975"/>
                <a:gd name="connsiteY145" fmla="*/ 993950 h 1410656"/>
                <a:gd name="connsiteX146" fmla="*/ 239188 w 5260975"/>
                <a:gd name="connsiteY146" fmla="*/ 999231 h 1410656"/>
                <a:gd name="connsiteX147" fmla="*/ 324834 w 5260975"/>
                <a:gd name="connsiteY147" fmla="*/ 997407 h 1410656"/>
                <a:gd name="connsiteX148" fmla="*/ 337987 w 5260975"/>
                <a:gd name="connsiteY148" fmla="*/ 995198 h 1410656"/>
                <a:gd name="connsiteX149" fmla="*/ 401550 w 5260975"/>
                <a:gd name="connsiteY149" fmla="*/ 1004416 h 1410656"/>
                <a:gd name="connsiteX150" fmla="*/ 420081 w 5260975"/>
                <a:gd name="connsiteY150" fmla="*/ 1006240 h 1410656"/>
                <a:gd name="connsiteX151" fmla="*/ 486523 w 5260975"/>
                <a:gd name="connsiteY151" fmla="*/ 1014498 h 1410656"/>
                <a:gd name="connsiteX152" fmla="*/ 495932 w 5260975"/>
                <a:gd name="connsiteY152" fmla="*/ 1006817 h 1410656"/>
                <a:gd name="connsiteX153" fmla="*/ 523009 w 5260975"/>
                <a:gd name="connsiteY153" fmla="*/ 987517 h 1410656"/>
                <a:gd name="connsiteX154" fmla="*/ 576393 w 5260975"/>
                <a:gd name="connsiteY154" fmla="*/ 970427 h 1410656"/>
                <a:gd name="connsiteX155" fmla="*/ 590892 w 5260975"/>
                <a:gd name="connsiteY155" fmla="*/ 971387 h 1410656"/>
                <a:gd name="connsiteX156" fmla="*/ 627569 w 5260975"/>
                <a:gd name="connsiteY156" fmla="*/ 999904 h 1410656"/>
                <a:gd name="connsiteX157" fmla="*/ 645429 w 5260975"/>
                <a:gd name="connsiteY157" fmla="*/ 1011329 h 1410656"/>
                <a:gd name="connsiteX158" fmla="*/ 696125 w 5260975"/>
                <a:gd name="connsiteY158" fmla="*/ 1032356 h 1410656"/>
                <a:gd name="connsiteX159" fmla="*/ 700349 w 5260975"/>
                <a:gd name="connsiteY159" fmla="*/ 1036197 h 1410656"/>
                <a:gd name="connsiteX160" fmla="*/ 737795 w 5260975"/>
                <a:gd name="connsiteY160" fmla="*/ 1081804 h 1410656"/>
                <a:gd name="connsiteX161" fmla="*/ 746244 w 5260975"/>
                <a:gd name="connsiteY161" fmla="*/ 1089581 h 1410656"/>
                <a:gd name="connsiteX162" fmla="*/ 756422 w 5260975"/>
                <a:gd name="connsiteY162" fmla="*/ 1101680 h 1410656"/>
                <a:gd name="connsiteX163" fmla="*/ 788202 w 5260975"/>
                <a:gd name="connsiteY163" fmla="*/ 1125108 h 1410656"/>
                <a:gd name="connsiteX164" fmla="*/ 827569 w 5260975"/>
                <a:gd name="connsiteY164" fmla="*/ 1132596 h 1410656"/>
                <a:gd name="connsiteX165" fmla="*/ 875097 w 5260975"/>
                <a:gd name="connsiteY165" fmla="*/ 1144022 h 1410656"/>
                <a:gd name="connsiteX166" fmla="*/ 894972 w 5260975"/>
                <a:gd name="connsiteY166" fmla="*/ 1151704 h 1410656"/>
                <a:gd name="connsiteX167" fmla="*/ 948260 w 5260975"/>
                <a:gd name="connsiteY167" fmla="*/ 1166298 h 1410656"/>
                <a:gd name="connsiteX168" fmla="*/ 986282 w 5260975"/>
                <a:gd name="connsiteY168" fmla="*/ 1178588 h 1410656"/>
                <a:gd name="connsiteX169" fmla="*/ 1041107 w 5260975"/>
                <a:gd name="connsiteY169" fmla="*/ 1185789 h 1410656"/>
                <a:gd name="connsiteX170" fmla="*/ 1067703 w 5260975"/>
                <a:gd name="connsiteY170" fmla="*/ 1186076 h 1410656"/>
                <a:gd name="connsiteX171" fmla="*/ 1116574 w 5260975"/>
                <a:gd name="connsiteY171" fmla="*/ 1222946 h 1410656"/>
                <a:gd name="connsiteX172" fmla="*/ 1155557 w 5260975"/>
                <a:gd name="connsiteY172" fmla="*/ 1247335 h 1410656"/>
                <a:gd name="connsiteX173" fmla="*/ 1196556 w 5260975"/>
                <a:gd name="connsiteY173" fmla="*/ 1235525 h 1410656"/>
                <a:gd name="connsiteX174" fmla="*/ 1207693 w 5260975"/>
                <a:gd name="connsiteY174" fmla="*/ 1224387 h 1410656"/>
                <a:gd name="connsiteX175" fmla="*/ 1274904 w 5260975"/>
                <a:gd name="connsiteY175" fmla="*/ 1213826 h 1410656"/>
                <a:gd name="connsiteX176" fmla="*/ 1370919 w 5260975"/>
                <a:gd name="connsiteY176" fmla="*/ 1213442 h 1410656"/>
                <a:gd name="connsiteX177" fmla="*/ 1530593 w 5260975"/>
                <a:gd name="connsiteY177" fmla="*/ 1189437 h 1410656"/>
                <a:gd name="connsiteX178" fmla="*/ 1558436 w 5260975"/>
                <a:gd name="connsiteY178" fmla="*/ 1178299 h 1410656"/>
                <a:gd name="connsiteX179" fmla="*/ 1589737 w 5260975"/>
                <a:gd name="connsiteY179" fmla="*/ 1175515 h 1410656"/>
                <a:gd name="connsiteX180" fmla="*/ 1601740 w 5260975"/>
                <a:gd name="connsiteY180" fmla="*/ 1182333 h 1410656"/>
                <a:gd name="connsiteX181" fmla="*/ 1654259 w 5260975"/>
                <a:gd name="connsiteY181" fmla="*/ 1192510 h 1410656"/>
                <a:gd name="connsiteX182" fmla="*/ 1664246 w 5260975"/>
                <a:gd name="connsiteY182" fmla="*/ 1192702 h 1410656"/>
                <a:gd name="connsiteX183" fmla="*/ 1698427 w 5260975"/>
                <a:gd name="connsiteY183" fmla="*/ 1188381 h 1410656"/>
                <a:gd name="connsiteX184" fmla="*/ 1730112 w 5260975"/>
                <a:gd name="connsiteY184" fmla="*/ 1185885 h 1410656"/>
                <a:gd name="connsiteX185" fmla="*/ 1809996 w 5260975"/>
                <a:gd name="connsiteY185" fmla="*/ 1194046 h 1410656"/>
                <a:gd name="connsiteX186" fmla="*/ 1871254 w 5260975"/>
                <a:gd name="connsiteY186" fmla="*/ 1192126 h 1410656"/>
                <a:gd name="connsiteX187" fmla="*/ 1899482 w 5260975"/>
                <a:gd name="connsiteY187" fmla="*/ 1194046 h 1410656"/>
                <a:gd name="connsiteX188" fmla="*/ 1915420 w 5260975"/>
                <a:gd name="connsiteY188" fmla="*/ 1196927 h 1410656"/>
                <a:gd name="connsiteX189" fmla="*/ 1951522 w 5260975"/>
                <a:gd name="connsiteY189" fmla="*/ 1216994 h 1410656"/>
                <a:gd name="connsiteX190" fmla="*/ 1971302 w 5260975"/>
                <a:gd name="connsiteY190" fmla="*/ 1221507 h 1410656"/>
                <a:gd name="connsiteX191" fmla="*/ 2030831 w 5260975"/>
                <a:gd name="connsiteY191" fmla="*/ 1221123 h 1410656"/>
                <a:gd name="connsiteX192" fmla="*/ 2120125 w 5260975"/>
                <a:gd name="connsiteY192" fmla="*/ 1190878 h 1410656"/>
                <a:gd name="connsiteX193" fmla="*/ 2129439 w 5260975"/>
                <a:gd name="connsiteY193" fmla="*/ 1186845 h 1410656"/>
                <a:gd name="connsiteX194" fmla="*/ 2174854 w 5260975"/>
                <a:gd name="connsiteY194" fmla="*/ 1181852 h 1410656"/>
                <a:gd name="connsiteX195" fmla="*/ 2205674 w 5260975"/>
                <a:gd name="connsiteY195" fmla="*/ 1188669 h 1410656"/>
                <a:gd name="connsiteX196" fmla="*/ 2247634 w 5260975"/>
                <a:gd name="connsiteY196" fmla="*/ 1202784 h 1410656"/>
                <a:gd name="connsiteX197" fmla="*/ 2285367 w 5260975"/>
                <a:gd name="connsiteY197" fmla="*/ 1214594 h 1410656"/>
                <a:gd name="connsiteX198" fmla="*/ 2312827 w 5260975"/>
                <a:gd name="connsiteY198" fmla="*/ 1227939 h 1410656"/>
                <a:gd name="connsiteX199" fmla="*/ 2375622 w 5260975"/>
                <a:gd name="connsiteY199" fmla="*/ 1237733 h 1410656"/>
                <a:gd name="connsiteX200" fmla="*/ 2382151 w 5260975"/>
                <a:gd name="connsiteY200" fmla="*/ 1239365 h 1410656"/>
                <a:gd name="connsiteX201" fmla="*/ 2429390 w 5260975"/>
                <a:gd name="connsiteY201" fmla="*/ 1227459 h 1410656"/>
                <a:gd name="connsiteX202" fmla="*/ 2486134 w 5260975"/>
                <a:gd name="connsiteY202" fmla="*/ 1215362 h 1410656"/>
                <a:gd name="connsiteX203" fmla="*/ 2506394 w 5260975"/>
                <a:gd name="connsiteY203" fmla="*/ 1219490 h 1410656"/>
                <a:gd name="connsiteX204" fmla="*/ 2534142 w 5260975"/>
                <a:gd name="connsiteY204" fmla="*/ 1225347 h 1410656"/>
                <a:gd name="connsiteX205" fmla="*/ 2559874 w 5260975"/>
                <a:gd name="connsiteY205" fmla="*/ 1222275 h 1410656"/>
                <a:gd name="connsiteX206" fmla="*/ 2575525 w 5260975"/>
                <a:gd name="connsiteY206" fmla="*/ 1221987 h 1410656"/>
                <a:gd name="connsiteX207" fmla="*/ 2646960 w 5260975"/>
                <a:gd name="connsiteY207" fmla="*/ 1257896 h 1410656"/>
                <a:gd name="connsiteX208" fmla="*/ 2665107 w 5260975"/>
                <a:gd name="connsiteY208" fmla="*/ 1260873 h 1410656"/>
                <a:gd name="connsiteX209" fmla="*/ 2675381 w 5260975"/>
                <a:gd name="connsiteY209" fmla="*/ 1265290 h 1410656"/>
                <a:gd name="connsiteX210" fmla="*/ 2737311 w 5260975"/>
                <a:gd name="connsiteY210" fmla="*/ 1309841 h 1410656"/>
                <a:gd name="connsiteX211" fmla="*/ 2763619 w 5260975"/>
                <a:gd name="connsiteY211" fmla="*/ 1318866 h 1410656"/>
                <a:gd name="connsiteX212" fmla="*/ 2792519 w 5260975"/>
                <a:gd name="connsiteY212" fmla="*/ 1317041 h 1410656"/>
                <a:gd name="connsiteX213" fmla="*/ 2809226 w 5260975"/>
                <a:gd name="connsiteY213" fmla="*/ 1313777 h 1410656"/>
                <a:gd name="connsiteX214" fmla="*/ 2850705 w 5260975"/>
                <a:gd name="connsiteY214" fmla="*/ 1285452 h 1410656"/>
                <a:gd name="connsiteX215" fmla="*/ 2874324 w 5260975"/>
                <a:gd name="connsiteY215" fmla="*/ 1286413 h 1410656"/>
                <a:gd name="connsiteX216" fmla="*/ 2911194 w 5260975"/>
                <a:gd name="connsiteY216" fmla="*/ 1305903 h 1410656"/>
                <a:gd name="connsiteX217" fmla="*/ 2978116 w 5260975"/>
                <a:gd name="connsiteY217" fmla="*/ 1314641 h 1410656"/>
                <a:gd name="connsiteX218" fmla="*/ 3012106 w 5260975"/>
                <a:gd name="connsiteY218" fmla="*/ 1287373 h 1410656"/>
                <a:gd name="connsiteX219" fmla="*/ 3029676 w 5260975"/>
                <a:gd name="connsiteY219" fmla="*/ 1261161 h 1410656"/>
                <a:gd name="connsiteX220" fmla="*/ 3080469 w 5260975"/>
                <a:gd name="connsiteY220" fmla="*/ 1230724 h 1410656"/>
                <a:gd name="connsiteX221" fmla="*/ 3092567 w 5260975"/>
                <a:gd name="connsiteY221" fmla="*/ 1242054 h 1410656"/>
                <a:gd name="connsiteX222" fmla="*/ 3129821 w 5260975"/>
                <a:gd name="connsiteY222" fmla="*/ 1246855 h 1410656"/>
                <a:gd name="connsiteX223" fmla="*/ 3170147 w 5260975"/>
                <a:gd name="connsiteY223" fmla="*/ 1246471 h 1410656"/>
                <a:gd name="connsiteX224" fmla="*/ 3240429 w 5260975"/>
                <a:gd name="connsiteY224" fmla="*/ 1251559 h 1410656"/>
                <a:gd name="connsiteX225" fmla="*/ 3287189 w 5260975"/>
                <a:gd name="connsiteY225" fmla="*/ 1222466 h 1410656"/>
                <a:gd name="connsiteX226" fmla="*/ 3305049 w 5260975"/>
                <a:gd name="connsiteY226" fmla="*/ 1210465 h 1410656"/>
                <a:gd name="connsiteX227" fmla="*/ 3321755 w 5260975"/>
                <a:gd name="connsiteY227" fmla="*/ 1202784 h 1410656"/>
                <a:gd name="connsiteX228" fmla="*/ 3341055 w 5260975"/>
                <a:gd name="connsiteY228" fmla="*/ 1198463 h 1410656"/>
                <a:gd name="connsiteX229" fmla="*/ 3387621 w 5260975"/>
                <a:gd name="connsiteY229" fmla="*/ 1182140 h 1410656"/>
                <a:gd name="connsiteX230" fmla="*/ 3413161 w 5260975"/>
                <a:gd name="connsiteY230" fmla="*/ 1166105 h 1410656"/>
                <a:gd name="connsiteX231" fmla="*/ 3470579 w 5260975"/>
                <a:gd name="connsiteY231" fmla="*/ 1150647 h 1410656"/>
                <a:gd name="connsiteX232" fmla="*/ 3509657 w 5260975"/>
                <a:gd name="connsiteY232" fmla="*/ 1136821 h 1410656"/>
                <a:gd name="connsiteX233" fmla="*/ 3550847 w 5260975"/>
                <a:gd name="connsiteY233" fmla="*/ 1113009 h 1410656"/>
                <a:gd name="connsiteX234" fmla="*/ 3556608 w 5260975"/>
                <a:gd name="connsiteY234" fmla="*/ 1109361 h 1410656"/>
                <a:gd name="connsiteX235" fmla="*/ 3570435 w 5260975"/>
                <a:gd name="connsiteY235" fmla="*/ 1093710 h 1410656"/>
                <a:gd name="connsiteX236" fmla="*/ 3590501 w 5260975"/>
                <a:gd name="connsiteY236" fmla="*/ 1039846 h 1410656"/>
                <a:gd name="connsiteX237" fmla="*/ 3596263 w 5260975"/>
                <a:gd name="connsiteY237" fmla="*/ 1028900 h 1410656"/>
                <a:gd name="connsiteX238" fmla="*/ 3648591 w 5260975"/>
                <a:gd name="connsiteY238" fmla="*/ 992030 h 1410656"/>
                <a:gd name="connsiteX239" fmla="*/ 3667986 w 5260975"/>
                <a:gd name="connsiteY239" fmla="*/ 995487 h 1410656"/>
                <a:gd name="connsiteX240" fmla="*/ 3689397 w 5260975"/>
                <a:gd name="connsiteY240" fmla="*/ 1007585 h 1410656"/>
                <a:gd name="connsiteX241" fmla="*/ 3736349 w 5260975"/>
                <a:gd name="connsiteY241" fmla="*/ 1010753 h 1410656"/>
                <a:gd name="connsiteX242" fmla="*/ 3753919 w 5260975"/>
                <a:gd name="connsiteY242" fmla="*/ 1004513 h 1410656"/>
                <a:gd name="connsiteX243" fmla="*/ 3784643 w 5260975"/>
                <a:gd name="connsiteY243" fmla="*/ 987710 h 1410656"/>
                <a:gd name="connsiteX244" fmla="*/ 3808359 w 5260975"/>
                <a:gd name="connsiteY244" fmla="*/ 961689 h 1410656"/>
                <a:gd name="connsiteX245" fmla="*/ 3842829 w 5260975"/>
                <a:gd name="connsiteY245" fmla="*/ 918674 h 1410656"/>
                <a:gd name="connsiteX246" fmla="*/ 3908983 w 5260975"/>
                <a:gd name="connsiteY246" fmla="*/ 902256 h 1410656"/>
                <a:gd name="connsiteX247" fmla="*/ 3934428 w 5260975"/>
                <a:gd name="connsiteY247" fmla="*/ 896783 h 1410656"/>
                <a:gd name="connsiteX248" fmla="*/ 4026987 w 5260975"/>
                <a:gd name="connsiteY248" fmla="*/ 873835 h 1410656"/>
                <a:gd name="connsiteX249" fmla="*/ 4035051 w 5260975"/>
                <a:gd name="connsiteY249" fmla="*/ 873067 h 1410656"/>
                <a:gd name="connsiteX250" fmla="*/ 4099189 w 5260975"/>
                <a:gd name="connsiteY250" fmla="*/ 846664 h 1410656"/>
                <a:gd name="connsiteX251" fmla="*/ 4114647 w 5260975"/>
                <a:gd name="connsiteY251" fmla="*/ 840134 h 1410656"/>
                <a:gd name="connsiteX252" fmla="*/ 4133563 w 5260975"/>
                <a:gd name="connsiteY252" fmla="*/ 823427 h 1410656"/>
                <a:gd name="connsiteX253" fmla="*/ 4151039 w 5260975"/>
                <a:gd name="connsiteY253" fmla="*/ 776284 h 1410656"/>
                <a:gd name="connsiteX254" fmla="*/ 4171489 w 5260975"/>
                <a:gd name="connsiteY254" fmla="*/ 754776 h 1410656"/>
                <a:gd name="connsiteX255" fmla="*/ 4186372 w 5260975"/>
                <a:gd name="connsiteY255" fmla="*/ 741718 h 1410656"/>
                <a:gd name="connsiteX256" fmla="*/ 4199429 w 5260975"/>
                <a:gd name="connsiteY256" fmla="*/ 721940 h 1410656"/>
                <a:gd name="connsiteX257" fmla="*/ 4212487 w 5260975"/>
                <a:gd name="connsiteY257" fmla="*/ 674604 h 1410656"/>
                <a:gd name="connsiteX258" fmla="*/ 4232555 w 5260975"/>
                <a:gd name="connsiteY258" fmla="*/ 632645 h 1410656"/>
                <a:gd name="connsiteX259" fmla="*/ 4268657 w 5260975"/>
                <a:gd name="connsiteY259" fmla="*/ 609410 h 1410656"/>
                <a:gd name="connsiteX260" fmla="*/ 4291028 w 5260975"/>
                <a:gd name="connsiteY260" fmla="*/ 597216 h 1410656"/>
                <a:gd name="connsiteX261" fmla="*/ 4379651 w 5260975"/>
                <a:gd name="connsiteY261" fmla="*/ 609506 h 1410656"/>
                <a:gd name="connsiteX262" fmla="*/ 4440139 w 5260975"/>
                <a:gd name="connsiteY262" fmla="*/ 621507 h 1410656"/>
                <a:gd name="connsiteX263" fmla="*/ 4460015 w 5260975"/>
                <a:gd name="connsiteY263" fmla="*/ 616899 h 1410656"/>
                <a:gd name="connsiteX264" fmla="*/ 4516183 w 5260975"/>
                <a:gd name="connsiteY264" fmla="*/ 577724 h 1410656"/>
                <a:gd name="connsiteX265" fmla="*/ 4571681 w 5260975"/>
                <a:gd name="connsiteY265" fmla="*/ 560250 h 1410656"/>
                <a:gd name="connsiteX266" fmla="*/ 4613447 w 5260975"/>
                <a:gd name="connsiteY266" fmla="*/ 555257 h 1410656"/>
                <a:gd name="connsiteX267" fmla="*/ 4649355 w 5260975"/>
                <a:gd name="connsiteY267" fmla="*/ 551417 h 1410656"/>
                <a:gd name="connsiteX268" fmla="*/ 4692467 w 5260975"/>
                <a:gd name="connsiteY268" fmla="*/ 540663 h 1410656"/>
                <a:gd name="connsiteX269" fmla="*/ 4716855 w 5260975"/>
                <a:gd name="connsiteY269" fmla="*/ 528949 h 1410656"/>
                <a:gd name="connsiteX270" fmla="*/ 4755645 w 5260975"/>
                <a:gd name="connsiteY270" fmla="*/ 512147 h 1410656"/>
                <a:gd name="connsiteX271" fmla="*/ 4795395 w 5260975"/>
                <a:gd name="connsiteY271" fmla="*/ 490351 h 1410656"/>
                <a:gd name="connsiteX272" fmla="*/ 4825928 w 5260975"/>
                <a:gd name="connsiteY272" fmla="*/ 459818 h 1410656"/>
                <a:gd name="connsiteX273" fmla="*/ 4842347 w 5260975"/>
                <a:gd name="connsiteY273" fmla="*/ 434086 h 1410656"/>
                <a:gd name="connsiteX274" fmla="*/ 4890451 w 5260975"/>
                <a:gd name="connsiteY274" fmla="*/ 397216 h 1410656"/>
                <a:gd name="connsiteX275" fmla="*/ 4933945 w 5260975"/>
                <a:gd name="connsiteY275" fmla="*/ 327701 h 1410656"/>
                <a:gd name="connsiteX276" fmla="*/ 4961214 w 5260975"/>
                <a:gd name="connsiteY276" fmla="*/ 298801 h 1410656"/>
                <a:gd name="connsiteX277" fmla="*/ 4976672 w 5260975"/>
                <a:gd name="connsiteY277" fmla="*/ 290639 h 1410656"/>
                <a:gd name="connsiteX278" fmla="*/ 5002979 w 5260975"/>
                <a:gd name="connsiteY278" fmla="*/ 270573 h 1410656"/>
                <a:gd name="connsiteX279" fmla="*/ 5018535 w 5260975"/>
                <a:gd name="connsiteY279" fmla="*/ 255690 h 1410656"/>
                <a:gd name="connsiteX280" fmla="*/ 5061069 w 5260975"/>
                <a:gd name="connsiteY280" fmla="*/ 200961 h 1410656"/>
                <a:gd name="connsiteX281" fmla="*/ 5074127 w 5260975"/>
                <a:gd name="connsiteY281" fmla="*/ 184735 h 1410656"/>
                <a:gd name="connsiteX282" fmla="*/ 5101108 w 5260975"/>
                <a:gd name="connsiteY282" fmla="*/ 156891 h 1410656"/>
                <a:gd name="connsiteX283" fmla="*/ 5112918 w 5260975"/>
                <a:gd name="connsiteY283" fmla="*/ 148441 h 1410656"/>
                <a:gd name="connsiteX284" fmla="*/ 5133753 w 5260975"/>
                <a:gd name="connsiteY284" fmla="*/ 125782 h 1410656"/>
                <a:gd name="connsiteX285" fmla="*/ 5183393 w 5260975"/>
                <a:gd name="connsiteY285" fmla="*/ 66348 h 1410656"/>
                <a:gd name="connsiteX286" fmla="*/ 5204709 w 5260975"/>
                <a:gd name="connsiteY286" fmla="*/ 33030 h 1410656"/>
                <a:gd name="connsiteX287" fmla="*/ 5247243 w 5260975"/>
                <a:gd name="connsiteY287" fmla="*/ 8451 h 1410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</a:cxnLst>
              <a:rect l="l" t="t" r="r" b="b"/>
              <a:pathLst>
                <a:path w="5260975" h="1410656">
                  <a:moveTo>
                    <a:pt x="5260975" y="0"/>
                  </a:moveTo>
                  <a:lnTo>
                    <a:pt x="5260975" y="221634"/>
                  </a:lnTo>
                  <a:lnTo>
                    <a:pt x="5226503" y="237063"/>
                  </a:lnTo>
                  <a:cubicBezTo>
                    <a:pt x="5219783" y="239848"/>
                    <a:pt x="5212389" y="241384"/>
                    <a:pt x="5206341" y="245128"/>
                  </a:cubicBezTo>
                  <a:cubicBezTo>
                    <a:pt x="5178495" y="262219"/>
                    <a:pt x="5151515" y="280654"/>
                    <a:pt x="5123287" y="297073"/>
                  </a:cubicBezTo>
                  <a:cubicBezTo>
                    <a:pt x="5094195" y="314067"/>
                    <a:pt x="5068175" y="334134"/>
                    <a:pt x="5048107" y="361307"/>
                  </a:cubicBezTo>
                  <a:cubicBezTo>
                    <a:pt x="5029480" y="386559"/>
                    <a:pt x="5011429" y="412194"/>
                    <a:pt x="4992899" y="437542"/>
                  </a:cubicBezTo>
                  <a:cubicBezTo>
                    <a:pt x="4988194" y="443975"/>
                    <a:pt x="4983873" y="451561"/>
                    <a:pt x="4977440" y="455690"/>
                  </a:cubicBezTo>
                  <a:cubicBezTo>
                    <a:pt x="4964094" y="464331"/>
                    <a:pt x="4949499" y="471340"/>
                    <a:pt x="4935193" y="478445"/>
                  </a:cubicBezTo>
                  <a:cubicBezTo>
                    <a:pt x="4922903" y="484494"/>
                    <a:pt x="4909845" y="489006"/>
                    <a:pt x="4897844" y="495535"/>
                  </a:cubicBezTo>
                  <a:cubicBezTo>
                    <a:pt x="4888243" y="500721"/>
                    <a:pt x="4879697" y="507922"/>
                    <a:pt x="4870767" y="514451"/>
                  </a:cubicBezTo>
                  <a:cubicBezTo>
                    <a:pt x="4862990" y="520115"/>
                    <a:pt x="4854445" y="525012"/>
                    <a:pt x="4847916" y="531830"/>
                  </a:cubicBezTo>
                  <a:cubicBezTo>
                    <a:pt x="4831977" y="548344"/>
                    <a:pt x="4815942" y="564571"/>
                    <a:pt x="4796163" y="576765"/>
                  </a:cubicBezTo>
                  <a:cubicBezTo>
                    <a:pt x="4776672" y="588862"/>
                    <a:pt x="4758237" y="602401"/>
                    <a:pt x="4738843" y="614691"/>
                  </a:cubicBezTo>
                  <a:cubicBezTo>
                    <a:pt x="4719831" y="626693"/>
                    <a:pt x="4702645" y="639846"/>
                    <a:pt x="4692755" y="661162"/>
                  </a:cubicBezTo>
                  <a:cubicBezTo>
                    <a:pt x="4688339" y="670571"/>
                    <a:pt x="4682097" y="680845"/>
                    <a:pt x="4673744" y="686318"/>
                  </a:cubicBezTo>
                  <a:cubicBezTo>
                    <a:pt x="4661838" y="694095"/>
                    <a:pt x="4646764" y="696880"/>
                    <a:pt x="4633801" y="703505"/>
                  </a:cubicBezTo>
                  <a:cubicBezTo>
                    <a:pt x="4618535" y="711282"/>
                    <a:pt x="4600869" y="718003"/>
                    <a:pt x="4590499" y="730389"/>
                  </a:cubicBezTo>
                  <a:cubicBezTo>
                    <a:pt x="4581281" y="741431"/>
                    <a:pt x="4571968" y="750072"/>
                    <a:pt x="4559773" y="757081"/>
                  </a:cubicBezTo>
                  <a:cubicBezTo>
                    <a:pt x="4551229" y="761978"/>
                    <a:pt x="4544892" y="770907"/>
                    <a:pt x="4536059" y="774940"/>
                  </a:cubicBezTo>
                  <a:cubicBezTo>
                    <a:pt x="4524441" y="780317"/>
                    <a:pt x="4512727" y="784542"/>
                    <a:pt x="4502549" y="792895"/>
                  </a:cubicBezTo>
                  <a:cubicBezTo>
                    <a:pt x="4491987" y="801536"/>
                    <a:pt x="4479986" y="808353"/>
                    <a:pt x="4468944" y="816419"/>
                  </a:cubicBezTo>
                  <a:cubicBezTo>
                    <a:pt x="4463087" y="820739"/>
                    <a:pt x="4458286" y="826404"/>
                    <a:pt x="4452622" y="830917"/>
                  </a:cubicBezTo>
                  <a:cubicBezTo>
                    <a:pt x="4442252" y="839174"/>
                    <a:pt x="4431690" y="847239"/>
                    <a:pt x="4421032" y="855016"/>
                  </a:cubicBezTo>
                  <a:cubicBezTo>
                    <a:pt x="4410375" y="862794"/>
                    <a:pt x="4400197" y="871819"/>
                    <a:pt x="4388483" y="877484"/>
                  </a:cubicBezTo>
                  <a:cubicBezTo>
                    <a:pt x="4368513" y="887086"/>
                    <a:pt x="4346717" y="892847"/>
                    <a:pt x="4327321" y="903216"/>
                  </a:cubicBezTo>
                  <a:cubicBezTo>
                    <a:pt x="4307639" y="913777"/>
                    <a:pt x="4289107" y="927028"/>
                    <a:pt x="4271633" y="941046"/>
                  </a:cubicBezTo>
                  <a:cubicBezTo>
                    <a:pt x="4257807" y="952088"/>
                    <a:pt x="4244845" y="963034"/>
                    <a:pt x="4227465" y="968698"/>
                  </a:cubicBezTo>
                  <a:cubicBezTo>
                    <a:pt x="4217768" y="971867"/>
                    <a:pt x="4207591" y="978780"/>
                    <a:pt x="4201733" y="986846"/>
                  </a:cubicBezTo>
                  <a:cubicBezTo>
                    <a:pt x="4189059" y="1004416"/>
                    <a:pt x="4172833" y="1016802"/>
                    <a:pt x="4154494" y="1027364"/>
                  </a:cubicBezTo>
                  <a:cubicBezTo>
                    <a:pt x="4130010" y="1041574"/>
                    <a:pt x="4105814" y="1056072"/>
                    <a:pt x="4081234" y="1069994"/>
                  </a:cubicBezTo>
                  <a:cubicBezTo>
                    <a:pt x="4066737" y="1078252"/>
                    <a:pt x="4052335" y="1086989"/>
                    <a:pt x="4036971" y="1093038"/>
                  </a:cubicBezTo>
                  <a:cubicBezTo>
                    <a:pt x="4005575" y="1105520"/>
                    <a:pt x="3973410" y="1116177"/>
                    <a:pt x="3941725" y="1127796"/>
                  </a:cubicBezTo>
                  <a:cubicBezTo>
                    <a:pt x="3931355" y="1131540"/>
                    <a:pt x="3921561" y="1136917"/>
                    <a:pt x="3910999" y="1140182"/>
                  </a:cubicBezTo>
                  <a:cubicBezTo>
                    <a:pt x="3899573" y="1143734"/>
                    <a:pt x="3887285" y="1144790"/>
                    <a:pt x="3875859" y="1148343"/>
                  </a:cubicBezTo>
                  <a:cubicBezTo>
                    <a:pt x="3856847" y="1154199"/>
                    <a:pt x="3838412" y="1161689"/>
                    <a:pt x="3819401" y="1167642"/>
                  </a:cubicBezTo>
                  <a:cubicBezTo>
                    <a:pt x="3782723" y="1179068"/>
                    <a:pt x="3745949" y="1190014"/>
                    <a:pt x="3709176" y="1200863"/>
                  </a:cubicBezTo>
                  <a:cubicBezTo>
                    <a:pt x="3701303" y="1203168"/>
                    <a:pt x="3692757" y="1203456"/>
                    <a:pt x="3684981" y="1205952"/>
                  </a:cubicBezTo>
                  <a:cubicBezTo>
                    <a:pt x="3664337" y="1212673"/>
                    <a:pt x="3643789" y="1219970"/>
                    <a:pt x="3623338" y="1227363"/>
                  </a:cubicBezTo>
                  <a:cubicBezTo>
                    <a:pt x="3610953" y="1231876"/>
                    <a:pt x="3598854" y="1237445"/>
                    <a:pt x="3586373" y="1241765"/>
                  </a:cubicBezTo>
                  <a:cubicBezTo>
                    <a:pt x="3576387" y="1245222"/>
                    <a:pt x="3566113" y="1247910"/>
                    <a:pt x="3555743" y="1250023"/>
                  </a:cubicBezTo>
                  <a:cubicBezTo>
                    <a:pt x="3546814" y="1251848"/>
                    <a:pt x="3537501" y="1251655"/>
                    <a:pt x="3528667" y="1253864"/>
                  </a:cubicBezTo>
                  <a:cubicBezTo>
                    <a:pt x="3504759" y="1259816"/>
                    <a:pt x="3481140" y="1266538"/>
                    <a:pt x="3457424" y="1272874"/>
                  </a:cubicBezTo>
                  <a:cubicBezTo>
                    <a:pt x="3447919" y="1275371"/>
                    <a:pt x="3438221" y="1277196"/>
                    <a:pt x="3429003" y="1280364"/>
                  </a:cubicBezTo>
                  <a:cubicBezTo>
                    <a:pt x="3404327" y="1288717"/>
                    <a:pt x="3380036" y="1298222"/>
                    <a:pt x="3355264" y="1306096"/>
                  </a:cubicBezTo>
                  <a:cubicBezTo>
                    <a:pt x="3334717" y="1312625"/>
                    <a:pt x="3313593" y="1317329"/>
                    <a:pt x="3292757" y="1323090"/>
                  </a:cubicBezTo>
                  <a:cubicBezTo>
                    <a:pt x="3283924" y="1325587"/>
                    <a:pt x="3275475" y="1329140"/>
                    <a:pt x="3266643" y="1331251"/>
                  </a:cubicBezTo>
                  <a:cubicBezTo>
                    <a:pt x="3246863" y="1336053"/>
                    <a:pt x="3226796" y="1340085"/>
                    <a:pt x="3206921" y="1344886"/>
                  </a:cubicBezTo>
                  <a:cubicBezTo>
                    <a:pt x="3195590" y="1347670"/>
                    <a:pt x="3184645" y="1352663"/>
                    <a:pt x="3173123" y="1354488"/>
                  </a:cubicBezTo>
                  <a:cubicBezTo>
                    <a:pt x="3145759" y="1358808"/>
                    <a:pt x="3118203" y="1361880"/>
                    <a:pt x="3090646" y="1365337"/>
                  </a:cubicBezTo>
                  <a:cubicBezTo>
                    <a:pt x="3062227" y="1368889"/>
                    <a:pt x="3033902" y="1372634"/>
                    <a:pt x="3005480" y="1375802"/>
                  </a:cubicBezTo>
                  <a:cubicBezTo>
                    <a:pt x="2989926" y="1377435"/>
                    <a:pt x="2974275" y="1377723"/>
                    <a:pt x="2958721" y="1379259"/>
                  </a:cubicBezTo>
                  <a:cubicBezTo>
                    <a:pt x="2945087" y="1380604"/>
                    <a:pt x="2931549" y="1383100"/>
                    <a:pt x="2917915" y="1384733"/>
                  </a:cubicBezTo>
                  <a:cubicBezTo>
                    <a:pt x="2906105" y="1386076"/>
                    <a:pt x="2894199" y="1386844"/>
                    <a:pt x="2882389" y="1388189"/>
                  </a:cubicBezTo>
                  <a:cubicBezTo>
                    <a:pt x="2863475" y="1390397"/>
                    <a:pt x="2844655" y="1392894"/>
                    <a:pt x="2825837" y="1395198"/>
                  </a:cubicBezTo>
                  <a:cubicBezTo>
                    <a:pt x="2817964" y="1396062"/>
                    <a:pt x="2809706" y="1398462"/>
                    <a:pt x="2802313" y="1397023"/>
                  </a:cubicBezTo>
                  <a:cubicBezTo>
                    <a:pt x="2783686" y="1393373"/>
                    <a:pt x="2765347" y="1394430"/>
                    <a:pt x="2746816" y="1396926"/>
                  </a:cubicBezTo>
                  <a:cubicBezTo>
                    <a:pt x="2740479" y="1397791"/>
                    <a:pt x="2733662" y="1397598"/>
                    <a:pt x="2727517" y="1395966"/>
                  </a:cubicBezTo>
                  <a:cubicBezTo>
                    <a:pt x="2714939" y="1392701"/>
                    <a:pt x="2702745" y="1388092"/>
                    <a:pt x="2690359" y="1384060"/>
                  </a:cubicBezTo>
                  <a:cubicBezTo>
                    <a:pt x="2689014" y="1383580"/>
                    <a:pt x="2687382" y="1383484"/>
                    <a:pt x="2685943" y="1383196"/>
                  </a:cubicBezTo>
                  <a:cubicBezTo>
                    <a:pt x="2677781" y="1381563"/>
                    <a:pt x="2669717" y="1379931"/>
                    <a:pt x="2661554" y="1378491"/>
                  </a:cubicBezTo>
                  <a:cubicBezTo>
                    <a:pt x="2657138" y="1377723"/>
                    <a:pt x="2652625" y="1377627"/>
                    <a:pt x="2648208" y="1376955"/>
                  </a:cubicBezTo>
                  <a:cubicBezTo>
                    <a:pt x="2631118" y="1374266"/>
                    <a:pt x="2612299" y="1378779"/>
                    <a:pt x="2597512" y="1367162"/>
                  </a:cubicBezTo>
                  <a:cubicBezTo>
                    <a:pt x="2587911" y="1359672"/>
                    <a:pt x="2578597" y="1361401"/>
                    <a:pt x="2568324" y="1362553"/>
                  </a:cubicBezTo>
                  <a:cubicBezTo>
                    <a:pt x="2560547" y="1363417"/>
                    <a:pt x="2552577" y="1363128"/>
                    <a:pt x="2544704" y="1363225"/>
                  </a:cubicBezTo>
                  <a:cubicBezTo>
                    <a:pt x="2530878" y="1363512"/>
                    <a:pt x="2517052" y="1363609"/>
                    <a:pt x="2503225" y="1364089"/>
                  </a:cubicBezTo>
                  <a:cubicBezTo>
                    <a:pt x="2498808" y="1364281"/>
                    <a:pt x="2494297" y="1366682"/>
                    <a:pt x="2489975" y="1366298"/>
                  </a:cubicBezTo>
                  <a:cubicBezTo>
                    <a:pt x="2470004" y="1364473"/>
                    <a:pt x="2450033" y="1361592"/>
                    <a:pt x="2430061" y="1359960"/>
                  </a:cubicBezTo>
                  <a:cubicBezTo>
                    <a:pt x="2418732" y="1359001"/>
                    <a:pt x="2407114" y="1360824"/>
                    <a:pt x="2395880" y="1359480"/>
                  </a:cubicBezTo>
                  <a:cubicBezTo>
                    <a:pt x="2382919" y="1357944"/>
                    <a:pt x="2370245" y="1354008"/>
                    <a:pt x="2357378" y="1351607"/>
                  </a:cubicBezTo>
                  <a:cubicBezTo>
                    <a:pt x="2353826" y="1350935"/>
                    <a:pt x="2349889" y="1351799"/>
                    <a:pt x="2346145" y="1351991"/>
                  </a:cubicBezTo>
                  <a:cubicBezTo>
                    <a:pt x="2341920" y="1352183"/>
                    <a:pt x="2337791" y="1352567"/>
                    <a:pt x="2333567" y="1352663"/>
                  </a:cubicBezTo>
                  <a:cubicBezTo>
                    <a:pt x="2320700" y="1352856"/>
                    <a:pt x="2307835" y="1352567"/>
                    <a:pt x="2294968" y="1353240"/>
                  </a:cubicBezTo>
                  <a:cubicBezTo>
                    <a:pt x="2287095" y="1353624"/>
                    <a:pt x="2278839" y="1357560"/>
                    <a:pt x="2271540" y="1356120"/>
                  </a:cubicBezTo>
                  <a:cubicBezTo>
                    <a:pt x="2256659" y="1353335"/>
                    <a:pt x="2241776" y="1359576"/>
                    <a:pt x="2226895" y="1354392"/>
                  </a:cubicBezTo>
                  <a:cubicBezTo>
                    <a:pt x="2222285" y="1352856"/>
                    <a:pt x="2215948" y="1356696"/>
                    <a:pt x="2210379" y="1356888"/>
                  </a:cubicBezTo>
                  <a:cubicBezTo>
                    <a:pt x="2196457" y="1357368"/>
                    <a:pt x="2182535" y="1357272"/>
                    <a:pt x="2168613" y="1357176"/>
                  </a:cubicBezTo>
                  <a:cubicBezTo>
                    <a:pt x="2156131" y="1357080"/>
                    <a:pt x="2143168" y="1358424"/>
                    <a:pt x="2131167" y="1355736"/>
                  </a:cubicBezTo>
                  <a:cubicBezTo>
                    <a:pt x="2118588" y="1352856"/>
                    <a:pt x="2107259" y="1353240"/>
                    <a:pt x="2095065" y="1356504"/>
                  </a:cubicBezTo>
                  <a:cubicBezTo>
                    <a:pt x="2086711" y="1358712"/>
                    <a:pt x="2077878" y="1359001"/>
                    <a:pt x="2069237" y="1359672"/>
                  </a:cubicBezTo>
                  <a:cubicBezTo>
                    <a:pt x="2059924" y="1360440"/>
                    <a:pt x="2049650" y="1358424"/>
                    <a:pt x="2041201" y="1361592"/>
                  </a:cubicBezTo>
                  <a:cubicBezTo>
                    <a:pt x="2016044" y="1371002"/>
                    <a:pt x="1990216" y="1373018"/>
                    <a:pt x="1963909" y="1373018"/>
                  </a:cubicBezTo>
                  <a:cubicBezTo>
                    <a:pt x="1959107" y="1373018"/>
                    <a:pt x="1954210" y="1371675"/>
                    <a:pt x="1949603" y="1370234"/>
                  </a:cubicBezTo>
                  <a:cubicBezTo>
                    <a:pt x="1922717" y="1361592"/>
                    <a:pt x="1895737" y="1362360"/>
                    <a:pt x="1868373" y="1367641"/>
                  </a:cubicBezTo>
                  <a:cubicBezTo>
                    <a:pt x="1862708" y="1368794"/>
                    <a:pt x="1856372" y="1368986"/>
                    <a:pt x="1850707" y="1367834"/>
                  </a:cubicBezTo>
                  <a:cubicBezTo>
                    <a:pt x="1834768" y="1364473"/>
                    <a:pt x="1819309" y="1358904"/>
                    <a:pt x="1803275" y="1356504"/>
                  </a:cubicBezTo>
                  <a:cubicBezTo>
                    <a:pt x="1776775" y="1352567"/>
                    <a:pt x="1753828" y="1365817"/>
                    <a:pt x="1730112" y="1374459"/>
                  </a:cubicBezTo>
                  <a:cubicBezTo>
                    <a:pt x="1707548" y="1382620"/>
                    <a:pt x="1688345" y="1401055"/>
                    <a:pt x="1661652" y="1396926"/>
                  </a:cubicBezTo>
                  <a:cubicBezTo>
                    <a:pt x="1658965" y="1396542"/>
                    <a:pt x="1655988" y="1399134"/>
                    <a:pt x="1653011" y="1399807"/>
                  </a:cubicBezTo>
                  <a:cubicBezTo>
                    <a:pt x="1644850" y="1401631"/>
                    <a:pt x="1636689" y="1403839"/>
                    <a:pt x="1628431" y="1404704"/>
                  </a:cubicBezTo>
                  <a:cubicBezTo>
                    <a:pt x="1618350" y="1405856"/>
                    <a:pt x="1608076" y="1405472"/>
                    <a:pt x="1597995" y="1406432"/>
                  </a:cubicBezTo>
                  <a:cubicBezTo>
                    <a:pt x="1585032" y="1407584"/>
                    <a:pt x="1572263" y="1410656"/>
                    <a:pt x="1559396" y="1410656"/>
                  </a:cubicBezTo>
                  <a:cubicBezTo>
                    <a:pt x="1549026" y="1410656"/>
                    <a:pt x="1538753" y="1407104"/>
                    <a:pt x="1528480" y="1405375"/>
                  </a:cubicBezTo>
                  <a:cubicBezTo>
                    <a:pt x="1513981" y="1402975"/>
                    <a:pt x="1498042" y="1403647"/>
                    <a:pt x="1485272" y="1397502"/>
                  </a:cubicBezTo>
                  <a:cubicBezTo>
                    <a:pt x="1471639" y="1390973"/>
                    <a:pt x="1458676" y="1387997"/>
                    <a:pt x="1444562" y="1390013"/>
                  </a:cubicBezTo>
                  <a:cubicBezTo>
                    <a:pt x="1439857" y="1390685"/>
                    <a:pt x="1433808" y="1394718"/>
                    <a:pt x="1431696" y="1398846"/>
                  </a:cubicBezTo>
                  <a:cubicBezTo>
                    <a:pt x="1426991" y="1408064"/>
                    <a:pt x="1420559" y="1409697"/>
                    <a:pt x="1411821" y="1406527"/>
                  </a:cubicBezTo>
                  <a:cubicBezTo>
                    <a:pt x="1404236" y="1403839"/>
                    <a:pt x="1394922" y="1402495"/>
                    <a:pt x="1389738" y="1397310"/>
                  </a:cubicBezTo>
                  <a:cubicBezTo>
                    <a:pt x="1375047" y="1382620"/>
                    <a:pt x="1356324" y="1382140"/>
                    <a:pt x="1338081" y="1378204"/>
                  </a:cubicBezTo>
                  <a:cubicBezTo>
                    <a:pt x="1326945" y="1375802"/>
                    <a:pt x="1316574" y="1375707"/>
                    <a:pt x="1305436" y="1377339"/>
                  </a:cubicBezTo>
                  <a:cubicBezTo>
                    <a:pt x="1281241" y="1380988"/>
                    <a:pt x="1257717" y="1375802"/>
                    <a:pt x="1234481" y="1369178"/>
                  </a:cubicBezTo>
                  <a:cubicBezTo>
                    <a:pt x="1219118" y="1364761"/>
                    <a:pt x="1203372" y="1362073"/>
                    <a:pt x="1188106" y="1357560"/>
                  </a:cubicBezTo>
                  <a:cubicBezTo>
                    <a:pt x="1176680" y="1354104"/>
                    <a:pt x="1165255" y="1349975"/>
                    <a:pt x="1154790" y="1344406"/>
                  </a:cubicBezTo>
                  <a:cubicBezTo>
                    <a:pt x="1139618" y="1336244"/>
                    <a:pt x="1126369" y="1323954"/>
                    <a:pt x="1107069" y="1327219"/>
                  </a:cubicBezTo>
                  <a:cubicBezTo>
                    <a:pt x="1090074" y="1330099"/>
                    <a:pt x="1074713" y="1324051"/>
                    <a:pt x="1059158" y="1318290"/>
                  </a:cubicBezTo>
                  <a:cubicBezTo>
                    <a:pt x="1047732" y="1314065"/>
                    <a:pt x="1036308" y="1309744"/>
                    <a:pt x="1024496" y="1307056"/>
                  </a:cubicBezTo>
                  <a:cubicBezTo>
                    <a:pt x="1010478" y="1303887"/>
                    <a:pt x="994635" y="1305232"/>
                    <a:pt x="982153" y="1299374"/>
                  </a:cubicBezTo>
                  <a:cubicBezTo>
                    <a:pt x="969095" y="1293229"/>
                    <a:pt x="958246" y="1297358"/>
                    <a:pt x="946628" y="1299087"/>
                  </a:cubicBezTo>
                  <a:cubicBezTo>
                    <a:pt x="928097" y="1301775"/>
                    <a:pt x="909661" y="1306768"/>
                    <a:pt x="890939" y="1300431"/>
                  </a:cubicBezTo>
                  <a:cubicBezTo>
                    <a:pt x="868184" y="1292750"/>
                    <a:pt x="845620" y="1284493"/>
                    <a:pt x="822769" y="1277196"/>
                  </a:cubicBezTo>
                  <a:cubicBezTo>
                    <a:pt x="813934" y="1274410"/>
                    <a:pt x="804431" y="1273258"/>
                    <a:pt x="795212" y="1272010"/>
                  </a:cubicBezTo>
                  <a:cubicBezTo>
                    <a:pt x="786476" y="1270954"/>
                    <a:pt x="776010" y="1273642"/>
                    <a:pt x="769288" y="1269610"/>
                  </a:cubicBezTo>
                  <a:cubicBezTo>
                    <a:pt x="752005" y="1259241"/>
                    <a:pt x="734243" y="1254152"/>
                    <a:pt x="714271" y="1254152"/>
                  </a:cubicBezTo>
                  <a:cubicBezTo>
                    <a:pt x="706781" y="1254152"/>
                    <a:pt x="699484" y="1249831"/>
                    <a:pt x="691900" y="1249062"/>
                  </a:cubicBezTo>
                  <a:cubicBezTo>
                    <a:pt x="681529" y="1248103"/>
                    <a:pt x="669623" y="1245510"/>
                    <a:pt x="660598" y="1249159"/>
                  </a:cubicBezTo>
                  <a:cubicBezTo>
                    <a:pt x="639379" y="1257800"/>
                    <a:pt x="622193" y="1250599"/>
                    <a:pt x="603662" y="1242054"/>
                  </a:cubicBezTo>
                  <a:cubicBezTo>
                    <a:pt x="585418" y="1233604"/>
                    <a:pt x="566215" y="1226884"/>
                    <a:pt x="546821" y="1221314"/>
                  </a:cubicBezTo>
                  <a:cubicBezTo>
                    <a:pt x="539524" y="1219298"/>
                    <a:pt x="530787" y="1222659"/>
                    <a:pt x="522721" y="1223330"/>
                  </a:cubicBezTo>
                  <a:cubicBezTo>
                    <a:pt x="519840" y="1223523"/>
                    <a:pt x="516671" y="1223811"/>
                    <a:pt x="514080" y="1222851"/>
                  </a:cubicBezTo>
                  <a:cubicBezTo>
                    <a:pt x="489020" y="1213633"/>
                    <a:pt x="463575" y="1206624"/>
                    <a:pt x="436404" y="1211424"/>
                  </a:cubicBezTo>
                  <a:cubicBezTo>
                    <a:pt x="433908" y="1211905"/>
                    <a:pt x="431123" y="1210849"/>
                    <a:pt x="428626" y="1210177"/>
                  </a:cubicBezTo>
                  <a:cubicBezTo>
                    <a:pt x="416432" y="1206720"/>
                    <a:pt x="404526" y="1201247"/>
                    <a:pt x="392141" y="1199999"/>
                  </a:cubicBezTo>
                  <a:cubicBezTo>
                    <a:pt x="361608" y="1196927"/>
                    <a:pt x="330884" y="1195678"/>
                    <a:pt x="300157" y="1193662"/>
                  </a:cubicBezTo>
                  <a:cubicBezTo>
                    <a:pt x="298237" y="1193566"/>
                    <a:pt x="296221" y="1193566"/>
                    <a:pt x="294493" y="1192894"/>
                  </a:cubicBezTo>
                  <a:cubicBezTo>
                    <a:pt x="283163" y="1188765"/>
                    <a:pt x="273274" y="1190110"/>
                    <a:pt x="263671" y="1197982"/>
                  </a:cubicBezTo>
                  <a:cubicBezTo>
                    <a:pt x="259447" y="1201439"/>
                    <a:pt x="253686" y="1203263"/>
                    <a:pt x="248406" y="1205184"/>
                  </a:cubicBezTo>
                  <a:cubicBezTo>
                    <a:pt x="240628" y="1208065"/>
                    <a:pt x="232659" y="1210849"/>
                    <a:pt x="224594" y="1212673"/>
                  </a:cubicBezTo>
                  <a:cubicBezTo>
                    <a:pt x="216624" y="1214401"/>
                    <a:pt x="208079" y="1216801"/>
                    <a:pt x="200398" y="1215458"/>
                  </a:cubicBezTo>
                  <a:cubicBezTo>
                    <a:pt x="186572" y="1213057"/>
                    <a:pt x="173417" y="1207681"/>
                    <a:pt x="159783" y="1204127"/>
                  </a:cubicBezTo>
                  <a:cubicBezTo>
                    <a:pt x="155079" y="1202879"/>
                    <a:pt x="149893" y="1203072"/>
                    <a:pt x="144997" y="1202975"/>
                  </a:cubicBezTo>
                  <a:cubicBezTo>
                    <a:pt x="133763" y="1202688"/>
                    <a:pt x="122241" y="1205472"/>
                    <a:pt x="112064" y="1197503"/>
                  </a:cubicBezTo>
                  <a:cubicBezTo>
                    <a:pt x="102655" y="1190014"/>
                    <a:pt x="93148" y="1192221"/>
                    <a:pt x="83259" y="1197887"/>
                  </a:cubicBezTo>
                  <a:cubicBezTo>
                    <a:pt x="76154" y="1201920"/>
                    <a:pt x="68090" y="1205088"/>
                    <a:pt x="60120" y="1206624"/>
                  </a:cubicBezTo>
                  <a:cubicBezTo>
                    <a:pt x="49174" y="1208736"/>
                    <a:pt x="38324" y="1209601"/>
                    <a:pt x="26514" y="1208352"/>
                  </a:cubicBezTo>
                  <a:cubicBezTo>
                    <a:pt x="18161" y="1207488"/>
                    <a:pt x="11343" y="1207104"/>
                    <a:pt x="4814" y="1202015"/>
                  </a:cubicBezTo>
                  <a:cubicBezTo>
                    <a:pt x="3759" y="1201247"/>
                    <a:pt x="1839" y="1201055"/>
                    <a:pt x="398" y="1201152"/>
                  </a:cubicBezTo>
                  <a:lnTo>
                    <a:pt x="0" y="1201150"/>
                  </a:lnTo>
                  <a:lnTo>
                    <a:pt x="0" y="1004512"/>
                  </a:lnTo>
                  <a:lnTo>
                    <a:pt x="30355" y="1002784"/>
                  </a:lnTo>
                  <a:cubicBezTo>
                    <a:pt x="37748" y="1002111"/>
                    <a:pt x="44853" y="999520"/>
                    <a:pt x="52151" y="997695"/>
                  </a:cubicBezTo>
                  <a:cubicBezTo>
                    <a:pt x="56183" y="996639"/>
                    <a:pt x="60504" y="993855"/>
                    <a:pt x="64248" y="994430"/>
                  </a:cubicBezTo>
                  <a:cubicBezTo>
                    <a:pt x="85948" y="997791"/>
                    <a:pt x="105823" y="989534"/>
                    <a:pt x="126370" y="985405"/>
                  </a:cubicBezTo>
                  <a:cubicBezTo>
                    <a:pt x="135876" y="983485"/>
                    <a:pt x="144805" y="978876"/>
                    <a:pt x="154022" y="975708"/>
                  </a:cubicBezTo>
                  <a:cubicBezTo>
                    <a:pt x="156423" y="974843"/>
                    <a:pt x="159111" y="974075"/>
                    <a:pt x="161512" y="974268"/>
                  </a:cubicBezTo>
                  <a:cubicBezTo>
                    <a:pt x="175242" y="975420"/>
                    <a:pt x="188876" y="977052"/>
                    <a:pt x="202510" y="978300"/>
                  </a:cubicBezTo>
                  <a:cubicBezTo>
                    <a:pt x="214896" y="979452"/>
                    <a:pt x="227378" y="979836"/>
                    <a:pt x="233235" y="993950"/>
                  </a:cubicBezTo>
                  <a:cubicBezTo>
                    <a:pt x="234100" y="996159"/>
                    <a:pt x="236979" y="997791"/>
                    <a:pt x="239188" y="999231"/>
                  </a:cubicBezTo>
                  <a:cubicBezTo>
                    <a:pt x="273274" y="1021411"/>
                    <a:pt x="291516" y="1020835"/>
                    <a:pt x="324834" y="997407"/>
                  </a:cubicBezTo>
                  <a:cubicBezTo>
                    <a:pt x="328290" y="995007"/>
                    <a:pt x="335683" y="993278"/>
                    <a:pt x="337987" y="995198"/>
                  </a:cubicBezTo>
                  <a:cubicBezTo>
                    <a:pt x="357575" y="1011137"/>
                    <a:pt x="378986" y="1009409"/>
                    <a:pt x="401550" y="1004416"/>
                  </a:cubicBezTo>
                  <a:cubicBezTo>
                    <a:pt x="407407" y="1003072"/>
                    <a:pt x="415664" y="1003072"/>
                    <a:pt x="420081" y="1006240"/>
                  </a:cubicBezTo>
                  <a:cubicBezTo>
                    <a:pt x="441108" y="1020930"/>
                    <a:pt x="463672" y="1018819"/>
                    <a:pt x="486523" y="1014498"/>
                  </a:cubicBezTo>
                  <a:cubicBezTo>
                    <a:pt x="490075" y="1013826"/>
                    <a:pt x="494397" y="1010177"/>
                    <a:pt x="495932" y="1006817"/>
                  </a:cubicBezTo>
                  <a:cubicBezTo>
                    <a:pt x="501406" y="994911"/>
                    <a:pt x="511680" y="990878"/>
                    <a:pt x="523009" y="987517"/>
                  </a:cubicBezTo>
                  <a:cubicBezTo>
                    <a:pt x="540868" y="982044"/>
                    <a:pt x="558438" y="975611"/>
                    <a:pt x="576393" y="970427"/>
                  </a:cubicBezTo>
                  <a:cubicBezTo>
                    <a:pt x="580811" y="969179"/>
                    <a:pt x="586283" y="969947"/>
                    <a:pt x="590892" y="971387"/>
                  </a:cubicBezTo>
                  <a:cubicBezTo>
                    <a:pt x="606638" y="976284"/>
                    <a:pt x="616624" y="988574"/>
                    <a:pt x="627569" y="999904"/>
                  </a:cubicBezTo>
                  <a:cubicBezTo>
                    <a:pt x="632370" y="1004897"/>
                    <a:pt x="638995" y="1008449"/>
                    <a:pt x="645429" y="1011329"/>
                  </a:cubicBezTo>
                  <a:cubicBezTo>
                    <a:pt x="662135" y="1018723"/>
                    <a:pt x="679226" y="1025348"/>
                    <a:pt x="696125" y="1032356"/>
                  </a:cubicBezTo>
                  <a:cubicBezTo>
                    <a:pt x="697757" y="1033029"/>
                    <a:pt x="699100" y="1034757"/>
                    <a:pt x="700349" y="1036197"/>
                  </a:cubicBezTo>
                  <a:cubicBezTo>
                    <a:pt x="712831" y="1051368"/>
                    <a:pt x="725216" y="1066634"/>
                    <a:pt x="737795" y="1081804"/>
                  </a:cubicBezTo>
                  <a:cubicBezTo>
                    <a:pt x="740195" y="1084684"/>
                    <a:pt x="743652" y="1086797"/>
                    <a:pt x="746244" y="1089581"/>
                  </a:cubicBezTo>
                  <a:cubicBezTo>
                    <a:pt x="749893" y="1093422"/>
                    <a:pt x="754502" y="1097071"/>
                    <a:pt x="756422" y="1101680"/>
                  </a:cubicBezTo>
                  <a:cubicBezTo>
                    <a:pt x="762374" y="1116177"/>
                    <a:pt x="773801" y="1122419"/>
                    <a:pt x="788202" y="1125108"/>
                  </a:cubicBezTo>
                  <a:cubicBezTo>
                    <a:pt x="801357" y="1127603"/>
                    <a:pt x="814511" y="1129716"/>
                    <a:pt x="827569" y="1132596"/>
                  </a:cubicBezTo>
                  <a:cubicBezTo>
                    <a:pt x="843507" y="1136053"/>
                    <a:pt x="859350" y="1139798"/>
                    <a:pt x="875097" y="1144022"/>
                  </a:cubicBezTo>
                  <a:cubicBezTo>
                    <a:pt x="881913" y="1145847"/>
                    <a:pt x="889115" y="1147959"/>
                    <a:pt x="894972" y="1151704"/>
                  </a:cubicBezTo>
                  <a:cubicBezTo>
                    <a:pt x="911390" y="1162073"/>
                    <a:pt x="928961" y="1169082"/>
                    <a:pt x="948260" y="1166298"/>
                  </a:cubicBezTo>
                  <a:cubicBezTo>
                    <a:pt x="963718" y="1164089"/>
                    <a:pt x="976680" y="1169754"/>
                    <a:pt x="986282" y="1178588"/>
                  </a:cubicBezTo>
                  <a:cubicBezTo>
                    <a:pt x="1003757" y="1194623"/>
                    <a:pt x="1022479" y="1190973"/>
                    <a:pt x="1041107" y="1185789"/>
                  </a:cubicBezTo>
                  <a:cubicBezTo>
                    <a:pt x="1050708" y="1183101"/>
                    <a:pt x="1058581" y="1183485"/>
                    <a:pt x="1067703" y="1186076"/>
                  </a:cubicBezTo>
                  <a:cubicBezTo>
                    <a:pt x="1088826" y="1192126"/>
                    <a:pt x="1102941" y="1208544"/>
                    <a:pt x="1116574" y="1222946"/>
                  </a:cubicBezTo>
                  <a:cubicBezTo>
                    <a:pt x="1128193" y="1235236"/>
                    <a:pt x="1141251" y="1242149"/>
                    <a:pt x="1155557" y="1247335"/>
                  </a:cubicBezTo>
                  <a:cubicBezTo>
                    <a:pt x="1173608" y="1253959"/>
                    <a:pt x="1187914" y="1251464"/>
                    <a:pt x="1196556" y="1235525"/>
                  </a:cubicBezTo>
                  <a:cubicBezTo>
                    <a:pt x="1198956" y="1231012"/>
                    <a:pt x="1203180" y="1225730"/>
                    <a:pt x="1207693" y="1224387"/>
                  </a:cubicBezTo>
                  <a:cubicBezTo>
                    <a:pt x="1229488" y="1217666"/>
                    <a:pt x="1251572" y="1207872"/>
                    <a:pt x="1274904" y="1213826"/>
                  </a:cubicBezTo>
                  <a:cubicBezTo>
                    <a:pt x="1307165" y="1221987"/>
                    <a:pt x="1338658" y="1221507"/>
                    <a:pt x="1370919" y="1213442"/>
                  </a:cubicBezTo>
                  <a:cubicBezTo>
                    <a:pt x="1423247" y="1200383"/>
                    <a:pt x="1475575" y="1186557"/>
                    <a:pt x="1530593" y="1189437"/>
                  </a:cubicBezTo>
                  <a:cubicBezTo>
                    <a:pt x="1539713" y="1189917"/>
                    <a:pt x="1550563" y="1184060"/>
                    <a:pt x="1558436" y="1178299"/>
                  </a:cubicBezTo>
                  <a:cubicBezTo>
                    <a:pt x="1573511" y="1167354"/>
                    <a:pt x="1572838" y="1166489"/>
                    <a:pt x="1589737" y="1175515"/>
                  </a:cubicBezTo>
                  <a:cubicBezTo>
                    <a:pt x="1593770" y="1177724"/>
                    <a:pt x="1598763" y="1179068"/>
                    <a:pt x="1601740" y="1182333"/>
                  </a:cubicBezTo>
                  <a:cubicBezTo>
                    <a:pt x="1616909" y="1198943"/>
                    <a:pt x="1635633" y="1194910"/>
                    <a:pt x="1654259" y="1192510"/>
                  </a:cubicBezTo>
                  <a:cubicBezTo>
                    <a:pt x="1657524" y="1192030"/>
                    <a:pt x="1661460" y="1191358"/>
                    <a:pt x="1664246" y="1192702"/>
                  </a:cubicBezTo>
                  <a:cubicBezTo>
                    <a:pt x="1676823" y="1198750"/>
                    <a:pt x="1687481" y="1196639"/>
                    <a:pt x="1698427" y="1188381"/>
                  </a:cubicBezTo>
                  <a:cubicBezTo>
                    <a:pt x="1707932" y="1181276"/>
                    <a:pt x="1718878" y="1177052"/>
                    <a:pt x="1730112" y="1185885"/>
                  </a:cubicBezTo>
                  <a:cubicBezTo>
                    <a:pt x="1755076" y="1205472"/>
                    <a:pt x="1781767" y="1206432"/>
                    <a:pt x="1809996" y="1194046"/>
                  </a:cubicBezTo>
                  <a:cubicBezTo>
                    <a:pt x="1830159" y="1185213"/>
                    <a:pt x="1850034" y="1183196"/>
                    <a:pt x="1871254" y="1192126"/>
                  </a:cubicBezTo>
                  <a:cubicBezTo>
                    <a:pt x="1879415" y="1195582"/>
                    <a:pt x="1889977" y="1193278"/>
                    <a:pt x="1899482" y="1194046"/>
                  </a:cubicBezTo>
                  <a:cubicBezTo>
                    <a:pt x="1904859" y="1194430"/>
                    <a:pt x="1910813" y="1194526"/>
                    <a:pt x="1915420" y="1196927"/>
                  </a:cubicBezTo>
                  <a:cubicBezTo>
                    <a:pt x="1927711" y="1203072"/>
                    <a:pt x="1939136" y="1210945"/>
                    <a:pt x="1951522" y="1216994"/>
                  </a:cubicBezTo>
                  <a:cubicBezTo>
                    <a:pt x="1957475" y="1219874"/>
                    <a:pt x="1964580" y="1221410"/>
                    <a:pt x="1971302" y="1221507"/>
                  </a:cubicBezTo>
                  <a:cubicBezTo>
                    <a:pt x="1991177" y="1221987"/>
                    <a:pt x="2011052" y="1221987"/>
                    <a:pt x="2030831" y="1221123"/>
                  </a:cubicBezTo>
                  <a:cubicBezTo>
                    <a:pt x="2063476" y="1219778"/>
                    <a:pt x="2096601" y="1219490"/>
                    <a:pt x="2120125" y="1190878"/>
                  </a:cubicBezTo>
                  <a:cubicBezTo>
                    <a:pt x="2122046" y="1188573"/>
                    <a:pt x="2126174" y="1187229"/>
                    <a:pt x="2129439" y="1186845"/>
                  </a:cubicBezTo>
                  <a:cubicBezTo>
                    <a:pt x="2144513" y="1185021"/>
                    <a:pt x="2159971" y="1184828"/>
                    <a:pt x="2174854" y="1181852"/>
                  </a:cubicBezTo>
                  <a:cubicBezTo>
                    <a:pt x="2186760" y="1179452"/>
                    <a:pt x="2196650" y="1180220"/>
                    <a:pt x="2205674" y="1188669"/>
                  </a:cubicBezTo>
                  <a:cubicBezTo>
                    <a:pt x="2217485" y="1199807"/>
                    <a:pt x="2231887" y="1206336"/>
                    <a:pt x="2247634" y="1202784"/>
                  </a:cubicBezTo>
                  <a:cubicBezTo>
                    <a:pt x="2263379" y="1199327"/>
                    <a:pt x="2273749" y="1206816"/>
                    <a:pt x="2285367" y="1214594"/>
                  </a:cubicBezTo>
                  <a:cubicBezTo>
                    <a:pt x="2293817" y="1220258"/>
                    <a:pt x="2303418" y="1227363"/>
                    <a:pt x="2312827" y="1227939"/>
                  </a:cubicBezTo>
                  <a:cubicBezTo>
                    <a:pt x="2334143" y="1229187"/>
                    <a:pt x="2352482" y="1248967"/>
                    <a:pt x="2375622" y="1237733"/>
                  </a:cubicBezTo>
                  <a:cubicBezTo>
                    <a:pt x="2377158" y="1236965"/>
                    <a:pt x="2379942" y="1238885"/>
                    <a:pt x="2382151" y="1239365"/>
                  </a:cubicBezTo>
                  <a:cubicBezTo>
                    <a:pt x="2399817" y="1243014"/>
                    <a:pt x="2416428" y="1239461"/>
                    <a:pt x="2429390" y="1227459"/>
                  </a:cubicBezTo>
                  <a:cubicBezTo>
                    <a:pt x="2446385" y="1211809"/>
                    <a:pt x="2465203" y="1210272"/>
                    <a:pt x="2486134" y="1215362"/>
                  </a:cubicBezTo>
                  <a:cubicBezTo>
                    <a:pt x="2492856" y="1216994"/>
                    <a:pt x="2499577" y="1218146"/>
                    <a:pt x="2506394" y="1219490"/>
                  </a:cubicBezTo>
                  <a:cubicBezTo>
                    <a:pt x="2515611" y="1221410"/>
                    <a:pt x="2524925" y="1223427"/>
                    <a:pt x="2534142" y="1225347"/>
                  </a:cubicBezTo>
                  <a:cubicBezTo>
                    <a:pt x="2543072" y="1227268"/>
                    <a:pt x="2552962" y="1230532"/>
                    <a:pt x="2559874" y="1222275"/>
                  </a:cubicBezTo>
                  <a:cubicBezTo>
                    <a:pt x="2565827" y="1215169"/>
                    <a:pt x="2570052" y="1215842"/>
                    <a:pt x="2575525" y="1221987"/>
                  </a:cubicBezTo>
                  <a:cubicBezTo>
                    <a:pt x="2594536" y="1243494"/>
                    <a:pt x="2617580" y="1256936"/>
                    <a:pt x="2646960" y="1257896"/>
                  </a:cubicBezTo>
                  <a:cubicBezTo>
                    <a:pt x="2653009" y="1258088"/>
                    <a:pt x="2659154" y="1259432"/>
                    <a:pt x="2665107" y="1260873"/>
                  </a:cubicBezTo>
                  <a:cubicBezTo>
                    <a:pt x="2668756" y="1261736"/>
                    <a:pt x="2673173" y="1262697"/>
                    <a:pt x="2675381" y="1265290"/>
                  </a:cubicBezTo>
                  <a:cubicBezTo>
                    <a:pt x="2692567" y="1285068"/>
                    <a:pt x="2713979" y="1298799"/>
                    <a:pt x="2737311" y="1309841"/>
                  </a:cubicBezTo>
                  <a:cubicBezTo>
                    <a:pt x="2745664" y="1313777"/>
                    <a:pt x="2754594" y="1317713"/>
                    <a:pt x="2763619" y="1318866"/>
                  </a:cubicBezTo>
                  <a:cubicBezTo>
                    <a:pt x="2773028" y="1320018"/>
                    <a:pt x="2782917" y="1318098"/>
                    <a:pt x="2792519" y="1317041"/>
                  </a:cubicBezTo>
                  <a:cubicBezTo>
                    <a:pt x="2798184" y="1316466"/>
                    <a:pt x="2804713" y="1316561"/>
                    <a:pt x="2809226" y="1313777"/>
                  </a:cubicBezTo>
                  <a:cubicBezTo>
                    <a:pt x="2823532" y="1305039"/>
                    <a:pt x="2837358" y="1295631"/>
                    <a:pt x="2850705" y="1285452"/>
                  </a:cubicBezTo>
                  <a:cubicBezTo>
                    <a:pt x="2862131" y="1276715"/>
                    <a:pt x="2864435" y="1275467"/>
                    <a:pt x="2874324" y="1286413"/>
                  </a:cubicBezTo>
                  <a:cubicBezTo>
                    <a:pt x="2884502" y="1297647"/>
                    <a:pt x="2897176" y="1303503"/>
                    <a:pt x="2911194" y="1305903"/>
                  </a:cubicBezTo>
                  <a:cubicBezTo>
                    <a:pt x="2933373" y="1309648"/>
                    <a:pt x="2955745" y="1312816"/>
                    <a:pt x="2978116" y="1314641"/>
                  </a:cubicBezTo>
                  <a:cubicBezTo>
                    <a:pt x="2998375" y="1316273"/>
                    <a:pt x="3008073" y="1307440"/>
                    <a:pt x="3012106" y="1287373"/>
                  </a:cubicBezTo>
                  <a:cubicBezTo>
                    <a:pt x="3014410" y="1276235"/>
                    <a:pt x="3017387" y="1264137"/>
                    <a:pt x="3029676" y="1261161"/>
                  </a:cubicBezTo>
                  <a:cubicBezTo>
                    <a:pt x="3049744" y="1256360"/>
                    <a:pt x="3070579" y="1254248"/>
                    <a:pt x="3080469" y="1230724"/>
                  </a:cubicBezTo>
                  <a:cubicBezTo>
                    <a:pt x="3085941" y="1235909"/>
                    <a:pt x="3089302" y="1238981"/>
                    <a:pt x="3092567" y="1242054"/>
                  </a:cubicBezTo>
                  <a:cubicBezTo>
                    <a:pt x="3101592" y="1250599"/>
                    <a:pt x="3120314" y="1254248"/>
                    <a:pt x="3129821" y="1246855"/>
                  </a:cubicBezTo>
                  <a:cubicBezTo>
                    <a:pt x="3143839" y="1236101"/>
                    <a:pt x="3156705" y="1238117"/>
                    <a:pt x="3170147" y="1246471"/>
                  </a:cubicBezTo>
                  <a:cubicBezTo>
                    <a:pt x="3192615" y="1260297"/>
                    <a:pt x="3217674" y="1257128"/>
                    <a:pt x="3240429" y="1251559"/>
                  </a:cubicBezTo>
                  <a:cubicBezTo>
                    <a:pt x="3257617" y="1247430"/>
                    <a:pt x="3275956" y="1239845"/>
                    <a:pt x="3287189" y="1222466"/>
                  </a:cubicBezTo>
                  <a:cubicBezTo>
                    <a:pt x="3290741" y="1216898"/>
                    <a:pt x="3298711" y="1214113"/>
                    <a:pt x="3305049" y="1210465"/>
                  </a:cubicBezTo>
                  <a:cubicBezTo>
                    <a:pt x="3310329" y="1207488"/>
                    <a:pt x="3315898" y="1204704"/>
                    <a:pt x="3321755" y="1202784"/>
                  </a:cubicBezTo>
                  <a:cubicBezTo>
                    <a:pt x="3327995" y="1200671"/>
                    <a:pt x="3334909" y="1197598"/>
                    <a:pt x="3341055" y="1198463"/>
                  </a:cubicBezTo>
                  <a:cubicBezTo>
                    <a:pt x="3359681" y="1200959"/>
                    <a:pt x="3374467" y="1196062"/>
                    <a:pt x="3387621" y="1182140"/>
                  </a:cubicBezTo>
                  <a:cubicBezTo>
                    <a:pt x="3394439" y="1174939"/>
                    <a:pt x="3404520" y="1166202"/>
                    <a:pt x="3413161" y="1166105"/>
                  </a:cubicBezTo>
                  <a:cubicBezTo>
                    <a:pt x="3434189" y="1165818"/>
                    <a:pt x="3451663" y="1158905"/>
                    <a:pt x="3470579" y="1150647"/>
                  </a:cubicBezTo>
                  <a:cubicBezTo>
                    <a:pt x="3482772" y="1145366"/>
                    <a:pt x="3496598" y="1141718"/>
                    <a:pt x="3509657" y="1136821"/>
                  </a:cubicBezTo>
                  <a:cubicBezTo>
                    <a:pt x="3524923" y="1131060"/>
                    <a:pt x="3541534" y="1128948"/>
                    <a:pt x="3550847" y="1113009"/>
                  </a:cubicBezTo>
                  <a:cubicBezTo>
                    <a:pt x="3551903" y="1111281"/>
                    <a:pt x="3555072" y="1110993"/>
                    <a:pt x="3556608" y="1109361"/>
                  </a:cubicBezTo>
                  <a:cubicBezTo>
                    <a:pt x="3561505" y="1104368"/>
                    <a:pt x="3567842" y="1099760"/>
                    <a:pt x="3570435" y="1093710"/>
                  </a:cubicBezTo>
                  <a:cubicBezTo>
                    <a:pt x="3577923" y="1076044"/>
                    <a:pt x="3583780" y="1057800"/>
                    <a:pt x="3590501" y="1039846"/>
                  </a:cubicBezTo>
                  <a:cubicBezTo>
                    <a:pt x="3591942" y="1036005"/>
                    <a:pt x="3593285" y="1031108"/>
                    <a:pt x="3596263" y="1028900"/>
                  </a:cubicBezTo>
                  <a:cubicBezTo>
                    <a:pt x="3613449" y="1016226"/>
                    <a:pt x="3630925" y="1004032"/>
                    <a:pt x="3648591" y="992030"/>
                  </a:cubicBezTo>
                  <a:cubicBezTo>
                    <a:pt x="3655696" y="987229"/>
                    <a:pt x="3661649" y="989918"/>
                    <a:pt x="3667986" y="995487"/>
                  </a:cubicBezTo>
                  <a:cubicBezTo>
                    <a:pt x="3674131" y="1000768"/>
                    <a:pt x="3681717" y="1006240"/>
                    <a:pt x="3689397" y="1007585"/>
                  </a:cubicBezTo>
                  <a:cubicBezTo>
                    <a:pt x="3704760" y="1010177"/>
                    <a:pt x="3720698" y="1010753"/>
                    <a:pt x="3736349" y="1010753"/>
                  </a:cubicBezTo>
                  <a:cubicBezTo>
                    <a:pt x="3742205" y="1010753"/>
                    <a:pt x="3748446" y="1007297"/>
                    <a:pt x="3753919" y="1004513"/>
                  </a:cubicBezTo>
                  <a:cubicBezTo>
                    <a:pt x="3764289" y="999231"/>
                    <a:pt x="3773890" y="992126"/>
                    <a:pt x="3784643" y="987710"/>
                  </a:cubicBezTo>
                  <a:cubicBezTo>
                    <a:pt x="3797126" y="982621"/>
                    <a:pt x="3804615" y="974459"/>
                    <a:pt x="3808359" y="961689"/>
                  </a:cubicBezTo>
                  <a:cubicBezTo>
                    <a:pt x="3813929" y="942679"/>
                    <a:pt x="3827179" y="929428"/>
                    <a:pt x="3842829" y="918674"/>
                  </a:cubicBezTo>
                  <a:cubicBezTo>
                    <a:pt x="3862705" y="904944"/>
                    <a:pt x="3886421" y="905616"/>
                    <a:pt x="3908983" y="902256"/>
                  </a:cubicBezTo>
                  <a:cubicBezTo>
                    <a:pt x="3917625" y="901008"/>
                    <a:pt x="3926555" y="899951"/>
                    <a:pt x="3934428" y="896783"/>
                  </a:cubicBezTo>
                  <a:cubicBezTo>
                    <a:pt x="3964288" y="884877"/>
                    <a:pt x="3994149" y="873548"/>
                    <a:pt x="4026987" y="873835"/>
                  </a:cubicBezTo>
                  <a:cubicBezTo>
                    <a:pt x="4029674" y="873835"/>
                    <a:pt x="4032363" y="873548"/>
                    <a:pt x="4035051" y="873067"/>
                  </a:cubicBezTo>
                  <a:cubicBezTo>
                    <a:pt x="4058383" y="869131"/>
                    <a:pt x="4082483" y="867594"/>
                    <a:pt x="4099189" y="846664"/>
                  </a:cubicBezTo>
                  <a:cubicBezTo>
                    <a:pt x="4102261" y="842823"/>
                    <a:pt x="4109271" y="841671"/>
                    <a:pt x="4114647" y="840134"/>
                  </a:cubicBezTo>
                  <a:cubicBezTo>
                    <a:pt x="4123961" y="837638"/>
                    <a:pt x="4130203" y="832549"/>
                    <a:pt x="4133563" y="823427"/>
                  </a:cubicBezTo>
                  <a:cubicBezTo>
                    <a:pt x="4139229" y="807681"/>
                    <a:pt x="4145949" y="792223"/>
                    <a:pt x="4151039" y="776284"/>
                  </a:cubicBezTo>
                  <a:cubicBezTo>
                    <a:pt x="4154591" y="765338"/>
                    <a:pt x="4161215" y="759289"/>
                    <a:pt x="4171489" y="754776"/>
                  </a:cubicBezTo>
                  <a:cubicBezTo>
                    <a:pt x="4177251" y="752280"/>
                    <a:pt x="4182243" y="746808"/>
                    <a:pt x="4186372" y="741718"/>
                  </a:cubicBezTo>
                  <a:cubicBezTo>
                    <a:pt x="4191365" y="735573"/>
                    <a:pt x="4193957" y="727412"/>
                    <a:pt x="4199429" y="721940"/>
                  </a:cubicBezTo>
                  <a:cubicBezTo>
                    <a:pt x="4212775" y="708305"/>
                    <a:pt x="4216905" y="693231"/>
                    <a:pt x="4212487" y="674604"/>
                  </a:cubicBezTo>
                  <a:cubicBezTo>
                    <a:pt x="4208551" y="658090"/>
                    <a:pt x="4218921" y="636006"/>
                    <a:pt x="4232555" y="632645"/>
                  </a:cubicBezTo>
                  <a:cubicBezTo>
                    <a:pt x="4247629" y="628900"/>
                    <a:pt x="4257999" y="619684"/>
                    <a:pt x="4268657" y="609410"/>
                  </a:cubicBezTo>
                  <a:cubicBezTo>
                    <a:pt x="4274609" y="603649"/>
                    <a:pt x="4282963" y="598656"/>
                    <a:pt x="4291028" y="597216"/>
                  </a:cubicBezTo>
                  <a:cubicBezTo>
                    <a:pt x="4321657" y="591647"/>
                    <a:pt x="4350557" y="598464"/>
                    <a:pt x="4379651" y="609506"/>
                  </a:cubicBezTo>
                  <a:cubicBezTo>
                    <a:pt x="4398661" y="616707"/>
                    <a:pt x="4419784" y="618627"/>
                    <a:pt x="4440139" y="621507"/>
                  </a:cubicBezTo>
                  <a:cubicBezTo>
                    <a:pt x="4446477" y="622371"/>
                    <a:pt x="4454542" y="620452"/>
                    <a:pt x="4460015" y="616899"/>
                  </a:cubicBezTo>
                  <a:cubicBezTo>
                    <a:pt x="4479218" y="604609"/>
                    <a:pt x="4498325" y="591935"/>
                    <a:pt x="4516183" y="577724"/>
                  </a:cubicBezTo>
                  <a:cubicBezTo>
                    <a:pt x="4532795" y="564379"/>
                    <a:pt x="4551517" y="558810"/>
                    <a:pt x="4571681" y="560250"/>
                  </a:cubicBezTo>
                  <a:cubicBezTo>
                    <a:pt x="4586371" y="561306"/>
                    <a:pt x="4599621" y="558905"/>
                    <a:pt x="4613447" y="555257"/>
                  </a:cubicBezTo>
                  <a:cubicBezTo>
                    <a:pt x="4624969" y="552185"/>
                    <a:pt x="4637643" y="550072"/>
                    <a:pt x="4649355" y="551417"/>
                  </a:cubicBezTo>
                  <a:cubicBezTo>
                    <a:pt x="4665775" y="553337"/>
                    <a:pt x="4679313" y="550553"/>
                    <a:pt x="4692467" y="540663"/>
                  </a:cubicBezTo>
                  <a:cubicBezTo>
                    <a:pt x="4699476" y="535382"/>
                    <a:pt x="4708502" y="532598"/>
                    <a:pt x="4716855" y="528949"/>
                  </a:cubicBezTo>
                  <a:cubicBezTo>
                    <a:pt x="4729721" y="523284"/>
                    <a:pt x="4743067" y="518483"/>
                    <a:pt x="4755645" y="512147"/>
                  </a:cubicBezTo>
                  <a:cubicBezTo>
                    <a:pt x="4769183" y="505425"/>
                    <a:pt x="4781569" y="496112"/>
                    <a:pt x="4795395" y="490351"/>
                  </a:cubicBezTo>
                  <a:cubicBezTo>
                    <a:pt x="4810278" y="484110"/>
                    <a:pt x="4819879" y="474605"/>
                    <a:pt x="4825928" y="459818"/>
                  </a:cubicBezTo>
                  <a:cubicBezTo>
                    <a:pt x="4829769" y="450504"/>
                    <a:pt x="4835049" y="440615"/>
                    <a:pt x="4842347" y="434086"/>
                  </a:cubicBezTo>
                  <a:cubicBezTo>
                    <a:pt x="4857422" y="420740"/>
                    <a:pt x="4875087" y="410370"/>
                    <a:pt x="4890451" y="397216"/>
                  </a:cubicBezTo>
                  <a:cubicBezTo>
                    <a:pt x="4912054" y="378781"/>
                    <a:pt x="4932025" y="359194"/>
                    <a:pt x="4933945" y="327701"/>
                  </a:cubicBezTo>
                  <a:cubicBezTo>
                    <a:pt x="4935001" y="310322"/>
                    <a:pt x="4944219" y="302929"/>
                    <a:pt x="4961214" y="298801"/>
                  </a:cubicBezTo>
                  <a:cubicBezTo>
                    <a:pt x="4966878" y="297457"/>
                    <a:pt x="4974945" y="294864"/>
                    <a:pt x="4976672" y="290639"/>
                  </a:cubicBezTo>
                  <a:cubicBezTo>
                    <a:pt x="4981857" y="278061"/>
                    <a:pt x="4992610" y="275565"/>
                    <a:pt x="5002979" y="270573"/>
                  </a:cubicBezTo>
                  <a:cubicBezTo>
                    <a:pt x="5009221" y="267596"/>
                    <a:pt x="5016903" y="261739"/>
                    <a:pt x="5018535" y="255690"/>
                  </a:cubicBezTo>
                  <a:cubicBezTo>
                    <a:pt x="5025255" y="231206"/>
                    <a:pt x="5043690" y="216804"/>
                    <a:pt x="5061069" y="200961"/>
                  </a:cubicBezTo>
                  <a:cubicBezTo>
                    <a:pt x="5066158" y="196256"/>
                    <a:pt x="5071631" y="190879"/>
                    <a:pt x="5074127" y="184735"/>
                  </a:cubicBezTo>
                  <a:cubicBezTo>
                    <a:pt x="5079409" y="171484"/>
                    <a:pt x="5087281" y="161882"/>
                    <a:pt x="5101108" y="156891"/>
                  </a:cubicBezTo>
                  <a:cubicBezTo>
                    <a:pt x="5105524" y="155354"/>
                    <a:pt x="5109557" y="151801"/>
                    <a:pt x="5112918" y="148441"/>
                  </a:cubicBezTo>
                  <a:cubicBezTo>
                    <a:pt x="5120119" y="141144"/>
                    <a:pt x="5126167" y="132598"/>
                    <a:pt x="5133753" y="125782"/>
                  </a:cubicBezTo>
                  <a:cubicBezTo>
                    <a:pt x="5153051" y="108211"/>
                    <a:pt x="5172159" y="90928"/>
                    <a:pt x="5183393" y="66348"/>
                  </a:cubicBezTo>
                  <a:cubicBezTo>
                    <a:pt x="5188865" y="54346"/>
                    <a:pt x="5195107" y="41288"/>
                    <a:pt x="5204709" y="33030"/>
                  </a:cubicBezTo>
                  <a:cubicBezTo>
                    <a:pt x="5216903" y="22565"/>
                    <a:pt x="5232937" y="16612"/>
                    <a:pt x="5247243" y="84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395" name="Freeform: Shape 16394">
              <a:extLst>
                <a:ext uri="{FF2B5EF4-FFF2-40B4-BE49-F238E27FC236}">
                  <a16:creationId xmlns:a16="http://schemas.microsoft.com/office/drawing/2014/main" id="{E4D1EC16-E672-4366-A091-73675BE54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4138312"/>
              <a:ext cx="5260975" cy="1410656"/>
            </a:xfrm>
            <a:custGeom>
              <a:avLst/>
              <a:gdLst>
                <a:gd name="connsiteX0" fmla="*/ 5260975 w 5260975"/>
                <a:gd name="connsiteY0" fmla="*/ 0 h 1410656"/>
                <a:gd name="connsiteX1" fmla="*/ 5260975 w 5260975"/>
                <a:gd name="connsiteY1" fmla="*/ 221634 h 1410656"/>
                <a:gd name="connsiteX2" fmla="*/ 5226503 w 5260975"/>
                <a:gd name="connsiteY2" fmla="*/ 237063 h 1410656"/>
                <a:gd name="connsiteX3" fmla="*/ 5206341 w 5260975"/>
                <a:gd name="connsiteY3" fmla="*/ 245128 h 1410656"/>
                <a:gd name="connsiteX4" fmla="*/ 5123287 w 5260975"/>
                <a:gd name="connsiteY4" fmla="*/ 297073 h 1410656"/>
                <a:gd name="connsiteX5" fmla="*/ 5048107 w 5260975"/>
                <a:gd name="connsiteY5" fmla="*/ 361307 h 1410656"/>
                <a:gd name="connsiteX6" fmla="*/ 4992899 w 5260975"/>
                <a:gd name="connsiteY6" fmla="*/ 437542 h 1410656"/>
                <a:gd name="connsiteX7" fmla="*/ 4977440 w 5260975"/>
                <a:gd name="connsiteY7" fmla="*/ 455690 h 1410656"/>
                <a:gd name="connsiteX8" fmla="*/ 4935193 w 5260975"/>
                <a:gd name="connsiteY8" fmla="*/ 478445 h 1410656"/>
                <a:gd name="connsiteX9" fmla="*/ 4897844 w 5260975"/>
                <a:gd name="connsiteY9" fmla="*/ 495535 h 1410656"/>
                <a:gd name="connsiteX10" fmla="*/ 4870767 w 5260975"/>
                <a:gd name="connsiteY10" fmla="*/ 514451 h 1410656"/>
                <a:gd name="connsiteX11" fmla="*/ 4847916 w 5260975"/>
                <a:gd name="connsiteY11" fmla="*/ 531830 h 1410656"/>
                <a:gd name="connsiteX12" fmla="*/ 4796163 w 5260975"/>
                <a:gd name="connsiteY12" fmla="*/ 576765 h 1410656"/>
                <a:gd name="connsiteX13" fmla="*/ 4738843 w 5260975"/>
                <a:gd name="connsiteY13" fmla="*/ 614691 h 1410656"/>
                <a:gd name="connsiteX14" fmla="*/ 4692755 w 5260975"/>
                <a:gd name="connsiteY14" fmla="*/ 661162 h 1410656"/>
                <a:gd name="connsiteX15" fmla="*/ 4673744 w 5260975"/>
                <a:gd name="connsiteY15" fmla="*/ 686318 h 1410656"/>
                <a:gd name="connsiteX16" fmla="*/ 4633801 w 5260975"/>
                <a:gd name="connsiteY16" fmla="*/ 703505 h 1410656"/>
                <a:gd name="connsiteX17" fmla="*/ 4590499 w 5260975"/>
                <a:gd name="connsiteY17" fmla="*/ 730389 h 1410656"/>
                <a:gd name="connsiteX18" fmla="*/ 4559773 w 5260975"/>
                <a:gd name="connsiteY18" fmla="*/ 757081 h 1410656"/>
                <a:gd name="connsiteX19" fmla="*/ 4536059 w 5260975"/>
                <a:gd name="connsiteY19" fmla="*/ 774940 h 1410656"/>
                <a:gd name="connsiteX20" fmla="*/ 4502549 w 5260975"/>
                <a:gd name="connsiteY20" fmla="*/ 792895 h 1410656"/>
                <a:gd name="connsiteX21" fmla="*/ 4468944 w 5260975"/>
                <a:gd name="connsiteY21" fmla="*/ 816419 h 1410656"/>
                <a:gd name="connsiteX22" fmla="*/ 4452622 w 5260975"/>
                <a:gd name="connsiteY22" fmla="*/ 830917 h 1410656"/>
                <a:gd name="connsiteX23" fmla="*/ 4421032 w 5260975"/>
                <a:gd name="connsiteY23" fmla="*/ 855016 h 1410656"/>
                <a:gd name="connsiteX24" fmla="*/ 4388483 w 5260975"/>
                <a:gd name="connsiteY24" fmla="*/ 877484 h 1410656"/>
                <a:gd name="connsiteX25" fmla="*/ 4327321 w 5260975"/>
                <a:gd name="connsiteY25" fmla="*/ 903216 h 1410656"/>
                <a:gd name="connsiteX26" fmla="*/ 4271633 w 5260975"/>
                <a:gd name="connsiteY26" fmla="*/ 941046 h 1410656"/>
                <a:gd name="connsiteX27" fmla="*/ 4227465 w 5260975"/>
                <a:gd name="connsiteY27" fmla="*/ 968698 h 1410656"/>
                <a:gd name="connsiteX28" fmla="*/ 4201733 w 5260975"/>
                <a:gd name="connsiteY28" fmla="*/ 986846 h 1410656"/>
                <a:gd name="connsiteX29" fmla="*/ 4154494 w 5260975"/>
                <a:gd name="connsiteY29" fmla="*/ 1027364 h 1410656"/>
                <a:gd name="connsiteX30" fmla="*/ 4081234 w 5260975"/>
                <a:gd name="connsiteY30" fmla="*/ 1069994 h 1410656"/>
                <a:gd name="connsiteX31" fmla="*/ 4036971 w 5260975"/>
                <a:gd name="connsiteY31" fmla="*/ 1093038 h 1410656"/>
                <a:gd name="connsiteX32" fmla="*/ 3941725 w 5260975"/>
                <a:gd name="connsiteY32" fmla="*/ 1127796 h 1410656"/>
                <a:gd name="connsiteX33" fmla="*/ 3910999 w 5260975"/>
                <a:gd name="connsiteY33" fmla="*/ 1140182 h 1410656"/>
                <a:gd name="connsiteX34" fmla="*/ 3875859 w 5260975"/>
                <a:gd name="connsiteY34" fmla="*/ 1148343 h 1410656"/>
                <a:gd name="connsiteX35" fmla="*/ 3819401 w 5260975"/>
                <a:gd name="connsiteY35" fmla="*/ 1167642 h 1410656"/>
                <a:gd name="connsiteX36" fmla="*/ 3709176 w 5260975"/>
                <a:gd name="connsiteY36" fmla="*/ 1200863 h 1410656"/>
                <a:gd name="connsiteX37" fmla="*/ 3684981 w 5260975"/>
                <a:gd name="connsiteY37" fmla="*/ 1205952 h 1410656"/>
                <a:gd name="connsiteX38" fmla="*/ 3623338 w 5260975"/>
                <a:gd name="connsiteY38" fmla="*/ 1227363 h 1410656"/>
                <a:gd name="connsiteX39" fmla="*/ 3586373 w 5260975"/>
                <a:gd name="connsiteY39" fmla="*/ 1241765 h 1410656"/>
                <a:gd name="connsiteX40" fmla="*/ 3555743 w 5260975"/>
                <a:gd name="connsiteY40" fmla="*/ 1250023 h 1410656"/>
                <a:gd name="connsiteX41" fmla="*/ 3528667 w 5260975"/>
                <a:gd name="connsiteY41" fmla="*/ 1253864 h 1410656"/>
                <a:gd name="connsiteX42" fmla="*/ 3457424 w 5260975"/>
                <a:gd name="connsiteY42" fmla="*/ 1272874 h 1410656"/>
                <a:gd name="connsiteX43" fmla="*/ 3429003 w 5260975"/>
                <a:gd name="connsiteY43" fmla="*/ 1280364 h 1410656"/>
                <a:gd name="connsiteX44" fmla="*/ 3355264 w 5260975"/>
                <a:gd name="connsiteY44" fmla="*/ 1306096 h 1410656"/>
                <a:gd name="connsiteX45" fmla="*/ 3292757 w 5260975"/>
                <a:gd name="connsiteY45" fmla="*/ 1323090 h 1410656"/>
                <a:gd name="connsiteX46" fmla="*/ 3266643 w 5260975"/>
                <a:gd name="connsiteY46" fmla="*/ 1331251 h 1410656"/>
                <a:gd name="connsiteX47" fmla="*/ 3206921 w 5260975"/>
                <a:gd name="connsiteY47" fmla="*/ 1344886 h 1410656"/>
                <a:gd name="connsiteX48" fmla="*/ 3173123 w 5260975"/>
                <a:gd name="connsiteY48" fmla="*/ 1354488 h 1410656"/>
                <a:gd name="connsiteX49" fmla="*/ 3090646 w 5260975"/>
                <a:gd name="connsiteY49" fmla="*/ 1365337 h 1410656"/>
                <a:gd name="connsiteX50" fmla="*/ 3005480 w 5260975"/>
                <a:gd name="connsiteY50" fmla="*/ 1375802 h 1410656"/>
                <a:gd name="connsiteX51" fmla="*/ 2958721 w 5260975"/>
                <a:gd name="connsiteY51" fmla="*/ 1379259 h 1410656"/>
                <a:gd name="connsiteX52" fmla="*/ 2917915 w 5260975"/>
                <a:gd name="connsiteY52" fmla="*/ 1384733 h 1410656"/>
                <a:gd name="connsiteX53" fmla="*/ 2882389 w 5260975"/>
                <a:gd name="connsiteY53" fmla="*/ 1388189 h 1410656"/>
                <a:gd name="connsiteX54" fmla="*/ 2825837 w 5260975"/>
                <a:gd name="connsiteY54" fmla="*/ 1395198 h 1410656"/>
                <a:gd name="connsiteX55" fmla="*/ 2802313 w 5260975"/>
                <a:gd name="connsiteY55" fmla="*/ 1397023 h 1410656"/>
                <a:gd name="connsiteX56" fmla="*/ 2746816 w 5260975"/>
                <a:gd name="connsiteY56" fmla="*/ 1396926 h 1410656"/>
                <a:gd name="connsiteX57" fmla="*/ 2727517 w 5260975"/>
                <a:gd name="connsiteY57" fmla="*/ 1395966 h 1410656"/>
                <a:gd name="connsiteX58" fmla="*/ 2690359 w 5260975"/>
                <a:gd name="connsiteY58" fmla="*/ 1384060 h 1410656"/>
                <a:gd name="connsiteX59" fmla="*/ 2685943 w 5260975"/>
                <a:gd name="connsiteY59" fmla="*/ 1383196 h 1410656"/>
                <a:gd name="connsiteX60" fmla="*/ 2661554 w 5260975"/>
                <a:gd name="connsiteY60" fmla="*/ 1378491 h 1410656"/>
                <a:gd name="connsiteX61" fmla="*/ 2648208 w 5260975"/>
                <a:gd name="connsiteY61" fmla="*/ 1376955 h 1410656"/>
                <a:gd name="connsiteX62" fmla="*/ 2597512 w 5260975"/>
                <a:gd name="connsiteY62" fmla="*/ 1367162 h 1410656"/>
                <a:gd name="connsiteX63" fmla="*/ 2568324 w 5260975"/>
                <a:gd name="connsiteY63" fmla="*/ 1362553 h 1410656"/>
                <a:gd name="connsiteX64" fmla="*/ 2544704 w 5260975"/>
                <a:gd name="connsiteY64" fmla="*/ 1363225 h 1410656"/>
                <a:gd name="connsiteX65" fmla="*/ 2503225 w 5260975"/>
                <a:gd name="connsiteY65" fmla="*/ 1364089 h 1410656"/>
                <a:gd name="connsiteX66" fmla="*/ 2489975 w 5260975"/>
                <a:gd name="connsiteY66" fmla="*/ 1366298 h 1410656"/>
                <a:gd name="connsiteX67" fmla="*/ 2430061 w 5260975"/>
                <a:gd name="connsiteY67" fmla="*/ 1359960 h 1410656"/>
                <a:gd name="connsiteX68" fmla="*/ 2395880 w 5260975"/>
                <a:gd name="connsiteY68" fmla="*/ 1359480 h 1410656"/>
                <a:gd name="connsiteX69" fmla="*/ 2357378 w 5260975"/>
                <a:gd name="connsiteY69" fmla="*/ 1351607 h 1410656"/>
                <a:gd name="connsiteX70" fmla="*/ 2346145 w 5260975"/>
                <a:gd name="connsiteY70" fmla="*/ 1351991 h 1410656"/>
                <a:gd name="connsiteX71" fmla="*/ 2333567 w 5260975"/>
                <a:gd name="connsiteY71" fmla="*/ 1352663 h 1410656"/>
                <a:gd name="connsiteX72" fmla="*/ 2294968 w 5260975"/>
                <a:gd name="connsiteY72" fmla="*/ 1353240 h 1410656"/>
                <a:gd name="connsiteX73" fmla="*/ 2271540 w 5260975"/>
                <a:gd name="connsiteY73" fmla="*/ 1356120 h 1410656"/>
                <a:gd name="connsiteX74" fmla="*/ 2226895 w 5260975"/>
                <a:gd name="connsiteY74" fmla="*/ 1354392 h 1410656"/>
                <a:gd name="connsiteX75" fmla="*/ 2210379 w 5260975"/>
                <a:gd name="connsiteY75" fmla="*/ 1356888 h 1410656"/>
                <a:gd name="connsiteX76" fmla="*/ 2168613 w 5260975"/>
                <a:gd name="connsiteY76" fmla="*/ 1357176 h 1410656"/>
                <a:gd name="connsiteX77" fmla="*/ 2131167 w 5260975"/>
                <a:gd name="connsiteY77" fmla="*/ 1355736 h 1410656"/>
                <a:gd name="connsiteX78" fmla="*/ 2095065 w 5260975"/>
                <a:gd name="connsiteY78" fmla="*/ 1356504 h 1410656"/>
                <a:gd name="connsiteX79" fmla="*/ 2069237 w 5260975"/>
                <a:gd name="connsiteY79" fmla="*/ 1359672 h 1410656"/>
                <a:gd name="connsiteX80" fmla="*/ 2041201 w 5260975"/>
                <a:gd name="connsiteY80" fmla="*/ 1361592 h 1410656"/>
                <a:gd name="connsiteX81" fmla="*/ 1963909 w 5260975"/>
                <a:gd name="connsiteY81" fmla="*/ 1373018 h 1410656"/>
                <a:gd name="connsiteX82" fmla="*/ 1949603 w 5260975"/>
                <a:gd name="connsiteY82" fmla="*/ 1370234 h 1410656"/>
                <a:gd name="connsiteX83" fmla="*/ 1868373 w 5260975"/>
                <a:gd name="connsiteY83" fmla="*/ 1367641 h 1410656"/>
                <a:gd name="connsiteX84" fmla="*/ 1850707 w 5260975"/>
                <a:gd name="connsiteY84" fmla="*/ 1367834 h 1410656"/>
                <a:gd name="connsiteX85" fmla="*/ 1803275 w 5260975"/>
                <a:gd name="connsiteY85" fmla="*/ 1356504 h 1410656"/>
                <a:gd name="connsiteX86" fmla="*/ 1730112 w 5260975"/>
                <a:gd name="connsiteY86" fmla="*/ 1374459 h 1410656"/>
                <a:gd name="connsiteX87" fmla="*/ 1661652 w 5260975"/>
                <a:gd name="connsiteY87" fmla="*/ 1396926 h 1410656"/>
                <a:gd name="connsiteX88" fmla="*/ 1653011 w 5260975"/>
                <a:gd name="connsiteY88" fmla="*/ 1399807 h 1410656"/>
                <a:gd name="connsiteX89" fmla="*/ 1628431 w 5260975"/>
                <a:gd name="connsiteY89" fmla="*/ 1404704 h 1410656"/>
                <a:gd name="connsiteX90" fmla="*/ 1597995 w 5260975"/>
                <a:gd name="connsiteY90" fmla="*/ 1406432 h 1410656"/>
                <a:gd name="connsiteX91" fmla="*/ 1559396 w 5260975"/>
                <a:gd name="connsiteY91" fmla="*/ 1410656 h 1410656"/>
                <a:gd name="connsiteX92" fmla="*/ 1528480 w 5260975"/>
                <a:gd name="connsiteY92" fmla="*/ 1405375 h 1410656"/>
                <a:gd name="connsiteX93" fmla="*/ 1485272 w 5260975"/>
                <a:gd name="connsiteY93" fmla="*/ 1397502 h 1410656"/>
                <a:gd name="connsiteX94" fmla="*/ 1444562 w 5260975"/>
                <a:gd name="connsiteY94" fmla="*/ 1390013 h 1410656"/>
                <a:gd name="connsiteX95" fmla="*/ 1431696 w 5260975"/>
                <a:gd name="connsiteY95" fmla="*/ 1398846 h 1410656"/>
                <a:gd name="connsiteX96" fmla="*/ 1411821 w 5260975"/>
                <a:gd name="connsiteY96" fmla="*/ 1406527 h 1410656"/>
                <a:gd name="connsiteX97" fmla="*/ 1389738 w 5260975"/>
                <a:gd name="connsiteY97" fmla="*/ 1397310 h 1410656"/>
                <a:gd name="connsiteX98" fmla="*/ 1338081 w 5260975"/>
                <a:gd name="connsiteY98" fmla="*/ 1378204 h 1410656"/>
                <a:gd name="connsiteX99" fmla="*/ 1305436 w 5260975"/>
                <a:gd name="connsiteY99" fmla="*/ 1377339 h 1410656"/>
                <a:gd name="connsiteX100" fmla="*/ 1234481 w 5260975"/>
                <a:gd name="connsiteY100" fmla="*/ 1369178 h 1410656"/>
                <a:gd name="connsiteX101" fmla="*/ 1188106 w 5260975"/>
                <a:gd name="connsiteY101" fmla="*/ 1357560 h 1410656"/>
                <a:gd name="connsiteX102" fmla="*/ 1154790 w 5260975"/>
                <a:gd name="connsiteY102" fmla="*/ 1344406 h 1410656"/>
                <a:gd name="connsiteX103" fmla="*/ 1107069 w 5260975"/>
                <a:gd name="connsiteY103" fmla="*/ 1327219 h 1410656"/>
                <a:gd name="connsiteX104" fmla="*/ 1059158 w 5260975"/>
                <a:gd name="connsiteY104" fmla="*/ 1318290 h 1410656"/>
                <a:gd name="connsiteX105" fmla="*/ 1024496 w 5260975"/>
                <a:gd name="connsiteY105" fmla="*/ 1307056 h 1410656"/>
                <a:gd name="connsiteX106" fmla="*/ 982153 w 5260975"/>
                <a:gd name="connsiteY106" fmla="*/ 1299374 h 1410656"/>
                <a:gd name="connsiteX107" fmla="*/ 946628 w 5260975"/>
                <a:gd name="connsiteY107" fmla="*/ 1299087 h 1410656"/>
                <a:gd name="connsiteX108" fmla="*/ 890939 w 5260975"/>
                <a:gd name="connsiteY108" fmla="*/ 1300431 h 1410656"/>
                <a:gd name="connsiteX109" fmla="*/ 822769 w 5260975"/>
                <a:gd name="connsiteY109" fmla="*/ 1277196 h 1410656"/>
                <a:gd name="connsiteX110" fmla="*/ 795212 w 5260975"/>
                <a:gd name="connsiteY110" fmla="*/ 1272010 h 1410656"/>
                <a:gd name="connsiteX111" fmla="*/ 769288 w 5260975"/>
                <a:gd name="connsiteY111" fmla="*/ 1269610 h 1410656"/>
                <a:gd name="connsiteX112" fmla="*/ 714271 w 5260975"/>
                <a:gd name="connsiteY112" fmla="*/ 1254152 h 1410656"/>
                <a:gd name="connsiteX113" fmla="*/ 691900 w 5260975"/>
                <a:gd name="connsiteY113" fmla="*/ 1249062 h 1410656"/>
                <a:gd name="connsiteX114" fmla="*/ 660598 w 5260975"/>
                <a:gd name="connsiteY114" fmla="*/ 1249159 h 1410656"/>
                <a:gd name="connsiteX115" fmla="*/ 603662 w 5260975"/>
                <a:gd name="connsiteY115" fmla="*/ 1242054 h 1410656"/>
                <a:gd name="connsiteX116" fmla="*/ 546821 w 5260975"/>
                <a:gd name="connsiteY116" fmla="*/ 1221314 h 1410656"/>
                <a:gd name="connsiteX117" fmla="*/ 522721 w 5260975"/>
                <a:gd name="connsiteY117" fmla="*/ 1223330 h 1410656"/>
                <a:gd name="connsiteX118" fmla="*/ 514080 w 5260975"/>
                <a:gd name="connsiteY118" fmla="*/ 1222851 h 1410656"/>
                <a:gd name="connsiteX119" fmla="*/ 436404 w 5260975"/>
                <a:gd name="connsiteY119" fmla="*/ 1211424 h 1410656"/>
                <a:gd name="connsiteX120" fmla="*/ 428626 w 5260975"/>
                <a:gd name="connsiteY120" fmla="*/ 1210177 h 1410656"/>
                <a:gd name="connsiteX121" fmla="*/ 392141 w 5260975"/>
                <a:gd name="connsiteY121" fmla="*/ 1199999 h 1410656"/>
                <a:gd name="connsiteX122" fmla="*/ 300157 w 5260975"/>
                <a:gd name="connsiteY122" fmla="*/ 1193662 h 1410656"/>
                <a:gd name="connsiteX123" fmla="*/ 294493 w 5260975"/>
                <a:gd name="connsiteY123" fmla="*/ 1192894 h 1410656"/>
                <a:gd name="connsiteX124" fmla="*/ 263671 w 5260975"/>
                <a:gd name="connsiteY124" fmla="*/ 1197982 h 1410656"/>
                <a:gd name="connsiteX125" fmla="*/ 248406 w 5260975"/>
                <a:gd name="connsiteY125" fmla="*/ 1205184 h 1410656"/>
                <a:gd name="connsiteX126" fmla="*/ 224594 w 5260975"/>
                <a:gd name="connsiteY126" fmla="*/ 1212673 h 1410656"/>
                <a:gd name="connsiteX127" fmla="*/ 200398 w 5260975"/>
                <a:gd name="connsiteY127" fmla="*/ 1215458 h 1410656"/>
                <a:gd name="connsiteX128" fmla="*/ 159783 w 5260975"/>
                <a:gd name="connsiteY128" fmla="*/ 1204127 h 1410656"/>
                <a:gd name="connsiteX129" fmla="*/ 144997 w 5260975"/>
                <a:gd name="connsiteY129" fmla="*/ 1202975 h 1410656"/>
                <a:gd name="connsiteX130" fmla="*/ 112064 w 5260975"/>
                <a:gd name="connsiteY130" fmla="*/ 1197503 h 1410656"/>
                <a:gd name="connsiteX131" fmla="*/ 83259 w 5260975"/>
                <a:gd name="connsiteY131" fmla="*/ 1197887 h 1410656"/>
                <a:gd name="connsiteX132" fmla="*/ 60120 w 5260975"/>
                <a:gd name="connsiteY132" fmla="*/ 1206624 h 1410656"/>
                <a:gd name="connsiteX133" fmla="*/ 26514 w 5260975"/>
                <a:gd name="connsiteY133" fmla="*/ 1208352 h 1410656"/>
                <a:gd name="connsiteX134" fmla="*/ 4814 w 5260975"/>
                <a:gd name="connsiteY134" fmla="*/ 1202015 h 1410656"/>
                <a:gd name="connsiteX135" fmla="*/ 398 w 5260975"/>
                <a:gd name="connsiteY135" fmla="*/ 1201152 h 1410656"/>
                <a:gd name="connsiteX136" fmla="*/ 0 w 5260975"/>
                <a:gd name="connsiteY136" fmla="*/ 1201150 h 1410656"/>
                <a:gd name="connsiteX137" fmla="*/ 0 w 5260975"/>
                <a:gd name="connsiteY137" fmla="*/ 1004512 h 1410656"/>
                <a:gd name="connsiteX138" fmla="*/ 30355 w 5260975"/>
                <a:gd name="connsiteY138" fmla="*/ 1002784 h 1410656"/>
                <a:gd name="connsiteX139" fmla="*/ 52151 w 5260975"/>
                <a:gd name="connsiteY139" fmla="*/ 997695 h 1410656"/>
                <a:gd name="connsiteX140" fmla="*/ 64248 w 5260975"/>
                <a:gd name="connsiteY140" fmla="*/ 994430 h 1410656"/>
                <a:gd name="connsiteX141" fmla="*/ 126370 w 5260975"/>
                <a:gd name="connsiteY141" fmla="*/ 985405 h 1410656"/>
                <a:gd name="connsiteX142" fmla="*/ 154022 w 5260975"/>
                <a:gd name="connsiteY142" fmla="*/ 975708 h 1410656"/>
                <a:gd name="connsiteX143" fmla="*/ 161512 w 5260975"/>
                <a:gd name="connsiteY143" fmla="*/ 974268 h 1410656"/>
                <a:gd name="connsiteX144" fmla="*/ 202510 w 5260975"/>
                <a:gd name="connsiteY144" fmla="*/ 978300 h 1410656"/>
                <a:gd name="connsiteX145" fmla="*/ 233235 w 5260975"/>
                <a:gd name="connsiteY145" fmla="*/ 993950 h 1410656"/>
                <a:gd name="connsiteX146" fmla="*/ 239188 w 5260975"/>
                <a:gd name="connsiteY146" fmla="*/ 999231 h 1410656"/>
                <a:gd name="connsiteX147" fmla="*/ 324834 w 5260975"/>
                <a:gd name="connsiteY147" fmla="*/ 997407 h 1410656"/>
                <a:gd name="connsiteX148" fmla="*/ 337987 w 5260975"/>
                <a:gd name="connsiteY148" fmla="*/ 995198 h 1410656"/>
                <a:gd name="connsiteX149" fmla="*/ 401550 w 5260975"/>
                <a:gd name="connsiteY149" fmla="*/ 1004416 h 1410656"/>
                <a:gd name="connsiteX150" fmla="*/ 420081 w 5260975"/>
                <a:gd name="connsiteY150" fmla="*/ 1006240 h 1410656"/>
                <a:gd name="connsiteX151" fmla="*/ 486523 w 5260975"/>
                <a:gd name="connsiteY151" fmla="*/ 1014498 h 1410656"/>
                <a:gd name="connsiteX152" fmla="*/ 495932 w 5260975"/>
                <a:gd name="connsiteY152" fmla="*/ 1006817 h 1410656"/>
                <a:gd name="connsiteX153" fmla="*/ 523009 w 5260975"/>
                <a:gd name="connsiteY153" fmla="*/ 987517 h 1410656"/>
                <a:gd name="connsiteX154" fmla="*/ 576393 w 5260975"/>
                <a:gd name="connsiteY154" fmla="*/ 970427 h 1410656"/>
                <a:gd name="connsiteX155" fmla="*/ 590892 w 5260975"/>
                <a:gd name="connsiteY155" fmla="*/ 971387 h 1410656"/>
                <a:gd name="connsiteX156" fmla="*/ 627569 w 5260975"/>
                <a:gd name="connsiteY156" fmla="*/ 999904 h 1410656"/>
                <a:gd name="connsiteX157" fmla="*/ 645429 w 5260975"/>
                <a:gd name="connsiteY157" fmla="*/ 1011329 h 1410656"/>
                <a:gd name="connsiteX158" fmla="*/ 696125 w 5260975"/>
                <a:gd name="connsiteY158" fmla="*/ 1032356 h 1410656"/>
                <a:gd name="connsiteX159" fmla="*/ 700349 w 5260975"/>
                <a:gd name="connsiteY159" fmla="*/ 1036197 h 1410656"/>
                <a:gd name="connsiteX160" fmla="*/ 737795 w 5260975"/>
                <a:gd name="connsiteY160" fmla="*/ 1081804 h 1410656"/>
                <a:gd name="connsiteX161" fmla="*/ 746244 w 5260975"/>
                <a:gd name="connsiteY161" fmla="*/ 1089581 h 1410656"/>
                <a:gd name="connsiteX162" fmla="*/ 756422 w 5260975"/>
                <a:gd name="connsiteY162" fmla="*/ 1101680 h 1410656"/>
                <a:gd name="connsiteX163" fmla="*/ 788202 w 5260975"/>
                <a:gd name="connsiteY163" fmla="*/ 1125108 h 1410656"/>
                <a:gd name="connsiteX164" fmla="*/ 827569 w 5260975"/>
                <a:gd name="connsiteY164" fmla="*/ 1132596 h 1410656"/>
                <a:gd name="connsiteX165" fmla="*/ 875097 w 5260975"/>
                <a:gd name="connsiteY165" fmla="*/ 1144022 h 1410656"/>
                <a:gd name="connsiteX166" fmla="*/ 894972 w 5260975"/>
                <a:gd name="connsiteY166" fmla="*/ 1151704 h 1410656"/>
                <a:gd name="connsiteX167" fmla="*/ 948260 w 5260975"/>
                <a:gd name="connsiteY167" fmla="*/ 1166298 h 1410656"/>
                <a:gd name="connsiteX168" fmla="*/ 986282 w 5260975"/>
                <a:gd name="connsiteY168" fmla="*/ 1178588 h 1410656"/>
                <a:gd name="connsiteX169" fmla="*/ 1041107 w 5260975"/>
                <a:gd name="connsiteY169" fmla="*/ 1185789 h 1410656"/>
                <a:gd name="connsiteX170" fmla="*/ 1067703 w 5260975"/>
                <a:gd name="connsiteY170" fmla="*/ 1186076 h 1410656"/>
                <a:gd name="connsiteX171" fmla="*/ 1116574 w 5260975"/>
                <a:gd name="connsiteY171" fmla="*/ 1222946 h 1410656"/>
                <a:gd name="connsiteX172" fmla="*/ 1155557 w 5260975"/>
                <a:gd name="connsiteY172" fmla="*/ 1247335 h 1410656"/>
                <a:gd name="connsiteX173" fmla="*/ 1196556 w 5260975"/>
                <a:gd name="connsiteY173" fmla="*/ 1235525 h 1410656"/>
                <a:gd name="connsiteX174" fmla="*/ 1207693 w 5260975"/>
                <a:gd name="connsiteY174" fmla="*/ 1224387 h 1410656"/>
                <a:gd name="connsiteX175" fmla="*/ 1274904 w 5260975"/>
                <a:gd name="connsiteY175" fmla="*/ 1213826 h 1410656"/>
                <a:gd name="connsiteX176" fmla="*/ 1370919 w 5260975"/>
                <a:gd name="connsiteY176" fmla="*/ 1213442 h 1410656"/>
                <a:gd name="connsiteX177" fmla="*/ 1530593 w 5260975"/>
                <a:gd name="connsiteY177" fmla="*/ 1189437 h 1410656"/>
                <a:gd name="connsiteX178" fmla="*/ 1558436 w 5260975"/>
                <a:gd name="connsiteY178" fmla="*/ 1178299 h 1410656"/>
                <a:gd name="connsiteX179" fmla="*/ 1589737 w 5260975"/>
                <a:gd name="connsiteY179" fmla="*/ 1175515 h 1410656"/>
                <a:gd name="connsiteX180" fmla="*/ 1601740 w 5260975"/>
                <a:gd name="connsiteY180" fmla="*/ 1182333 h 1410656"/>
                <a:gd name="connsiteX181" fmla="*/ 1654259 w 5260975"/>
                <a:gd name="connsiteY181" fmla="*/ 1192510 h 1410656"/>
                <a:gd name="connsiteX182" fmla="*/ 1664246 w 5260975"/>
                <a:gd name="connsiteY182" fmla="*/ 1192702 h 1410656"/>
                <a:gd name="connsiteX183" fmla="*/ 1698427 w 5260975"/>
                <a:gd name="connsiteY183" fmla="*/ 1188381 h 1410656"/>
                <a:gd name="connsiteX184" fmla="*/ 1730112 w 5260975"/>
                <a:gd name="connsiteY184" fmla="*/ 1185885 h 1410656"/>
                <a:gd name="connsiteX185" fmla="*/ 1809996 w 5260975"/>
                <a:gd name="connsiteY185" fmla="*/ 1194046 h 1410656"/>
                <a:gd name="connsiteX186" fmla="*/ 1871254 w 5260975"/>
                <a:gd name="connsiteY186" fmla="*/ 1192126 h 1410656"/>
                <a:gd name="connsiteX187" fmla="*/ 1899482 w 5260975"/>
                <a:gd name="connsiteY187" fmla="*/ 1194046 h 1410656"/>
                <a:gd name="connsiteX188" fmla="*/ 1915420 w 5260975"/>
                <a:gd name="connsiteY188" fmla="*/ 1196927 h 1410656"/>
                <a:gd name="connsiteX189" fmla="*/ 1951522 w 5260975"/>
                <a:gd name="connsiteY189" fmla="*/ 1216994 h 1410656"/>
                <a:gd name="connsiteX190" fmla="*/ 1971302 w 5260975"/>
                <a:gd name="connsiteY190" fmla="*/ 1221507 h 1410656"/>
                <a:gd name="connsiteX191" fmla="*/ 2030831 w 5260975"/>
                <a:gd name="connsiteY191" fmla="*/ 1221123 h 1410656"/>
                <a:gd name="connsiteX192" fmla="*/ 2120125 w 5260975"/>
                <a:gd name="connsiteY192" fmla="*/ 1190878 h 1410656"/>
                <a:gd name="connsiteX193" fmla="*/ 2129439 w 5260975"/>
                <a:gd name="connsiteY193" fmla="*/ 1186845 h 1410656"/>
                <a:gd name="connsiteX194" fmla="*/ 2174854 w 5260975"/>
                <a:gd name="connsiteY194" fmla="*/ 1181852 h 1410656"/>
                <a:gd name="connsiteX195" fmla="*/ 2205674 w 5260975"/>
                <a:gd name="connsiteY195" fmla="*/ 1188669 h 1410656"/>
                <a:gd name="connsiteX196" fmla="*/ 2247634 w 5260975"/>
                <a:gd name="connsiteY196" fmla="*/ 1202784 h 1410656"/>
                <a:gd name="connsiteX197" fmla="*/ 2285367 w 5260975"/>
                <a:gd name="connsiteY197" fmla="*/ 1214594 h 1410656"/>
                <a:gd name="connsiteX198" fmla="*/ 2312827 w 5260975"/>
                <a:gd name="connsiteY198" fmla="*/ 1227939 h 1410656"/>
                <a:gd name="connsiteX199" fmla="*/ 2375622 w 5260975"/>
                <a:gd name="connsiteY199" fmla="*/ 1237733 h 1410656"/>
                <a:gd name="connsiteX200" fmla="*/ 2382151 w 5260975"/>
                <a:gd name="connsiteY200" fmla="*/ 1239365 h 1410656"/>
                <a:gd name="connsiteX201" fmla="*/ 2429390 w 5260975"/>
                <a:gd name="connsiteY201" fmla="*/ 1227459 h 1410656"/>
                <a:gd name="connsiteX202" fmla="*/ 2486134 w 5260975"/>
                <a:gd name="connsiteY202" fmla="*/ 1215362 h 1410656"/>
                <a:gd name="connsiteX203" fmla="*/ 2506394 w 5260975"/>
                <a:gd name="connsiteY203" fmla="*/ 1219490 h 1410656"/>
                <a:gd name="connsiteX204" fmla="*/ 2534142 w 5260975"/>
                <a:gd name="connsiteY204" fmla="*/ 1225347 h 1410656"/>
                <a:gd name="connsiteX205" fmla="*/ 2559874 w 5260975"/>
                <a:gd name="connsiteY205" fmla="*/ 1222275 h 1410656"/>
                <a:gd name="connsiteX206" fmla="*/ 2575525 w 5260975"/>
                <a:gd name="connsiteY206" fmla="*/ 1221987 h 1410656"/>
                <a:gd name="connsiteX207" fmla="*/ 2646960 w 5260975"/>
                <a:gd name="connsiteY207" fmla="*/ 1257896 h 1410656"/>
                <a:gd name="connsiteX208" fmla="*/ 2665107 w 5260975"/>
                <a:gd name="connsiteY208" fmla="*/ 1260873 h 1410656"/>
                <a:gd name="connsiteX209" fmla="*/ 2675381 w 5260975"/>
                <a:gd name="connsiteY209" fmla="*/ 1265290 h 1410656"/>
                <a:gd name="connsiteX210" fmla="*/ 2737311 w 5260975"/>
                <a:gd name="connsiteY210" fmla="*/ 1309841 h 1410656"/>
                <a:gd name="connsiteX211" fmla="*/ 2763619 w 5260975"/>
                <a:gd name="connsiteY211" fmla="*/ 1318866 h 1410656"/>
                <a:gd name="connsiteX212" fmla="*/ 2792519 w 5260975"/>
                <a:gd name="connsiteY212" fmla="*/ 1317041 h 1410656"/>
                <a:gd name="connsiteX213" fmla="*/ 2809226 w 5260975"/>
                <a:gd name="connsiteY213" fmla="*/ 1313777 h 1410656"/>
                <a:gd name="connsiteX214" fmla="*/ 2850705 w 5260975"/>
                <a:gd name="connsiteY214" fmla="*/ 1285452 h 1410656"/>
                <a:gd name="connsiteX215" fmla="*/ 2874324 w 5260975"/>
                <a:gd name="connsiteY215" fmla="*/ 1286413 h 1410656"/>
                <a:gd name="connsiteX216" fmla="*/ 2911194 w 5260975"/>
                <a:gd name="connsiteY216" fmla="*/ 1305903 h 1410656"/>
                <a:gd name="connsiteX217" fmla="*/ 2978116 w 5260975"/>
                <a:gd name="connsiteY217" fmla="*/ 1314641 h 1410656"/>
                <a:gd name="connsiteX218" fmla="*/ 3012106 w 5260975"/>
                <a:gd name="connsiteY218" fmla="*/ 1287373 h 1410656"/>
                <a:gd name="connsiteX219" fmla="*/ 3029676 w 5260975"/>
                <a:gd name="connsiteY219" fmla="*/ 1261161 h 1410656"/>
                <a:gd name="connsiteX220" fmla="*/ 3080469 w 5260975"/>
                <a:gd name="connsiteY220" fmla="*/ 1230724 h 1410656"/>
                <a:gd name="connsiteX221" fmla="*/ 3092567 w 5260975"/>
                <a:gd name="connsiteY221" fmla="*/ 1242054 h 1410656"/>
                <a:gd name="connsiteX222" fmla="*/ 3129821 w 5260975"/>
                <a:gd name="connsiteY222" fmla="*/ 1246855 h 1410656"/>
                <a:gd name="connsiteX223" fmla="*/ 3170147 w 5260975"/>
                <a:gd name="connsiteY223" fmla="*/ 1246471 h 1410656"/>
                <a:gd name="connsiteX224" fmla="*/ 3240429 w 5260975"/>
                <a:gd name="connsiteY224" fmla="*/ 1251559 h 1410656"/>
                <a:gd name="connsiteX225" fmla="*/ 3287189 w 5260975"/>
                <a:gd name="connsiteY225" fmla="*/ 1222466 h 1410656"/>
                <a:gd name="connsiteX226" fmla="*/ 3305049 w 5260975"/>
                <a:gd name="connsiteY226" fmla="*/ 1210465 h 1410656"/>
                <a:gd name="connsiteX227" fmla="*/ 3321755 w 5260975"/>
                <a:gd name="connsiteY227" fmla="*/ 1202784 h 1410656"/>
                <a:gd name="connsiteX228" fmla="*/ 3341055 w 5260975"/>
                <a:gd name="connsiteY228" fmla="*/ 1198463 h 1410656"/>
                <a:gd name="connsiteX229" fmla="*/ 3387621 w 5260975"/>
                <a:gd name="connsiteY229" fmla="*/ 1182140 h 1410656"/>
                <a:gd name="connsiteX230" fmla="*/ 3413161 w 5260975"/>
                <a:gd name="connsiteY230" fmla="*/ 1166105 h 1410656"/>
                <a:gd name="connsiteX231" fmla="*/ 3470579 w 5260975"/>
                <a:gd name="connsiteY231" fmla="*/ 1150647 h 1410656"/>
                <a:gd name="connsiteX232" fmla="*/ 3509657 w 5260975"/>
                <a:gd name="connsiteY232" fmla="*/ 1136821 h 1410656"/>
                <a:gd name="connsiteX233" fmla="*/ 3550847 w 5260975"/>
                <a:gd name="connsiteY233" fmla="*/ 1113009 h 1410656"/>
                <a:gd name="connsiteX234" fmla="*/ 3556608 w 5260975"/>
                <a:gd name="connsiteY234" fmla="*/ 1109361 h 1410656"/>
                <a:gd name="connsiteX235" fmla="*/ 3570435 w 5260975"/>
                <a:gd name="connsiteY235" fmla="*/ 1093710 h 1410656"/>
                <a:gd name="connsiteX236" fmla="*/ 3590501 w 5260975"/>
                <a:gd name="connsiteY236" fmla="*/ 1039846 h 1410656"/>
                <a:gd name="connsiteX237" fmla="*/ 3596263 w 5260975"/>
                <a:gd name="connsiteY237" fmla="*/ 1028900 h 1410656"/>
                <a:gd name="connsiteX238" fmla="*/ 3648591 w 5260975"/>
                <a:gd name="connsiteY238" fmla="*/ 992030 h 1410656"/>
                <a:gd name="connsiteX239" fmla="*/ 3667986 w 5260975"/>
                <a:gd name="connsiteY239" fmla="*/ 995487 h 1410656"/>
                <a:gd name="connsiteX240" fmla="*/ 3689397 w 5260975"/>
                <a:gd name="connsiteY240" fmla="*/ 1007585 h 1410656"/>
                <a:gd name="connsiteX241" fmla="*/ 3736349 w 5260975"/>
                <a:gd name="connsiteY241" fmla="*/ 1010753 h 1410656"/>
                <a:gd name="connsiteX242" fmla="*/ 3753919 w 5260975"/>
                <a:gd name="connsiteY242" fmla="*/ 1004513 h 1410656"/>
                <a:gd name="connsiteX243" fmla="*/ 3784643 w 5260975"/>
                <a:gd name="connsiteY243" fmla="*/ 987710 h 1410656"/>
                <a:gd name="connsiteX244" fmla="*/ 3808359 w 5260975"/>
                <a:gd name="connsiteY244" fmla="*/ 961689 h 1410656"/>
                <a:gd name="connsiteX245" fmla="*/ 3842829 w 5260975"/>
                <a:gd name="connsiteY245" fmla="*/ 918674 h 1410656"/>
                <a:gd name="connsiteX246" fmla="*/ 3908983 w 5260975"/>
                <a:gd name="connsiteY246" fmla="*/ 902256 h 1410656"/>
                <a:gd name="connsiteX247" fmla="*/ 3934428 w 5260975"/>
                <a:gd name="connsiteY247" fmla="*/ 896783 h 1410656"/>
                <a:gd name="connsiteX248" fmla="*/ 4026987 w 5260975"/>
                <a:gd name="connsiteY248" fmla="*/ 873835 h 1410656"/>
                <a:gd name="connsiteX249" fmla="*/ 4035051 w 5260975"/>
                <a:gd name="connsiteY249" fmla="*/ 873067 h 1410656"/>
                <a:gd name="connsiteX250" fmla="*/ 4099189 w 5260975"/>
                <a:gd name="connsiteY250" fmla="*/ 846664 h 1410656"/>
                <a:gd name="connsiteX251" fmla="*/ 4114647 w 5260975"/>
                <a:gd name="connsiteY251" fmla="*/ 840134 h 1410656"/>
                <a:gd name="connsiteX252" fmla="*/ 4133563 w 5260975"/>
                <a:gd name="connsiteY252" fmla="*/ 823427 h 1410656"/>
                <a:gd name="connsiteX253" fmla="*/ 4151039 w 5260975"/>
                <a:gd name="connsiteY253" fmla="*/ 776284 h 1410656"/>
                <a:gd name="connsiteX254" fmla="*/ 4171489 w 5260975"/>
                <a:gd name="connsiteY254" fmla="*/ 754776 h 1410656"/>
                <a:gd name="connsiteX255" fmla="*/ 4186372 w 5260975"/>
                <a:gd name="connsiteY255" fmla="*/ 741718 h 1410656"/>
                <a:gd name="connsiteX256" fmla="*/ 4199429 w 5260975"/>
                <a:gd name="connsiteY256" fmla="*/ 721940 h 1410656"/>
                <a:gd name="connsiteX257" fmla="*/ 4212487 w 5260975"/>
                <a:gd name="connsiteY257" fmla="*/ 674604 h 1410656"/>
                <a:gd name="connsiteX258" fmla="*/ 4232555 w 5260975"/>
                <a:gd name="connsiteY258" fmla="*/ 632645 h 1410656"/>
                <a:gd name="connsiteX259" fmla="*/ 4268657 w 5260975"/>
                <a:gd name="connsiteY259" fmla="*/ 609410 h 1410656"/>
                <a:gd name="connsiteX260" fmla="*/ 4291028 w 5260975"/>
                <a:gd name="connsiteY260" fmla="*/ 597216 h 1410656"/>
                <a:gd name="connsiteX261" fmla="*/ 4379651 w 5260975"/>
                <a:gd name="connsiteY261" fmla="*/ 609506 h 1410656"/>
                <a:gd name="connsiteX262" fmla="*/ 4440139 w 5260975"/>
                <a:gd name="connsiteY262" fmla="*/ 621507 h 1410656"/>
                <a:gd name="connsiteX263" fmla="*/ 4460015 w 5260975"/>
                <a:gd name="connsiteY263" fmla="*/ 616899 h 1410656"/>
                <a:gd name="connsiteX264" fmla="*/ 4516183 w 5260975"/>
                <a:gd name="connsiteY264" fmla="*/ 577724 h 1410656"/>
                <a:gd name="connsiteX265" fmla="*/ 4571681 w 5260975"/>
                <a:gd name="connsiteY265" fmla="*/ 560250 h 1410656"/>
                <a:gd name="connsiteX266" fmla="*/ 4613447 w 5260975"/>
                <a:gd name="connsiteY266" fmla="*/ 555257 h 1410656"/>
                <a:gd name="connsiteX267" fmla="*/ 4649355 w 5260975"/>
                <a:gd name="connsiteY267" fmla="*/ 551417 h 1410656"/>
                <a:gd name="connsiteX268" fmla="*/ 4692467 w 5260975"/>
                <a:gd name="connsiteY268" fmla="*/ 540663 h 1410656"/>
                <a:gd name="connsiteX269" fmla="*/ 4716855 w 5260975"/>
                <a:gd name="connsiteY269" fmla="*/ 528949 h 1410656"/>
                <a:gd name="connsiteX270" fmla="*/ 4755645 w 5260975"/>
                <a:gd name="connsiteY270" fmla="*/ 512147 h 1410656"/>
                <a:gd name="connsiteX271" fmla="*/ 4795395 w 5260975"/>
                <a:gd name="connsiteY271" fmla="*/ 490351 h 1410656"/>
                <a:gd name="connsiteX272" fmla="*/ 4825928 w 5260975"/>
                <a:gd name="connsiteY272" fmla="*/ 459818 h 1410656"/>
                <a:gd name="connsiteX273" fmla="*/ 4842347 w 5260975"/>
                <a:gd name="connsiteY273" fmla="*/ 434086 h 1410656"/>
                <a:gd name="connsiteX274" fmla="*/ 4890451 w 5260975"/>
                <a:gd name="connsiteY274" fmla="*/ 397216 h 1410656"/>
                <a:gd name="connsiteX275" fmla="*/ 4933945 w 5260975"/>
                <a:gd name="connsiteY275" fmla="*/ 327701 h 1410656"/>
                <a:gd name="connsiteX276" fmla="*/ 4961214 w 5260975"/>
                <a:gd name="connsiteY276" fmla="*/ 298801 h 1410656"/>
                <a:gd name="connsiteX277" fmla="*/ 4976672 w 5260975"/>
                <a:gd name="connsiteY277" fmla="*/ 290639 h 1410656"/>
                <a:gd name="connsiteX278" fmla="*/ 5002979 w 5260975"/>
                <a:gd name="connsiteY278" fmla="*/ 270573 h 1410656"/>
                <a:gd name="connsiteX279" fmla="*/ 5018535 w 5260975"/>
                <a:gd name="connsiteY279" fmla="*/ 255690 h 1410656"/>
                <a:gd name="connsiteX280" fmla="*/ 5061069 w 5260975"/>
                <a:gd name="connsiteY280" fmla="*/ 200961 h 1410656"/>
                <a:gd name="connsiteX281" fmla="*/ 5074127 w 5260975"/>
                <a:gd name="connsiteY281" fmla="*/ 184735 h 1410656"/>
                <a:gd name="connsiteX282" fmla="*/ 5101108 w 5260975"/>
                <a:gd name="connsiteY282" fmla="*/ 156891 h 1410656"/>
                <a:gd name="connsiteX283" fmla="*/ 5112918 w 5260975"/>
                <a:gd name="connsiteY283" fmla="*/ 148441 h 1410656"/>
                <a:gd name="connsiteX284" fmla="*/ 5133753 w 5260975"/>
                <a:gd name="connsiteY284" fmla="*/ 125782 h 1410656"/>
                <a:gd name="connsiteX285" fmla="*/ 5183393 w 5260975"/>
                <a:gd name="connsiteY285" fmla="*/ 66348 h 1410656"/>
                <a:gd name="connsiteX286" fmla="*/ 5204709 w 5260975"/>
                <a:gd name="connsiteY286" fmla="*/ 33030 h 1410656"/>
                <a:gd name="connsiteX287" fmla="*/ 5247243 w 5260975"/>
                <a:gd name="connsiteY287" fmla="*/ 8451 h 1410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</a:cxnLst>
              <a:rect l="l" t="t" r="r" b="b"/>
              <a:pathLst>
                <a:path w="5260975" h="1410656">
                  <a:moveTo>
                    <a:pt x="5260975" y="0"/>
                  </a:moveTo>
                  <a:lnTo>
                    <a:pt x="5260975" y="221634"/>
                  </a:lnTo>
                  <a:lnTo>
                    <a:pt x="5226503" y="237063"/>
                  </a:lnTo>
                  <a:cubicBezTo>
                    <a:pt x="5219783" y="239848"/>
                    <a:pt x="5212389" y="241384"/>
                    <a:pt x="5206341" y="245128"/>
                  </a:cubicBezTo>
                  <a:cubicBezTo>
                    <a:pt x="5178495" y="262219"/>
                    <a:pt x="5151515" y="280654"/>
                    <a:pt x="5123287" y="297073"/>
                  </a:cubicBezTo>
                  <a:cubicBezTo>
                    <a:pt x="5094195" y="314067"/>
                    <a:pt x="5068175" y="334134"/>
                    <a:pt x="5048107" y="361307"/>
                  </a:cubicBezTo>
                  <a:cubicBezTo>
                    <a:pt x="5029480" y="386559"/>
                    <a:pt x="5011429" y="412194"/>
                    <a:pt x="4992899" y="437542"/>
                  </a:cubicBezTo>
                  <a:cubicBezTo>
                    <a:pt x="4988194" y="443975"/>
                    <a:pt x="4983873" y="451561"/>
                    <a:pt x="4977440" y="455690"/>
                  </a:cubicBezTo>
                  <a:cubicBezTo>
                    <a:pt x="4964094" y="464331"/>
                    <a:pt x="4949499" y="471340"/>
                    <a:pt x="4935193" y="478445"/>
                  </a:cubicBezTo>
                  <a:cubicBezTo>
                    <a:pt x="4922903" y="484494"/>
                    <a:pt x="4909845" y="489006"/>
                    <a:pt x="4897844" y="495535"/>
                  </a:cubicBezTo>
                  <a:cubicBezTo>
                    <a:pt x="4888243" y="500721"/>
                    <a:pt x="4879697" y="507922"/>
                    <a:pt x="4870767" y="514451"/>
                  </a:cubicBezTo>
                  <a:cubicBezTo>
                    <a:pt x="4862990" y="520115"/>
                    <a:pt x="4854445" y="525012"/>
                    <a:pt x="4847916" y="531830"/>
                  </a:cubicBezTo>
                  <a:cubicBezTo>
                    <a:pt x="4831977" y="548344"/>
                    <a:pt x="4815942" y="564571"/>
                    <a:pt x="4796163" y="576765"/>
                  </a:cubicBezTo>
                  <a:cubicBezTo>
                    <a:pt x="4776672" y="588862"/>
                    <a:pt x="4758237" y="602401"/>
                    <a:pt x="4738843" y="614691"/>
                  </a:cubicBezTo>
                  <a:cubicBezTo>
                    <a:pt x="4719831" y="626693"/>
                    <a:pt x="4702645" y="639846"/>
                    <a:pt x="4692755" y="661162"/>
                  </a:cubicBezTo>
                  <a:cubicBezTo>
                    <a:pt x="4688339" y="670571"/>
                    <a:pt x="4682097" y="680845"/>
                    <a:pt x="4673744" y="686318"/>
                  </a:cubicBezTo>
                  <a:cubicBezTo>
                    <a:pt x="4661838" y="694095"/>
                    <a:pt x="4646764" y="696880"/>
                    <a:pt x="4633801" y="703505"/>
                  </a:cubicBezTo>
                  <a:cubicBezTo>
                    <a:pt x="4618535" y="711282"/>
                    <a:pt x="4600869" y="718003"/>
                    <a:pt x="4590499" y="730389"/>
                  </a:cubicBezTo>
                  <a:cubicBezTo>
                    <a:pt x="4581281" y="741431"/>
                    <a:pt x="4571968" y="750072"/>
                    <a:pt x="4559773" y="757081"/>
                  </a:cubicBezTo>
                  <a:cubicBezTo>
                    <a:pt x="4551229" y="761978"/>
                    <a:pt x="4544892" y="770907"/>
                    <a:pt x="4536059" y="774940"/>
                  </a:cubicBezTo>
                  <a:cubicBezTo>
                    <a:pt x="4524441" y="780317"/>
                    <a:pt x="4512727" y="784542"/>
                    <a:pt x="4502549" y="792895"/>
                  </a:cubicBezTo>
                  <a:cubicBezTo>
                    <a:pt x="4491987" y="801536"/>
                    <a:pt x="4479986" y="808353"/>
                    <a:pt x="4468944" y="816419"/>
                  </a:cubicBezTo>
                  <a:cubicBezTo>
                    <a:pt x="4463087" y="820739"/>
                    <a:pt x="4458286" y="826404"/>
                    <a:pt x="4452622" y="830917"/>
                  </a:cubicBezTo>
                  <a:cubicBezTo>
                    <a:pt x="4442252" y="839174"/>
                    <a:pt x="4431690" y="847239"/>
                    <a:pt x="4421032" y="855016"/>
                  </a:cubicBezTo>
                  <a:cubicBezTo>
                    <a:pt x="4410375" y="862794"/>
                    <a:pt x="4400197" y="871819"/>
                    <a:pt x="4388483" y="877484"/>
                  </a:cubicBezTo>
                  <a:cubicBezTo>
                    <a:pt x="4368513" y="887086"/>
                    <a:pt x="4346717" y="892847"/>
                    <a:pt x="4327321" y="903216"/>
                  </a:cubicBezTo>
                  <a:cubicBezTo>
                    <a:pt x="4307639" y="913777"/>
                    <a:pt x="4289107" y="927028"/>
                    <a:pt x="4271633" y="941046"/>
                  </a:cubicBezTo>
                  <a:cubicBezTo>
                    <a:pt x="4257807" y="952088"/>
                    <a:pt x="4244845" y="963034"/>
                    <a:pt x="4227465" y="968698"/>
                  </a:cubicBezTo>
                  <a:cubicBezTo>
                    <a:pt x="4217768" y="971867"/>
                    <a:pt x="4207591" y="978780"/>
                    <a:pt x="4201733" y="986846"/>
                  </a:cubicBezTo>
                  <a:cubicBezTo>
                    <a:pt x="4189059" y="1004416"/>
                    <a:pt x="4172833" y="1016802"/>
                    <a:pt x="4154494" y="1027364"/>
                  </a:cubicBezTo>
                  <a:cubicBezTo>
                    <a:pt x="4130010" y="1041574"/>
                    <a:pt x="4105814" y="1056072"/>
                    <a:pt x="4081234" y="1069994"/>
                  </a:cubicBezTo>
                  <a:cubicBezTo>
                    <a:pt x="4066737" y="1078252"/>
                    <a:pt x="4052335" y="1086989"/>
                    <a:pt x="4036971" y="1093038"/>
                  </a:cubicBezTo>
                  <a:cubicBezTo>
                    <a:pt x="4005575" y="1105520"/>
                    <a:pt x="3973410" y="1116177"/>
                    <a:pt x="3941725" y="1127796"/>
                  </a:cubicBezTo>
                  <a:cubicBezTo>
                    <a:pt x="3931355" y="1131540"/>
                    <a:pt x="3921561" y="1136917"/>
                    <a:pt x="3910999" y="1140182"/>
                  </a:cubicBezTo>
                  <a:cubicBezTo>
                    <a:pt x="3899573" y="1143734"/>
                    <a:pt x="3887285" y="1144790"/>
                    <a:pt x="3875859" y="1148343"/>
                  </a:cubicBezTo>
                  <a:cubicBezTo>
                    <a:pt x="3856847" y="1154199"/>
                    <a:pt x="3838412" y="1161689"/>
                    <a:pt x="3819401" y="1167642"/>
                  </a:cubicBezTo>
                  <a:cubicBezTo>
                    <a:pt x="3782723" y="1179068"/>
                    <a:pt x="3745949" y="1190014"/>
                    <a:pt x="3709176" y="1200863"/>
                  </a:cubicBezTo>
                  <a:cubicBezTo>
                    <a:pt x="3701303" y="1203168"/>
                    <a:pt x="3692757" y="1203456"/>
                    <a:pt x="3684981" y="1205952"/>
                  </a:cubicBezTo>
                  <a:cubicBezTo>
                    <a:pt x="3664337" y="1212673"/>
                    <a:pt x="3643789" y="1219970"/>
                    <a:pt x="3623338" y="1227363"/>
                  </a:cubicBezTo>
                  <a:cubicBezTo>
                    <a:pt x="3610953" y="1231876"/>
                    <a:pt x="3598854" y="1237445"/>
                    <a:pt x="3586373" y="1241765"/>
                  </a:cubicBezTo>
                  <a:cubicBezTo>
                    <a:pt x="3576387" y="1245222"/>
                    <a:pt x="3566113" y="1247910"/>
                    <a:pt x="3555743" y="1250023"/>
                  </a:cubicBezTo>
                  <a:cubicBezTo>
                    <a:pt x="3546814" y="1251848"/>
                    <a:pt x="3537501" y="1251655"/>
                    <a:pt x="3528667" y="1253864"/>
                  </a:cubicBezTo>
                  <a:cubicBezTo>
                    <a:pt x="3504759" y="1259816"/>
                    <a:pt x="3481140" y="1266538"/>
                    <a:pt x="3457424" y="1272874"/>
                  </a:cubicBezTo>
                  <a:cubicBezTo>
                    <a:pt x="3447919" y="1275371"/>
                    <a:pt x="3438221" y="1277196"/>
                    <a:pt x="3429003" y="1280364"/>
                  </a:cubicBezTo>
                  <a:cubicBezTo>
                    <a:pt x="3404327" y="1288717"/>
                    <a:pt x="3380036" y="1298222"/>
                    <a:pt x="3355264" y="1306096"/>
                  </a:cubicBezTo>
                  <a:cubicBezTo>
                    <a:pt x="3334717" y="1312625"/>
                    <a:pt x="3313593" y="1317329"/>
                    <a:pt x="3292757" y="1323090"/>
                  </a:cubicBezTo>
                  <a:cubicBezTo>
                    <a:pt x="3283924" y="1325587"/>
                    <a:pt x="3275475" y="1329140"/>
                    <a:pt x="3266643" y="1331251"/>
                  </a:cubicBezTo>
                  <a:cubicBezTo>
                    <a:pt x="3246863" y="1336053"/>
                    <a:pt x="3226796" y="1340085"/>
                    <a:pt x="3206921" y="1344886"/>
                  </a:cubicBezTo>
                  <a:cubicBezTo>
                    <a:pt x="3195590" y="1347670"/>
                    <a:pt x="3184645" y="1352663"/>
                    <a:pt x="3173123" y="1354488"/>
                  </a:cubicBezTo>
                  <a:cubicBezTo>
                    <a:pt x="3145759" y="1358808"/>
                    <a:pt x="3118203" y="1361880"/>
                    <a:pt x="3090646" y="1365337"/>
                  </a:cubicBezTo>
                  <a:cubicBezTo>
                    <a:pt x="3062227" y="1368889"/>
                    <a:pt x="3033902" y="1372634"/>
                    <a:pt x="3005480" y="1375802"/>
                  </a:cubicBezTo>
                  <a:cubicBezTo>
                    <a:pt x="2989926" y="1377435"/>
                    <a:pt x="2974275" y="1377723"/>
                    <a:pt x="2958721" y="1379259"/>
                  </a:cubicBezTo>
                  <a:cubicBezTo>
                    <a:pt x="2945087" y="1380604"/>
                    <a:pt x="2931549" y="1383100"/>
                    <a:pt x="2917915" y="1384733"/>
                  </a:cubicBezTo>
                  <a:cubicBezTo>
                    <a:pt x="2906105" y="1386076"/>
                    <a:pt x="2894199" y="1386844"/>
                    <a:pt x="2882389" y="1388189"/>
                  </a:cubicBezTo>
                  <a:cubicBezTo>
                    <a:pt x="2863475" y="1390397"/>
                    <a:pt x="2844655" y="1392894"/>
                    <a:pt x="2825837" y="1395198"/>
                  </a:cubicBezTo>
                  <a:cubicBezTo>
                    <a:pt x="2817964" y="1396062"/>
                    <a:pt x="2809706" y="1398462"/>
                    <a:pt x="2802313" y="1397023"/>
                  </a:cubicBezTo>
                  <a:cubicBezTo>
                    <a:pt x="2783686" y="1393373"/>
                    <a:pt x="2765347" y="1394430"/>
                    <a:pt x="2746816" y="1396926"/>
                  </a:cubicBezTo>
                  <a:cubicBezTo>
                    <a:pt x="2740479" y="1397791"/>
                    <a:pt x="2733662" y="1397598"/>
                    <a:pt x="2727517" y="1395966"/>
                  </a:cubicBezTo>
                  <a:cubicBezTo>
                    <a:pt x="2714939" y="1392701"/>
                    <a:pt x="2702745" y="1388092"/>
                    <a:pt x="2690359" y="1384060"/>
                  </a:cubicBezTo>
                  <a:cubicBezTo>
                    <a:pt x="2689014" y="1383580"/>
                    <a:pt x="2687382" y="1383484"/>
                    <a:pt x="2685943" y="1383196"/>
                  </a:cubicBezTo>
                  <a:cubicBezTo>
                    <a:pt x="2677781" y="1381563"/>
                    <a:pt x="2669717" y="1379931"/>
                    <a:pt x="2661554" y="1378491"/>
                  </a:cubicBezTo>
                  <a:cubicBezTo>
                    <a:pt x="2657138" y="1377723"/>
                    <a:pt x="2652625" y="1377627"/>
                    <a:pt x="2648208" y="1376955"/>
                  </a:cubicBezTo>
                  <a:cubicBezTo>
                    <a:pt x="2631118" y="1374266"/>
                    <a:pt x="2612299" y="1378779"/>
                    <a:pt x="2597512" y="1367162"/>
                  </a:cubicBezTo>
                  <a:cubicBezTo>
                    <a:pt x="2587911" y="1359672"/>
                    <a:pt x="2578597" y="1361401"/>
                    <a:pt x="2568324" y="1362553"/>
                  </a:cubicBezTo>
                  <a:cubicBezTo>
                    <a:pt x="2560547" y="1363417"/>
                    <a:pt x="2552577" y="1363128"/>
                    <a:pt x="2544704" y="1363225"/>
                  </a:cubicBezTo>
                  <a:cubicBezTo>
                    <a:pt x="2530878" y="1363512"/>
                    <a:pt x="2517052" y="1363609"/>
                    <a:pt x="2503225" y="1364089"/>
                  </a:cubicBezTo>
                  <a:cubicBezTo>
                    <a:pt x="2498808" y="1364281"/>
                    <a:pt x="2494297" y="1366682"/>
                    <a:pt x="2489975" y="1366298"/>
                  </a:cubicBezTo>
                  <a:cubicBezTo>
                    <a:pt x="2470004" y="1364473"/>
                    <a:pt x="2450033" y="1361592"/>
                    <a:pt x="2430061" y="1359960"/>
                  </a:cubicBezTo>
                  <a:cubicBezTo>
                    <a:pt x="2418732" y="1359001"/>
                    <a:pt x="2407114" y="1360824"/>
                    <a:pt x="2395880" y="1359480"/>
                  </a:cubicBezTo>
                  <a:cubicBezTo>
                    <a:pt x="2382919" y="1357944"/>
                    <a:pt x="2370245" y="1354008"/>
                    <a:pt x="2357378" y="1351607"/>
                  </a:cubicBezTo>
                  <a:cubicBezTo>
                    <a:pt x="2353826" y="1350935"/>
                    <a:pt x="2349889" y="1351799"/>
                    <a:pt x="2346145" y="1351991"/>
                  </a:cubicBezTo>
                  <a:cubicBezTo>
                    <a:pt x="2341920" y="1352183"/>
                    <a:pt x="2337791" y="1352567"/>
                    <a:pt x="2333567" y="1352663"/>
                  </a:cubicBezTo>
                  <a:cubicBezTo>
                    <a:pt x="2320700" y="1352856"/>
                    <a:pt x="2307835" y="1352567"/>
                    <a:pt x="2294968" y="1353240"/>
                  </a:cubicBezTo>
                  <a:cubicBezTo>
                    <a:pt x="2287095" y="1353624"/>
                    <a:pt x="2278839" y="1357560"/>
                    <a:pt x="2271540" y="1356120"/>
                  </a:cubicBezTo>
                  <a:cubicBezTo>
                    <a:pt x="2256659" y="1353335"/>
                    <a:pt x="2241776" y="1359576"/>
                    <a:pt x="2226895" y="1354392"/>
                  </a:cubicBezTo>
                  <a:cubicBezTo>
                    <a:pt x="2222285" y="1352856"/>
                    <a:pt x="2215948" y="1356696"/>
                    <a:pt x="2210379" y="1356888"/>
                  </a:cubicBezTo>
                  <a:cubicBezTo>
                    <a:pt x="2196457" y="1357368"/>
                    <a:pt x="2182535" y="1357272"/>
                    <a:pt x="2168613" y="1357176"/>
                  </a:cubicBezTo>
                  <a:cubicBezTo>
                    <a:pt x="2156131" y="1357080"/>
                    <a:pt x="2143168" y="1358424"/>
                    <a:pt x="2131167" y="1355736"/>
                  </a:cubicBezTo>
                  <a:cubicBezTo>
                    <a:pt x="2118588" y="1352856"/>
                    <a:pt x="2107259" y="1353240"/>
                    <a:pt x="2095065" y="1356504"/>
                  </a:cubicBezTo>
                  <a:cubicBezTo>
                    <a:pt x="2086711" y="1358712"/>
                    <a:pt x="2077878" y="1359001"/>
                    <a:pt x="2069237" y="1359672"/>
                  </a:cubicBezTo>
                  <a:cubicBezTo>
                    <a:pt x="2059924" y="1360440"/>
                    <a:pt x="2049650" y="1358424"/>
                    <a:pt x="2041201" y="1361592"/>
                  </a:cubicBezTo>
                  <a:cubicBezTo>
                    <a:pt x="2016044" y="1371002"/>
                    <a:pt x="1990216" y="1373018"/>
                    <a:pt x="1963909" y="1373018"/>
                  </a:cubicBezTo>
                  <a:cubicBezTo>
                    <a:pt x="1959107" y="1373018"/>
                    <a:pt x="1954210" y="1371675"/>
                    <a:pt x="1949603" y="1370234"/>
                  </a:cubicBezTo>
                  <a:cubicBezTo>
                    <a:pt x="1922717" y="1361592"/>
                    <a:pt x="1895737" y="1362360"/>
                    <a:pt x="1868373" y="1367641"/>
                  </a:cubicBezTo>
                  <a:cubicBezTo>
                    <a:pt x="1862708" y="1368794"/>
                    <a:pt x="1856372" y="1368986"/>
                    <a:pt x="1850707" y="1367834"/>
                  </a:cubicBezTo>
                  <a:cubicBezTo>
                    <a:pt x="1834768" y="1364473"/>
                    <a:pt x="1819309" y="1358904"/>
                    <a:pt x="1803275" y="1356504"/>
                  </a:cubicBezTo>
                  <a:cubicBezTo>
                    <a:pt x="1776775" y="1352567"/>
                    <a:pt x="1753828" y="1365817"/>
                    <a:pt x="1730112" y="1374459"/>
                  </a:cubicBezTo>
                  <a:cubicBezTo>
                    <a:pt x="1707548" y="1382620"/>
                    <a:pt x="1688345" y="1401055"/>
                    <a:pt x="1661652" y="1396926"/>
                  </a:cubicBezTo>
                  <a:cubicBezTo>
                    <a:pt x="1658965" y="1396542"/>
                    <a:pt x="1655988" y="1399134"/>
                    <a:pt x="1653011" y="1399807"/>
                  </a:cubicBezTo>
                  <a:cubicBezTo>
                    <a:pt x="1644850" y="1401631"/>
                    <a:pt x="1636689" y="1403839"/>
                    <a:pt x="1628431" y="1404704"/>
                  </a:cubicBezTo>
                  <a:cubicBezTo>
                    <a:pt x="1618350" y="1405856"/>
                    <a:pt x="1608076" y="1405472"/>
                    <a:pt x="1597995" y="1406432"/>
                  </a:cubicBezTo>
                  <a:cubicBezTo>
                    <a:pt x="1585032" y="1407584"/>
                    <a:pt x="1572263" y="1410656"/>
                    <a:pt x="1559396" y="1410656"/>
                  </a:cubicBezTo>
                  <a:cubicBezTo>
                    <a:pt x="1549026" y="1410656"/>
                    <a:pt x="1538753" y="1407104"/>
                    <a:pt x="1528480" y="1405375"/>
                  </a:cubicBezTo>
                  <a:cubicBezTo>
                    <a:pt x="1513981" y="1402975"/>
                    <a:pt x="1498042" y="1403647"/>
                    <a:pt x="1485272" y="1397502"/>
                  </a:cubicBezTo>
                  <a:cubicBezTo>
                    <a:pt x="1471639" y="1390973"/>
                    <a:pt x="1458676" y="1387997"/>
                    <a:pt x="1444562" y="1390013"/>
                  </a:cubicBezTo>
                  <a:cubicBezTo>
                    <a:pt x="1439857" y="1390685"/>
                    <a:pt x="1433808" y="1394718"/>
                    <a:pt x="1431696" y="1398846"/>
                  </a:cubicBezTo>
                  <a:cubicBezTo>
                    <a:pt x="1426991" y="1408064"/>
                    <a:pt x="1420559" y="1409697"/>
                    <a:pt x="1411821" y="1406527"/>
                  </a:cubicBezTo>
                  <a:cubicBezTo>
                    <a:pt x="1404236" y="1403839"/>
                    <a:pt x="1394922" y="1402495"/>
                    <a:pt x="1389738" y="1397310"/>
                  </a:cubicBezTo>
                  <a:cubicBezTo>
                    <a:pt x="1375047" y="1382620"/>
                    <a:pt x="1356324" y="1382140"/>
                    <a:pt x="1338081" y="1378204"/>
                  </a:cubicBezTo>
                  <a:cubicBezTo>
                    <a:pt x="1326945" y="1375802"/>
                    <a:pt x="1316574" y="1375707"/>
                    <a:pt x="1305436" y="1377339"/>
                  </a:cubicBezTo>
                  <a:cubicBezTo>
                    <a:pt x="1281241" y="1380988"/>
                    <a:pt x="1257717" y="1375802"/>
                    <a:pt x="1234481" y="1369178"/>
                  </a:cubicBezTo>
                  <a:cubicBezTo>
                    <a:pt x="1219118" y="1364761"/>
                    <a:pt x="1203372" y="1362073"/>
                    <a:pt x="1188106" y="1357560"/>
                  </a:cubicBezTo>
                  <a:cubicBezTo>
                    <a:pt x="1176680" y="1354104"/>
                    <a:pt x="1165255" y="1349975"/>
                    <a:pt x="1154790" y="1344406"/>
                  </a:cubicBezTo>
                  <a:cubicBezTo>
                    <a:pt x="1139618" y="1336244"/>
                    <a:pt x="1126369" y="1323954"/>
                    <a:pt x="1107069" y="1327219"/>
                  </a:cubicBezTo>
                  <a:cubicBezTo>
                    <a:pt x="1090074" y="1330099"/>
                    <a:pt x="1074713" y="1324051"/>
                    <a:pt x="1059158" y="1318290"/>
                  </a:cubicBezTo>
                  <a:cubicBezTo>
                    <a:pt x="1047732" y="1314065"/>
                    <a:pt x="1036308" y="1309744"/>
                    <a:pt x="1024496" y="1307056"/>
                  </a:cubicBezTo>
                  <a:cubicBezTo>
                    <a:pt x="1010478" y="1303887"/>
                    <a:pt x="994635" y="1305232"/>
                    <a:pt x="982153" y="1299374"/>
                  </a:cubicBezTo>
                  <a:cubicBezTo>
                    <a:pt x="969095" y="1293229"/>
                    <a:pt x="958246" y="1297358"/>
                    <a:pt x="946628" y="1299087"/>
                  </a:cubicBezTo>
                  <a:cubicBezTo>
                    <a:pt x="928097" y="1301775"/>
                    <a:pt x="909661" y="1306768"/>
                    <a:pt x="890939" y="1300431"/>
                  </a:cubicBezTo>
                  <a:cubicBezTo>
                    <a:pt x="868184" y="1292750"/>
                    <a:pt x="845620" y="1284493"/>
                    <a:pt x="822769" y="1277196"/>
                  </a:cubicBezTo>
                  <a:cubicBezTo>
                    <a:pt x="813934" y="1274410"/>
                    <a:pt x="804431" y="1273258"/>
                    <a:pt x="795212" y="1272010"/>
                  </a:cubicBezTo>
                  <a:cubicBezTo>
                    <a:pt x="786476" y="1270954"/>
                    <a:pt x="776010" y="1273642"/>
                    <a:pt x="769288" y="1269610"/>
                  </a:cubicBezTo>
                  <a:cubicBezTo>
                    <a:pt x="752005" y="1259241"/>
                    <a:pt x="734243" y="1254152"/>
                    <a:pt x="714271" y="1254152"/>
                  </a:cubicBezTo>
                  <a:cubicBezTo>
                    <a:pt x="706781" y="1254152"/>
                    <a:pt x="699484" y="1249831"/>
                    <a:pt x="691900" y="1249062"/>
                  </a:cubicBezTo>
                  <a:cubicBezTo>
                    <a:pt x="681529" y="1248103"/>
                    <a:pt x="669623" y="1245510"/>
                    <a:pt x="660598" y="1249159"/>
                  </a:cubicBezTo>
                  <a:cubicBezTo>
                    <a:pt x="639379" y="1257800"/>
                    <a:pt x="622193" y="1250599"/>
                    <a:pt x="603662" y="1242054"/>
                  </a:cubicBezTo>
                  <a:cubicBezTo>
                    <a:pt x="585418" y="1233604"/>
                    <a:pt x="566215" y="1226884"/>
                    <a:pt x="546821" y="1221314"/>
                  </a:cubicBezTo>
                  <a:cubicBezTo>
                    <a:pt x="539524" y="1219298"/>
                    <a:pt x="530787" y="1222659"/>
                    <a:pt x="522721" y="1223330"/>
                  </a:cubicBezTo>
                  <a:cubicBezTo>
                    <a:pt x="519840" y="1223523"/>
                    <a:pt x="516671" y="1223811"/>
                    <a:pt x="514080" y="1222851"/>
                  </a:cubicBezTo>
                  <a:cubicBezTo>
                    <a:pt x="489020" y="1213633"/>
                    <a:pt x="463575" y="1206624"/>
                    <a:pt x="436404" y="1211424"/>
                  </a:cubicBezTo>
                  <a:cubicBezTo>
                    <a:pt x="433908" y="1211905"/>
                    <a:pt x="431123" y="1210849"/>
                    <a:pt x="428626" y="1210177"/>
                  </a:cubicBezTo>
                  <a:cubicBezTo>
                    <a:pt x="416432" y="1206720"/>
                    <a:pt x="404526" y="1201247"/>
                    <a:pt x="392141" y="1199999"/>
                  </a:cubicBezTo>
                  <a:cubicBezTo>
                    <a:pt x="361608" y="1196927"/>
                    <a:pt x="330884" y="1195678"/>
                    <a:pt x="300157" y="1193662"/>
                  </a:cubicBezTo>
                  <a:cubicBezTo>
                    <a:pt x="298237" y="1193566"/>
                    <a:pt x="296221" y="1193566"/>
                    <a:pt x="294493" y="1192894"/>
                  </a:cubicBezTo>
                  <a:cubicBezTo>
                    <a:pt x="283163" y="1188765"/>
                    <a:pt x="273274" y="1190110"/>
                    <a:pt x="263671" y="1197982"/>
                  </a:cubicBezTo>
                  <a:cubicBezTo>
                    <a:pt x="259447" y="1201439"/>
                    <a:pt x="253686" y="1203263"/>
                    <a:pt x="248406" y="1205184"/>
                  </a:cubicBezTo>
                  <a:cubicBezTo>
                    <a:pt x="240628" y="1208065"/>
                    <a:pt x="232659" y="1210849"/>
                    <a:pt x="224594" y="1212673"/>
                  </a:cubicBezTo>
                  <a:cubicBezTo>
                    <a:pt x="216624" y="1214401"/>
                    <a:pt x="208079" y="1216801"/>
                    <a:pt x="200398" y="1215458"/>
                  </a:cubicBezTo>
                  <a:cubicBezTo>
                    <a:pt x="186572" y="1213057"/>
                    <a:pt x="173417" y="1207681"/>
                    <a:pt x="159783" y="1204127"/>
                  </a:cubicBezTo>
                  <a:cubicBezTo>
                    <a:pt x="155079" y="1202879"/>
                    <a:pt x="149893" y="1203072"/>
                    <a:pt x="144997" y="1202975"/>
                  </a:cubicBezTo>
                  <a:cubicBezTo>
                    <a:pt x="133763" y="1202688"/>
                    <a:pt x="122241" y="1205472"/>
                    <a:pt x="112064" y="1197503"/>
                  </a:cubicBezTo>
                  <a:cubicBezTo>
                    <a:pt x="102655" y="1190014"/>
                    <a:pt x="93148" y="1192221"/>
                    <a:pt x="83259" y="1197887"/>
                  </a:cubicBezTo>
                  <a:cubicBezTo>
                    <a:pt x="76154" y="1201920"/>
                    <a:pt x="68090" y="1205088"/>
                    <a:pt x="60120" y="1206624"/>
                  </a:cubicBezTo>
                  <a:cubicBezTo>
                    <a:pt x="49174" y="1208736"/>
                    <a:pt x="38324" y="1209601"/>
                    <a:pt x="26514" y="1208352"/>
                  </a:cubicBezTo>
                  <a:cubicBezTo>
                    <a:pt x="18161" y="1207488"/>
                    <a:pt x="11343" y="1207104"/>
                    <a:pt x="4814" y="1202015"/>
                  </a:cubicBezTo>
                  <a:cubicBezTo>
                    <a:pt x="3759" y="1201247"/>
                    <a:pt x="1839" y="1201055"/>
                    <a:pt x="398" y="1201152"/>
                  </a:cubicBezTo>
                  <a:lnTo>
                    <a:pt x="0" y="1201150"/>
                  </a:lnTo>
                  <a:lnTo>
                    <a:pt x="0" y="1004512"/>
                  </a:lnTo>
                  <a:lnTo>
                    <a:pt x="30355" y="1002784"/>
                  </a:lnTo>
                  <a:cubicBezTo>
                    <a:pt x="37748" y="1002111"/>
                    <a:pt x="44853" y="999520"/>
                    <a:pt x="52151" y="997695"/>
                  </a:cubicBezTo>
                  <a:cubicBezTo>
                    <a:pt x="56183" y="996639"/>
                    <a:pt x="60504" y="993855"/>
                    <a:pt x="64248" y="994430"/>
                  </a:cubicBezTo>
                  <a:cubicBezTo>
                    <a:pt x="85948" y="997791"/>
                    <a:pt x="105823" y="989534"/>
                    <a:pt x="126370" y="985405"/>
                  </a:cubicBezTo>
                  <a:cubicBezTo>
                    <a:pt x="135876" y="983485"/>
                    <a:pt x="144805" y="978876"/>
                    <a:pt x="154022" y="975708"/>
                  </a:cubicBezTo>
                  <a:cubicBezTo>
                    <a:pt x="156423" y="974843"/>
                    <a:pt x="159111" y="974075"/>
                    <a:pt x="161512" y="974268"/>
                  </a:cubicBezTo>
                  <a:cubicBezTo>
                    <a:pt x="175242" y="975420"/>
                    <a:pt x="188876" y="977052"/>
                    <a:pt x="202510" y="978300"/>
                  </a:cubicBezTo>
                  <a:cubicBezTo>
                    <a:pt x="214896" y="979452"/>
                    <a:pt x="227378" y="979836"/>
                    <a:pt x="233235" y="993950"/>
                  </a:cubicBezTo>
                  <a:cubicBezTo>
                    <a:pt x="234100" y="996159"/>
                    <a:pt x="236979" y="997791"/>
                    <a:pt x="239188" y="999231"/>
                  </a:cubicBezTo>
                  <a:cubicBezTo>
                    <a:pt x="273274" y="1021411"/>
                    <a:pt x="291516" y="1020835"/>
                    <a:pt x="324834" y="997407"/>
                  </a:cubicBezTo>
                  <a:cubicBezTo>
                    <a:pt x="328290" y="995007"/>
                    <a:pt x="335683" y="993278"/>
                    <a:pt x="337987" y="995198"/>
                  </a:cubicBezTo>
                  <a:cubicBezTo>
                    <a:pt x="357575" y="1011137"/>
                    <a:pt x="378986" y="1009409"/>
                    <a:pt x="401550" y="1004416"/>
                  </a:cubicBezTo>
                  <a:cubicBezTo>
                    <a:pt x="407407" y="1003072"/>
                    <a:pt x="415664" y="1003072"/>
                    <a:pt x="420081" y="1006240"/>
                  </a:cubicBezTo>
                  <a:cubicBezTo>
                    <a:pt x="441108" y="1020930"/>
                    <a:pt x="463672" y="1018819"/>
                    <a:pt x="486523" y="1014498"/>
                  </a:cubicBezTo>
                  <a:cubicBezTo>
                    <a:pt x="490075" y="1013826"/>
                    <a:pt x="494397" y="1010177"/>
                    <a:pt x="495932" y="1006817"/>
                  </a:cubicBezTo>
                  <a:cubicBezTo>
                    <a:pt x="501406" y="994911"/>
                    <a:pt x="511680" y="990878"/>
                    <a:pt x="523009" y="987517"/>
                  </a:cubicBezTo>
                  <a:cubicBezTo>
                    <a:pt x="540868" y="982044"/>
                    <a:pt x="558438" y="975611"/>
                    <a:pt x="576393" y="970427"/>
                  </a:cubicBezTo>
                  <a:cubicBezTo>
                    <a:pt x="580811" y="969179"/>
                    <a:pt x="586283" y="969947"/>
                    <a:pt x="590892" y="971387"/>
                  </a:cubicBezTo>
                  <a:cubicBezTo>
                    <a:pt x="606638" y="976284"/>
                    <a:pt x="616624" y="988574"/>
                    <a:pt x="627569" y="999904"/>
                  </a:cubicBezTo>
                  <a:cubicBezTo>
                    <a:pt x="632370" y="1004897"/>
                    <a:pt x="638995" y="1008449"/>
                    <a:pt x="645429" y="1011329"/>
                  </a:cubicBezTo>
                  <a:cubicBezTo>
                    <a:pt x="662135" y="1018723"/>
                    <a:pt x="679226" y="1025348"/>
                    <a:pt x="696125" y="1032356"/>
                  </a:cubicBezTo>
                  <a:cubicBezTo>
                    <a:pt x="697757" y="1033029"/>
                    <a:pt x="699100" y="1034757"/>
                    <a:pt x="700349" y="1036197"/>
                  </a:cubicBezTo>
                  <a:cubicBezTo>
                    <a:pt x="712831" y="1051368"/>
                    <a:pt x="725216" y="1066634"/>
                    <a:pt x="737795" y="1081804"/>
                  </a:cubicBezTo>
                  <a:cubicBezTo>
                    <a:pt x="740195" y="1084684"/>
                    <a:pt x="743652" y="1086797"/>
                    <a:pt x="746244" y="1089581"/>
                  </a:cubicBezTo>
                  <a:cubicBezTo>
                    <a:pt x="749893" y="1093422"/>
                    <a:pt x="754502" y="1097071"/>
                    <a:pt x="756422" y="1101680"/>
                  </a:cubicBezTo>
                  <a:cubicBezTo>
                    <a:pt x="762374" y="1116177"/>
                    <a:pt x="773801" y="1122419"/>
                    <a:pt x="788202" y="1125108"/>
                  </a:cubicBezTo>
                  <a:cubicBezTo>
                    <a:pt x="801357" y="1127603"/>
                    <a:pt x="814511" y="1129716"/>
                    <a:pt x="827569" y="1132596"/>
                  </a:cubicBezTo>
                  <a:cubicBezTo>
                    <a:pt x="843507" y="1136053"/>
                    <a:pt x="859350" y="1139798"/>
                    <a:pt x="875097" y="1144022"/>
                  </a:cubicBezTo>
                  <a:cubicBezTo>
                    <a:pt x="881913" y="1145847"/>
                    <a:pt x="889115" y="1147959"/>
                    <a:pt x="894972" y="1151704"/>
                  </a:cubicBezTo>
                  <a:cubicBezTo>
                    <a:pt x="911390" y="1162073"/>
                    <a:pt x="928961" y="1169082"/>
                    <a:pt x="948260" y="1166298"/>
                  </a:cubicBezTo>
                  <a:cubicBezTo>
                    <a:pt x="963718" y="1164089"/>
                    <a:pt x="976680" y="1169754"/>
                    <a:pt x="986282" y="1178588"/>
                  </a:cubicBezTo>
                  <a:cubicBezTo>
                    <a:pt x="1003757" y="1194623"/>
                    <a:pt x="1022479" y="1190973"/>
                    <a:pt x="1041107" y="1185789"/>
                  </a:cubicBezTo>
                  <a:cubicBezTo>
                    <a:pt x="1050708" y="1183101"/>
                    <a:pt x="1058581" y="1183485"/>
                    <a:pt x="1067703" y="1186076"/>
                  </a:cubicBezTo>
                  <a:cubicBezTo>
                    <a:pt x="1088826" y="1192126"/>
                    <a:pt x="1102941" y="1208544"/>
                    <a:pt x="1116574" y="1222946"/>
                  </a:cubicBezTo>
                  <a:cubicBezTo>
                    <a:pt x="1128193" y="1235236"/>
                    <a:pt x="1141251" y="1242149"/>
                    <a:pt x="1155557" y="1247335"/>
                  </a:cubicBezTo>
                  <a:cubicBezTo>
                    <a:pt x="1173608" y="1253959"/>
                    <a:pt x="1187914" y="1251464"/>
                    <a:pt x="1196556" y="1235525"/>
                  </a:cubicBezTo>
                  <a:cubicBezTo>
                    <a:pt x="1198956" y="1231012"/>
                    <a:pt x="1203180" y="1225730"/>
                    <a:pt x="1207693" y="1224387"/>
                  </a:cubicBezTo>
                  <a:cubicBezTo>
                    <a:pt x="1229488" y="1217666"/>
                    <a:pt x="1251572" y="1207872"/>
                    <a:pt x="1274904" y="1213826"/>
                  </a:cubicBezTo>
                  <a:cubicBezTo>
                    <a:pt x="1307165" y="1221987"/>
                    <a:pt x="1338658" y="1221507"/>
                    <a:pt x="1370919" y="1213442"/>
                  </a:cubicBezTo>
                  <a:cubicBezTo>
                    <a:pt x="1423247" y="1200383"/>
                    <a:pt x="1475575" y="1186557"/>
                    <a:pt x="1530593" y="1189437"/>
                  </a:cubicBezTo>
                  <a:cubicBezTo>
                    <a:pt x="1539713" y="1189917"/>
                    <a:pt x="1550563" y="1184060"/>
                    <a:pt x="1558436" y="1178299"/>
                  </a:cubicBezTo>
                  <a:cubicBezTo>
                    <a:pt x="1573511" y="1167354"/>
                    <a:pt x="1572838" y="1166489"/>
                    <a:pt x="1589737" y="1175515"/>
                  </a:cubicBezTo>
                  <a:cubicBezTo>
                    <a:pt x="1593770" y="1177724"/>
                    <a:pt x="1598763" y="1179068"/>
                    <a:pt x="1601740" y="1182333"/>
                  </a:cubicBezTo>
                  <a:cubicBezTo>
                    <a:pt x="1616909" y="1198943"/>
                    <a:pt x="1635633" y="1194910"/>
                    <a:pt x="1654259" y="1192510"/>
                  </a:cubicBezTo>
                  <a:cubicBezTo>
                    <a:pt x="1657524" y="1192030"/>
                    <a:pt x="1661460" y="1191358"/>
                    <a:pt x="1664246" y="1192702"/>
                  </a:cubicBezTo>
                  <a:cubicBezTo>
                    <a:pt x="1676823" y="1198750"/>
                    <a:pt x="1687481" y="1196639"/>
                    <a:pt x="1698427" y="1188381"/>
                  </a:cubicBezTo>
                  <a:cubicBezTo>
                    <a:pt x="1707932" y="1181276"/>
                    <a:pt x="1718878" y="1177052"/>
                    <a:pt x="1730112" y="1185885"/>
                  </a:cubicBezTo>
                  <a:cubicBezTo>
                    <a:pt x="1755076" y="1205472"/>
                    <a:pt x="1781767" y="1206432"/>
                    <a:pt x="1809996" y="1194046"/>
                  </a:cubicBezTo>
                  <a:cubicBezTo>
                    <a:pt x="1830159" y="1185213"/>
                    <a:pt x="1850034" y="1183196"/>
                    <a:pt x="1871254" y="1192126"/>
                  </a:cubicBezTo>
                  <a:cubicBezTo>
                    <a:pt x="1879415" y="1195582"/>
                    <a:pt x="1889977" y="1193278"/>
                    <a:pt x="1899482" y="1194046"/>
                  </a:cubicBezTo>
                  <a:cubicBezTo>
                    <a:pt x="1904859" y="1194430"/>
                    <a:pt x="1910813" y="1194526"/>
                    <a:pt x="1915420" y="1196927"/>
                  </a:cubicBezTo>
                  <a:cubicBezTo>
                    <a:pt x="1927711" y="1203072"/>
                    <a:pt x="1939136" y="1210945"/>
                    <a:pt x="1951522" y="1216994"/>
                  </a:cubicBezTo>
                  <a:cubicBezTo>
                    <a:pt x="1957475" y="1219874"/>
                    <a:pt x="1964580" y="1221410"/>
                    <a:pt x="1971302" y="1221507"/>
                  </a:cubicBezTo>
                  <a:cubicBezTo>
                    <a:pt x="1991177" y="1221987"/>
                    <a:pt x="2011052" y="1221987"/>
                    <a:pt x="2030831" y="1221123"/>
                  </a:cubicBezTo>
                  <a:cubicBezTo>
                    <a:pt x="2063476" y="1219778"/>
                    <a:pt x="2096601" y="1219490"/>
                    <a:pt x="2120125" y="1190878"/>
                  </a:cubicBezTo>
                  <a:cubicBezTo>
                    <a:pt x="2122046" y="1188573"/>
                    <a:pt x="2126174" y="1187229"/>
                    <a:pt x="2129439" y="1186845"/>
                  </a:cubicBezTo>
                  <a:cubicBezTo>
                    <a:pt x="2144513" y="1185021"/>
                    <a:pt x="2159971" y="1184828"/>
                    <a:pt x="2174854" y="1181852"/>
                  </a:cubicBezTo>
                  <a:cubicBezTo>
                    <a:pt x="2186760" y="1179452"/>
                    <a:pt x="2196650" y="1180220"/>
                    <a:pt x="2205674" y="1188669"/>
                  </a:cubicBezTo>
                  <a:cubicBezTo>
                    <a:pt x="2217485" y="1199807"/>
                    <a:pt x="2231887" y="1206336"/>
                    <a:pt x="2247634" y="1202784"/>
                  </a:cubicBezTo>
                  <a:cubicBezTo>
                    <a:pt x="2263379" y="1199327"/>
                    <a:pt x="2273749" y="1206816"/>
                    <a:pt x="2285367" y="1214594"/>
                  </a:cubicBezTo>
                  <a:cubicBezTo>
                    <a:pt x="2293817" y="1220258"/>
                    <a:pt x="2303418" y="1227363"/>
                    <a:pt x="2312827" y="1227939"/>
                  </a:cubicBezTo>
                  <a:cubicBezTo>
                    <a:pt x="2334143" y="1229187"/>
                    <a:pt x="2352482" y="1248967"/>
                    <a:pt x="2375622" y="1237733"/>
                  </a:cubicBezTo>
                  <a:cubicBezTo>
                    <a:pt x="2377158" y="1236965"/>
                    <a:pt x="2379942" y="1238885"/>
                    <a:pt x="2382151" y="1239365"/>
                  </a:cubicBezTo>
                  <a:cubicBezTo>
                    <a:pt x="2399817" y="1243014"/>
                    <a:pt x="2416428" y="1239461"/>
                    <a:pt x="2429390" y="1227459"/>
                  </a:cubicBezTo>
                  <a:cubicBezTo>
                    <a:pt x="2446385" y="1211809"/>
                    <a:pt x="2465203" y="1210272"/>
                    <a:pt x="2486134" y="1215362"/>
                  </a:cubicBezTo>
                  <a:cubicBezTo>
                    <a:pt x="2492856" y="1216994"/>
                    <a:pt x="2499577" y="1218146"/>
                    <a:pt x="2506394" y="1219490"/>
                  </a:cubicBezTo>
                  <a:cubicBezTo>
                    <a:pt x="2515611" y="1221410"/>
                    <a:pt x="2524925" y="1223427"/>
                    <a:pt x="2534142" y="1225347"/>
                  </a:cubicBezTo>
                  <a:cubicBezTo>
                    <a:pt x="2543072" y="1227268"/>
                    <a:pt x="2552962" y="1230532"/>
                    <a:pt x="2559874" y="1222275"/>
                  </a:cubicBezTo>
                  <a:cubicBezTo>
                    <a:pt x="2565827" y="1215169"/>
                    <a:pt x="2570052" y="1215842"/>
                    <a:pt x="2575525" y="1221987"/>
                  </a:cubicBezTo>
                  <a:cubicBezTo>
                    <a:pt x="2594536" y="1243494"/>
                    <a:pt x="2617580" y="1256936"/>
                    <a:pt x="2646960" y="1257896"/>
                  </a:cubicBezTo>
                  <a:cubicBezTo>
                    <a:pt x="2653009" y="1258088"/>
                    <a:pt x="2659154" y="1259432"/>
                    <a:pt x="2665107" y="1260873"/>
                  </a:cubicBezTo>
                  <a:cubicBezTo>
                    <a:pt x="2668756" y="1261736"/>
                    <a:pt x="2673173" y="1262697"/>
                    <a:pt x="2675381" y="1265290"/>
                  </a:cubicBezTo>
                  <a:cubicBezTo>
                    <a:pt x="2692567" y="1285068"/>
                    <a:pt x="2713979" y="1298799"/>
                    <a:pt x="2737311" y="1309841"/>
                  </a:cubicBezTo>
                  <a:cubicBezTo>
                    <a:pt x="2745664" y="1313777"/>
                    <a:pt x="2754594" y="1317713"/>
                    <a:pt x="2763619" y="1318866"/>
                  </a:cubicBezTo>
                  <a:cubicBezTo>
                    <a:pt x="2773028" y="1320018"/>
                    <a:pt x="2782917" y="1318098"/>
                    <a:pt x="2792519" y="1317041"/>
                  </a:cubicBezTo>
                  <a:cubicBezTo>
                    <a:pt x="2798184" y="1316466"/>
                    <a:pt x="2804713" y="1316561"/>
                    <a:pt x="2809226" y="1313777"/>
                  </a:cubicBezTo>
                  <a:cubicBezTo>
                    <a:pt x="2823532" y="1305039"/>
                    <a:pt x="2837358" y="1295631"/>
                    <a:pt x="2850705" y="1285452"/>
                  </a:cubicBezTo>
                  <a:cubicBezTo>
                    <a:pt x="2862131" y="1276715"/>
                    <a:pt x="2864435" y="1275467"/>
                    <a:pt x="2874324" y="1286413"/>
                  </a:cubicBezTo>
                  <a:cubicBezTo>
                    <a:pt x="2884502" y="1297647"/>
                    <a:pt x="2897176" y="1303503"/>
                    <a:pt x="2911194" y="1305903"/>
                  </a:cubicBezTo>
                  <a:cubicBezTo>
                    <a:pt x="2933373" y="1309648"/>
                    <a:pt x="2955745" y="1312816"/>
                    <a:pt x="2978116" y="1314641"/>
                  </a:cubicBezTo>
                  <a:cubicBezTo>
                    <a:pt x="2998375" y="1316273"/>
                    <a:pt x="3008073" y="1307440"/>
                    <a:pt x="3012106" y="1287373"/>
                  </a:cubicBezTo>
                  <a:cubicBezTo>
                    <a:pt x="3014410" y="1276235"/>
                    <a:pt x="3017387" y="1264137"/>
                    <a:pt x="3029676" y="1261161"/>
                  </a:cubicBezTo>
                  <a:cubicBezTo>
                    <a:pt x="3049744" y="1256360"/>
                    <a:pt x="3070579" y="1254248"/>
                    <a:pt x="3080469" y="1230724"/>
                  </a:cubicBezTo>
                  <a:cubicBezTo>
                    <a:pt x="3085941" y="1235909"/>
                    <a:pt x="3089302" y="1238981"/>
                    <a:pt x="3092567" y="1242054"/>
                  </a:cubicBezTo>
                  <a:cubicBezTo>
                    <a:pt x="3101592" y="1250599"/>
                    <a:pt x="3120314" y="1254248"/>
                    <a:pt x="3129821" y="1246855"/>
                  </a:cubicBezTo>
                  <a:cubicBezTo>
                    <a:pt x="3143839" y="1236101"/>
                    <a:pt x="3156705" y="1238117"/>
                    <a:pt x="3170147" y="1246471"/>
                  </a:cubicBezTo>
                  <a:cubicBezTo>
                    <a:pt x="3192615" y="1260297"/>
                    <a:pt x="3217674" y="1257128"/>
                    <a:pt x="3240429" y="1251559"/>
                  </a:cubicBezTo>
                  <a:cubicBezTo>
                    <a:pt x="3257617" y="1247430"/>
                    <a:pt x="3275956" y="1239845"/>
                    <a:pt x="3287189" y="1222466"/>
                  </a:cubicBezTo>
                  <a:cubicBezTo>
                    <a:pt x="3290741" y="1216898"/>
                    <a:pt x="3298711" y="1214113"/>
                    <a:pt x="3305049" y="1210465"/>
                  </a:cubicBezTo>
                  <a:cubicBezTo>
                    <a:pt x="3310329" y="1207488"/>
                    <a:pt x="3315898" y="1204704"/>
                    <a:pt x="3321755" y="1202784"/>
                  </a:cubicBezTo>
                  <a:cubicBezTo>
                    <a:pt x="3327995" y="1200671"/>
                    <a:pt x="3334909" y="1197598"/>
                    <a:pt x="3341055" y="1198463"/>
                  </a:cubicBezTo>
                  <a:cubicBezTo>
                    <a:pt x="3359681" y="1200959"/>
                    <a:pt x="3374467" y="1196062"/>
                    <a:pt x="3387621" y="1182140"/>
                  </a:cubicBezTo>
                  <a:cubicBezTo>
                    <a:pt x="3394439" y="1174939"/>
                    <a:pt x="3404520" y="1166202"/>
                    <a:pt x="3413161" y="1166105"/>
                  </a:cubicBezTo>
                  <a:cubicBezTo>
                    <a:pt x="3434189" y="1165818"/>
                    <a:pt x="3451663" y="1158905"/>
                    <a:pt x="3470579" y="1150647"/>
                  </a:cubicBezTo>
                  <a:cubicBezTo>
                    <a:pt x="3482772" y="1145366"/>
                    <a:pt x="3496598" y="1141718"/>
                    <a:pt x="3509657" y="1136821"/>
                  </a:cubicBezTo>
                  <a:cubicBezTo>
                    <a:pt x="3524923" y="1131060"/>
                    <a:pt x="3541534" y="1128948"/>
                    <a:pt x="3550847" y="1113009"/>
                  </a:cubicBezTo>
                  <a:cubicBezTo>
                    <a:pt x="3551903" y="1111281"/>
                    <a:pt x="3555072" y="1110993"/>
                    <a:pt x="3556608" y="1109361"/>
                  </a:cubicBezTo>
                  <a:cubicBezTo>
                    <a:pt x="3561505" y="1104368"/>
                    <a:pt x="3567842" y="1099760"/>
                    <a:pt x="3570435" y="1093710"/>
                  </a:cubicBezTo>
                  <a:cubicBezTo>
                    <a:pt x="3577923" y="1076044"/>
                    <a:pt x="3583780" y="1057800"/>
                    <a:pt x="3590501" y="1039846"/>
                  </a:cubicBezTo>
                  <a:cubicBezTo>
                    <a:pt x="3591942" y="1036005"/>
                    <a:pt x="3593285" y="1031108"/>
                    <a:pt x="3596263" y="1028900"/>
                  </a:cubicBezTo>
                  <a:cubicBezTo>
                    <a:pt x="3613449" y="1016226"/>
                    <a:pt x="3630925" y="1004032"/>
                    <a:pt x="3648591" y="992030"/>
                  </a:cubicBezTo>
                  <a:cubicBezTo>
                    <a:pt x="3655696" y="987229"/>
                    <a:pt x="3661649" y="989918"/>
                    <a:pt x="3667986" y="995487"/>
                  </a:cubicBezTo>
                  <a:cubicBezTo>
                    <a:pt x="3674131" y="1000768"/>
                    <a:pt x="3681717" y="1006240"/>
                    <a:pt x="3689397" y="1007585"/>
                  </a:cubicBezTo>
                  <a:cubicBezTo>
                    <a:pt x="3704760" y="1010177"/>
                    <a:pt x="3720698" y="1010753"/>
                    <a:pt x="3736349" y="1010753"/>
                  </a:cubicBezTo>
                  <a:cubicBezTo>
                    <a:pt x="3742205" y="1010753"/>
                    <a:pt x="3748446" y="1007297"/>
                    <a:pt x="3753919" y="1004513"/>
                  </a:cubicBezTo>
                  <a:cubicBezTo>
                    <a:pt x="3764289" y="999231"/>
                    <a:pt x="3773890" y="992126"/>
                    <a:pt x="3784643" y="987710"/>
                  </a:cubicBezTo>
                  <a:cubicBezTo>
                    <a:pt x="3797126" y="982621"/>
                    <a:pt x="3804615" y="974459"/>
                    <a:pt x="3808359" y="961689"/>
                  </a:cubicBezTo>
                  <a:cubicBezTo>
                    <a:pt x="3813929" y="942679"/>
                    <a:pt x="3827179" y="929428"/>
                    <a:pt x="3842829" y="918674"/>
                  </a:cubicBezTo>
                  <a:cubicBezTo>
                    <a:pt x="3862705" y="904944"/>
                    <a:pt x="3886421" y="905616"/>
                    <a:pt x="3908983" y="902256"/>
                  </a:cubicBezTo>
                  <a:cubicBezTo>
                    <a:pt x="3917625" y="901008"/>
                    <a:pt x="3926555" y="899951"/>
                    <a:pt x="3934428" y="896783"/>
                  </a:cubicBezTo>
                  <a:cubicBezTo>
                    <a:pt x="3964288" y="884877"/>
                    <a:pt x="3994149" y="873548"/>
                    <a:pt x="4026987" y="873835"/>
                  </a:cubicBezTo>
                  <a:cubicBezTo>
                    <a:pt x="4029674" y="873835"/>
                    <a:pt x="4032363" y="873548"/>
                    <a:pt x="4035051" y="873067"/>
                  </a:cubicBezTo>
                  <a:cubicBezTo>
                    <a:pt x="4058383" y="869131"/>
                    <a:pt x="4082483" y="867594"/>
                    <a:pt x="4099189" y="846664"/>
                  </a:cubicBezTo>
                  <a:cubicBezTo>
                    <a:pt x="4102261" y="842823"/>
                    <a:pt x="4109271" y="841671"/>
                    <a:pt x="4114647" y="840134"/>
                  </a:cubicBezTo>
                  <a:cubicBezTo>
                    <a:pt x="4123961" y="837638"/>
                    <a:pt x="4130203" y="832549"/>
                    <a:pt x="4133563" y="823427"/>
                  </a:cubicBezTo>
                  <a:cubicBezTo>
                    <a:pt x="4139229" y="807681"/>
                    <a:pt x="4145949" y="792223"/>
                    <a:pt x="4151039" y="776284"/>
                  </a:cubicBezTo>
                  <a:cubicBezTo>
                    <a:pt x="4154591" y="765338"/>
                    <a:pt x="4161215" y="759289"/>
                    <a:pt x="4171489" y="754776"/>
                  </a:cubicBezTo>
                  <a:cubicBezTo>
                    <a:pt x="4177251" y="752280"/>
                    <a:pt x="4182243" y="746808"/>
                    <a:pt x="4186372" y="741718"/>
                  </a:cubicBezTo>
                  <a:cubicBezTo>
                    <a:pt x="4191365" y="735573"/>
                    <a:pt x="4193957" y="727412"/>
                    <a:pt x="4199429" y="721940"/>
                  </a:cubicBezTo>
                  <a:cubicBezTo>
                    <a:pt x="4212775" y="708305"/>
                    <a:pt x="4216905" y="693231"/>
                    <a:pt x="4212487" y="674604"/>
                  </a:cubicBezTo>
                  <a:cubicBezTo>
                    <a:pt x="4208551" y="658090"/>
                    <a:pt x="4218921" y="636006"/>
                    <a:pt x="4232555" y="632645"/>
                  </a:cubicBezTo>
                  <a:cubicBezTo>
                    <a:pt x="4247629" y="628900"/>
                    <a:pt x="4257999" y="619684"/>
                    <a:pt x="4268657" y="609410"/>
                  </a:cubicBezTo>
                  <a:cubicBezTo>
                    <a:pt x="4274609" y="603649"/>
                    <a:pt x="4282963" y="598656"/>
                    <a:pt x="4291028" y="597216"/>
                  </a:cubicBezTo>
                  <a:cubicBezTo>
                    <a:pt x="4321657" y="591647"/>
                    <a:pt x="4350557" y="598464"/>
                    <a:pt x="4379651" y="609506"/>
                  </a:cubicBezTo>
                  <a:cubicBezTo>
                    <a:pt x="4398661" y="616707"/>
                    <a:pt x="4419784" y="618627"/>
                    <a:pt x="4440139" y="621507"/>
                  </a:cubicBezTo>
                  <a:cubicBezTo>
                    <a:pt x="4446477" y="622371"/>
                    <a:pt x="4454542" y="620452"/>
                    <a:pt x="4460015" y="616899"/>
                  </a:cubicBezTo>
                  <a:cubicBezTo>
                    <a:pt x="4479218" y="604609"/>
                    <a:pt x="4498325" y="591935"/>
                    <a:pt x="4516183" y="577724"/>
                  </a:cubicBezTo>
                  <a:cubicBezTo>
                    <a:pt x="4532795" y="564379"/>
                    <a:pt x="4551517" y="558810"/>
                    <a:pt x="4571681" y="560250"/>
                  </a:cubicBezTo>
                  <a:cubicBezTo>
                    <a:pt x="4586371" y="561306"/>
                    <a:pt x="4599621" y="558905"/>
                    <a:pt x="4613447" y="555257"/>
                  </a:cubicBezTo>
                  <a:cubicBezTo>
                    <a:pt x="4624969" y="552185"/>
                    <a:pt x="4637643" y="550072"/>
                    <a:pt x="4649355" y="551417"/>
                  </a:cubicBezTo>
                  <a:cubicBezTo>
                    <a:pt x="4665775" y="553337"/>
                    <a:pt x="4679313" y="550553"/>
                    <a:pt x="4692467" y="540663"/>
                  </a:cubicBezTo>
                  <a:cubicBezTo>
                    <a:pt x="4699476" y="535382"/>
                    <a:pt x="4708502" y="532598"/>
                    <a:pt x="4716855" y="528949"/>
                  </a:cubicBezTo>
                  <a:cubicBezTo>
                    <a:pt x="4729721" y="523284"/>
                    <a:pt x="4743067" y="518483"/>
                    <a:pt x="4755645" y="512147"/>
                  </a:cubicBezTo>
                  <a:cubicBezTo>
                    <a:pt x="4769183" y="505425"/>
                    <a:pt x="4781569" y="496112"/>
                    <a:pt x="4795395" y="490351"/>
                  </a:cubicBezTo>
                  <a:cubicBezTo>
                    <a:pt x="4810278" y="484110"/>
                    <a:pt x="4819879" y="474605"/>
                    <a:pt x="4825928" y="459818"/>
                  </a:cubicBezTo>
                  <a:cubicBezTo>
                    <a:pt x="4829769" y="450504"/>
                    <a:pt x="4835049" y="440615"/>
                    <a:pt x="4842347" y="434086"/>
                  </a:cubicBezTo>
                  <a:cubicBezTo>
                    <a:pt x="4857422" y="420740"/>
                    <a:pt x="4875087" y="410370"/>
                    <a:pt x="4890451" y="397216"/>
                  </a:cubicBezTo>
                  <a:cubicBezTo>
                    <a:pt x="4912054" y="378781"/>
                    <a:pt x="4932025" y="359194"/>
                    <a:pt x="4933945" y="327701"/>
                  </a:cubicBezTo>
                  <a:cubicBezTo>
                    <a:pt x="4935001" y="310322"/>
                    <a:pt x="4944219" y="302929"/>
                    <a:pt x="4961214" y="298801"/>
                  </a:cubicBezTo>
                  <a:cubicBezTo>
                    <a:pt x="4966878" y="297457"/>
                    <a:pt x="4974945" y="294864"/>
                    <a:pt x="4976672" y="290639"/>
                  </a:cubicBezTo>
                  <a:cubicBezTo>
                    <a:pt x="4981857" y="278061"/>
                    <a:pt x="4992610" y="275565"/>
                    <a:pt x="5002979" y="270573"/>
                  </a:cubicBezTo>
                  <a:cubicBezTo>
                    <a:pt x="5009221" y="267596"/>
                    <a:pt x="5016903" y="261739"/>
                    <a:pt x="5018535" y="255690"/>
                  </a:cubicBezTo>
                  <a:cubicBezTo>
                    <a:pt x="5025255" y="231206"/>
                    <a:pt x="5043690" y="216804"/>
                    <a:pt x="5061069" y="200961"/>
                  </a:cubicBezTo>
                  <a:cubicBezTo>
                    <a:pt x="5066158" y="196256"/>
                    <a:pt x="5071631" y="190879"/>
                    <a:pt x="5074127" y="184735"/>
                  </a:cubicBezTo>
                  <a:cubicBezTo>
                    <a:pt x="5079409" y="171484"/>
                    <a:pt x="5087281" y="161882"/>
                    <a:pt x="5101108" y="156891"/>
                  </a:cubicBezTo>
                  <a:cubicBezTo>
                    <a:pt x="5105524" y="155354"/>
                    <a:pt x="5109557" y="151801"/>
                    <a:pt x="5112918" y="148441"/>
                  </a:cubicBezTo>
                  <a:cubicBezTo>
                    <a:pt x="5120119" y="141144"/>
                    <a:pt x="5126167" y="132598"/>
                    <a:pt x="5133753" y="125782"/>
                  </a:cubicBezTo>
                  <a:cubicBezTo>
                    <a:pt x="5153051" y="108211"/>
                    <a:pt x="5172159" y="90928"/>
                    <a:pt x="5183393" y="66348"/>
                  </a:cubicBezTo>
                  <a:cubicBezTo>
                    <a:pt x="5188865" y="54346"/>
                    <a:pt x="5195107" y="41288"/>
                    <a:pt x="5204709" y="33030"/>
                  </a:cubicBezTo>
                  <a:cubicBezTo>
                    <a:pt x="5216903" y="22565"/>
                    <a:pt x="5232937" y="16612"/>
                    <a:pt x="5247243" y="845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851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17FB4-52ED-58E2-EE7A-B248FDDA8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24" name="Rectangle 17423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282BA2-6157-4D83-77A8-7E4F8E345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336" y="454507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1.3.1 AT Connections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46FB7-82B0-0238-0670-9F4DA6BD43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826" y="2094271"/>
            <a:ext cx="5353664" cy="4372897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Contemporary ethnography reanimates Marx beyond factory settings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Core questions persist: where labour is, how value is produced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Central issue: what disappears for value to seem natural</a:t>
            </a:r>
          </a:p>
          <a:p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Mbeubeuss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: waste re-enters value circuits through labour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Rimoldi: labour creates value without social visibility or dignity</a:t>
            </a:r>
          </a:p>
        </p:txBody>
      </p:sp>
      <p:grpSp>
        <p:nvGrpSpPr>
          <p:cNvPr id="17425" name="Group 1742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7426" name="Group 1742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7422" name="Freeform: Shape 17421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7423" name="Freeform: Shape 17422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7427" name="Group 1742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7420" name="Freeform: Shape 17419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7421" name="Freeform: Shape 17420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7410" name="Picture 2" descr="Anthropology Today (Vol 1, Number 1 ...">
            <a:extLst>
              <a:ext uri="{FF2B5EF4-FFF2-40B4-BE49-F238E27FC236}">
                <a16:creationId xmlns:a16="http://schemas.microsoft.com/office/drawing/2014/main" id="{B425158A-CF62-2197-2AC6-E2221102F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8307" y="1350833"/>
            <a:ext cx="2196362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253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C08A38-E813-038F-C479-F42EEBDE0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39" name="Rectangle 1843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0D3FA5-B786-A24B-E162-8DB24AAF4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48" y="542997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1.3.2 AT Connections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FF1DF-8529-49CD-E9BC-567688672B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103" y="2256503"/>
            <a:ext cx="5626509" cy="4151671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Tesema (2024): labour hidden through discipline, productivity, competitiveness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Exploitation appears as efficiency, job creation, workplace hierarchy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Saleh (2024): scrap value shaped by coercion, patronage, war, displacement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Exchange inseparable from violence, informality, unequal power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Precarity systemic: obscured labour, displaced value, normalised insecurity</a:t>
            </a:r>
          </a:p>
        </p:txBody>
      </p:sp>
      <p:grpSp>
        <p:nvGrpSpPr>
          <p:cNvPr id="18441" name="Group 1844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8442" name="Group 1844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8446" name="Freeform: Shape 1844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8447" name="Freeform: Shape 1844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8443" name="Group 1844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8444" name="Freeform: Shape 1844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8445" name="Freeform: Shape 1844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8434" name="Picture 2" descr="Anthropology Today (Vol 1, Number 1 ...">
            <a:extLst>
              <a:ext uri="{FF2B5EF4-FFF2-40B4-BE49-F238E27FC236}">
                <a16:creationId xmlns:a16="http://schemas.microsoft.com/office/drawing/2014/main" id="{0B2575B1-D3F0-A1AC-7C77-299817DA0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8307" y="1350833"/>
            <a:ext cx="2196362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962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8F0C87-5CDE-13D8-3D91-DD66B5F64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544" name="Rectangle 22543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28B5A-47EB-6169-D85D-71E1CE881A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3877"/>
            <a:ext cx="4391024" cy="33368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>
                    <a:alpha val="80000"/>
                  </a:schemeClr>
                </a:solidFill>
              </a:rPr>
              <a:t>PART 2 — 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chemeClr val="bg1">
                    <a:alpha val="80000"/>
                  </a:schemeClr>
                </a:solidFill>
              </a:rPr>
              <a:t>MAUSS, 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chemeClr val="bg1">
                    <a:alpha val="80000"/>
                  </a:schemeClr>
                </a:solidFill>
              </a:rPr>
              <a:t>SAHLINS, AND EXCHANGE </a:t>
            </a:r>
          </a:p>
        </p:txBody>
      </p:sp>
      <p:grpSp>
        <p:nvGrpSpPr>
          <p:cNvPr id="22545" name="Group 2254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2546" name="Group 2254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2542" name="Freeform: Shape 22541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2543" name="Freeform: Shape 22542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2547" name="Group 2254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2540" name="Freeform: Shape 22539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2541" name="Freeform: Shape 22540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2530" name="Picture 2" descr="Gifts | Open Encyclopedia of Anthropology">
            <a:extLst>
              <a:ext uri="{FF2B5EF4-FFF2-40B4-BE49-F238E27FC236}">
                <a16:creationId xmlns:a16="http://schemas.microsoft.com/office/drawing/2014/main" id="{0870CF13-F383-E98F-EAD9-0FAE0BD12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428784"/>
            <a:ext cx="4369112" cy="290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8262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3C4272-AF51-AA69-28AA-8479CEB44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559" name="Rectangle 2355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A72CC7-1032-E180-0586-D9D62B95E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709" y="551336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2.1.1 Mauss and the Gift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29AA4-C989-958B-FA8E-A1FFF8C17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969" y="2426110"/>
            <a:ext cx="5611760" cy="4203290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Mauss central to anthropology’s rethinking of economic life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Marx: production, labour, exploitation; Mauss: exchange, obligation, giving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Focus shifts from market circulation to relation-making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Giving, receiving, returning make persons, groups, relations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Value through reciprocity and obligation (Mauss, 1925; Eriksen, 2015)</a:t>
            </a:r>
          </a:p>
        </p:txBody>
      </p:sp>
      <p:grpSp>
        <p:nvGrpSpPr>
          <p:cNvPr id="23561" name="Group 2356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3562" name="Group 2356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3566" name="Freeform: Shape 2356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3567" name="Freeform: Shape 2356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563" name="Group 2356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3564" name="Freeform: Shape 2356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3565" name="Freeform: Shape 2356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3554" name="Picture 2" descr="Marcel Mauss - Wikipedia">
            <a:extLst>
              <a:ext uri="{FF2B5EF4-FFF2-40B4-BE49-F238E27FC236}">
                <a16:creationId xmlns:a16="http://schemas.microsoft.com/office/drawing/2014/main" id="{7DC9782B-91CB-8216-68CF-B0BDAB1CA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43195" y="1350833"/>
            <a:ext cx="2366585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4781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974F0C-5501-0544-2F13-0E1C50C98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583" name="Rectangle 2458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E87C13-D8D1-1239-BFCB-0FF923FEC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968" y="742101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2.1.2 Mauss and the Gift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6D4F5-852B-E760-C655-15108745E4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103" y="2654711"/>
            <a:ext cx="5722373" cy="3952566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Gift not narrow everyday present-giving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Gifts open relations; commodities close them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Commodity exchange ideally settles and completes relation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Gift exchange opens, confirms, deepens, complicates relation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Gifts ‘never free’: obligation carried beyond the object itself</a:t>
            </a:r>
          </a:p>
        </p:txBody>
      </p:sp>
      <p:grpSp>
        <p:nvGrpSpPr>
          <p:cNvPr id="24585" name="Group 2458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4586" name="Group 2458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4590" name="Freeform: Shape 2458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4591" name="Freeform: Shape 2459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4587" name="Group 2458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4588" name="Freeform: Shape 2458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4589" name="Freeform: Shape 2458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4578" name="Picture 2" descr="The Gift: The form and Reason for ...">
            <a:extLst>
              <a:ext uri="{FF2B5EF4-FFF2-40B4-BE49-F238E27FC236}">
                <a16:creationId xmlns:a16="http://schemas.microsoft.com/office/drawing/2014/main" id="{433F3664-2B28-EC1C-5B68-241D8EB05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71889" y="1350833"/>
            <a:ext cx="1909198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2624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34" name="Rectangle 25633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B692EB-FBF6-975E-412A-7301AEFAA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587" y="529213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2.1.3 Mauss and the Gift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A93D3-B25A-48B6-E27F-3EBD55735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723" y="2381865"/>
            <a:ext cx="5619135" cy="4232787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Three obligations: give, receive, reciprocate (Mauss, 1925)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Obligation to give: generosity not simply optional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Giving establishes standing, honour, capacity, inclusion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Failure to give may signal indifference, hostility, weakness, exclusion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Giving makes social persons publicly visible</a:t>
            </a:r>
          </a:p>
        </p:txBody>
      </p:sp>
      <p:grpSp>
        <p:nvGrpSpPr>
          <p:cNvPr id="25635" name="Group 2563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5610" name="Group 2560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5614" name="Freeform: Shape 2561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5615" name="Freeform: Shape 2561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5611" name="Group 2561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5612" name="Freeform: Shape 2561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5613" name="Freeform: Shape 2561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5602" name="Picture 2" descr="The Gift: Forms and Functions of ...">
            <a:extLst>
              <a:ext uri="{FF2B5EF4-FFF2-40B4-BE49-F238E27FC236}">
                <a16:creationId xmlns:a16="http://schemas.microsoft.com/office/drawing/2014/main" id="{1429C11D-E90A-2A90-8178-20927BA4E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07229" y="1350833"/>
            <a:ext cx="2038518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491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CD8603-1BCA-4F50-4AE1-7B5405D21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631" name="Rectangle 2663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0FF8CB-8984-B921-31DD-B3EB9128D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335" y="528249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2.1.4 Mauss and the Gift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FB013-7F7D-6995-08D4-9853B8CBA8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594" y="2227007"/>
            <a:ext cx="5641258" cy="432865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Obligation to receive: refusal blocks the gift’s social work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Refusal may signal insult, distrust, or relational withdrawal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Acceptance means entering relation, even uneasily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Obligation to reciprocate keeps relation active over time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Return may be material, ceremonial, political, emotional, practical</a:t>
            </a:r>
          </a:p>
        </p:txBody>
      </p:sp>
      <p:grpSp>
        <p:nvGrpSpPr>
          <p:cNvPr id="26633" name="Group 26632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6634" name="Group 26633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6638" name="Freeform: Shape 26637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6639" name="Freeform: Shape 26638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6635" name="Group 26634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6636" name="Freeform: Shape 26635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6637" name="Freeform: Shape 26636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6626" name="Picture 2" descr="The Gift: The Form and Reason for ...">
            <a:extLst>
              <a:ext uri="{FF2B5EF4-FFF2-40B4-BE49-F238E27FC236}">
                <a16:creationId xmlns:a16="http://schemas.microsoft.com/office/drawing/2014/main" id="{4911CBDE-386A-87DF-D9E3-4EE5A4B64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97919" y="1350833"/>
            <a:ext cx="2057138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6907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627157-07B1-081C-B75A-7AA7A8B62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655" name="Rectangle 2765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C47C33-92AB-30BF-E031-BEDE07F7F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464" y="771597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2.1.5 Mauss and the Gift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42B21-99BF-5D8A-7A20-CEF5C7543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2647335"/>
            <a:ext cx="5678128" cy="3959941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Gift as ‘total social fact’ (Mauss, 1925)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Economic, moral, legal, political, religious dimensions at once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Gift exchange also carries ritual, rank, law, kinship, memory, power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‘Total’ because it crosses modern boundaries between social spheres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Exchange reveals the social whole; economy not detached</a:t>
            </a:r>
          </a:p>
        </p:txBody>
      </p:sp>
      <p:grpSp>
        <p:nvGrpSpPr>
          <p:cNvPr id="27657" name="Group 27656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7658" name="Group 27657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7662" name="Freeform: Shape 27661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7663" name="Freeform: Shape 27662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7659" name="Group 27658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7660" name="Freeform: Shape 27659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7661" name="Freeform: Shape 27660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7650" name="Picture 2" descr="The Gift: The Form and Reason for ...">
            <a:extLst>
              <a:ext uri="{FF2B5EF4-FFF2-40B4-BE49-F238E27FC236}">
                <a16:creationId xmlns:a16="http://schemas.microsoft.com/office/drawing/2014/main" id="{D9731DEB-4499-76ED-AC7F-2931D502A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61719" y="1350833"/>
            <a:ext cx="2129538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5413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00A89E-E11E-0FA0-6D3B-3DFA5B5AA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679" name="Rectangle 2867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CA1847-63CA-B8EC-09E2-8623F488B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536587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2.1.6 Mauss and the Gift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47EA4-B42B-DCC4-7BFA-A34CF8D5F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969" y="2396613"/>
            <a:ext cx="5552766" cy="4181167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Gift exchange can produce alliance across families, clans, political groups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Marriage, ceremony, hospitality, feasting create durable ties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Exchange can also generate prestige through public giving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Wealth converted into honour, recognition, fame, standing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Reciprocity can also produce hierarchy, debt, subordination</a:t>
            </a:r>
          </a:p>
        </p:txBody>
      </p:sp>
      <p:grpSp>
        <p:nvGrpSpPr>
          <p:cNvPr id="28681" name="Group 2868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8682" name="Group 2868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8686" name="Freeform: Shape 2868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8687" name="Freeform: Shape 2868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8683" name="Group 2868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8684" name="Freeform: Shape 2868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8685" name="Freeform: Shape 2868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8674" name="Picture 2" descr="Why Do We Give Gifts? An Anthropologist ...">
            <a:extLst>
              <a:ext uri="{FF2B5EF4-FFF2-40B4-BE49-F238E27FC236}">
                <a16:creationId xmlns:a16="http://schemas.microsoft.com/office/drawing/2014/main" id="{80533C60-3C24-3946-1B48-800C87A59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428784"/>
            <a:ext cx="4369112" cy="290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3539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9FC46D-366B-A974-108F-793A29CE9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703" name="Rectangle 2970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C3A1BC-6D9D-7B76-13B7-9E4F19D0A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58" y="521839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2.1.7 Mauss and the Gift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CA5AE-8236-BDAC-8594-D8FD8014D9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703" y="2367117"/>
            <a:ext cx="5471651" cy="4299154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Competitive generosity: conspicuous giving and wealth destruction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Point is status, rivalry, compelled recognition, not charity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Magnificent giving demonstrates power; failed return exposes inferiority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Debt can be moral and political, not only financial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Inability to reciprocate may harden into dependency</a:t>
            </a:r>
          </a:p>
        </p:txBody>
      </p:sp>
      <p:grpSp>
        <p:nvGrpSpPr>
          <p:cNvPr id="29705" name="Group 2970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9706" name="Group 2970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9710" name="Freeform: Shape 2970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9711" name="Freeform: Shape 2971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9707" name="Group 2970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9708" name="Freeform: Shape 2970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9709" name="Freeform: Shape 2970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9698" name="Picture 2" descr="The Gift That Becomes an Insult: A ...">
            <a:extLst>
              <a:ext uri="{FF2B5EF4-FFF2-40B4-BE49-F238E27FC236}">
                <a16:creationId xmlns:a16="http://schemas.microsoft.com/office/drawing/2014/main" id="{BBB706B7-5E8C-E765-2D6C-A0C92E3E1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428784"/>
            <a:ext cx="4369112" cy="290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9569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1BE7C0-8CDD-4BA8-8147-83BBBDDCC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27" name="Rectangle 3072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D4C2E9-D575-8DDE-22A7-454661472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716" y="414913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2.1.8 Mauss and the Gift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BFC0D-C20C-190D-4982-9A3E8B0AB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343" y="2153265"/>
            <a:ext cx="5530644" cy="4446637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Parallel with Marx: economic forms organise social relations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Marx: labour, property, surplus extraction; Mauss: obligation, reciprocity, debt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In both, economic forms produce status, dependency, inequality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Mauss shapes later work on reciprocity, redistribution, care, debt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Objects carry relations; transfers carry judgment, memory, force</a:t>
            </a:r>
          </a:p>
        </p:txBody>
      </p:sp>
      <p:grpSp>
        <p:nvGrpSpPr>
          <p:cNvPr id="30729" name="Group 3072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0730" name="Group 3072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0734" name="Freeform: Shape 3073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0735" name="Freeform: Shape 3073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0731" name="Group 3073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0732" name="Freeform: Shape 3073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0733" name="Freeform: Shape 3073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0722" name="Picture 2" descr="Gift economy - Wikipedia">
            <a:extLst>
              <a:ext uri="{FF2B5EF4-FFF2-40B4-BE49-F238E27FC236}">
                <a16:creationId xmlns:a16="http://schemas.microsoft.com/office/drawing/2014/main" id="{13B98180-8E19-DFE9-3684-9D94677E2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43195" y="1350833"/>
            <a:ext cx="2366585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9117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63469D-7A55-316B-B136-4FA6170D9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3" name="Rectangle 31752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66F3A1-EB27-21A7-2759-C81E3A597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69925"/>
            <a:ext cx="4800600" cy="1325563"/>
          </a:xfrm>
        </p:spPr>
        <p:txBody>
          <a:bodyPr anchor="b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2.1.9 Mauss and the Gift</a:t>
            </a:r>
          </a:p>
        </p:txBody>
      </p:sp>
      <p:cxnSp>
        <p:nvCxnSpPr>
          <p:cNvPr id="31755" name="Straight Connector 31754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" y="2026340"/>
            <a:ext cx="60959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70968-CB7D-C36A-8F31-742AAB228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668" y="2288833"/>
            <a:ext cx="6095998" cy="4386304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Critique 1: romanticisation of non-market reciprocity</a:t>
            </a:r>
          </a:p>
          <a:p>
            <a:r>
              <a:rPr lang="en-GB" sz="2400" dirty="0">
                <a:solidFill>
                  <a:schemeClr val="bg1"/>
                </a:solidFill>
              </a:rPr>
              <a:t>Critique 2: ‘reciprocity’ can mask deep asymmetry and inequality</a:t>
            </a:r>
          </a:p>
          <a:p>
            <a:r>
              <a:rPr lang="en-GB" sz="2400" dirty="0">
                <a:solidFill>
                  <a:schemeClr val="bg1"/>
                </a:solidFill>
              </a:rPr>
              <a:t>Critique 3: Mauss can understate coercion behind obligation</a:t>
            </a:r>
          </a:p>
          <a:p>
            <a:r>
              <a:rPr lang="en-GB" sz="2400" dirty="0">
                <a:solidFill>
                  <a:schemeClr val="bg1"/>
                </a:solidFill>
              </a:rPr>
              <a:t>Obligation may be backed by shame, law, violence, exclusion</a:t>
            </a:r>
          </a:p>
          <a:p>
            <a:r>
              <a:rPr lang="en-GB" sz="2400" dirty="0">
                <a:solidFill>
                  <a:schemeClr val="bg1"/>
                </a:solidFill>
              </a:rPr>
              <a:t>Exchange makes social worlds through solidarity, debt, prestige, domination (Mauss, 1925; Eriksen, 2015)</a:t>
            </a:r>
          </a:p>
        </p:txBody>
      </p:sp>
      <p:pic>
        <p:nvPicPr>
          <p:cNvPr id="31748" name="Picture 4" descr="The Enigma of the Gift, Godelier, Scott">
            <a:extLst>
              <a:ext uri="{FF2B5EF4-FFF2-40B4-BE49-F238E27FC236}">
                <a16:creationId xmlns:a16="http://schemas.microsoft.com/office/drawing/2014/main" id="{3E8A0A7D-C357-ECED-FE19-2D048834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2625" y="369913"/>
            <a:ext cx="1773776" cy="278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7" name="Rectangle 31756">
            <a:extLst>
              <a:ext uri="{FF2B5EF4-FFF2-40B4-BE49-F238E27FC236}">
                <a16:creationId xmlns:a16="http://schemas.microsoft.com/office/drawing/2014/main" id="{C87417AF-190E-4D6E-AFA6-7D3E84B0B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603" y="182859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746" name="Picture 2" descr="Melanesian Anthropology ...">
            <a:extLst>
              <a:ext uri="{FF2B5EF4-FFF2-40B4-BE49-F238E27FC236}">
                <a16:creationId xmlns:a16="http://schemas.microsoft.com/office/drawing/2014/main" id="{8CE3C237-730C-96BA-500A-FA1159C2E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06491" y="3730267"/>
            <a:ext cx="1852979" cy="278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9" name="Rectangle 31758">
            <a:extLst>
              <a:ext uri="{FF2B5EF4-FFF2-40B4-BE49-F238E27FC236}">
                <a16:creationId xmlns:a16="http://schemas.microsoft.com/office/drawing/2014/main" id="{80B30ED8-273E-4C07-8568-2FE5CC5C4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5071" y="3543213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8550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1B7C22-76D8-7120-7CC5-B8400935E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784" name="Rectangle 32783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0C51F3-03A1-D55F-9613-A526CF052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595581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chemeClr val="bg1"/>
                </a:solidFill>
              </a:rPr>
              <a:t>2.2.1 Sahlins: The Original Affluent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FBC88-EF4D-544E-BD4C-60788C734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845" y="2514601"/>
            <a:ext cx="5678129" cy="4159044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Sahlins (1972) questions scarcity as universal human condition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Targets assumption: wants unlimited, means always insufficient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Economic life not naturally grounded in lack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‘Original affluent society’ redefines affluence against accumulation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Scarcity as relation between means and ends</a:t>
            </a:r>
          </a:p>
        </p:txBody>
      </p:sp>
      <p:grpSp>
        <p:nvGrpSpPr>
          <p:cNvPr id="32785" name="Group 3278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2786" name="Group 3278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2782" name="Freeform: Shape 32781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2783" name="Freeform: Shape 32782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2787" name="Group 3278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2780" name="Freeform: Shape 32779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2781" name="Freeform: Shape 32780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2770" name="Picture 2" descr="The Original Affluent Society - Issue ...">
            <a:extLst>
              <a:ext uri="{FF2B5EF4-FFF2-40B4-BE49-F238E27FC236}">
                <a16:creationId xmlns:a16="http://schemas.microsoft.com/office/drawing/2014/main" id="{B38B8648-614B-BCD7-DDD8-C953A6752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83926" y="1350833"/>
            <a:ext cx="2485124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5153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D56637-55DA-2320-94AD-92563F9B2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799" name="Rectangle 3379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CA706-D05D-C00A-7A47-C7FCDCCA1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226" y="689113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chemeClr val="bg1"/>
                </a:solidFill>
              </a:rPr>
              <a:t>2.2.2 Sahlins: The Original Affluent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ECAE1-787F-D157-0B3E-414F321C58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839" y="2470355"/>
            <a:ext cx="5633883" cy="4136921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Scarcity depends on what counts as necessary, sufficient, excessive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Low accumulation does not automatically mean misery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Sahlins rejects foragers as poorest of the poor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Older image: starvation, ceaseless labour, technical inadequacy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Ethnography suggests needs often met with modest labour</a:t>
            </a:r>
          </a:p>
        </p:txBody>
      </p:sp>
      <p:grpSp>
        <p:nvGrpSpPr>
          <p:cNvPr id="33801" name="Group 3380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3802" name="Group 3380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3806" name="Freeform: Shape 3380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3807" name="Freeform: Shape 3380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3803" name="Group 3380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3804" name="Freeform: Shape 3380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3805" name="Freeform: Shape 3380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3794" name="Picture 2" descr="Stone Age Economics by Marshall Sahlins ...">
            <a:extLst>
              <a:ext uri="{FF2B5EF4-FFF2-40B4-BE49-F238E27FC236}">
                <a16:creationId xmlns:a16="http://schemas.microsoft.com/office/drawing/2014/main" id="{6D7D5AC4-0E3B-A1D0-33A1-1FCB57173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07229" y="1350833"/>
            <a:ext cx="2038518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7257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413AF4-D48D-5DE3-9F6F-3C38D3446A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823" name="Rectangle 3482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06740-C433-44C8-B9AB-11608EDF8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587" y="520874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chemeClr val="bg1"/>
                </a:solidFill>
              </a:rPr>
              <a:t>2.2.3 Sahlins: The Original Affluent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2C22A9-0FAD-A3D9-C186-9B25A5FAB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845" y="2529349"/>
            <a:ext cx="5685503" cy="4077928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Some foragers ‘affluent’ through different desire-work relation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‘Zen road to affluence’: limited means, limited ends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‘Economic man’ is a bourgeois construction, not natural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Modern acquisitive subject is historically specific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Sahlins </a:t>
            </a:r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provincialises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 modern assumptions about human need</a:t>
            </a:r>
          </a:p>
        </p:txBody>
      </p:sp>
      <p:grpSp>
        <p:nvGrpSpPr>
          <p:cNvPr id="34825" name="Group 3482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4826" name="Group 3482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4830" name="Freeform: Shape 3482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4831" name="Freeform: Shape 3483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4827" name="Group 3482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4828" name="Freeform: Shape 3482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4829" name="Freeform: Shape 3482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4818" name="Picture 2" descr="Marshall Sahlins ...">
            <a:extLst>
              <a:ext uri="{FF2B5EF4-FFF2-40B4-BE49-F238E27FC236}">
                <a16:creationId xmlns:a16="http://schemas.microsoft.com/office/drawing/2014/main" id="{165B13F3-7344-5190-7BAF-8142FB7F7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4814" y="1350833"/>
            <a:ext cx="3063347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4621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86CEA2-BDBF-B94B-0788-672DB006C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847" name="Rectangle 3584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9CCB10-9D31-D65E-8A80-718B86A6B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839" y="510778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chemeClr val="bg1"/>
                </a:solidFill>
              </a:rPr>
              <a:t>2.2.4 Sahlins: The Original Affluent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5A092-6762-4398-0BAE-6FF9E4C269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213" y="2344994"/>
            <a:ext cx="5589639" cy="4299154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Sahlins disrupts evolutionary sequence from deprivation to abundance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More production does not necessarily yield more satisfaction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More goods do not necessarily reduce anxiety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Market-industrial societies institutionalise scarcity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Wealthy societies may remain haunted by lack and </a:t>
            </a:r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dissatisfactio</a:t>
            </a:r>
            <a:endParaRPr lang="en-GB" sz="2400" dirty="0">
              <a:solidFill>
                <a:schemeClr val="bg1">
                  <a:alpha val="80000"/>
                </a:schemeClr>
              </a:solidFill>
            </a:endParaRPr>
          </a:p>
        </p:txBody>
      </p:sp>
      <p:grpSp>
        <p:nvGrpSpPr>
          <p:cNvPr id="35849" name="Group 3584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5850" name="Group 3584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5854" name="Freeform: Shape 3585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5855" name="Freeform: Shape 3585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5851" name="Group 3585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5852" name="Freeform: Shape 3585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5853" name="Freeform: Shape 3585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5842" name="Picture 2" descr="Original Affluent Society ...">
            <a:extLst>
              <a:ext uri="{FF2B5EF4-FFF2-40B4-BE49-F238E27FC236}">
                <a16:creationId xmlns:a16="http://schemas.microsoft.com/office/drawing/2014/main" id="{F57D86DD-B397-22A1-C754-04C5CFF6D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503602"/>
            <a:ext cx="4369112" cy="275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0892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183741-C66C-0B94-53D2-6F6B6338A6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871" name="Rectangle 3687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B96708-833C-BE19-7C34-31F3C1F6E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565119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chemeClr val="bg1"/>
                </a:solidFill>
              </a:rPr>
              <a:t>2.2.5 Sahlins: The Original Affluent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C13F6-C35A-912D-77F1-FE0614326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5" y="2241755"/>
            <a:ext cx="5523269" cy="4395019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Core issue not exact labour hours, but social definition of needs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Desire is culturally shaped, not naturally unlimited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Solway (2009): debate concerns whether unlimited ends are universal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Barnard &amp; Woodburn (1988) refine claim through immediate-return systems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Sharing may matter more than accumulation or storage</a:t>
            </a:r>
          </a:p>
        </p:txBody>
      </p:sp>
      <p:grpSp>
        <p:nvGrpSpPr>
          <p:cNvPr id="36873" name="Group 36872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6874" name="Group 36873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6878" name="Freeform: Shape 36877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6879" name="Freeform: Shape 36878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6875" name="Group 36874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6876" name="Freeform: Shape 36875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6877" name="Freeform: Shape 36876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6866" name="Picture 2" descr="The vanishing world of the Bushmen ...">
            <a:extLst>
              <a:ext uri="{FF2B5EF4-FFF2-40B4-BE49-F238E27FC236}">
                <a16:creationId xmlns:a16="http://schemas.microsoft.com/office/drawing/2014/main" id="{82065834-B904-019A-0BDB-B6E6E3A5B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830683"/>
            <a:ext cx="4369112" cy="210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7241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80F693-D2C4-F89B-FF5A-C1E2219EB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895" name="Rectangle 3789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1C7FFE-B421-3595-7876-FF72FE964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974" y="466789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chemeClr val="bg1"/>
                </a:solidFill>
              </a:rPr>
              <a:t>2.2.6 Sahlins: The Original Affluent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3335C9-12A4-3AD0-D14C-4417D0ADF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103" y="2477729"/>
            <a:ext cx="5773993" cy="4173793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Foragers may desire more, but desire organised differently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Wants not necessarily met through labour expansion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Production targets may remain relatively low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Sharing can manage desire better than endless production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Desire shaped by institutions, expectations, compulsions</a:t>
            </a:r>
          </a:p>
        </p:txBody>
      </p:sp>
      <p:grpSp>
        <p:nvGrpSpPr>
          <p:cNvPr id="37897" name="Group 37896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7898" name="Group 37897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7902" name="Freeform: Shape 37901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7903" name="Freeform: Shape 37902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7899" name="Group 37898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7900" name="Freeform: Shape 37899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7901" name="Freeform: Shape 37900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7890" name="Picture 2" descr="The Original Affluent Society – K24">
            <a:extLst>
              <a:ext uri="{FF2B5EF4-FFF2-40B4-BE49-F238E27FC236}">
                <a16:creationId xmlns:a16="http://schemas.microsoft.com/office/drawing/2014/main" id="{297316D1-4D0E-A550-6600-420A7655E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790228"/>
            <a:ext cx="4369112" cy="218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1350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EEA81C-8C23-C773-1544-69A17BE8DF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919" name="Rectangle 3891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7BF674-A93C-242B-3310-032122B5C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716" y="414913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chemeClr val="bg1"/>
                </a:solidFill>
              </a:rPr>
              <a:t>2.2.7 Sahlins: The Original Affluent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BCBC13-94CB-9671-DFBB-F4A69A80B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491" y="2153265"/>
            <a:ext cx="5891980" cy="4571999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Critiques: romanticisation, labour undercounting, colonial distortion (Solway 2009)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Contemporary foragers not windows onto untouched human past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Critiques refine rather than cancel </a:t>
            </a:r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Sahlins’s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 argument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Scarcity, affluence, need, and enough are culturally organised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With Mauss: value, obligation, desire, well-being are social facts</a:t>
            </a:r>
          </a:p>
        </p:txBody>
      </p:sp>
      <p:grpSp>
        <p:nvGrpSpPr>
          <p:cNvPr id="38921" name="Group 3892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8922" name="Group 3892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8926" name="Freeform: Shape 3892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8927" name="Freeform: Shape 3892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8923" name="Group 3892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8924" name="Freeform: Shape 3892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8925" name="Freeform: Shape 3892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8914" name="Picture 2" descr="Critique of Anthropology: Sage Journals">
            <a:extLst>
              <a:ext uri="{FF2B5EF4-FFF2-40B4-BE49-F238E27FC236}">
                <a16:creationId xmlns:a16="http://schemas.microsoft.com/office/drawing/2014/main" id="{7C88549F-BDB4-622B-E567-0B9C9D681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744571"/>
            <a:ext cx="4369112" cy="227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37321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C288AD-050A-319A-CAD8-9C9A8879A4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63" name="Rectangle 1946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5C4E35-4618-247B-700D-C4B67C062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138" y="417636"/>
            <a:ext cx="4778839" cy="933197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2.3 AT Connections 2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9EB8E-9A11-2AB1-A18E-23A28ED03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1507375"/>
            <a:ext cx="5790217" cy="5077779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Need is judged through dependence, dignity, and expected return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Poverty, assistance, and debt are moral fields, not just matters of distribution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Wig (2024): begging becomes more acceptable when recast as exchange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Remittances, welfare, and debt all carry duty, scrutiny, and claims on future conduct</a:t>
            </a:r>
          </a:p>
          <a:p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Carabini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 and Malala (2025): even “frictionless” payment remains organised through trust, judgement, unequal conditions</a:t>
            </a:r>
          </a:p>
        </p:txBody>
      </p:sp>
      <p:grpSp>
        <p:nvGrpSpPr>
          <p:cNvPr id="19465" name="Group 1946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9466" name="Group 1946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9470" name="Freeform: Shape 1946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9471" name="Freeform: Shape 1947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9467" name="Group 1946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9468" name="Freeform: Shape 1946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9469" name="Freeform: Shape 1946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9458" name="Picture 2" descr="Anthropology Today (Vol 1, Number 1 ...">
            <a:extLst>
              <a:ext uri="{FF2B5EF4-FFF2-40B4-BE49-F238E27FC236}">
                <a16:creationId xmlns:a16="http://schemas.microsoft.com/office/drawing/2014/main" id="{149F9DEF-6556-96C2-F7BA-34A56958E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14132" y="1350833"/>
            <a:ext cx="2224712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8196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8C86EE-63D8-9051-C620-E8274D84F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943" name="Rectangle 3994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6661B-C9DB-FBE0-C863-2F212B963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396" y="2011681"/>
            <a:ext cx="4547580" cy="330638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>
                    <a:alpha val="80000"/>
                  </a:schemeClr>
                </a:solidFill>
              </a:rPr>
              <a:t>PART 3 — 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chemeClr val="bg1">
                    <a:alpha val="80000"/>
                  </a:schemeClr>
                </a:solidFill>
              </a:rPr>
              <a:t>CONTEMPORARY ANTHROPOLOGIES AND MORAL ECONOMIES</a:t>
            </a:r>
          </a:p>
        </p:txBody>
      </p:sp>
      <p:grpSp>
        <p:nvGrpSpPr>
          <p:cNvPr id="39945" name="Group 3994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39946" name="Group 3994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9950" name="Freeform: Shape 3994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9951" name="Freeform: Shape 3995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9947" name="Group 3994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39948" name="Freeform: Shape 3994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9949" name="Freeform: Shape 3994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9938" name="Picture 2" descr="Work/labour | Open Encyclopedia of ...">
            <a:extLst>
              <a:ext uri="{FF2B5EF4-FFF2-40B4-BE49-F238E27FC236}">
                <a16:creationId xmlns:a16="http://schemas.microsoft.com/office/drawing/2014/main" id="{3E0BF45D-E493-1B3B-8905-F043930B6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814048"/>
            <a:ext cx="4369112" cy="2136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7346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C3FCF9-B92F-82BC-19C7-0414E506D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967" name="Rectangle 4096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A82888-9B33-09BF-8D9E-CAEE64C93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213" y="476630"/>
            <a:ext cx="4391024" cy="1234183"/>
          </a:xfrm>
        </p:spPr>
        <p:txBody>
          <a:bodyPr anchor="t">
            <a:normAutofit/>
          </a:bodyPr>
          <a:lstStyle/>
          <a:p>
            <a:r>
              <a:rPr lang="en-GB" sz="3700" dirty="0">
                <a:solidFill>
                  <a:schemeClr val="bg1"/>
                </a:solidFill>
              </a:rPr>
              <a:t>3.1.1 </a:t>
            </a:r>
            <a:r>
              <a:rPr lang="en-GB" sz="3700" dirty="0" err="1">
                <a:solidFill>
                  <a:schemeClr val="bg1"/>
                </a:solidFill>
              </a:rPr>
              <a:t>Financialisation</a:t>
            </a:r>
            <a:r>
              <a:rPr lang="en-GB" sz="3700" dirty="0">
                <a:solidFill>
                  <a:schemeClr val="bg1"/>
                </a:solidFill>
              </a:rPr>
              <a:t>, Debt, and Precarity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1F039-0DE0-F1A5-3090-61FCA0BAB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097" y="2072149"/>
            <a:ext cx="5633883" cy="4579374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Shift from production/exchange to finance, debt, speculation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Value pursued through credit, assets, platforms, data, logistics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Production still matters, but finance reorganises economic life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Financial logics penetrate everyday life beyond factories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Hart and Ortiz: money/finance create distinct social worlds (Hart and Ortiz, 2014)</a:t>
            </a:r>
          </a:p>
        </p:txBody>
      </p:sp>
      <p:grpSp>
        <p:nvGrpSpPr>
          <p:cNvPr id="40969" name="Group 4096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0970" name="Group 4096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0974" name="Freeform: Shape 4097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0975" name="Freeform: Shape 4097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0971" name="Group 4097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0972" name="Freeform: Shape 4097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0973" name="Freeform: Shape 4097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0962" name="Picture 2" descr="Debt | Open Encyclopedia of Anthropology">
            <a:extLst>
              <a:ext uri="{FF2B5EF4-FFF2-40B4-BE49-F238E27FC236}">
                <a16:creationId xmlns:a16="http://schemas.microsoft.com/office/drawing/2014/main" id="{C07A2F8D-3E2F-244C-1FA7-518CF5B25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8435" y="1350833"/>
            <a:ext cx="3776105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2005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2E1CCB-764E-CF21-1D57-5AB7FC7FE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991" name="Rectangle 4199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10D321-5393-1CB9-215D-46933AAE0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335" y="466532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700" dirty="0">
                <a:solidFill>
                  <a:schemeClr val="bg1"/>
                </a:solidFill>
              </a:rPr>
              <a:t>3.1.2 </a:t>
            </a:r>
            <a:r>
              <a:rPr lang="en-GB" sz="3700" dirty="0" err="1">
                <a:solidFill>
                  <a:schemeClr val="bg1"/>
                </a:solidFill>
              </a:rPr>
              <a:t>Financialisation</a:t>
            </a:r>
            <a:r>
              <a:rPr lang="en-GB" sz="3700" dirty="0">
                <a:solidFill>
                  <a:schemeClr val="bg1"/>
                </a:solidFill>
              </a:rPr>
              <a:t>, Debt, and Precarity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6A3F5-FF79-0025-C298-9782104DA7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477" y="2256503"/>
            <a:ext cx="5678129" cy="4468762"/>
          </a:xfrm>
        </p:spPr>
        <p:txBody>
          <a:bodyPr>
            <a:normAutofit/>
          </a:bodyPr>
          <a:lstStyle/>
          <a:p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Financialisation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 extends profit through debt, fees, securitisation, uncertainty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Speculative value tied to expectations about the future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Future earnings, repayment capacity, risk profiles valued in the present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Graeber: debt as claim on the future and moral relation (Graeber, 2011)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Finance presented as technical, but reorganises life directly</a:t>
            </a:r>
          </a:p>
        </p:txBody>
      </p:sp>
      <p:grpSp>
        <p:nvGrpSpPr>
          <p:cNvPr id="41993" name="Group 41992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1994" name="Group 41993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1998" name="Freeform: Shape 41997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1999" name="Freeform: Shape 41998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1995" name="Group 41994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1996" name="Freeform: Shape 41995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1997" name="Freeform: Shape 41996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1986" name="Picture 2" descr="The financialization of everyday life ...">
            <a:extLst>
              <a:ext uri="{FF2B5EF4-FFF2-40B4-BE49-F238E27FC236}">
                <a16:creationId xmlns:a16="http://schemas.microsoft.com/office/drawing/2014/main" id="{D1805DE4-1325-0B23-10AB-75AF4E970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07229" y="1350833"/>
            <a:ext cx="2038518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120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1A03E7-4948-C3E9-6891-ABE96B725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015" name="Rectangle 4301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249A4B-560A-DCAC-BD21-4D6CF7148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213" y="491378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700">
                <a:solidFill>
                  <a:schemeClr val="bg1"/>
                </a:solidFill>
              </a:rPr>
              <a:t>3.1.3 Financialisation, Debt, and Precarity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7F96C-5C33-B6CB-D770-0488BC495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729" y="2182761"/>
            <a:ext cx="5604387" cy="4402393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Debt reshapes time through loans, rent, subscriptions, app-based credit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Tomorrow’s income made available today, but at a cost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Debt reorganises present need and future possibility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Debtor subject formed as self-monitoring, calculative, morally judged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Graeber: debt carries moral weight, not just numerical value (Graeber, 2011)</a:t>
            </a:r>
          </a:p>
        </p:txBody>
      </p:sp>
      <p:grpSp>
        <p:nvGrpSpPr>
          <p:cNvPr id="43017" name="Group 43016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3018" name="Group 43017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3022" name="Freeform: Shape 43021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3023" name="Freeform: Shape 43022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3019" name="Group 43018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3020" name="Freeform: Shape 43019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3021" name="Freeform: Shape 43020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3010" name="Picture 2" descr="Financial Precarity in the United ...">
            <a:extLst>
              <a:ext uri="{FF2B5EF4-FFF2-40B4-BE49-F238E27FC236}">
                <a16:creationId xmlns:a16="http://schemas.microsoft.com/office/drawing/2014/main" id="{7701CC68-9A9D-D618-6899-D973CDF42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07229" y="1350833"/>
            <a:ext cx="2038518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2236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039" name="Rectangle 4403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560769-8F2A-E345-58DF-811995B6F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335" y="373390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700" dirty="0">
                <a:solidFill>
                  <a:schemeClr val="bg1"/>
                </a:solidFill>
              </a:rPr>
              <a:t>3.1.4 </a:t>
            </a:r>
            <a:r>
              <a:rPr lang="en-GB" sz="3700" dirty="0" err="1">
                <a:solidFill>
                  <a:schemeClr val="bg1"/>
                </a:solidFill>
              </a:rPr>
              <a:t>Financialisation</a:t>
            </a:r>
            <a:r>
              <a:rPr lang="en-GB" sz="3700" dirty="0">
                <a:solidFill>
                  <a:schemeClr val="bg1"/>
                </a:solidFill>
              </a:rPr>
              <a:t>, Debt, and Precarity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A3A239-922D-B7E8-11FD-71991D8D2C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710" y="1840641"/>
            <a:ext cx="5486400" cy="4803507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Platform labour sold as flexibility, autonomy, entrepreneurship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Risk shifted downward; protections weakened; availability made continuous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Ratings, algorithms, opaque systems replace stable supervision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Tesema (2024): labour control normalised through development/competitiveness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Global supply chains redistribute and conceal exploitation</a:t>
            </a:r>
          </a:p>
        </p:txBody>
      </p:sp>
      <p:grpSp>
        <p:nvGrpSpPr>
          <p:cNvPr id="44041" name="Group 4404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4042" name="Group 4404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4046" name="Freeform: Shape 4404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4047" name="Freeform: Shape 4404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4043" name="Group 4404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4044" name="Freeform: Shape 4404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4045" name="Freeform: Shape 4404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4034" name="Picture 2" descr="Middle-class Indebtedness and American ...">
            <a:extLst>
              <a:ext uri="{FF2B5EF4-FFF2-40B4-BE49-F238E27FC236}">
                <a16:creationId xmlns:a16="http://schemas.microsoft.com/office/drawing/2014/main" id="{A2AD35A9-E0F2-8196-4EF8-F5F275AB7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840641"/>
            <a:ext cx="4369112" cy="208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4683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093358-6DD3-CD88-DDA4-76008B21D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063" name="Rectangle 4506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9F38DA-C15F-DFCB-02D6-E2F74DE07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477594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700" dirty="0">
                <a:solidFill>
                  <a:schemeClr val="bg1"/>
                </a:solidFill>
              </a:rPr>
              <a:t>3.1.5 </a:t>
            </a:r>
            <a:r>
              <a:rPr lang="en-GB" sz="3700" dirty="0" err="1">
                <a:solidFill>
                  <a:schemeClr val="bg1"/>
                </a:solidFill>
              </a:rPr>
              <a:t>Financialisation</a:t>
            </a:r>
            <a:r>
              <a:rPr lang="en-GB" sz="3700" dirty="0">
                <a:solidFill>
                  <a:schemeClr val="bg1"/>
                </a:solidFill>
              </a:rPr>
              <a:t>, Debt, and Precarity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CF13C7-EC8B-CDDC-20D8-BB6385164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968" y="2278627"/>
            <a:ext cx="5663380" cy="4387644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Welfare systems sort deserving from undeserving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Support tied to moral judgments about dependency, care, work, need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Deservingness functions as economic governance, not neutral administration</a:t>
            </a:r>
          </a:p>
          <a:p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Carabini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 &amp; Malala (2025): payment as ‘affective commodity’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Payment shaped by platforms, infrastructures, trust, convenience, capture</a:t>
            </a:r>
          </a:p>
        </p:txBody>
      </p:sp>
      <p:grpSp>
        <p:nvGrpSpPr>
          <p:cNvPr id="45065" name="Group 4506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5066" name="Group 4506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5070" name="Freeform: Shape 4506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5071" name="Freeform: Shape 4507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5067" name="Group 4506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5068" name="Freeform: Shape 4506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5069" name="Freeform: Shape 4506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5058" name="Picture 2" descr="Financialisation: A Primer ...">
            <a:extLst>
              <a:ext uri="{FF2B5EF4-FFF2-40B4-BE49-F238E27FC236}">
                <a16:creationId xmlns:a16="http://schemas.microsoft.com/office/drawing/2014/main" id="{1D0C946F-D6AF-E1EC-7305-7B668C060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538164"/>
            <a:ext cx="4369112" cy="268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7739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0FF8F4-3FF6-DD5C-A892-8204D667B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087" name="Rectangle 4608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E85170-469E-2836-5264-CBBDAFCC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568"/>
            <a:ext cx="4391024" cy="2441623"/>
          </a:xfrm>
        </p:spPr>
        <p:txBody>
          <a:bodyPr anchor="t">
            <a:normAutofit/>
          </a:bodyPr>
          <a:lstStyle/>
          <a:p>
            <a:r>
              <a:rPr lang="en-GB" sz="3700" dirty="0">
                <a:solidFill>
                  <a:schemeClr val="bg1"/>
                </a:solidFill>
              </a:rPr>
              <a:t>3.1.6 </a:t>
            </a:r>
            <a:r>
              <a:rPr lang="en-GB" sz="3700" dirty="0" err="1">
                <a:solidFill>
                  <a:schemeClr val="bg1"/>
                </a:solidFill>
              </a:rPr>
              <a:t>Financialisation</a:t>
            </a:r>
            <a:r>
              <a:rPr lang="en-GB" sz="3700" dirty="0">
                <a:solidFill>
                  <a:schemeClr val="bg1"/>
                </a:solidFill>
              </a:rPr>
              <a:t>, Debt, and Precarity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E26D9-A406-4215-862E-D61C10BBB3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2389239"/>
            <a:ext cx="5656006" cy="4247535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Contemporary economies shape temporality, aspiration, subjectivity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Life organised through instalments, debt servicing, short-term contracts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Success tied to creditworthiness and entrepreneurial self-investment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Debt, platforms, welfare, finance organise insecurity and judgment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Subjects made flexible, credible, self-managing, permanently accountable</a:t>
            </a:r>
          </a:p>
        </p:txBody>
      </p:sp>
      <p:grpSp>
        <p:nvGrpSpPr>
          <p:cNvPr id="46089" name="Group 4608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6090" name="Group 4608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6094" name="Freeform: Shape 4609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6095" name="Freeform: Shape 4609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6091" name="Group 4609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6092" name="Freeform: Shape 4609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6093" name="Freeform: Shape 4609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6082" name="Picture 2" descr="precarity Archives : Peoples Dispatch">
            <a:extLst>
              <a:ext uri="{FF2B5EF4-FFF2-40B4-BE49-F238E27FC236}">
                <a16:creationId xmlns:a16="http://schemas.microsoft.com/office/drawing/2014/main" id="{70C7C5AB-6E54-3F36-4177-22CAB9945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655064"/>
            <a:ext cx="4369112" cy="245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3058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7027F5-54DE-7FC3-5C4F-49211711E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111" name="Rectangle 4711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49A3FF-5064-02E8-AD1F-DF924EF5D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579868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3.2.1 Moral Economies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958A32-2F2C-1826-96CB-44CE5E1AC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859" y="2684206"/>
            <a:ext cx="5825612" cy="395994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Markets never treated as self-justifying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Prices, wages, rent, debt, welfare judged in moral terms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Economic life as field of judgement, not calculation alone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Moral economy: norms used to measure and dispute economy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Fairness, reciprocity, obligation, need organise evaluation</a:t>
            </a:r>
          </a:p>
        </p:txBody>
      </p:sp>
      <p:grpSp>
        <p:nvGrpSpPr>
          <p:cNvPr id="47113" name="Group 47112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7114" name="Group 47113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7118" name="Freeform: Shape 47117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7119" name="Freeform: Shape 47118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7115" name="Group 47114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7116" name="Freeform: Shape 47115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7117" name="Freeform: Shape 47116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7106" name="Picture 2" descr="The Moral Economy - Bristol Radical ...">
            <a:extLst>
              <a:ext uri="{FF2B5EF4-FFF2-40B4-BE49-F238E27FC236}">
                <a16:creationId xmlns:a16="http://schemas.microsoft.com/office/drawing/2014/main" id="{EE652664-034E-0FDC-54AC-79511BE9D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3730" y="1350833"/>
            <a:ext cx="4105516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832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B8A8EC-5EFF-8919-B54C-3485B5197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135" name="Rectangle 4813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5A9523-7154-2C62-BDDE-3905CC889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336" y="584520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3.2.2 Moral Economies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8A942-53DC-3C42-5A31-88364F42A4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981" y="2492478"/>
            <a:ext cx="5626509" cy="4077928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Thompson (1971): food riots as protest against unjust market behaviour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Hoarding, profiteering, lost subsistence protections as moral violations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Price judged against wider conditions of social life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Affordable’, ‘deserving’, ‘hard-working families’ as moral claims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Economic labels classify legitimacy, excess, and need</a:t>
            </a:r>
          </a:p>
        </p:txBody>
      </p:sp>
      <p:grpSp>
        <p:nvGrpSpPr>
          <p:cNvPr id="48137" name="Group 48136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8138" name="Group 48137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8142" name="Freeform: Shape 48141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8143" name="Freeform: Shape 48142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8139" name="Group 48138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8140" name="Freeform: Shape 48139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8141" name="Freeform: Shape 48140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8130" name="Picture 2" descr="The Moral Economy - Why Good Incentives ...">
            <a:extLst>
              <a:ext uri="{FF2B5EF4-FFF2-40B4-BE49-F238E27FC236}">
                <a16:creationId xmlns:a16="http://schemas.microsoft.com/office/drawing/2014/main" id="{19A4397D-7565-2A6A-3B70-9C2C6DA16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465286"/>
            <a:ext cx="4369112" cy="283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3567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E053E2-7A2B-F214-E591-362291FC6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159" name="Rectangle 4915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73E614-1C27-7279-9D40-61037A989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5623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3.2.3 Moral Economies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7F8EA-4927-9563-4E4C-FE4552D09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355" y="2551471"/>
            <a:ext cx="5670755" cy="4048431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Reciprocity as ranking and policing, not only solidarity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Return expected through wages, welfare, remittances, care, debt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Honour, duty, responsibility, failure embedded in exchange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Subsistence claims mark needs that cannot be left to markets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Scott (1976): protest sharpens when survival conditions become intolerable</a:t>
            </a:r>
          </a:p>
        </p:txBody>
      </p:sp>
      <p:grpSp>
        <p:nvGrpSpPr>
          <p:cNvPr id="49161" name="Group 4916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9162" name="Group 4916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49166" name="Freeform: Shape 4916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9167" name="Freeform: Shape 4916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9163" name="Group 4916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9164" name="Freeform: Shape 4916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9165" name="Freeform: Shape 4916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9154" name="Picture 2" descr="moral economy &amp; Matthew d'Ancona ...">
            <a:extLst>
              <a:ext uri="{FF2B5EF4-FFF2-40B4-BE49-F238E27FC236}">
                <a16:creationId xmlns:a16="http://schemas.microsoft.com/office/drawing/2014/main" id="{46D04A1B-5A2D-C116-9E3C-A1175DE50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369499"/>
            <a:ext cx="4369112" cy="302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0264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F81EFC-AF43-A577-6BCC-6DB2FFA39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183" name="Rectangle 5018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3D1215-06E6-98BA-B7D7-1116164A8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968" y="506126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3.2.4 Moral Economies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A24F7-E726-44E7-93B9-69753FCA8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735" y="2455607"/>
            <a:ext cx="5722375" cy="4210664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Present struggles over rent, energy, food, benefits, lending, wages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Claims concern what cannot justly be taken away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Sahlins in background: need socially defined and contestable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Moral protest begins when inequality stops looking necessary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Structural exploitation becomes politically legible</a:t>
            </a:r>
          </a:p>
        </p:txBody>
      </p:sp>
      <p:grpSp>
        <p:nvGrpSpPr>
          <p:cNvPr id="50185" name="Group 5018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50186" name="Group 5018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50190" name="Freeform: Shape 5018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0191" name="Freeform: Shape 5019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0187" name="Group 5018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50188" name="Freeform: Shape 5018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0189" name="Freeform: Shape 5018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0178" name="Picture 2" descr="Tag: financial precarity on marketplace.org">
            <a:extLst>
              <a:ext uri="{FF2B5EF4-FFF2-40B4-BE49-F238E27FC236}">
                <a16:creationId xmlns:a16="http://schemas.microsoft.com/office/drawing/2014/main" id="{1A49797E-A997-BFF8-D457-9D390D4DD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655064"/>
            <a:ext cx="4369112" cy="245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1249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6414FC-49D4-4DC4-6177-E9E6EF595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07" name="Rectangle 5120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62EC2-C41C-3ACE-2EC3-4E005D8F7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491" y="469255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3.2.5 Moral Economies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21EC1-3617-9ADA-4816-D18662BB2F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477" y="2426110"/>
            <a:ext cx="5678129" cy="4144296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Mauss: obligation persists and proliferates under capitalism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Resources move under unequal terms of return and indebtedness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Reciprocity may soften hardship or conceal domination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Protest begins when arrangements lose legitimacy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Strikes, riots, organising reveal economy as site of justice struggle</a:t>
            </a:r>
          </a:p>
        </p:txBody>
      </p:sp>
      <p:grpSp>
        <p:nvGrpSpPr>
          <p:cNvPr id="51209" name="Group 5120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51210" name="Group 5120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51214" name="Freeform: Shape 5121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1215" name="Freeform: Shape 5121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1211" name="Group 5121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51212" name="Freeform: Shape 5121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1213" name="Freeform: Shape 5121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1202" name="Picture 2" descr="1 in 5 households carries medical debt ...">
            <a:extLst>
              <a:ext uri="{FF2B5EF4-FFF2-40B4-BE49-F238E27FC236}">
                <a16:creationId xmlns:a16="http://schemas.microsoft.com/office/drawing/2014/main" id="{1BB90199-7910-2F99-11D4-AA8A8EC46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659155"/>
            <a:ext cx="4369112" cy="244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1085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F63FB1-182A-1DFA-9448-464CF0151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231" name="Rectangle 5223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1F4786-ABC1-5959-607E-42EFC63BB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213" y="540274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3.2.6 Moral Economies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6F49DD-A7FC-3D73-E79B-7A4B87F0CE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226" y="2403987"/>
            <a:ext cx="5641258" cy="4262283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Anthropology studies these struggles in everyday life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Fairness learned through labour, sacrifice, dependence, expectation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Legitimacy emerges from lived histories, not abstract values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Economic systems survive when made to appear fair or tolerable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Wages, debt, welfare, rent, livelihood remain morally contested</a:t>
            </a:r>
          </a:p>
        </p:txBody>
      </p:sp>
      <p:grpSp>
        <p:nvGrpSpPr>
          <p:cNvPr id="52233" name="Group 52232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52234" name="Group 52233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52238" name="Freeform: Shape 52237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2239" name="Freeform: Shape 52238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2235" name="Group 52234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52236" name="Freeform: Shape 52235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2237" name="Freeform: Shape 52236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2226" name="Picture 2" descr="Debt in the Greek Financial Crisis ...">
            <a:extLst>
              <a:ext uri="{FF2B5EF4-FFF2-40B4-BE49-F238E27FC236}">
                <a16:creationId xmlns:a16="http://schemas.microsoft.com/office/drawing/2014/main" id="{7837E9F0-50A6-8820-71A0-50BC7E44A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856831"/>
            <a:ext cx="4369112" cy="205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11353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5A499D-D7F4-EE5F-2594-B3C5D2A1A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487" name="Rectangle 2048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7F8F7D-9168-DB21-4085-C6BFC8296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36" y="425011"/>
            <a:ext cx="5663739" cy="860692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3.3.1 AT Connections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A3A71-E9FF-85E5-E2D3-23D366E3E7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233" y="1451956"/>
            <a:ext cx="5766620" cy="5236439"/>
          </a:xfrm>
        </p:spPr>
        <p:txBody>
          <a:bodyPr>
            <a:noAutofit/>
          </a:bodyPr>
          <a:lstStyle/>
          <a:p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Financialisation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 shifts value extraction toward payment and circulation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Payment now generates value in its own right (</a:t>
            </a:r>
            <a:r>
              <a:rPr lang="en-GB" sz="2400" dirty="0" err="1">
                <a:solidFill>
                  <a:schemeClr val="bg1">
                    <a:alpha val="80000"/>
                  </a:schemeClr>
                </a:solidFill>
              </a:rPr>
              <a:t>Carabini</a:t>
            </a:r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 and Malala, 2025)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Payment systems sort people by credit, risk, penalty, and exclusion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Value rises upward; insecurity is pushed downward (Rimoldi, 2025; Saleh, 2024; Tesema, 2024)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Debt, labour, welfare, and waste are tied to kinship, migration, race, state, and environment</a:t>
            </a:r>
          </a:p>
        </p:txBody>
      </p:sp>
      <p:grpSp>
        <p:nvGrpSpPr>
          <p:cNvPr id="20489" name="Group 20488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0490" name="Group 20489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0494" name="Freeform: Shape 20493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495" name="Freeform: Shape 20494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0491" name="Group 20490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0492" name="Freeform: Shape 20491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493" name="Freeform: Shape 20492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0482" name="Picture 2" descr="The Joke Is On Us: Irony and Community ...">
            <a:extLst>
              <a:ext uri="{FF2B5EF4-FFF2-40B4-BE49-F238E27FC236}">
                <a16:creationId xmlns:a16="http://schemas.microsoft.com/office/drawing/2014/main" id="{EA738617-101A-9C8F-8312-7661DD461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48006" y="1350833"/>
            <a:ext cx="2156963" cy="306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2166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75920F-14DE-431E-6B80-F13CFDDFE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255" name="Rectangle 5325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CF8DFE-8B6B-B529-A732-2EAF676F3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8139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3.4 Conceptual Consolidation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3894F-B865-580B-F26F-30DBC7165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590" y="1778924"/>
            <a:ext cx="5702530" cy="4965469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Economic life is social, moral, and political, not a separate neutral sphere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Marx: labour produces value, while capitalism normalises exploitation and inequality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Mauss: exchange creates obligation, debt, prestige, and dependence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Sahlins: scarcity, need, and affluence are socially defined, not naturally given</a:t>
            </a:r>
          </a:p>
          <a:p>
            <a:r>
              <a:rPr lang="en-GB" sz="2400" dirty="0">
                <a:solidFill>
                  <a:schemeClr val="bg1">
                    <a:alpha val="80000"/>
                  </a:schemeClr>
                </a:solidFill>
              </a:rPr>
              <a:t>Contemporary economies organise debt, precarity, judgement, and unequal security</a:t>
            </a:r>
          </a:p>
        </p:txBody>
      </p:sp>
      <p:pic>
        <p:nvPicPr>
          <p:cNvPr id="53250" name="Picture 2" descr="Financial institutions and developing ...">
            <a:extLst>
              <a:ext uri="{FF2B5EF4-FFF2-40B4-BE49-F238E27FC236}">
                <a16:creationId xmlns:a16="http://schemas.microsoft.com/office/drawing/2014/main" id="{1F8BE3E8-00AE-5A7F-9F97-8D2C7A219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5999" y="1831195"/>
            <a:ext cx="5260976" cy="315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546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2731</Words>
  <Application>Microsoft Office PowerPoint</Application>
  <PresentationFormat>Widescreen</PresentationFormat>
  <Paragraphs>295</Paragraphs>
  <Slides>51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Anthropology Today (HPAN4015)</vt:lpstr>
      <vt:lpstr>PowerPoint Presentation</vt:lpstr>
      <vt:lpstr>1.1.1 Destabilising “The Economy”</vt:lpstr>
      <vt:lpstr>1.1.2 Destabilising “The Economy”</vt:lpstr>
      <vt:lpstr>1.1.3 Destabilising “The Economy”</vt:lpstr>
      <vt:lpstr>1.1.3 Destabilising “The Economy”</vt:lpstr>
      <vt:lpstr>1.1.5 Destabilising “The Economy”</vt:lpstr>
      <vt:lpstr>1.2.1 Marx: Labour, Value, and Capital</vt:lpstr>
      <vt:lpstr>1.2.2 Marx: Labour, Value, and Capital</vt:lpstr>
      <vt:lpstr>1.2.3 Marx: Labour, Value, and Capital</vt:lpstr>
      <vt:lpstr>1.2.4 Marx: Labour, Value, and Capital</vt:lpstr>
      <vt:lpstr>1.2.5 Marx: Labour, Value, and Capital</vt:lpstr>
      <vt:lpstr>1.2.6 Marx: Labour, Value, and Capital</vt:lpstr>
      <vt:lpstr>1.2.7 Marx: Labour, Value, and Capital</vt:lpstr>
      <vt:lpstr>1.2.8 Marx: Labour, Value, and Capital</vt:lpstr>
      <vt:lpstr>1.2.9 Marx: Labour, Value, and Capital</vt:lpstr>
      <vt:lpstr>1.3.1 AT Connections 1</vt:lpstr>
      <vt:lpstr>1.3.2 AT Connections 1</vt:lpstr>
      <vt:lpstr>PowerPoint Presentation</vt:lpstr>
      <vt:lpstr>2.1.1 Mauss and the Gift</vt:lpstr>
      <vt:lpstr>2.1.2 Mauss and the Gift</vt:lpstr>
      <vt:lpstr>2.1.3 Mauss and the Gift</vt:lpstr>
      <vt:lpstr>2.1.4 Mauss and the Gift</vt:lpstr>
      <vt:lpstr>2.1.5 Mauss and the Gift</vt:lpstr>
      <vt:lpstr>2.1.6 Mauss and the Gift</vt:lpstr>
      <vt:lpstr>2.1.7 Mauss and the Gift</vt:lpstr>
      <vt:lpstr>2.1.8 Mauss and the Gift</vt:lpstr>
      <vt:lpstr>2.1.9 Mauss and the Gift</vt:lpstr>
      <vt:lpstr>2.2.1 Sahlins: The Original Affluent Society</vt:lpstr>
      <vt:lpstr>2.2.2 Sahlins: The Original Affluent Society</vt:lpstr>
      <vt:lpstr>2.2.3 Sahlins: The Original Affluent Society</vt:lpstr>
      <vt:lpstr>2.2.4 Sahlins: The Original Affluent Society</vt:lpstr>
      <vt:lpstr>2.2.5 Sahlins: The Original Affluent Society</vt:lpstr>
      <vt:lpstr>2.2.6 Sahlins: The Original Affluent Society</vt:lpstr>
      <vt:lpstr>2.2.7 Sahlins: The Original Affluent Society</vt:lpstr>
      <vt:lpstr>2.3 AT Connections 2 </vt:lpstr>
      <vt:lpstr>PowerPoint Presentation</vt:lpstr>
      <vt:lpstr>3.1.1 Financialisation, Debt, and Precarity</vt:lpstr>
      <vt:lpstr>3.1.2 Financialisation, Debt, and Precarity</vt:lpstr>
      <vt:lpstr>3.1.3 Financialisation, Debt, and Precarity</vt:lpstr>
      <vt:lpstr>3.1.4 Financialisation, Debt, and Precarity</vt:lpstr>
      <vt:lpstr>3.1.5 Financialisation, Debt, and Precarity</vt:lpstr>
      <vt:lpstr>3.1.6 Financialisation, Debt, and Precarity</vt:lpstr>
      <vt:lpstr>3.2.1 Moral Economies</vt:lpstr>
      <vt:lpstr>3.2.2 Moral Economies</vt:lpstr>
      <vt:lpstr>3.2.3 Moral Economies</vt:lpstr>
      <vt:lpstr>3.2.4 Moral Economies</vt:lpstr>
      <vt:lpstr>3.2.5 Moral Economies</vt:lpstr>
      <vt:lpstr>3.2.6 Moral Economies</vt:lpstr>
      <vt:lpstr>3.3.1 AT Connections 3</vt:lpstr>
      <vt:lpstr>3.4 Conceptual Consolidation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O'Byrne</dc:creator>
  <cp:lastModifiedBy>Ryan O'Byrne</cp:lastModifiedBy>
  <cp:revision>1</cp:revision>
  <dcterms:created xsi:type="dcterms:W3CDTF">2026-03-25T10:55:50Z</dcterms:created>
  <dcterms:modified xsi:type="dcterms:W3CDTF">2026-04-20T12:23:56Z</dcterms:modified>
</cp:coreProperties>
</file>