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bookmarkIdSeed="3">
  <p:sldMasterIdLst>
    <p:sldMasterId id="2147483841" r:id="rId1"/>
  </p:sldMasterIdLst>
  <p:notesMasterIdLst>
    <p:notesMasterId r:id="rId11"/>
  </p:notesMasterIdLst>
  <p:sldIdLst>
    <p:sldId id="256" r:id="rId2"/>
    <p:sldId id="272" r:id="rId3"/>
    <p:sldId id="324" r:id="rId4"/>
    <p:sldId id="320" r:id="rId5"/>
    <p:sldId id="273" r:id="rId6"/>
    <p:sldId id="296" r:id="rId7"/>
    <p:sldId id="323" r:id="rId8"/>
    <p:sldId id="276" r:id="rId9"/>
    <p:sldId id="319" r:id="rId10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0000"/>
    <a:srgbClr val="C46940"/>
    <a:srgbClr val="A40000"/>
    <a:srgbClr val="003296"/>
    <a:srgbClr val="007033"/>
    <a:srgbClr val="990099"/>
    <a:srgbClr val="CC0099"/>
    <a:srgbClr val="FE9202"/>
    <a:srgbClr val="6C1A00"/>
    <a:srgbClr val="00AA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399F4C-91F2-4178-AA95-CD72E9FB4386}" v="19" dt="2023-11-30T03:01:05.8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0" autoAdjust="0"/>
    <p:restoredTop sz="95226" autoAdjust="0"/>
  </p:normalViewPr>
  <p:slideViewPr>
    <p:cSldViewPr>
      <p:cViewPr varScale="1">
        <p:scale>
          <a:sx n="113" d="100"/>
          <a:sy n="113" d="100"/>
        </p:scale>
        <p:origin x="1099" y="-1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5B89AB7-8C49-48CF-B014-C719587D0155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IN"/>
        </a:p>
      </dgm:t>
    </dgm:pt>
    <dgm:pt modelId="{1301C72A-E637-4964-A9B1-8B190553AB58}">
      <dgm:prSet/>
      <dgm:spPr/>
      <dgm:t>
        <a:bodyPr/>
        <a:lstStyle/>
        <a:p>
          <a:pPr rtl="0"/>
          <a:r>
            <a:rPr lang="en-IN" b="1" i="1" dirty="0"/>
            <a:t>Target activity: </a:t>
          </a:r>
          <a:r>
            <a:rPr lang="en-US" dirty="0"/>
            <a:t>teaching and education in school for parents and children.</a:t>
          </a:r>
          <a:endParaRPr lang="en-IN" dirty="0"/>
        </a:p>
      </dgm:t>
    </dgm:pt>
    <dgm:pt modelId="{A43BBE8B-83FB-46DB-9149-E13DBFD16EBD}" type="parTrans" cxnId="{BF64EE56-0846-48B7-89E0-9E88B8C830A9}">
      <dgm:prSet/>
      <dgm:spPr/>
      <dgm:t>
        <a:bodyPr/>
        <a:lstStyle/>
        <a:p>
          <a:endParaRPr lang="en-IN"/>
        </a:p>
      </dgm:t>
    </dgm:pt>
    <dgm:pt modelId="{9344A0FA-4E99-4DA0-83B8-5A820E897359}" type="sibTrans" cxnId="{BF64EE56-0846-48B7-89E0-9E88B8C830A9}">
      <dgm:prSet/>
      <dgm:spPr/>
      <dgm:t>
        <a:bodyPr/>
        <a:lstStyle/>
        <a:p>
          <a:endParaRPr lang="en-IN"/>
        </a:p>
      </dgm:t>
    </dgm:pt>
    <dgm:pt modelId="{77B8F470-EF3B-4EE5-8BDB-D03E09EC8C24}">
      <dgm:prSet/>
      <dgm:spPr/>
      <dgm:t>
        <a:bodyPr/>
        <a:lstStyle/>
        <a:p>
          <a:pPr rtl="0"/>
          <a:r>
            <a:rPr lang="en-US" b="1" i="1" dirty="0"/>
            <a:t>Target audience: </a:t>
          </a:r>
          <a:r>
            <a:rPr lang="en-US" dirty="0"/>
            <a:t>Young children between the age of 5 to 18.</a:t>
          </a:r>
          <a:endParaRPr lang="en-IN" dirty="0"/>
        </a:p>
      </dgm:t>
    </dgm:pt>
    <dgm:pt modelId="{38562BC0-1D7C-4F7B-80EF-D3DCEDEFB720}" type="parTrans" cxnId="{724941F5-A74B-405E-A39A-0BB18B9AD318}">
      <dgm:prSet/>
      <dgm:spPr/>
      <dgm:t>
        <a:bodyPr/>
        <a:lstStyle/>
        <a:p>
          <a:endParaRPr lang="en-IN"/>
        </a:p>
      </dgm:t>
    </dgm:pt>
    <dgm:pt modelId="{D39685F3-0EB8-4AB7-BBD6-9344C3E96AD4}" type="sibTrans" cxnId="{724941F5-A74B-405E-A39A-0BB18B9AD318}">
      <dgm:prSet/>
      <dgm:spPr/>
      <dgm:t>
        <a:bodyPr/>
        <a:lstStyle/>
        <a:p>
          <a:endParaRPr lang="en-IN"/>
        </a:p>
      </dgm:t>
    </dgm:pt>
    <dgm:pt modelId="{81711683-BE6C-47ED-93ED-3FA0D295C5FF}">
      <dgm:prSet/>
      <dgm:spPr/>
      <dgm:t>
        <a:bodyPr/>
        <a:lstStyle/>
        <a:p>
          <a:pPr rtl="0"/>
          <a:r>
            <a:rPr lang="en-US" b="1" i="1" dirty="0"/>
            <a:t>Public health problem: </a:t>
          </a:r>
          <a:r>
            <a:rPr lang="en-US" dirty="0"/>
            <a:t>Respiratory problems like asthma and all kinds of airborne diseases in the Urban Areas.</a:t>
          </a:r>
          <a:endParaRPr lang="en-IN" dirty="0"/>
        </a:p>
      </dgm:t>
    </dgm:pt>
    <dgm:pt modelId="{767DAAA6-20F4-421E-88E5-91E60769EA4A}" type="parTrans" cxnId="{43A19DAF-8A75-4E01-93B0-20A447F8D2A5}">
      <dgm:prSet/>
      <dgm:spPr/>
      <dgm:t>
        <a:bodyPr/>
        <a:lstStyle/>
        <a:p>
          <a:endParaRPr lang="en-IN"/>
        </a:p>
      </dgm:t>
    </dgm:pt>
    <dgm:pt modelId="{DCC38962-EBFA-467C-8CB6-3B2EF0D95F4F}" type="sibTrans" cxnId="{43A19DAF-8A75-4E01-93B0-20A447F8D2A5}">
      <dgm:prSet/>
      <dgm:spPr/>
      <dgm:t>
        <a:bodyPr/>
        <a:lstStyle/>
        <a:p>
          <a:endParaRPr lang="en-IN"/>
        </a:p>
      </dgm:t>
    </dgm:pt>
    <dgm:pt modelId="{745394A2-E6E5-406E-B4E3-568135AAFC9C}">
      <dgm:prSet/>
      <dgm:spPr/>
      <dgm:t>
        <a:bodyPr/>
        <a:lstStyle/>
        <a:p>
          <a:pPr rtl="0"/>
          <a:r>
            <a:rPr lang="en-US" b="1" i="1" dirty="0"/>
            <a:t>Intervention: </a:t>
          </a:r>
          <a:r>
            <a:rPr lang="en-US" dirty="0"/>
            <a:t>Education  about public health problem concerning respiratory system in the </a:t>
          </a:r>
          <a:r>
            <a:rPr lang="en-US" dirty="0" err="1"/>
            <a:t>Urbna</a:t>
          </a:r>
          <a:r>
            <a:rPr lang="en-US" dirty="0"/>
            <a:t> Areas in the UK.</a:t>
          </a:r>
          <a:endParaRPr lang="en-IN" dirty="0"/>
        </a:p>
      </dgm:t>
    </dgm:pt>
    <dgm:pt modelId="{C93F6FA3-1A76-4D14-98B4-59A88EDDF28B}" type="parTrans" cxnId="{982785AC-6E51-49F3-B020-697F4B3D0E40}">
      <dgm:prSet/>
      <dgm:spPr/>
      <dgm:t>
        <a:bodyPr/>
        <a:lstStyle/>
        <a:p>
          <a:endParaRPr lang="en-IN"/>
        </a:p>
      </dgm:t>
    </dgm:pt>
    <dgm:pt modelId="{08F6D753-D665-4C64-8EF5-1814A60643E0}" type="sibTrans" cxnId="{982785AC-6E51-49F3-B020-697F4B3D0E40}">
      <dgm:prSet/>
      <dgm:spPr/>
      <dgm:t>
        <a:bodyPr/>
        <a:lstStyle/>
        <a:p>
          <a:endParaRPr lang="en-IN"/>
        </a:p>
      </dgm:t>
    </dgm:pt>
    <dgm:pt modelId="{C3F71C56-D6BC-4573-990C-10D36E280346}">
      <dgm:prSet/>
      <dgm:spPr/>
      <dgm:t>
        <a:bodyPr/>
        <a:lstStyle/>
        <a:p>
          <a:pPr rtl="0"/>
          <a:r>
            <a:rPr lang="en-US" b="1" i="1" dirty="0"/>
            <a:t>Technology used: RD App (</a:t>
          </a:r>
          <a:r>
            <a:rPr lang="en-US" dirty="0"/>
            <a:t>Mobile apps for Lung health for kids ).</a:t>
          </a:r>
          <a:endParaRPr lang="en-IN" dirty="0"/>
        </a:p>
      </dgm:t>
    </dgm:pt>
    <dgm:pt modelId="{0A3C5660-8D02-4F19-A506-06C43AD1517B}" type="parTrans" cxnId="{FEB6DBCB-D322-4CDF-915D-E22585BDF83E}">
      <dgm:prSet/>
      <dgm:spPr/>
      <dgm:t>
        <a:bodyPr/>
        <a:lstStyle/>
        <a:p>
          <a:endParaRPr lang="en-IN"/>
        </a:p>
      </dgm:t>
    </dgm:pt>
    <dgm:pt modelId="{02DA40D1-F8CD-4EF8-B02C-94D8FFA88A11}" type="sibTrans" cxnId="{FEB6DBCB-D322-4CDF-915D-E22585BDF83E}">
      <dgm:prSet/>
      <dgm:spPr/>
      <dgm:t>
        <a:bodyPr/>
        <a:lstStyle/>
        <a:p>
          <a:endParaRPr lang="en-IN"/>
        </a:p>
      </dgm:t>
    </dgm:pt>
    <dgm:pt modelId="{B8FF2144-120E-42B3-B8F8-4F695579EB3C}" type="pres">
      <dgm:prSet presAssocID="{45B89AB7-8C49-48CF-B014-C719587D0155}" presName="vert0" presStyleCnt="0">
        <dgm:presLayoutVars>
          <dgm:dir/>
          <dgm:animOne val="branch"/>
          <dgm:animLvl val="lvl"/>
        </dgm:presLayoutVars>
      </dgm:prSet>
      <dgm:spPr/>
    </dgm:pt>
    <dgm:pt modelId="{9D7CF976-3C0B-4966-AA95-5D602BCA0DD4}" type="pres">
      <dgm:prSet presAssocID="{1301C72A-E637-4964-A9B1-8B190553AB58}" presName="thickLine" presStyleLbl="alignNode1" presStyleIdx="0" presStyleCnt="5"/>
      <dgm:spPr/>
    </dgm:pt>
    <dgm:pt modelId="{CB0C4FC9-C940-4E74-8A72-AE2A82425A34}" type="pres">
      <dgm:prSet presAssocID="{1301C72A-E637-4964-A9B1-8B190553AB58}" presName="horz1" presStyleCnt="0"/>
      <dgm:spPr/>
    </dgm:pt>
    <dgm:pt modelId="{A5F39732-6DC0-4FC2-9407-ACE6B59EA7A8}" type="pres">
      <dgm:prSet presAssocID="{1301C72A-E637-4964-A9B1-8B190553AB58}" presName="tx1" presStyleLbl="revTx" presStyleIdx="0" presStyleCnt="5"/>
      <dgm:spPr/>
    </dgm:pt>
    <dgm:pt modelId="{8DC07A7B-81AD-4454-9A9C-DED65B2C6F12}" type="pres">
      <dgm:prSet presAssocID="{1301C72A-E637-4964-A9B1-8B190553AB58}" presName="vert1" presStyleCnt="0"/>
      <dgm:spPr/>
    </dgm:pt>
    <dgm:pt modelId="{AF0591F3-0BC0-4C55-9B90-1039AA848E8C}" type="pres">
      <dgm:prSet presAssocID="{77B8F470-EF3B-4EE5-8BDB-D03E09EC8C24}" presName="thickLine" presStyleLbl="alignNode1" presStyleIdx="1" presStyleCnt="5"/>
      <dgm:spPr/>
    </dgm:pt>
    <dgm:pt modelId="{AE3E27B9-D5E1-4ABB-9282-25FDF2125E6C}" type="pres">
      <dgm:prSet presAssocID="{77B8F470-EF3B-4EE5-8BDB-D03E09EC8C24}" presName="horz1" presStyleCnt="0"/>
      <dgm:spPr/>
    </dgm:pt>
    <dgm:pt modelId="{A84CCC60-18A7-44FE-837D-C6BAC4538FFC}" type="pres">
      <dgm:prSet presAssocID="{77B8F470-EF3B-4EE5-8BDB-D03E09EC8C24}" presName="tx1" presStyleLbl="revTx" presStyleIdx="1" presStyleCnt="5"/>
      <dgm:spPr/>
    </dgm:pt>
    <dgm:pt modelId="{9CA9FC6D-2E63-42F2-B8D7-1E706B9C4F70}" type="pres">
      <dgm:prSet presAssocID="{77B8F470-EF3B-4EE5-8BDB-D03E09EC8C24}" presName="vert1" presStyleCnt="0"/>
      <dgm:spPr/>
    </dgm:pt>
    <dgm:pt modelId="{0EAC0B6D-B6CF-4BA4-9F53-01457FC6979E}" type="pres">
      <dgm:prSet presAssocID="{81711683-BE6C-47ED-93ED-3FA0D295C5FF}" presName="thickLine" presStyleLbl="alignNode1" presStyleIdx="2" presStyleCnt="5"/>
      <dgm:spPr/>
    </dgm:pt>
    <dgm:pt modelId="{33226986-6F05-4553-870E-2D2958BFD2A2}" type="pres">
      <dgm:prSet presAssocID="{81711683-BE6C-47ED-93ED-3FA0D295C5FF}" presName="horz1" presStyleCnt="0"/>
      <dgm:spPr/>
    </dgm:pt>
    <dgm:pt modelId="{08F85EC5-B743-418C-99AA-D30892C37BC1}" type="pres">
      <dgm:prSet presAssocID="{81711683-BE6C-47ED-93ED-3FA0D295C5FF}" presName="tx1" presStyleLbl="revTx" presStyleIdx="2" presStyleCnt="5"/>
      <dgm:spPr/>
    </dgm:pt>
    <dgm:pt modelId="{D0208A49-7CD2-4BDD-A563-A3D9D1D8C007}" type="pres">
      <dgm:prSet presAssocID="{81711683-BE6C-47ED-93ED-3FA0D295C5FF}" presName="vert1" presStyleCnt="0"/>
      <dgm:spPr/>
    </dgm:pt>
    <dgm:pt modelId="{AB2A2CD5-EDE4-4717-83F9-9DE1CA531337}" type="pres">
      <dgm:prSet presAssocID="{745394A2-E6E5-406E-B4E3-568135AAFC9C}" presName="thickLine" presStyleLbl="alignNode1" presStyleIdx="3" presStyleCnt="5"/>
      <dgm:spPr/>
    </dgm:pt>
    <dgm:pt modelId="{D997BA66-0D68-42AD-8472-7AD0EA6FF2ED}" type="pres">
      <dgm:prSet presAssocID="{745394A2-E6E5-406E-B4E3-568135AAFC9C}" presName="horz1" presStyleCnt="0"/>
      <dgm:spPr/>
    </dgm:pt>
    <dgm:pt modelId="{B99FD54E-8AAD-4E2E-9E96-98B301A4A95C}" type="pres">
      <dgm:prSet presAssocID="{745394A2-E6E5-406E-B4E3-568135AAFC9C}" presName="tx1" presStyleLbl="revTx" presStyleIdx="3" presStyleCnt="5"/>
      <dgm:spPr/>
    </dgm:pt>
    <dgm:pt modelId="{42601441-CB52-4AC0-890F-7BBFE58286BC}" type="pres">
      <dgm:prSet presAssocID="{745394A2-E6E5-406E-B4E3-568135AAFC9C}" presName="vert1" presStyleCnt="0"/>
      <dgm:spPr/>
    </dgm:pt>
    <dgm:pt modelId="{A7935068-01CE-4906-9399-3AE7B7F8B639}" type="pres">
      <dgm:prSet presAssocID="{C3F71C56-D6BC-4573-990C-10D36E280346}" presName="thickLine" presStyleLbl="alignNode1" presStyleIdx="4" presStyleCnt="5"/>
      <dgm:spPr/>
    </dgm:pt>
    <dgm:pt modelId="{BD7FA72C-8F00-4EAC-98AB-27E19DB3E4C0}" type="pres">
      <dgm:prSet presAssocID="{C3F71C56-D6BC-4573-990C-10D36E280346}" presName="horz1" presStyleCnt="0"/>
      <dgm:spPr/>
    </dgm:pt>
    <dgm:pt modelId="{C5F130B9-1D16-47BE-90B4-EACDBDF8E583}" type="pres">
      <dgm:prSet presAssocID="{C3F71C56-D6BC-4573-990C-10D36E280346}" presName="tx1" presStyleLbl="revTx" presStyleIdx="4" presStyleCnt="5"/>
      <dgm:spPr/>
    </dgm:pt>
    <dgm:pt modelId="{11F85077-64D8-4490-A451-9CBB72621176}" type="pres">
      <dgm:prSet presAssocID="{C3F71C56-D6BC-4573-990C-10D36E280346}" presName="vert1" presStyleCnt="0"/>
      <dgm:spPr/>
    </dgm:pt>
  </dgm:ptLst>
  <dgm:cxnLst>
    <dgm:cxn modelId="{9FC58C22-6FA5-45A7-ACAA-932E7C432AF6}" type="presOf" srcId="{745394A2-E6E5-406E-B4E3-568135AAFC9C}" destId="{B99FD54E-8AAD-4E2E-9E96-98B301A4A95C}" srcOrd="0" destOrd="0" presId="urn:microsoft.com/office/officeart/2008/layout/LinedList"/>
    <dgm:cxn modelId="{2965C022-F55A-4887-AB6E-D2182B9627DC}" type="presOf" srcId="{C3F71C56-D6BC-4573-990C-10D36E280346}" destId="{C5F130B9-1D16-47BE-90B4-EACDBDF8E583}" srcOrd="0" destOrd="0" presId="urn:microsoft.com/office/officeart/2008/layout/LinedList"/>
    <dgm:cxn modelId="{C0A80B24-893D-456D-A4B3-134ACB419E81}" type="presOf" srcId="{45B89AB7-8C49-48CF-B014-C719587D0155}" destId="{B8FF2144-120E-42B3-B8F8-4F695579EB3C}" srcOrd="0" destOrd="0" presId="urn:microsoft.com/office/officeart/2008/layout/LinedList"/>
    <dgm:cxn modelId="{6F99092D-3033-4579-95D1-119008D329FC}" type="presOf" srcId="{81711683-BE6C-47ED-93ED-3FA0D295C5FF}" destId="{08F85EC5-B743-418C-99AA-D30892C37BC1}" srcOrd="0" destOrd="0" presId="urn:microsoft.com/office/officeart/2008/layout/LinedList"/>
    <dgm:cxn modelId="{80B0E351-018C-42FA-9EF3-7017E4FEE368}" type="presOf" srcId="{77B8F470-EF3B-4EE5-8BDB-D03E09EC8C24}" destId="{A84CCC60-18A7-44FE-837D-C6BAC4538FFC}" srcOrd="0" destOrd="0" presId="urn:microsoft.com/office/officeart/2008/layout/LinedList"/>
    <dgm:cxn modelId="{BF64EE56-0846-48B7-89E0-9E88B8C830A9}" srcId="{45B89AB7-8C49-48CF-B014-C719587D0155}" destId="{1301C72A-E637-4964-A9B1-8B190553AB58}" srcOrd="0" destOrd="0" parTransId="{A43BBE8B-83FB-46DB-9149-E13DBFD16EBD}" sibTransId="{9344A0FA-4E99-4DA0-83B8-5A820E897359}"/>
    <dgm:cxn modelId="{982785AC-6E51-49F3-B020-697F4B3D0E40}" srcId="{45B89AB7-8C49-48CF-B014-C719587D0155}" destId="{745394A2-E6E5-406E-B4E3-568135AAFC9C}" srcOrd="3" destOrd="0" parTransId="{C93F6FA3-1A76-4D14-98B4-59A88EDDF28B}" sibTransId="{08F6D753-D665-4C64-8EF5-1814A60643E0}"/>
    <dgm:cxn modelId="{43A19DAF-8A75-4E01-93B0-20A447F8D2A5}" srcId="{45B89AB7-8C49-48CF-B014-C719587D0155}" destId="{81711683-BE6C-47ED-93ED-3FA0D295C5FF}" srcOrd="2" destOrd="0" parTransId="{767DAAA6-20F4-421E-88E5-91E60769EA4A}" sibTransId="{DCC38962-EBFA-467C-8CB6-3B2EF0D95F4F}"/>
    <dgm:cxn modelId="{207A8BB2-0F4C-472F-ACB7-C1927246FBCF}" type="presOf" srcId="{1301C72A-E637-4964-A9B1-8B190553AB58}" destId="{A5F39732-6DC0-4FC2-9407-ACE6B59EA7A8}" srcOrd="0" destOrd="0" presId="urn:microsoft.com/office/officeart/2008/layout/LinedList"/>
    <dgm:cxn modelId="{FEB6DBCB-D322-4CDF-915D-E22585BDF83E}" srcId="{45B89AB7-8C49-48CF-B014-C719587D0155}" destId="{C3F71C56-D6BC-4573-990C-10D36E280346}" srcOrd="4" destOrd="0" parTransId="{0A3C5660-8D02-4F19-A506-06C43AD1517B}" sibTransId="{02DA40D1-F8CD-4EF8-B02C-94D8FFA88A11}"/>
    <dgm:cxn modelId="{724941F5-A74B-405E-A39A-0BB18B9AD318}" srcId="{45B89AB7-8C49-48CF-B014-C719587D0155}" destId="{77B8F470-EF3B-4EE5-8BDB-D03E09EC8C24}" srcOrd="1" destOrd="0" parTransId="{38562BC0-1D7C-4F7B-80EF-D3DCEDEFB720}" sibTransId="{D39685F3-0EB8-4AB7-BBD6-9344C3E96AD4}"/>
    <dgm:cxn modelId="{E1542162-1DE7-4864-BDE8-AA02C0B05170}" type="presParOf" srcId="{B8FF2144-120E-42B3-B8F8-4F695579EB3C}" destId="{9D7CF976-3C0B-4966-AA95-5D602BCA0DD4}" srcOrd="0" destOrd="0" presId="urn:microsoft.com/office/officeart/2008/layout/LinedList"/>
    <dgm:cxn modelId="{AC532C85-7A4F-4AB8-A474-99D0CC759F21}" type="presParOf" srcId="{B8FF2144-120E-42B3-B8F8-4F695579EB3C}" destId="{CB0C4FC9-C940-4E74-8A72-AE2A82425A34}" srcOrd="1" destOrd="0" presId="urn:microsoft.com/office/officeart/2008/layout/LinedList"/>
    <dgm:cxn modelId="{01D250FA-0BC5-4889-AE6D-38E63DA8078F}" type="presParOf" srcId="{CB0C4FC9-C940-4E74-8A72-AE2A82425A34}" destId="{A5F39732-6DC0-4FC2-9407-ACE6B59EA7A8}" srcOrd="0" destOrd="0" presId="urn:microsoft.com/office/officeart/2008/layout/LinedList"/>
    <dgm:cxn modelId="{277B50DD-41C7-4CDD-AE2E-815B0360AE37}" type="presParOf" srcId="{CB0C4FC9-C940-4E74-8A72-AE2A82425A34}" destId="{8DC07A7B-81AD-4454-9A9C-DED65B2C6F12}" srcOrd="1" destOrd="0" presId="urn:microsoft.com/office/officeart/2008/layout/LinedList"/>
    <dgm:cxn modelId="{97177C02-32E7-442A-B213-E385E56D8379}" type="presParOf" srcId="{B8FF2144-120E-42B3-B8F8-4F695579EB3C}" destId="{AF0591F3-0BC0-4C55-9B90-1039AA848E8C}" srcOrd="2" destOrd="0" presId="urn:microsoft.com/office/officeart/2008/layout/LinedList"/>
    <dgm:cxn modelId="{02C202B4-8A61-4837-B0FF-CE5DDD4E1EE7}" type="presParOf" srcId="{B8FF2144-120E-42B3-B8F8-4F695579EB3C}" destId="{AE3E27B9-D5E1-4ABB-9282-25FDF2125E6C}" srcOrd="3" destOrd="0" presId="urn:microsoft.com/office/officeart/2008/layout/LinedList"/>
    <dgm:cxn modelId="{E639C02D-0226-4086-8F8F-0D197CF6D0CA}" type="presParOf" srcId="{AE3E27B9-D5E1-4ABB-9282-25FDF2125E6C}" destId="{A84CCC60-18A7-44FE-837D-C6BAC4538FFC}" srcOrd="0" destOrd="0" presId="urn:microsoft.com/office/officeart/2008/layout/LinedList"/>
    <dgm:cxn modelId="{62B40FEE-DD1D-4CA4-B9CC-18B72DE6392D}" type="presParOf" srcId="{AE3E27B9-D5E1-4ABB-9282-25FDF2125E6C}" destId="{9CA9FC6D-2E63-42F2-B8D7-1E706B9C4F70}" srcOrd="1" destOrd="0" presId="urn:microsoft.com/office/officeart/2008/layout/LinedList"/>
    <dgm:cxn modelId="{A62E865B-E622-49F5-9AC5-76FFE2357866}" type="presParOf" srcId="{B8FF2144-120E-42B3-B8F8-4F695579EB3C}" destId="{0EAC0B6D-B6CF-4BA4-9F53-01457FC6979E}" srcOrd="4" destOrd="0" presId="urn:microsoft.com/office/officeart/2008/layout/LinedList"/>
    <dgm:cxn modelId="{5B341742-F330-41C5-8AA4-A837378E8CBF}" type="presParOf" srcId="{B8FF2144-120E-42B3-B8F8-4F695579EB3C}" destId="{33226986-6F05-4553-870E-2D2958BFD2A2}" srcOrd="5" destOrd="0" presId="urn:microsoft.com/office/officeart/2008/layout/LinedList"/>
    <dgm:cxn modelId="{A66F4FF6-2B63-4171-9592-57F88B6F7B83}" type="presParOf" srcId="{33226986-6F05-4553-870E-2D2958BFD2A2}" destId="{08F85EC5-B743-418C-99AA-D30892C37BC1}" srcOrd="0" destOrd="0" presId="urn:microsoft.com/office/officeart/2008/layout/LinedList"/>
    <dgm:cxn modelId="{ABC9ABF3-41D2-4378-A05B-627EE45A6421}" type="presParOf" srcId="{33226986-6F05-4553-870E-2D2958BFD2A2}" destId="{D0208A49-7CD2-4BDD-A563-A3D9D1D8C007}" srcOrd="1" destOrd="0" presId="urn:microsoft.com/office/officeart/2008/layout/LinedList"/>
    <dgm:cxn modelId="{A8C1B8FF-216A-4E0D-A4D7-837F4593EECE}" type="presParOf" srcId="{B8FF2144-120E-42B3-B8F8-4F695579EB3C}" destId="{AB2A2CD5-EDE4-4717-83F9-9DE1CA531337}" srcOrd="6" destOrd="0" presId="urn:microsoft.com/office/officeart/2008/layout/LinedList"/>
    <dgm:cxn modelId="{0D0631D8-656D-475A-A247-F5DEFCD9EBA2}" type="presParOf" srcId="{B8FF2144-120E-42B3-B8F8-4F695579EB3C}" destId="{D997BA66-0D68-42AD-8472-7AD0EA6FF2ED}" srcOrd="7" destOrd="0" presId="urn:microsoft.com/office/officeart/2008/layout/LinedList"/>
    <dgm:cxn modelId="{CC38FE04-E98D-4037-A593-27D298667CA9}" type="presParOf" srcId="{D997BA66-0D68-42AD-8472-7AD0EA6FF2ED}" destId="{B99FD54E-8AAD-4E2E-9E96-98B301A4A95C}" srcOrd="0" destOrd="0" presId="urn:microsoft.com/office/officeart/2008/layout/LinedList"/>
    <dgm:cxn modelId="{13D46781-AB1E-4FB2-83E6-9EEB32129D2D}" type="presParOf" srcId="{D997BA66-0D68-42AD-8472-7AD0EA6FF2ED}" destId="{42601441-CB52-4AC0-890F-7BBFE58286BC}" srcOrd="1" destOrd="0" presId="urn:microsoft.com/office/officeart/2008/layout/LinedList"/>
    <dgm:cxn modelId="{D6DE860B-6787-49D6-8EE2-F1358EF942ED}" type="presParOf" srcId="{B8FF2144-120E-42B3-B8F8-4F695579EB3C}" destId="{A7935068-01CE-4906-9399-3AE7B7F8B639}" srcOrd="8" destOrd="0" presId="urn:microsoft.com/office/officeart/2008/layout/LinedList"/>
    <dgm:cxn modelId="{9C1EE1E7-D625-4396-8BBA-120B120BE583}" type="presParOf" srcId="{B8FF2144-120E-42B3-B8F8-4F695579EB3C}" destId="{BD7FA72C-8F00-4EAC-98AB-27E19DB3E4C0}" srcOrd="9" destOrd="0" presId="urn:microsoft.com/office/officeart/2008/layout/LinedList"/>
    <dgm:cxn modelId="{F02247E3-A974-4131-8493-0F9821EA3671}" type="presParOf" srcId="{BD7FA72C-8F00-4EAC-98AB-27E19DB3E4C0}" destId="{C5F130B9-1D16-47BE-90B4-EACDBDF8E583}" srcOrd="0" destOrd="0" presId="urn:microsoft.com/office/officeart/2008/layout/LinedList"/>
    <dgm:cxn modelId="{C40F30FD-81DC-48BE-84FD-E84948E978E5}" type="presParOf" srcId="{BD7FA72C-8F00-4EAC-98AB-27E19DB3E4C0}" destId="{11F85077-64D8-4490-A451-9CBB7262117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C1B8B43-A087-4C58-A72E-94B8870B077F}" type="doc">
      <dgm:prSet loTypeId="urn:microsoft.com/office/officeart/2005/8/layout/hierarchy3" loCatId="hierarchy" qsTypeId="urn:microsoft.com/office/officeart/2005/8/quickstyle/3d3" qsCatId="3D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F9B95B5-28D1-4032-A832-3FAA13CAAC8E}">
      <dgm:prSet phldrT="[Text]"/>
      <dgm:spPr/>
      <dgm:t>
        <a:bodyPr/>
        <a:lstStyle/>
        <a:p>
          <a:r>
            <a:rPr lang="en-US" b="1" dirty="0"/>
            <a:t>Airborne diseases</a:t>
          </a:r>
        </a:p>
      </dgm:t>
    </dgm:pt>
    <dgm:pt modelId="{96346481-BF0E-423C-945C-A2A5094DAE3D}" type="parTrans" cxnId="{A4CB5224-DE55-4C89-8DE9-E01DB25716C1}">
      <dgm:prSet/>
      <dgm:spPr/>
      <dgm:t>
        <a:bodyPr/>
        <a:lstStyle/>
        <a:p>
          <a:endParaRPr lang="en-US"/>
        </a:p>
      </dgm:t>
    </dgm:pt>
    <dgm:pt modelId="{C66402DF-2910-4A7B-A6DE-B6336EC244E1}" type="sibTrans" cxnId="{A4CB5224-DE55-4C89-8DE9-E01DB25716C1}">
      <dgm:prSet/>
      <dgm:spPr/>
      <dgm:t>
        <a:bodyPr/>
        <a:lstStyle/>
        <a:p>
          <a:endParaRPr lang="en-US"/>
        </a:p>
      </dgm:t>
    </dgm:pt>
    <dgm:pt modelId="{1519AFEC-64C8-4E46-AD85-8E4ABDB1A21B}">
      <dgm:prSet phldrT="[Text]"/>
      <dgm:spPr/>
      <dgm:t>
        <a:bodyPr/>
        <a:lstStyle/>
        <a:p>
          <a:r>
            <a:rPr lang="en-US" b="0" i="0" dirty="0"/>
            <a:t>Chickenpox</a:t>
          </a:r>
          <a:endParaRPr lang="en-US" dirty="0"/>
        </a:p>
      </dgm:t>
    </dgm:pt>
    <dgm:pt modelId="{A98CD2E3-0680-494C-8238-CBBCEC835967}" type="parTrans" cxnId="{DF6451BD-5443-4404-876E-D975195BE412}">
      <dgm:prSet/>
      <dgm:spPr/>
      <dgm:t>
        <a:bodyPr/>
        <a:lstStyle/>
        <a:p>
          <a:endParaRPr lang="en-US"/>
        </a:p>
      </dgm:t>
    </dgm:pt>
    <dgm:pt modelId="{51FF3B2C-E6CF-4E13-AA11-E4ECFACE7F6A}" type="sibTrans" cxnId="{DF6451BD-5443-4404-876E-D975195BE412}">
      <dgm:prSet/>
      <dgm:spPr/>
      <dgm:t>
        <a:bodyPr/>
        <a:lstStyle/>
        <a:p>
          <a:endParaRPr lang="en-US"/>
        </a:p>
      </dgm:t>
    </dgm:pt>
    <dgm:pt modelId="{D16C6296-BB59-4F8B-AFE8-5D26E51192C0}">
      <dgm:prSet phldrT="[Text]"/>
      <dgm:spPr/>
      <dgm:t>
        <a:bodyPr/>
        <a:lstStyle/>
        <a:p>
          <a:r>
            <a:rPr lang="en-US" b="0" i="0" dirty="0"/>
            <a:t>Influenza</a:t>
          </a:r>
          <a:endParaRPr lang="en-US" dirty="0"/>
        </a:p>
      </dgm:t>
    </dgm:pt>
    <dgm:pt modelId="{0F64360B-B3B9-4C87-988B-840247CB731F}" type="parTrans" cxnId="{970C5A5B-41C9-48E1-98CC-AACFA1A7816B}">
      <dgm:prSet/>
      <dgm:spPr/>
      <dgm:t>
        <a:bodyPr/>
        <a:lstStyle/>
        <a:p>
          <a:endParaRPr lang="en-US"/>
        </a:p>
      </dgm:t>
    </dgm:pt>
    <dgm:pt modelId="{E959F98F-E3E6-4AE5-BBC9-A8EC82A6AEF7}" type="sibTrans" cxnId="{970C5A5B-41C9-48E1-98CC-AACFA1A7816B}">
      <dgm:prSet/>
      <dgm:spPr/>
      <dgm:t>
        <a:bodyPr/>
        <a:lstStyle/>
        <a:p>
          <a:endParaRPr lang="en-US"/>
        </a:p>
      </dgm:t>
    </dgm:pt>
    <dgm:pt modelId="{086B5EE8-A23E-426C-B1DA-2B7C18E32660}">
      <dgm:prSet phldrT="[Text]"/>
      <dgm:spPr/>
      <dgm:t>
        <a:bodyPr/>
        <a:lstStyle/>
        <a:p>
          <a:r>
            <a:rPr lang="en-US" b="0" i="0" dirty="0" err="1"/>
            <a:t>Pertussis</a:t>
          </a:r>
          <a:r>
            <a:rPr lang="en-US" b="0" i="0" dirty="0"/>
            <a:t> (whooping cough)</a:t>
          </a:r>
          <a:endParaRPr lang="en-US" dirty="0"/>
        </a:p>
      </dgm:t>
    </dgm:pt>
    <dgm:pt modelId="{EB9ED479-866A-40D2-841F-9DD5EEBF18BA}" type="parTrans" cxnId="{C995A194-62A6-450C-BD47-11E0BBB6965D}">
      <dgm:prSet/>
      <dgm:spPr/>
      <dgm:t>
        <a:bodyPr/>
        <a:lstStyle/>
        <a:p>
          <a:endParaRPr lang="en-US"/>
        </a:p>
      </dgm:t>
    </dgm:pt>
    <dgm:pt modelId="{01772DB8-D3D2-4104-A80C-EB13395CEF1C}" type="sibTrans" cxnId="{C995A194-62A6-450C-BD47-11E0BBB6965D}">
      <dgm:prSet/>
      <dgm:spPr/>
      <dgm:t>
        <a:bodyPr/>
        <a:lstStyle/>
        <a:p>
          <a:endParaRPr lang="en-US"/>
        </a:p>
      </dgm:t>
    </dgm:pt>
    <dgm:pt modelId="{631F3AC5-5260-4F00-B1AC-C05A50711729}">
      <dgm:prSet/>
      <dgm:spPr/>
      <dgm:t>
        <a:bodyPr/>
        <a:lstStyle/>
        <a:p>
          <a:r>
            <a:rPr lang="en-US" b="0" i="0" dirty="0"/>
            <a:t>Respiratory </a:t>
          </a:r>
          <a:r>
            <a:rPr lang="en-US" b="0" i="0" dirty="0" err="1"/>
            <a:t>Syncytial</a:t>
          </a:r>
          <a:r>
            <a:rPr lang="en-US" b="0" i="0" dirty="0"/>
            <a:t> Virus (RSV)</a:t>
          </a:r>
          <a:endParaRPr lang="en-US" dirty="0"/>
        </a:p>
      </dgm:t>
    </dgm:pt>
    <dgm:pt modelId="{4559C8C3-CA89-40E7-BC5B-CCC556DD5860}" type="parTrans" cxnId="{E25DA7D2-AB06-417D-9750-90FEB6CAC68E}">
      <dgm:prSet/>
      <dgm:spPr/>
      <dgm:t>
        <a:bodyPr/>
        <a:lstStyle/>
        <a:p>
          <a:endParaRPr lang="en-US"/>
        </a:p>
      </dgm:t>
    </dgm:pt>
    <dgm:pt modelId="{7F89FCAB-0B14-46BA-A37B-24CE4E79E7F0}" type="sibTrans" cxnId="{E25DA7D2-AB06-417D-9750-90FEB6CAC68E}">
      <dgm:prSet/>
      <dgm:spPr/>
      <dgm:t>
        <a:bodyPr/>
        <a:lstStyle/>
        <a:p>
          <a:endParaRPr lang="en-US"/>
        </a:p>
      </dgm:t>
    </dgm:pt>
    <dgm:pt modelId="{2DA3A685-BC72-473E-98BC-ACCB85117EBE}" type="pres">
      <dgm:prSet presAssocID="{AC1B8B43-A087-4C58-A72E-94B8870B077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7E3F637-3115-452E-82CB-50174615EC1C}" type="pres">
      <dgm:prSet presAssocID="{9F9B95B5-28D1-4032-A832-3FAA13CAAC8E}" presName="root" presStyleCnt="0"/>
      <dgm:spPr/>
    </dgm:pt>
    <dgm:pt modelId="{1BA9617F-1093-477F-9593-11A923CB4A67}" type="pres">
      <dgm:prSet presAssocID="{9F9B95B5-28D1-4032-A832-3FAA13CAAC8E}" presName="rootComposite" presStyleCnt="0"/>
      <dgm:spPr/>
    </dgm:pt>
    <dgm:pt modelId="{D05A9C30-B347-4D14-A9D3-A9355FFCD90A}" type="pres">
      <dgm:prSet presAssocID="{9F9B95B5-28D1-4032-A832-3FAA13CAAC8E}" presName="rootText" presStyleLbl="node1" presStyleIdx="0" presStyleCnt="1" custScaleX="233523"/>
      <dgm:spPr/>
    </dgm:pt>
    <dgm:pt modelId="{59DF8E13-4A48-43FD-8C46-A4DC210545FA}" type="pres">
      <dgm:prSet presAssocID="{9F9B95B5-28D1-4032-A832-3FAA13CAAC8E}" presName="rootConnector" presStyleLbl="node1" presStyleIdx="0" presStyleCnt="1"/>
      <dgm:spPr/>
    </dgm:pt>
    <dgm:pt modelId="{D30B0298-7EC8-4F11-8B27-0AF33AE77F53}" type="pres">
      <dgm:prSet presAssocID="{9F9B95B5-28D1-4032-A832-3FAA13CAAC8E}" presName="childShape" presStyleCnt="0"/>
      <dgm:spPr/>
    </dgm:pt>
    <dgm:pt modelId="{D8A9665B-EC3C-4731-A4BF-E38A536DC240}" type="pres">
      <dgm:prSet presAssocID="{A98CD2E3-0680-494C-8238-CBBCEC835967}" presName="Name13" presStyleLbl="parChTrans1D2" presStyleIdx="0" presStyleCnt="4"/>
      <dgm:spPr/>
    </dgm:pt>
    <dgm:pt modelId="{464DAE9F-8F2B-4F9C-A4A2-E5C644E4CA55}" type="pres">
      <dgm:prSet presAssocID="{1519AFEC-64C8-4E46-AD85-8E4ABDB1A21B}" presName="childText" presStyleLbl="bgAcc1" presStyleIdx="0" presStyleCnt="4" custScaleX="228869">
        <dgm:presLayoutVars>
          <dgm:bulletEnabled val="1"/>
        </dgm:presLayoutVars>
      </dgm:prSet>
      <dgm:spPr/>
    </dgm:pt>
    <dgm:pt modelId="{52F9842F-0F80-44EC-AAB0-45863B94FEA0}" type="pres">
      <dgm:prSet presAssocID="{0F64360B-B3B9-4C87-988B-840247CB731F}" presName="Name13" presStyleLbl="parChTrans1D2" presStyleIdx="1" presStyleCnt="4"/>
      <dgm:spPr/>
    </dgm:pt>
    <dgm:pt modelId="{C84D491C-3B55-40C6-A7F1-5A908265CE2B}" type="pres">
      <dgm:prSet presAssocID="{D16C6296-BB59-4F8B-AFE8-5D26E51192C0}" presName="childText" presStyleLbl="bgAcc1" presStyleIdx="1" presStyleCnt="4" custScaleX="224643">
        <dgm:presLayoutVars>
          <dgm:bulletEnabled val="1"/>
        </dgm:presLayoutVars>
      </dgm:prSet>
      <dgm:spPr/>
    </dgm:pt>
    <dgm:pt modelId="{900ECFFF-1B64-48A8-A980-9F932E9D0A55}" type="pres">
      <dgm:prSet presAssocID="{EB9ED479-866A-40D2-841F-9DD5EEBF18BA}" presName="Name13" presStyleLbl="parChTrans1D2" presStyleIdx="2" presStyleCnt="4"/>
      <dgm:spPr/>
    </dgm:pt>
    <dgm:pt modelId="{C617921C-435E-44F7-8883-8C36D1D0AE68}" type="pres">
      <dgm:prSet presAssocID="{086B5EE8-A23E-426C-B1DA-2B7C18E32660}" presName="childText" presStyleLbl="bgAcc1" presStyleIdx="2" presStyleCnt="4" custScaleX="222270">
        <dgm:presLayoutVars>
          <dgm:bulletEnabled val="1"/>
        </dgm:presLayoutVars>
      </dgm:prSet>
      <dgm:spPr/>
    </dgm:pt>
    <dgm:pt modelId="{F88E2512-507E-4C8A-A863-2940F37FD250}" type="pres">
      <dgm:prSet presAssocID="{4559C8C3-CA89-40E7-BC5B-CCC556DD5860}" presName="Name13" presStyleLbl="parChTrans1D2" presStyleIdx="3" presStyleCnt="4"/>
      <dgm:spPr/>
    </dgm:pt>
    <dgm:pt modelId="{C2D02D73-84F5-4FD7-8749-5A4C11A5300D}" type="pres">
      <dgm:prSet presAssocID="{631F3AC5-5260-4F00-B1AC-C05A50711729}" presName="childText" presStyleLbl="bgAcc1" presStyleIdx="3" presStyleCnt="4" custScaleX="222995" custScaleY="111416">
        <dgm:presLayoutVars>
          <dgm:bulletEnabled val="1"/>
        </dgm:presLayoutVars>
      </dgm:prSet>
      <dgm:spPr/>
    </dgm:pt>
  </dgm:ptLst>
  <dgm:cxnLst>
    <dgm:cxn modelId="{DC9D9B09-C88A-4BD3-BA3D-90084A1488D7}" type="presOf" srcId="{9F9B95B5-28D1-4032-A832-3FAA13CAAC8E}" destId="{D05A9C30-B347-4D14-A9D3-A9355FFCD90A}" srcOrd="0" destOrd="0" presId="urn:microsoft.com/office/officeart/2005/8/layout/hierarchy3"/>
    <dgm:cxn modelId="{AC90F113-6C35-41F7-99BB-08EDCEE6FED8}" type="presOf" srcId="{A98CD2E3-0680-494C-8238-CBBCEC835967}" destId="{D8A9665B-EC3C-4731-A4BF-E38A536DC240}" srcOrd="0" destOrd="0" presId="urn:microsoft.com/office/officeart/2005/8/layout/hierarchy3"/>
    <dgm:cxn modelId="{A4CB5224-DE55-4C89-8DE9-E01DB25716C1}" srcId="{AC1B8B43-A087-4C58-A72E-94B8870B077F}" destId="{9F9B95B5-28D1-4032-A832-3FAA13CAAC8E}" srcOrd="0" destOrd="0" parTransId="{96346481-BF0E-423C-945C-A2A5094DAE3D}" sibTransId="{C66402DF-2910-4A7B-A6DE-B6336EC244E1}"/>
    <dgm:cxn modelId="{E2C55C38-5CB8-4F0E-B150-A32E2257F1F2}" type="presOf" srcId="{EB9ED479-866A-40D2-841F-9DD5EEBF18BA}" destId="{900ECFFF-1B64-48A8-A980-9F932E9D0A55}" srcOrd="0" destOrd="0" presId="urn:microsoft.com/office/officeart/2005/8/layout/hierarchy3"/>
    <dgm:cxn modelId="{970C5A5B-41C9-48E1-98CC-AACFA1A7816B}" srcId="{9F9B95B5-28D1-4032-A832-3FAA13CAAC8E}" destId="{D16C6296-BB59-4F8B-AFE8-5D26E51192C0}" srcOrd="1" destOrd="0" parTransId="{0F64360B-B3B9-4C87-988B-840247CB731F}" sibTransId="{E959F98F-E3E6-4AE5-BBC9-A8EC82A6AEF7}"/>
    <dgm:cxn modelId="{3449B263-DA62-4A23-8262-A8F7853C3509}" type="presOf" srcId="{AC1B8B43-A087-4C58-A72E-94B8870B077F}" destId="{2DA3A685-BC72-473E-98BC-ACCB85117EBE}" srcOrd="0" destOrd="0" presId="urn:microsoft.com/office/officeart/2005/8/layout/hierarchy3"/>
    <dgm:cxn modelId="{35AEA465-B7E1-459A-AD91-29F4E6A24AE5}" type="presOf" srcId="{4559C8C3-CA89-40E7-BC5B-CCC556DD5860}" destId="{F88E2512-507E-4C8A-A863-2940F37FD250}" srcOrd="0" destOrd="0" presId="urn:microsoft.com/office/officeart/2005/8/layout/hierarchy3"/>
    <dgm:cxn modelId="{CE61176E-7933-4E89-A669-0ACE568DB580}" type="presOf" srcId="{1519AFEC-64C8-4E46-AD85-8E4ABDB1A21B}" destId="{464DAE9F-8F2B-4F9C-A4A2-E5C644E4CA55}" srcOrd="0" destOrd="0" presId="urn:microsoft.com/office/officeart/2005/8/layout/hierarchy3"/>
    <dgm:cxn modelId="{7E49DD56-C315-45CA-A9B1-D739A7615E02}" type="presOf" srcId="{D16C6296-BB59-4F8B-AFE8-5D26E51192C0}" destId="{C84D491C-3B55-40C6-A7F1-5A908265CE2B}" srcOrd="0" destOrd="0" presId="urn:microsoft.com/office/officeart/2005/8/layout/hierarchy3"/>
    <dgm:cxn modelId="{C995A194-62A6-450C-BD47-11E0BBB6965D}" srcId="{9F9B95B5-28D1-4032-A832-3FAA13CAAC8E}" destId="{086B5EE8-A23E-426C-B1DA-2B7C18E32660}" srcOrd="2" destOrd="0" parTransId="{EB9ED479-866A-40D2-841F-9DD5EEBF18BA}" sibTransId="{01772DB8-D3D2-4104-A80C-EB13395CEF1C}"/>
    <dgm:cxn modelId="{EDF3A1B0-B100-4336-B3EA-BA6372635640}" type="presOf" srcId="{9F9B95B5-28D1-4032-A832-3FAA13CAAC8E}" destId="{59DF8E13-4A48-43FD-8C46-A4DC210545FA}" srcOrd="1" destOrd="0" presId="urn:microsoft.com/office/officeart/2005/8/layout/hierarchy3"/>
    <dgm:cxn modelId="{010300BA-DF37-4245-86AD-A2C3C077DC77}" type="presOf" srcId="{0F64360B-B3B9-4C87-988B-840247CB731F}" destId="{52F9842F-0F80-44EC-AAB0-45863B94FEA0}" srcOrd="0" destOrd="0" presId="urn:microsoft.com/office/officeart/2005/8/layout/hierarchy3"/>
    <dgm:cxn modelId="{DF6451BD-5443-4404-876E-D975195BE412}" srcId="{9F9B95B5-28D1-4032-A832-3FAA13CAAC8E}" destId="{1519AFEC-64C8-4E46-AD85-8E4ABDB1A21B}" srcOrd="0" destOrd="0" parTransId="{A98CD2E3-0680-494C-8238-CBBCEC835967}" sibTransId="{51FF3B2C-E6CF-4E13-AA11-E4ECFACE7F6A}"/>
    <dgm:cxn modelId="{E25DA7D2-AB06-417D-9750-90FEB6CAC68E}" srcId="{9F9B95B5-28D1-4032-A832-3FAA13CAAC8E}" destId="{631F3AC5-5260-4F00-B1AC-C05A50711729}" srcOrd="3" destOrd="0" parTransId="{4559C8C3-CA89-40E7-BC5B-CCC556DD5860}" sibTransId="{7F89FCAB-0B14-46BA-A37B-24CE4E79E7F0}"/>
    <dgm:cxn modelId="{B97ABFD6-7DD0-4325-B790-4880F8AE4167}" type="presOf" srcId="{086B5EE8-A23E-426C-B1DA-2B7C18E32660}" destId="{C617921C-435E-44F7-8883-8C36D1D0AE68}" srcOrd="0" destOrd="0" presId="urn:microsoft.com/office/officeart/2005/8/layout/hierarchy3"/>
    <dgm:cxn modelId="{DC8706DB-620B-49BB-8900-2A287DE9B95E}" type="presOf" srcId="{631F3AC5-5260-4F00-B1AC-C05A50711729}" destId="{C2D02D73-84F5-4FD7-8749-5A4C11A5300D}" srcOrd="0" destOrd="0" presId="urn:microsoft.com/office/officeart/2005/8/layout/hierarchy3"/>
    <dgm:cxn modelId="{A43BFBC8-17C8-437F-9BA4-0C9AEA407A8B}" type="presParOf" srcId="{2DA3A685-BC72-473E-98BC-ACCB85117EBE}" destId="{07E3F637-3115-452E-82CB-50174615EC1C}" srcOrd="0" destOrd="0" presId="urn:microsoft.com/office/officeart/2005/8/layout/hierarchy3"/>
    <dgm:cxn modelId="{603441D1-9EF5-4D16-8FC9-811CC3FF30C5}" type="presParOf" srcId="{07E3F637-3115-452E-82CB-50174615EC1C}" destId="{1BA9617F-1093-477F-9593-11A923CB4A67}" srcOrd="0" destOrd="0" presId="urn:microsoft.com/office/officeart/2005/8/layout/hierarchy3"/>
    <dgm:cxn modelId="{50FDCF07-25DA-4C12-BCBF-76445926D6D3}" type="presParOf" srcId="{1BA9617F-1093-477F-9593-11A923CB4A67}" destId="{D05A9C30-B347-4D14-A9D3-A9355FFCD90A}" srcOrd="0" destOrd="0" presId="urn:microsoft.com/office/officeart/2005/8/layout/hierarchy3"/>
    <dgm:cxn modelId="{E421FCA2-60D7-4FA9-B71A-3CCACE830761}" type="presParOf" srcId="{1BA9617F-1093-477F-9593-11A923CB4A67}" destId="{59DF8E13-4A48-43FD-8C46-A4DC210545FA}" srcOrd="1" destOrd="0" presId="urn:microsoft.com/office/officeart/2005/8/layout/hierarchy3"/>
    <dgm:cxn modelId="{E87E23B5-8D49-450B-B079-E9FC4079B1EC}" type="presParOf" srcId="{07E3F637-3115-452E-82CB-50174615EC1C}" destId="{D30B0298-7EC8-4F11-8B27-0AF33AE77F53}" srcOrd="1" destOrd="0" presId="urn:microsoft.com/office/officeart/2005/8/layout/hierarchy3"/>
    <dgm:cxn modelId="{03E65DEB-D384-439B-A855-9B228288901F}" type="presParOf" srcId="{D30B0298-7EC8-4F11-8B27-0AF33AE77F53}" destId="{D8A9665B-EC3C-4731-A4BF-E38A536DC240}" srcOrd="0" destOrd="0" presId="urn:microsoft.com/office/officeart/2005/8/layout/hierarchy3"/>
    <dgm:cxn modelId="{8B286C97-2AE6-4546-9D8C-E8091D686D97}" type="presParOf" srcId="{D30B0298-7EC8-4F11-8B27-0AF33AE77F53}" destId="{464DAE9F-8F2B-4F9C-A4A2-E5C644E4CA55}" srcOrd="1" destOrd="0" presId="urn:microsoft.com/office/officeart/2005/8/layout/hierarchy3"/>
    <dgm:cxn modelId="{3344D34A-4081-4E64-A207-345B196BA023}" type="presParOf" srcId="{D30B0298-7EC8-4F11-8B27-0AF33AE77F53}" destId="{52F9842F-0F80-44EC-AAB0-45863B94FEA0}" srcOrd="2" destOrd="0" presId="urn:microsoft.com/office/officeart/2005/8/layout/hierarchy3"/>
    <dgm:cxn modelId="{F80D658C-E318-4024-9EFE-6CFA36A65692}" type="presParOf" srcId="{D30B0298-7EC8-4F11-8B27-0AF33AE77F53}" destId="{C84D491C-3B55-40C6-A7F1-5A908265CE2B}" srcOrd="3" destOrd="0" presId="urn:microsoft.com/office/officeart/2005/8/layout/hierarchy3"/>
    <dgm:cxn modelId="{AFC17FF3-D4C9-409B-A270-F13BE0E8F5B5}" type="presParOf" srcId="{D30B0298-7EC8-4F11-8B27-0AF33AE77F53}" destId="{900ECFFF-1B64-48A8-A980-9F932E9D0A55}" srcOrd="4" destOrd="0" presId="urn:microsoft.com/office/officeart/2005/8/layout/hierarchy3"/>
    <dgm:cxn modelId="{C856BCEE-DE06-4BE7-BE3E-3A91EB4F5C4D}" type="presParOf" srcId="{D30B0298-7EC8-4F11-8B27-0AF33AE77F53}" destId="{C617921C-435E-44F7-8883-8C36D1D0AE68}" srcOrd="5" destOrd="0" presId="urn:microsoft.com/office/officeart/2005/8/layout/hierarchy3"/>
    <dgm:cxn modelId="{20A5984D-D746-4895-B858-3012095D555F}" type="presParOf" srcId="{D30B0298-7EC8-4F11-8B27-0AF33AE77F53}" destId="{F88E2512-507E-4C8A-A863-2940F37FD250}" srcOrd="6" destOrd="0" presId="urn:microsoft.com/office/officeart/2005/8/layout/hierarchy3"/>
    <dgm:cxn modelId="{7391527F-28B7-4DC7-BA98-E217CDF46A6D}" type="presParOf" srcId="{D30B0298-7EC8-4F11-8B27-0AF33AE77F53}" destId="{C2D02D73-84F5-4FD7-8749-5A4C11A5300D}" srcOrd="7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DFF024-C410-4971-8169-19B674635FCD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94526EF5-A42E-49AB-B511-3059B2BAAC09}">
      <dgm:prSet/>
      <dgm:spPr/>
      <dgm:t>
        <a:bodyPr/>
        <a:lstStyle/>
        <a:p>
          <a:pPr rtl="0"/>
          <a:r>
            <a:rPr lang="en-US" b="0" i="0" dirty="0">
              <a:latin typeface="Times New Roman" pitchFamily="18" charset="0"/>
              <a:cs typeface="Times New Roman" pitchFamily="18" charset="0"/>
            </a:rPr>
            <a:t>The mobile apps is a great digital health technology for promoting respiratory health in children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368CB1D3-9C42-4055-8E31-CB5F52EF7A0D}" type="parTrans" cxnId="{3CD56A51-376D-4C06-8D67-F1958A349154}">
      <dgm:prSet/>
      <dgm:spPr/>
      <dgm:t>
        <a:bodyPr/>
        <a:lstStyle/>
        <a:p>
          <a:endParaRPr lang="en-IN"/>
        </a:p>
      </dgm:t>
    </dgm:pt>
    <dgm:pt modelId="{BE443A14-11E6-452B-B06B-0823517AE9FF}" type="sibTrans" cxnId="{3CD56A51-376D-4C06-8D67-F1958A349154}">
      <dgm:prSet/>
      <dgm:spPr/>
      <dgm:t>
        <a:bodyPr/>
        <a:lstStyle/>
        <a:p>
          <a:endParaRPr lang="en-IN"/>
        </a:p>
      </dgm:t>
    </dgm:pt>
    <dgm:pt modelId="{FEAC98CD-070C-48F9-AE42-438485E83CE8}">
      <dgm:prSet/>
      <dgm:spPr/>
      <dgm:t>
        <a:bodyPr/>
        <a:lstStyle/>
        <a:p>
          <a:pPr rtl="0"/>
          <a:r>
            <a:rPr lang="en-US" b="0" i="0" dirty="0">
              <a:latin typeface="Times New Roman" pitchFamily="18" charset="0"/>
              <a:cs typeface="Times New Roman" pitchFamily="18" charset="0"/>
            </a:rPr>
            <a:t>Lung health for kids is an unique mobile app that educate children about lungs and respiratory diseases  </a:t>
          </a:r>
          <a:r>
            <a:rPr lang="en-US" dirty="0">
              <a:latin typeface="Times New Roman" pitchFamily="18" charset="0"/>
              <a:cs typeface="Times New Roman" pitchFamily="18" charset="0"/>
            </a:rPr>
            <a:t>(Lung health for kids, 2023)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25735EB4-C2A5-453F-BA72-B015DA0FD93F}" type="parTrans" cxnId="{F29A4322-D94B-4500-9193-F0D9EFBF1117}">
      <dgm:prSet/>
      <dgm:spPr/>
      <dgm:t>
        <a:bodyPr/>
        <a:lstStyle/>
        <a:p>
          <a:endParaRPr lang="en-IN"/>
        </a:p>
      </dgm:t>
    </dgm:pt>
    <dgm:pt modelId="{AD5A697A-0905-48E6-86A6-BA0B48DAD249}" type="sibTrans" cxnId="{F29A4322-D94B-4500-9193-F0D9EFBF1117}">
      <dgm:prSet/>
      <dgm:spPr/>
      <dgm:t>
        <a:bodyPr/>
        <a:lstStyle/>
        <a:p>
          <a:endParaRPr lang="en-IN"/>
        </a:p>
      </dgm:t>
    </dgm:pt>
    <dgm:pt modelId="{FEEA7A23-6ECB-41F4-B386-4436A38CA60E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It also educate kids about asthma and all kinds of airborne disease</a:t>
          </a:r>
        </a:p>
      </dgm:t>
    </dgm:pt>
    <dgm:pt modelId="{F8205358-9D70-43DC-87CC-45B1D87BA31F}" type="parTrans" cxnId="{5EB513E5-2EC8-43FA-B74B-7EBB1C1CB48D}">
      <dgm:prSet/>
      <dgm:spPr/>
      <dgm:t>
        <a:bodyPr/>
        <a:lstStyle/>
        <a:p>
          <a:endParaRPr lang="en-IN"/>
        </a:p>
      </dgm:t>
    </dgm:pt>
    <dgm:pt modelId="{A991530F-3E98-4258-AE7B-13871AB13326}" type="sibTrans" cxnId="{5EB513E5-2EC8-43FA-B74B-7EBB1C1CB48D}">
      <dgm:prSet/>
      <dgm:spPr/>
      <dgm:t>
        <a:bodyPr/>
        <a:lstStyle/>
        <a:p>
          <a:endParaRPr lang="en-IN"/>
        </a:p>
      </dgm:t>
    </dgm:pt>
    <dgm:pt modelId="{A5F5FF90-8277-493B-980A-BD0C19BA4C3C}">
      <dgm:prSet/>
      <dgm:spPr/>
      <dgm:t>
        <a:bodyPr/>
        <a:lstStyle/>
        <a:p>
          <a:pPr rtl="0"/>
          <a:r>
            <a:rPr lang="en-US" b="0" i="0" dirty="0">
              <a:latin typeface="Times New Roman" pitchFamily="18" charset="0"/>
              <a:cs typeface="Times New Roman" pitchFamily="18" charset="0"/>
            </a:rPr>
            <a:t>It also guides children about prevention and healthy habits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EEA77141-B5F8-4A62-B038-D47C66C25329}" type="parTrans" cxnId="{EBC48096-5950-4A76-953C-D07CF0A13BEE}">
      <dgm:prSet/>
      <dgm:spPr/>
      <dgm:t>
        <a:bodyPr/>
        <a:lstStyle/>
        <a:p>
          <a:endParaRPr lang="en-IN"/>
        </a:p>
      </dgm:t>
    </dgm:pt>
    <dgm:pt modelId="{486A7052-187B-4D3C-BE37-34CEE5C13AE7}" type="sibTrans" cxnId="{EBC48096-5950-4A76-953C-D07CF0A13BEE}">
      <dgm:prSet/>
      <dgm:spPr/>
      <dgm:t>
        <a:bodyPr/>
        <a:lstStyle/>
        <a:p>
          <a:endParaRPr lang="en-IN"/>
        </a:p>
      </dgm:t>
    </dgm:pt>
    <dgm:pt modelId="{6B9AFEEB-8145-4B45-A576-8AF11E0D6002}" type="pres">
      <dgm:prSet presAssocID="{D3DFF024-C410-4971-8169-19B674635FCD}" presName="vert0" presStyleCnt="0">
        <dgm:presLayoutVars>
          <dgm:dir/>
          <dgm:animOne val="branch"/>
          <dgm:animLvl val="lvl"/>
        </dgm:presLayoutVars>
      </dgm:prSet>
      <dgm:spPr/>
    </dgm:pt>
    <dgm:pt modelId="{B390B9FC-2033-4BD5-8D26-42F9060839D5}" type="pres">
      <dgm:prSet presAssocID="{94526EF5-A42E-49AB-B511-3059B2BAAC09}" presName="thickLine" presStyleLbl="alignNode1" presStyleIdx="0" presStyleCnt="4"/>
      <dgm:spPr/>
    </dgm:pt>
    <dgm:pt modelId="{CDEA3558-8688-498C-BF83-895ABF152491}" type="pres">
      <dgm:prSet presAssocID="{94526EF5-A42E-49AB-B511-3059B2BAAC09}" presName="horz1" presStyleCnt="0"/>
      <dgm:spPr/>
    </dgm:pt>
    <dgm:pt modelId="{90D8CFC1-0224-4C20-BABF-5D070241BD3B}" type="pres">
      <dgm:prSet presAssocID="{94526EF5-A42E-49AB-B511-3059B2BAAC09}" presName="tx1" presStyleLbl="revTx" presStyleIdx="0" presStyleCnt="4"/>
      <dgm:spPr/>
    </dgm:pt>
    <dgm:pt modelId="{B1BFC177-3AC9-4CE7-90ED-7F06034AF2CE}" type="pres">
      <dgm:prSet presAssocID="{94526EF5-A42E-49AB-B511-3059B2BAAC09}" presName="vert1" presStyleCnt="0"/>
      <dgm:spPr/>
    </dgm:pt>
    <dgm:pt modelId="{5A166DE4-EEFE-42A4-8F83-954E19F962AA}" type="pres">
      <dgm:prSet presAssocID="{FEAC98CD-070C-48F9-AE42-438485E83CE8}" presName="thickLine" presStyleLbl="alignNode1" presStyleIdx="1" presStyleCnt="4"/>
      <dgm:spPr/>
    </dgm:pt>
    <dgm:pt modelId="{91BF6C12-B411-437A-9E50-B16C62E6A364}" type="pres">
      <dgm:prSet presAssocID="{FEAC98CD-070C-48F9-AE42-438485E83CE8}" presName="horz1" presStyleCnt="0"/>
      <dgm:spPr/>
    </dgm:pt>
    <dgm:pt modelId="{7BDF2244-78C0-40A9-BD72-9DB03F1A9642}" type="pres">
      <dgm:prSet presAssocID="{FEAC98CD-070C-48F9-AE42-438485E83CE8}" presName="tx1" presStyleLbl="revTx" presStyleIdx="1" presStyleCnt="4"/>
      <dgm:spPr/>
    </dgm:pt>
    <dgm:pt modelId="{C7163D8F-B5E2-42D6-899A-8ED6FFEB6FB7}" type="pres">
      <dgm:prSet presAssocID="{FEAC98CD-070C-48F9-AE42-438485E83CE8}" presName="vert1" presStyleCnt="0"/>
      <dgm:spPr/>
    </dgm:pt>
    <dgm:pt modelId="{4D77CFF3-D522-45C3-96C4-1124F95551A3}" type="pres">
      <dgm:prSet presAssocID="{FEEA7A23-6ECB-41F4-B386-4436A38CA60E}" presName="thickLine" presStyleLbl="alignNode1" presStyleIdx="2" presStyleCnt="4"/>
      <dgm:spPr/>
    </dgm:pt>
    <dgm:pt modelId="{51F65658-A506-4258-9247-4DC7110FD3FD}" type="pres">
      <dgm:prSet presAssocID="{FEEA7A23-6ECB-41F4-B386-4436A38CA60E}" presName="horz1" presStyleCnt="0"/>
      <dgm:spPr/>
    </dgm:pt>
    <dgm:pt modelId="{86683427-07B0-4587-9499-44DF47CB4306}" type="pres">
      <dgm:prSet presAssocID="{FEEA7A23-6ECB-41F4-B386-4436A38CA60E}" presName="tx1" presStyleLbl="revTx" presStyleIdx="2" presStyleCnt="4"/>
      <dgm:spPr/>
    </dgm:pt>
    <dgm:pt modelId="{637F158F-6D02-4E04-B997-3B22E1A55814}" type="pres">
      <dgm:prSet presAssocID="{FEEA7A23-6ECB-41F4-B386-4436A38CA60E}" presName="vert1" presStyleCnt="0"/>
      <dgm:spPr/>
    </dgm:pt>
    <dgm:pt modelId="{0876BECD-9284-4D1A-8A6A-29FFC2DD5BD7}" type="pres">
      <dgm:prSet presAssocID="{A5F5FF90-8277-493B-980A-BD0C19BA4C3C}" presName="thickLine" presStyleLbl="alignNode1" presStyleIdx="3" presStyleCnt="4"/>
      <dgm:spPr/>
    </dgm:pt>
    <dgm:pt modelId="{1375FE3E-A493-4E1B-86E9-43A6A4F0F8E4}" type="pres">
      <dgm:prSet presAssocID="{A5F5FF90-8277-493B-980A-BD0C19BA4C3C}" presName="horz1" presStyleCnt="0"/>
      <dgm:spPr/>
    </dgm:pt>
    <dgm:pt modelId="{F2C0611E-3269-405C-A615-49FEDF9E03E1}" type="pres">
      <dgm:prSet presAssocID="{A5F5FF90-8277-493B-980A-BD0C19BA4C3C}" presName="tx1" presStyleLbl="revTx" presStyleIdx="3" presStyleCnt="4"/>
      <dgm:spPr/>
    </dgm:pt>
    <dgm:pt modelId="{26CE7FB5-4EDD-403B-B76D-6C2BE1DF4987}" type="pres">
      <dgm:prSet presAssocID="{A5F5FF90-8277-493B-980A-BD0C19BA4C3C}" presName="vert1" presStyleCnt="0"/>
      <dgm:spPr/>
    </dgm:pt>
  </dgm:ptLst>
  <dgm:cxnLst>
    <dgm:cxn modelId="{F29A4322-D94B-4500-9193-F0D9EFBF1117}" srcId="{D3DFF024-C410-4971-8169-19B674635FCD}" destId="{FEAC98CD-070C-48F9-AE42-438485E83CE8}" srcOrd="1" destOrd="0" parTransId="{25735EB4-C2A5-453F-BA72-B015DA0FD93F}" sibTransId="{AD5A697A-0905-48E6-86A6-BA0B48DAD249}"/>
    <dgm:cxn modelId="{59A28D61-B76E-4AE3-9747-6F115C0360EF}" type="presOf" srcId="{94526EF5-A42E-49AB-B511-3059B2BAAC09}" destId="{90D8CFC1-0224-4C20-BABF-5D070241BD3B}" srcOrd="0" destOrd="0" presId="urn:microsoft.com/office/officeart/2008/layout/LinedList"/>
    <dgm:cxn modelId="{80EDE170-304D-471F-96D0-414E9FCFB146}" type="presOf" srcId="{D3DFF024-C410-4971-8169-19B674635FCD}" destId="{6B9AFEEB-8145-4B45-A576-8AF11E0D6002}" srcOrd="0" destOrd="0" presId="urn:microsoft.com/office/officeart/2008/layout/LinedList"/>
    <dgm:cxn modelId="{3CD56A51-376D-4C06-8D67-F1958A349154}" srcId="{D3DFF024-C410-4971-8169-19B674635FCD}" destId="{94526EF5-A42E-49AB-B511-3059B2BAAC09}" srcOrd="0" destOrd="0" parTransId="{368CB1D3-9C42-4055-8E31-CB5F52EF7A0D}" sibTransId="{BE443A14-11E6-452B-B06B-0823517AE9FF}"/>
    <dgm:cxn modelId="{E2091F85-523B-437F-8211-932256909D91}" type="presOf" srcId="{FEAC98CD-070C-48F9-AE42-438485E83CE8}" destId="{7BDF2244-78C0-40A9-BD72-9DB03F1A9642}" srcOrd="0" destOrd="0" presId="urn:microsoft.com/office/officeart/2008/layout/LinedList"/>
    <dgm:cxn modelId="{EBC48096-5950-4A76-953C-D07CF0A13BEE}" srcId="{D3DFF024-C410-4971-8169-19B674635FCD}" destId="{A5F5FF90-8277-493B-980A-BD0C19BA4C3C}" srcOrd="3" destOrd="0" parTransId="{EEA77141-B5F8-4A62-B038-D47C66C25329}" sibTransId="{486A7052-187B-4D3C-BE37-34CEE5C13AE7}"/>
    <dgm:cxn modelId="{3B9DCCAD-EFC7-4E0D-8BC6-9A441D77F681}" type="presOf" srcId="{FEEA7A23-6ECB-41F4-B386-4436A38CA60E}" destId="{86683427-07B0-4587-9499-44DF47CB4306}" srcOrd="0" destOrd="0" presId="urn:microsoft.com/office/officeart/2008/layout/LinedList"/>
    <dgm:cxn modelId="{5EB513E5-2EC8-43FA-B74B-7EBB1C1CB48D}" srcId="{D3DFF024-C410-4971-8169-19B674635FCD}" destId="{FEEA7A23-6ECB-41F4-B386-4436A38CA60E}" srcOrd="2" destOrd="0" parTransId="{F8205358-9D70-43DC-87CC-45B1D87BA31F}" sibTransId="{A991530F-3E98-4258-AE7B-13871AB13326}"/>
    <dgm:cxn modelId="{603662FA-6ADF-443A-BDBC-C9D2AA312B31}" type="presOf" srcId="{A5F5FF90-8277-493B-980A-BD0C19BA4C3C}" destId="{F2C0611E-3269-405C-A615-49FEDF9E03E1}" srcOrd="0" destOrd="0" presId="urn:microsoft.com/office/officeart/2008/layout/LinedList"/>
    <dgm:cxn modelId="{C75642F8-F9C8-4DA9-971F-549D46F0FB10}" type="presParOf" srcId="{6B9AFEEB-8145-4B45-A576-8AF11E0D6002}" destId="{B390B9FC-2033-4BD5-8D26-42F9060839D5}" srcOrd="0" destOrd="0" presId="urn:microsoft.com/office/officeart/2008/layout/LinedList"/>
    <dgm:cxn modelId="{1357DCE0-4961-4D0C-BBA7-E7938861A78A}" type="presParOf" srcId="{6B9AFEEB-8145-4B45-A576-8AF11E0D6002}" destId="{CDEA3558-8688-498C-BF83-895ABF152491}" srcOrd="1" destOrd="0" presId="urn:microsoft.com/office/officeart/2008/layout/LinedList"/>
    <dgm:cxn modelId="{010EBC3F-CA54-4DCA-85DD-42557E5310E1}" type="presParOf" srcId="{CDEA3558-8688-498C-BF83-895ABF152491}" destId="{90D8CFC1-0224-4C20-BABF-5D070241BD3B}" srcOrd="0" destOrd="0" presId="urn:microsoft.com/office/officeart/2008/layout/LinedList"/>
    <dgm:cxn modelId="{6691F91D-E9CF-46A9-B603-F09AB2326B08}" type="presParOf" srcId="{CDEA3558-8688-498C-BF83-895ABF152491}" destId="{B1BFC177-3AC9-4CE7-90ED-7F06034AF2CE}" srcOrd="1" destOrd="0" presId="urn:microsoft.com/office/officeart/2008/layout/LinedList"/>
    <dgm:cxn modelId="{6DDF71A1-7613-47D5-8DB8-6036BB05D0E9}" type="presParOf" srcId="{6B9AFEEB-8145-4B45-A576-8AF11E0D6002}" destId="{5A166DE4-EEFE-42A4-8F83-954E19F962AA}" srcOrd="2" destOrd="0" presId="urn:microsoft.com/office/officeart/2008/layout/LinedList"/>
    <dgm:cxn modelId="{31A92783-2AB1-4A6A-ADD3-AFAB66E08470}" type="presParOf" srcId="{6B9AFEEB-8145-4B45-A576-8AF11E0D6002}" destId="{91BF6C12-B411-437A-9E50-B16C62E6A364}" srcOrd="3" destOrd="0" presId="urn:microsoft.com/office/officeart/2008/layout/LinedList"/>
    <dgm:cxn modelId="{3CB20EEC-3EDA-440B-8E9E-7BC1660420D3}" type="presParOf" srcId="{91BF6C12-B411-437A-9E50-B16C62E6A364}" destId="{7BDF2244-78C0-40A9-BD72-9DB03F1A9642}" srcOrd="0" destOrd="0" presId="urn:microsoft.com/office/officeart/2008/layout/LinedList"/>
    <dgm:cxn modelId="{7733B111-BEED-4265-BE12-7217945B037C}" type="presParOf" srcId="{91BF6C12-B411-437A-9E50-B16C62E6A364}" destId="{C7163D8F-B5E2-42D6-899A-8ED6FFEB6FB7}" srcOrd="1" destOrd="0" presId="urn:microsoft.com/office/officeart/2008/layout/LinedList"/>
    <dgm:cxn modelId="{13411BF7-DD30-466A-B22A-6625626A2945}" type="presParOf" srcId="{6B9AFEEB-8145-4B45-A576-8AF11E0D6002}" destId="{4D77CFF3-D522-45C3-96C4-1124F95551A3}" srcOrd="4" destOrd="0" presId="urn:microsoft.com/office/officeart/2008/layout/LinedList"/>
    <dgm:cxn modelId="{9B11BBB4-FC67-458B-940E-40E17B1E9914}" type="presParOf" srcId="{6B9AFEEB-8145-4B45-A576-8AF11E0D6002}" destId="{51F65658-A506-4258-9247-4DC7110FD3FD}" srcOrd="5" destOrd="0" presId="urn:microsoft.com/office/officeart/2008/layout/LinedList"/>
    <dgm:cxn modelId="{70822223-F8ED-4BB6-B049-17B3440A555E}" type="presParOf" srcId="{51F65658-A506-4258-9247-4DC7110FD3FD}" destId="{86683427-07B0-4587-9499-44DF47CB4306}" srcOrd="0" destOrd="0" presId="urn:microsoft.com/office/officeart/2008/layout/LinedList"/>
    <dgm:cxn modelId="{1D5BF084-947C-4998-85F7-0B1D8885D81C}" type="presParOf" srcId="{51F65658-A506-4258-9247-4DC7110FD3FD}" destId="{637F158F-6D02-4E04-B997-3B22E1A55814}" srcOrd="1" destOrd="0" presId="urn:microsoft.com/office/officeart/2008/layout/LinedList"/>
    <dgm:cxn modelId="{6055B965-C4F0-4EB4-BB18-EEAAC13E9273}" type="presParOf" srcId="{6B9AFEEB-8145-4B45-A576-8AF11E0D6002}" destId="{0876BECD-9284-4D1A-8A6A-29FFC2DD5BD7}" srcOrd="6" destOrd="0" presId="urn:microsoft.com/office/officeart/2008/layout/LinedList"/>
    <dgm:cxn modelId="{8145BBA9-BA56-41E6-B0AE-22D1468D985C}" type="presParOf" srcId="{6B9AFEEB-8145-4B45-A576-8AF11E0D6002}" destId="{1375FE3E-A493-4E1B-86E9-43A6A4F0F8E4}" srcOrd="7" destOrd="0" presId="urn:microsoft.com/office/officeart/2008/layout/LinedList"/>
    <dgm:cxn modelId="{507ABE2E-1C4E-4E49-85A7-F2670C4006D7}" type="presParOf" srcId="{1375FE3E-A493-4E1B-86E9-43A6A4F0F8E4}" destId="{F2C0611E-3269-405C-A615-49FEDF9E03E1}" srcOrd="0" destOrd="0" presId="urn:microsoft.com/office/officeart/2008/layout/LinedList"/>
    <dgm:cxn modelId="{EF241CA3-17FE-4CB8-9B08-0EF923C8A723}" type="presParOf" srcId="{1375FE3E-A493-4E1B-86E9-43A6A4F0F8E4}" destId="{26CE7FB5-4EDD-403B-B76D-6C2BE1DF498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D061D2-CD68-4AE6-A287-DDC659E12688}" type="doc">
      <dgm:prSet loTypeId="urn:microsoft.com/office/officeart/2005/8/layout/hList1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DD694146-6C2A-4E2F-B434-1B1D8B1C72B8}">
      <dgm:prSet/>
      <dgm:spPr/>
      <dgm:t>
        <a:bodyPr/>
        <a:lstStyle/>
        <a:p>
          <a:pPr rtl="0"/>
          <a:r>
            <a:rPr lang="en-US" b="1" i="1" u="none" dirty="0">
              <a:latin typeface="Times New Roman" pitchFamily="18" charset="0"/>
              <a:cs typeface="Times New Roman" pitchFamily="18" charset="0"/>
            </a:rPr>
            <a:t>National guidelines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663ED1FF-C88A-425C-BCB9-61E35E63DF29}" type="parTrans" cxnId="{8B542465-9069-45D4-9843-B4B904922F5A}">
      <dgm:prSet/>
      <dgm:spPr/>
      <dgm:t>
        <a:bodyPr/>
        <a:lstStyle/>
        <a:p>
          <a:endParaRPr lang="en-IN"/>
        </a:p>
      </dgm:t>
    </dgm:pt>
    <dgm:pt modelId="{1E587B34-2889-42FD-AE6E-D2811941629D}" type="sibTrans" cxnId="{8B542465-9069-45D4-9843-B4B904922F5A}">
      <dgm:prSet/>
      <dgm:spPr/>
      <dgm:t>
        <a:bodyPr/>
        <a:lstStyle/>
        <a:p>
          <a:endParaRPr lang="en-IN"/>
        </a:p>
      </dgm:t>
    </dgm:pt>
    <dgm:pt modelId="{27DA7A7E-B779-4482-AA8E-A54B6B01BDAF}">
      <dgm:prSet/>
      <dgm:spPr/>
      <dgm:t>
        <a:bodyPr/>
        <a:lstStyle/>
        <a:p>
          <a:pPr rtl="0"/>
          <a:r>
            <a:rPr lang="en-US" b="0" i="0" dirty="0">
              <a:latin typeface="Times New Roman" pitchFamily="18" charset="0"/>
              <a:cs typeface="Times New Roman" pitchFamily="18" charset="0"/>
            </a:rPr>
            <a:t>British thoracic society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0919591A-27F5-4B13-ADF2-C2750E90F8E9}" type="parTrans" cxnId="{73BA00A8-C88F-46EE-93D9-FFE40D32F28D}">
      <dgm:prSet/>
      <dgm:spPr/>
      <dgm:t>
        <a:bodyPr/>
        <a:lstStyle/>
        <a:p>
          <a:endParaRPr lang="en-IN"/>
        </a:p>
      </dgm:t>
    </dgm:pt>
    <dgm:pt modelId="{4F72FBF1-2D00-4A05-88A8-2C2D303479A6}" type="sibTrans" cxnId="{73BA00A8-C88F-46EE-93D9-FFE40D32F28D}">
      <dgm:prSet/>
      <dgm:spPr/>
      <dgm:t>
        <a:bodyPr/>
        <a:lstStyle/>
        <a:p>
          <a:endParaRPr lang="en-IN"/>
        </a:p>
      </dgm:t>
    </dgm:pt>
    <dgm:pt modelId="{0D3B2DB4-33F0-4DE2-B1FB-FAD8B7DBBDC0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Education system of UK guidelines </a:t>
          </a:r>
        </a:p>
      </dgm:t>
    </dgm:pt>
    <dgm:pt modelId="{9021F96F-5FC5-4881-8123-406392F41B2F}" type="sibTrans" cxnId="{DA445769-5562-47A3-AFFA-E1ECAA55874E}">
      <dgm:prSet/>
      <dgm:spPr/>
      <dgm:t>
        <a:bodyPr/>
        <a:lstStyle/>
        <a:p>
          <a:endParaRPr lang="en-GB"/>
        </a:p>
      </dgm:t>
    </dgm:pt>
    <dgm:pt modelId="{85AAB9B8-8BA9-49E8-B6A2-77CF09A99EAF}" type="parTrans" cxnId="{DA445769-5562-47A3-AFFA-E1ECAA55874E}">
      <dgm:prSet/>
      <dgm:spPr/>
      <dgm:t>
        <a:bodyPr/>
        <a:lstStyle/>
        <a:p>
          <a:endParaRPr lang="en-GB"/>
        </a:p>
      </dgm:t>
    </dgm:pt>
    <dgm:pt modelId="{8B4F1D8A-5B1D-408C-AD76-F35C5EB67FE4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WHO guidelines</a:t>
          </a:r>
        </a:p>
      </dgm:t>
    </dgm:pt>
    <dgm:pt modelId="{F396272D-3AF5-4A3D-8A25-8603E87B5EF3}" type="sibTrans" cxnId="{DAFB4692-E942-4324-B47D-BDA877C25F08}">
      <dgm:prSet/>
      <dgm:spPr/>
      <dgm:t>
        <a:bodyPr/>
        <a:lstStyle/>
        <a:p>
          <a:endParaRPr lang="en-GB"/>
        </a:p>
      </dgm:t>
    </dgm:pt>
    <dgm:pt modelId="{AAB8DF93-9A00-45E7-A667-6EDCCD83C49B}" type="parTrans" cxnId="{DAFB4692-E942-4324-B47D-BDA877C25F08}">
      <dgm:prSet/>
      <dgm:spPr/>
      <dgm:t>
        <a:bodyPr/>
        <a:lstStyle/>
        <a:p>
          <a:endParaRPr lang="en-GB"/>
        </a:p>
      </dgm:t>
    </dgm:pt>
    <dgm:pt modelId="{47577096-6F8C-48D9-94D0-1BFD49FDC480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NHS England guidelines</a:t>
          </a:r>
        </a:p>
      </dgm:t>
    </dgm:pt>
    <dgm:pt modelId="{488BFC98-C0F1-4730-B888-2C6A92D9F2FD}" type="sibTrans" cxnId="{3C805939-8302-4DCE-91A4-9CBC45420C90}">
      <dgm:prSet/>
      <dgm:spPr/>
      <dgm:t>
        <a:bodyPr/>
        <a:lstStyle/>
        <a:p>
          <a:endParaRPr lang="en-GB"/>
        </a:p>
      </dgm:t>
    </dgm:pt>
    <dgm:pt modelId="{B077E5B6-EAAB-45C0-84DA-8483907906AA}" type="parTrans" cxnId="{3C805939-8302-4DCE-91A4-9CBC45420C90}">
      <dgm:prSet/>
      <dgm:spPr/>
      <dgm:t>
        <a:bodyPr/>
        <a:lstStyle/>
        <a:p>
          <a:endParaRPr lang="en-GB"/>
        </a:p>
      </dgm:t>
    </dgm:pt>
    <dgm:pt modelId="{C5AF5910-E511-49E9-87EE-9E984D431B68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Pulmonary rehabilitation service guidelines </a:t>
          </a:r>
          <a:r>
            <a:rPr lang="en-US" dirty="0">
              <a:latin typeface="Times New Roman" pitchFamily="18" charset="0"/>
              <a:cs typeface="Times New Roman" pitchFamily="18" charset="0"/>
            </a:rPr>
            <a:t>(British thoracic society, 2019)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7F0B9CA4-585E-47E5-BC90-9A54AE070D67}" type="sibTrans" cxnId="{BE979E78-7952-46B4-9973-DD93202ED658}">
      <dgm:prSet/>
      <dgm:spPr/>
      <dgm:t>
        <a:bodyPr/>
        <a:lstStyle/>
        <a:p>
          <a:endParaRPr lang="en-GB"/>
        </a:p>
      </dgm:t>
    </dgm:pt>
    <dgm:pt modelId="{FD8CC95B-7C73-4A85-9365-262073C964EE}" type="parTrans" cxnId="{BE979E78-7952-46B4-9973-DD93202ED658}">
      <dgm:prSet/>
      <dgm:spPr/>
      <dgm:t>
        <a:bodyPr/>
        <a:lstStyle/>
        <a:p>
          <a:endParaRPr lang="en-GB"/>
        </a:p>
      </dgm:t>
    </dgm:pt>
    <dgm:pt modelId="{5BF1F5FE-9FAC-4DD1-B13A-4BC22FEBFC34}" type="pres">
      <dgm:prSet presAssocID="{87D061D2-CD68-4AE6-A287-DDC659E12688}" presName="Name0" presStyleCnt="0">
        <dgm:presLayoutVars>
          <dgm:dir/>
          <dgm:animLvl val="lvl"/>
          <dgm:resizeHandles val="exact"/>
        </dgm:presLayoutVars>
      </dgm:prSet>
      <dgm:spPr/>
    </dgm:pt>
    <dgm:pt modelId="{5FB6DD56-264C-4168-AD9F-0C4ECFE917DA}" type="pres">
      <dgm:prSet presAssocID="{DD694146-6C2A-4E2F-B434-1B1D8B1C72B8}" presName="composite" presStyleCnt="0"/>
      <dgm:spPr/>
    </dgm:pt>
    <dgm:pt modelId="{222D962F-DB3C-4E2A-A491-EB38FBC8D625}" type="pres">
      <dgm:prSet presAssocID="{DD694146-6C2A-4E2F-B434-1B1D8B1C72B8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D626F00F-7E18-4981-A2E1-6904CA282BA2}" type="pres">
      <dgm:prSet presAssocID="{DD694146-6C2A-4E2F-B434-1B1D8B1C72B8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B964F707-062A-400F-ACB9-CF44E360FCB1}" type="presOf" srcId="{87D061D2-CD68-4AE6-A287-DDC659E12688}" destId="{5BF1F5FE-9FAC-4DD1-B13A-4BC22FEBFC34}" srcOrd="0" destOrd="0" presId="urn:microsoft.com/office/officeart/2005/8/layout/hList1"/>
    <dgm:cxn modelId="{3C805939-8302-4DCE-91A4-9CBC45420C90}" srcId="{DD694146-6C2A-4E2F-B434-1B1D8B1C72B8}" destId="{47577096-6F8C-48D9-94D0-1BFD49FDC480}" srcOrd="2" destOrd="0" parTransId="{B077E5B6-EAAB-45C0-84DA-8483907906AA}" sibTransId="{488BFC98-C0F1-4730-B888-2C6A92D9F2FD}"/>
    <dgm:cxn modelId="{2C28243C-647A-4901-AE0F-509A69094391}" type="presOf" srcId="{DD694146-6C2A-4E2F-B434-1B1D8B1C72B8}" destId="{222D962F-DB3C-4E2A-A491-EB38FBC8D625}" srcOrd="0" destOrd="0" presId="urn:microsoft.com/office/officeart/2005/8/layout/hList1"/>
    <dgm:cxn modelId="{8B542465-9069-45D4-9843-B4B904922F5A}" srcId="{87D061D2-CD68-4AE6-A287-DDC659E12688}" destId="{DD694146-6C2A-4E2F-B434-1B1D8B1C72B8}" srcOrd="0" destOrd="0" parTransId="{663ED1FF-C88A-425C-BCB9-61E35E63DF29}" sibTransId="{1E587B34-2889-42FD-AE6E-D2811941629D}"/>
    <dgm:cxn modelId="{DA445769-5562-47A3-AFFA-E1ECAA55874E}" srcId="{DD694146-6C2A-4E2F-B434-1B1D8B1C72B8}" destId="{0D3B2DB4-33F0-4DE2-B1FB-FAD8B7DBBDC0}" srcOrd="4" destOrd="0" parTransId="{85AAB9B8-8BA9-49E8-B6A2-77CF09A99EAF}" sibTransId="{9021F96F-5FC5-4881-8123-406392F41B2F}"/>
    <dgm:cxn modelId="{BDF6AB6F-971F-495E-B8EF-1792BA791CE0}" type="presOf" srcId="{8B4F1D8A-5B1D-408C-AD76-F35C5EB67FE4}" destId="{D626F00F-7E18-4981-A2E1-6904CA282BA2}" srcOrd="0" destOrd="3" presId="urn:microsoft.com/office/officeart/2005/8/layout/hList1"/>
    <dgm:cxn modelId="{BE979E78-7952-46B4-9973-DD93202ED658}" srcId="{DD694146-6C2A-4E2F-B434-1B1D8B1C72B8}" destId="{C5AF5910-E511-49E9-87EE-9E984D431B68}" srcOrd="1" destOrd="0" parTransId="{FD8CC95B-7C73-4A85-9365-262073C964EE}" sibTransId="{7F0B9CA4-585E-47E5-BC90-9A54AE070D67}"/>
    <dgm:cxn modelId="{8226007B-40DF-4575-9B22-CDAA74F129AE}" type="presOf" srcId="{27DA7A7E-B779-4482-AA8E-A54B6B01BDAF}" destId="{D626F00F-7E18-4981-A2E1-6904CA282BA2}" srcOrd="0" destOrd="0" presId="urn:microsoft.com/office/officeart/2005/8/layout/hList1"/>
    <dgm:cxn modelId="{DAFB4692-E942-4324-B47D-BDA877C25F08}" srcId="{DD694146-6C2A-4E2F-B434-1B1D8B1C72B8}" destId="{8B4F1D8A-5B1D-408C-AD76-F35C5EB67FE4}" srcOrd="3" destOrd="0" parTransId="{AAB8DF93-9A00-45E7-A667-6EDCCD83C49B}" sibTransId="{F396272D-3AF5-4A3D-8A25-8603E87B5EF3}"/>
    <dgm:cxn modelId="{73BA00A8-C88F-46EE-93D9-FFE40D32F28D}" srcId="{DD694146-6C2A-4E2F-B434-1B1D8B1C72B8}" destId="{27DA7A7E-B779-4482-AA8E-A54B6B01BDAF}" srcOrd="0" destOrd="0" parTransId="{0919591A-27F5-4B13-ADF2-C2750E90F8E9}" sibTransId="{4F72FBF1-2D00-4A05-88A8-2C2D303479A6}"/>
    <dgm:cxn modelId="{60B8C3B2-54DE-47A0-AF6E-213533E20C6A}" type="presOf" srcId="{0D3B2DB4-33F0-4DE2-B1FB-FAD8B7DBBDC0}" destId="{D626F00F-7E18-4981-A2E1-6904CA282BA2}" srcOrd="0" destOrd="4" presId="urn:microsoft.com/office/officeart/2005/8/layout/hList1"/>
    <dgm:cxn modelId="{96E856B6-26C6-4E9B-A7A1-85FE4BF02D74}" type="presOf" srcId="{47577096-6F8C-48D9-94D0-1BFD49FDC480}" destId="{D626F00F-7E18-4981-A2E1-6904CA282BA2}" srcOrd="0" destOrd="2" presId="urn:microsoft.com/office/officeart/2005/8/layout/hList1"/>
    <dgm:cxn modelId="{A2B8F0D6-79A8-43B6-B042-FBDC495CD605}" type="presOf" srcId="{C5AF5910-E511-49E9-87EE-9E984D431B68}" destId="{D626F00F-7E18-4981-A2E1-6904CA282BA2}" srcOrd="0" destOrd="1" presId="urn:microsoft.com/office/officeart/2005/8/layout/hList1"/>
    <dgm:cxn modelId="{286741D0-33EB-464B-97EE-579C236689F3}" type="presParOf" srcId="{5BF1F5FE-9FAC-4DD1-B13A-4BC22FEBFC34}" destId="{5FB6DD56-264C-4168-AD9F-0C4ECFE917DA}" srcOrd="0" destOrd="0" presId="urn:microsoft.com/office/officeart/2005/8/layout/hList1"/>
    <dgm:cxn modelId="{3A50FB9A-1AD0-4FE5-AE0C-5196C9C9CF81}" type="presParOf" srcId="{5FB6DD56-264C-4168-AD9F-0C4ECFE917DA}" destId="{222D962F-DB3C-4E2A-A491-EB38FBC8D625}" srcOrd="0" destOrd="0" presId="urn:microsoft.com/office/officeart/2005/8/layout/hList1"/>
    <dgm:cxn modelId="{2CC8F3A2-CD22-4BCC-97C7-1E4404CC00A6}" type="presParOf" srcId="{5FB6DD56-264C-4168-AD9F-0C4ECFE917DA}" destId="{D626F00F-7E18-4981-A2E1-6904CA282BA2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F041698-262F-4CF4-A758-FB7012FA66F2}" type="doc">
      <dgm:prSet loTypeId="urn:microsoft.com/office/officeart/2005/8/layout/vList5" loCatId="list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IN"/>
        </a:p>
      </dgm:t>
    </dgm:pt>
    <dgm:pt modelId="{F3E0D8B4-F172-4A42-9C8D-30EDF7B9BEA0}">
      <dgm:prSet/>
      <dgm:spPr/>
      <dgm:t>
        <a:bodyPr/>
        <a:lstStyle/>
        <a:p>
          <a:pPr rtl="0"/>
          <a:r>
            <a:rPr lang="en-US" b="1" i="1" u="none" dirty="0">
              <a:latin typeface="Times New Roman" pitchFamily="18" charset="0"/>
              <a:cs typeface="Times New Roman" pitchFamily="18" charset="0"/>
            </a:rPr>
            <a:t>Reason for selecting target group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B60D5796-B5D5-47D5-8786-8F7728D976ED}" type="parTrans" cxnId="{7E5C1F82-E44E-4D99-A487-16E698FADD7A}">
      <dgm:prSet/>
      <dgm:spPr/>
      <dgm:t>
        <a:bodyPr/>
        <a:lstStyle/>
        <a:p>
          <a:endParaRPr lang="en-IN"/>
        </a:p>
      </dgm:t>
    </dgm:pt>
    <dgm:pt modelId="{5B9E6E02-5717-47AD-96EB-44FA4463382C}" type="sibTrans" cxnId="{7E5C1F82-E44E-4D99-A487-16E698FADD7A}">
      <dgm:prSet/>
      <dgm:spPr/>
      <dgm:t>
        <a:bodyPr/>
        <a:lstStyle/>
        <a:p>
          <a:endParaRPr lang="en-IN"/>
        </a:p>
      </dgm:t>
    </dgm:pt>
    <dgm:pt modelId="{17723774-3D9A-44DC-94C1-29FCD07641C7}">
      <dgm:prSet/>
      <dgm:spPr/>
      <dgm:t>
        <a:bodyPr/>
        <a:lstStyle/>
        <a:p>
          <a:pPr rtl="0"/>
          <a:r>
            <a:rPr lang="en-US" b="0" i="0" u="none" dirty="0">
              <a:latin typeface="Times New Roman" pitchFamily="18" charset="0"/>
              <a:cs typeface="Times New Roman" pitchFamily="18" charset="0"/>
            </a:rPr>
            <a:t>Children's are the future of every country and their consciousness towards respiratory health influence its selection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992F9538-60C4-41C3-837E-16429C347CC5}" type="parTrans" cxnId="{C343B7B9-0153-453B-8CDE-038C4E8B4AA0}">
      <dgm:prSet/>
      <dgm:spPr/>
      <dgm:t>
        <a:bodyPr/>
        <a:lstStyle/>
        <a:p>
          <a:endParaRPr lang="en-IN"/>
        </a:p>
      </dgm:t>
    </dgm:pt>
    <dgm:pt modelId="{29438F68-7DF4-4DD6-9871-9A1FA7463CE0}" type="sibTrans" cxnId="{C343B7B9-0153-453B-8CDE-038C4E8B4AA0}">
      <dgm:prSet/>
      <dgm:spPr/>
      <dgm:t>
        <a:bodyPr/>
        <a:lstStyle/>
        <a:p>
          <a:endParaRPr lang="en-IN"/>
        </a:p>
      </dgm:t>
    </dgm:pt>
    <dgm:pt modelId="{D873F223-DB08-4A44-9A83-A099FA53D046}">
      <dgm:prSet/>
      <dgm:spPr/>
      <dgm:t>
        <a:bodyPr/>
        <a:lstStyle/>
        <a:p>
          <a:pPr rtl="0"/>
          <a:r>
            <a:rPr lang="en-US" b="0" i="0" dirty="0">
              <a:latin typeface="Times New Roman" pitchFamily="18" charset="0"/>
              <a:cs typeface="Times New Roman" pitchFamily="18" charset="0"/>
            </a:rPr>
            <a:t>The increasing risk of respiratory disease in the UK influence education about respiratory health (</a:t>
          </a:r>
          <a:r>
            <a:rPr lang="en-US" b="0" i="0" u="none" dirty="0" err="1">
              <a:latin typeface="Times New Roman" pitchFamily="18" charset="0"/>
              <a:cs typeface="Times New Roman" pitchFamily="18" charset="0"/>
            </a:rPr>
            <a:t>Aithal</a:t>
          </a:r>
          <a:r>
            <a:rPr lang="en-US" b="0" i="0" u="none" dirty="0">
              <a:latin typeface="Times New Roman" pitchFamily="18" charset="0"/>
              <a:cs typeface="Times New Roman" pitchFamily="18" charset="0"/>
            </a:rPr>
            <a:t> et al., 2023)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D7F2EAC3-8BA9-4D2D-94C8-F25C7767B646}" type="sibTrans" cxnId="{0D072DD7-63C6-4A26-8DC6-C06FDB3CEF47}">
      <dgm:prSet/>
      <dgm:spPr/>
      <dgm:t>
        <a:bodyPr/>
        <a:lstStyle/>
        <a:p>
          <a:endParaRPr lang="en-IN"/>
        </a:p>
      </dgm:t>
    </dgm:pt>
    <dgm:pt modelId="{5EEE1BE1-B302-4911-9CF7-FEFA66504715}" type="parTrans" cxnId="{0D072DD7-63C6-4A26-8DC6-C06FDB3CEF47}">
      <dgm:prSet/>
      <dgm:spPr/>
      <dgm:t>
        <a:bodyPr/>
        <a:lstStyle/>
        <a:p>
          <a:endParaRPr lang="en-IN"/>
        </a:p>
      </dgm:t>
    </dgm:pt>
    <dgm:pt modelId="{E9E732C3-6B73-4019-9166-5DEDD8E82485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Children are more prone to get respiratory infections and diseases like asthma, flu etc.</a:t>
          </a:r>
        </a:p>
      </dgm:t>
    </dgm:pt>
    <dgm:pt modelId="{F63217DA-A839-4F67-B7B5-2A78240A3407}" type="parTrans" cxnId="{CEC48182-6694-4B3B-9797-2CC84D2BC27E}">
      <dgm:prSet/>
      <dgm:spPr/>
      <dgm:t>
        <a:bodyPr/>
        <a:lstStyle/>
        <a:p>
          <a:endParaRPr lang="en-GB"/>
        </a:p>
      </dgm:t>
    </dgm:pt>
    <dgm:pt modelId="{50CCB4DD-8B8F-4163-B71C-EAF0971FDBCD}" type="sibTrans" cxnId="{CEC48182-6694-4B3B-9797-2CC84D2BC27E}">
      <dgm:prSet/>
      <dgm:spPr/>
      <dgm:t>
        <a:bodyPr/>
        <a:lstStyle/>
        <a:p>
          <a:endParaRPr lang="en-GB"/>
        </a:p>
      </dgm:t>
    </dgm:pt>
    <dgm:pt modelId="{1C14F63F-1A4E-4D31-ACC7-5056BA74FA7F}" type="pres">
      <dgm:prSet presAssocID="{EF041698-262F-4CF4-A758-FB7012FA66F2}" presName="Name0" presStyleCnt="0">
        <dgm:presLayoutVars>
          <dgm:dir/>
          <dgm:animLvl val="lvl"/>
          <dgm:resizeHandles val="exact"/>
        </dgm:presLayoutVars>
      </dgm:prSet>
      <dgm:spPr/>
    </dgm:pt>
    <dgm:pt modelId="{EB615135-5849-4270-8F7E-5FFFC83410E5}" type="pres">
      <dgm:prSet presAssocID="{F3E0D8B4-F172-4A42-9C8D-30EDF7B9BEA0}" presName="linNode" presStyleCnt="0"/>
      <dgm:spPr/>
    </dgm:pt>
    <dgm:pt modelId="{2CE00796-687E-42D6-BBD2-0243D493C8EC}" type="pres">
      <dgm:prSet presAssocID="{F3E0D8B4-F172-4A42-9C8D-30EDF7B9BEA0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91FD275-1B7B-40E6-BD4D-23C6A223156F}" type="pres">
      <dgm:prSet presAssocID="{F3E0D8B4-F172-4A42-9C8D-30EDF7B9BEA0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4DE7C138-4BA9-44C3-99A9-0F2D897E83E3}" type="presOf" srcId="{D873F223-DB08-4A44-9A83-A099FA53D046}" destId="{391FD275-1B7B-40E6-BD4D-23C6A223156F}" srcOrd="0" destOrd="1" presId="urn:microsoft.com/office/officeart/2005/8/layout/vList5"/>
    <dgm:cxn modelId="{BEC5FB61-A7FE-4521-A486-AFA2E8DA7D47}" type="presOf" srcId="{EF041698-262F-4CF4-A758-FB7012FA66F2}" destId="{1C14F63F-1A4E-4D31-ACC7-5056BA74FA7F}" srcOrd="0" destOrd="0" presId="urn:microsoft.com/office/officeart/2005/8/layout/vList5"/>
    <dgm:cxn modelId="{7E5C1F82-E44E-4D99-A487-16E698FADD7A}" srcId="{EF041698-262F-4CF4-A758-FB7012FA66F2}" destId="{F3E0D8B4-F172-4A42-9C8D-30EDF7B9BEA0}" srcOrd="0" destOrd="0" parTransId="{B60D5796-B5D5-47D5-8786-8F7728D976ED}" sibTransId="{5B9E6E02-5717-47AD-96EB-44FA4463382C}"/>
    <dgm:cxn modelId="{CEC48182-6694-4B3B-9797-2CC84D2BC27E}" srcId="{F3E0D8B4-F172-4A42-9C8D-30EDF7B9BEA0}" destId="{E9E732C3-6B73-4019-9166-5DEDD8E82485}" srcOrd="2" destOrd="0" parTransId="{F63217DA-A839-4F67-B7B5-2A78240A3407}" sibTransId="{50CCB4DD-8B8F-4163-B71C-EAF0971FDBCD}"/>
    <dgm:cxn modelId="{BCD95C9A-3EB0-4A7A-B6AD-756F3953BDFC}" type="presOf" srcId="{F3E0D8B4-F172-4A42-9C8D-30EDF7B9BEA0}" destId="{2CE00796-687E-42D6-BBD2-0243D493C8EC}" srcOrd="0" destOrd="0" presId="urn:microsoft.com/office/officeart/2005/8/layout/vList5"/>
    <dgm:cxn modelId="{C343B7B9-0153-453B-8CDE-038C4E8B4AA0}" srcId="{F3E0D8B4-F172-4A42-9C8D-30EDF7B9BEA0}" destId="{17723774-3D9A-44DC-94C1-29FCD07641C7}" srcOrd="0" destOrd="0" parTransId="{992F9538-60C4-41C3-837E-16429C347CC5}" sibTransId="{29438F68-7DF4-4DD6-9871-9A1FA7463CE0}"/>
    <dgm:cxn modelId="{51F1A9BC-8EB2-471F-85D8-1E674C8F0158}" type="presOf" srcId="{17723774-3D9A-44DC-94C1-29FCD07641C7}" destId="{391FD275-1B7B-40E6-BD4D-23C6A223156F}" srcOrd="0" destOrd="0" presId="urn:microsoft.com/office/officeart/2005/8/layout/vList5"/>
    <dgm:cxn modelId="{0D072DD7-63C6-4A26-8DC6-C06FDB3CEF47}" srcId="{F3E0D8B4-F172-4A42-9C8D-30EDF7B9BEA0}" destId="{D873F223-DB08-4A44-9A83-A099FA53D046}" srcOrd="1" destOrd="0" parTransId="{5EEE1BE1-B302-4911-9CF7-FEFA66504715}" sibTransId="{D7F2EAC3-8BA9-4D2D-94C8-F25C7767B646}"/>
    <dgm:cxn modelId="{334FBEE9-1698-4FF0-8FAA-292FB3C26358}" type="presOf" srcId="{E9E732C3-6B73-4019-9166-5DEDD8E82485}" destId="{391FD275-1B7B-40E6-BD4D-23C6A223156F}" srcOrd="0" destOrd="2" presId="urn:microsoft.com/office/officeart/2005/8/layout/vList5"/>
    <dgm:cxn modelId="{51B09816-E8D0-40EE-B34E-91A03DE39C08}" type="presParOf" srcId="{1C14F63F-1A4E-4D31-ACC7-5056BA74FA7F}" destId="{EB615135-5849-4270-8F7E-5FFFC83410E5}" srcOrd="0" destOrd="0" presId="urn:microsoft.com/office/officeart/2005/8/layout/vList5"/>
    <dgm:cxn modelId="{D55299F0-6B89-41BA-A5E1-A5057B0D93CB}" type="presParOf" srcId="{EB615135-5849-4270-8F7E-5FFFC83410E5}" destId="{2CE00796-687E-42D6-BBD2-0243D493C8EC}" srcOrd="0" destOrd="0" presId="urn:microsoft.com/office/officeart/2005/8/layout/vList5"/>
    <dgm:cxn modelId="{CE579DFE-D447-4F39-9A76-4C857437DDBC}" type="presParOf" srcId="{EB615135-5849-4270-8F7E-5FFFC83410E5}" destId="{391FD275-1B7B-40E6-BD4D-23C6A223156F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7D2D93E-AE25-45CE-B286-4E07C17AD1B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F723028B-2F69-413B-A64E-7672078E2C7B}">
      <dgm:prSet/>
      <dgm:spPr/>
      <dgm:t>
        <a:bodyPr/>
        <a:lstStyle/>
        <a:p>
          <a:pPr rtl="0"/>
          <a:r>
            <a:rPr lang="en-US" b="1" i="1" u="none" dirty="0">
              <a:latin typeface="Times New Roman" pitchFamily="18" charset="0"/>
              <a:cs typeface="Times New Roman" pitchFamily="18" charset="0"/>
            </a:rPr>
            <a:t>Health promotion intervention and reason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70A3C800-9583-466D-83CF-562FF1DA206F}" type="parTrans" cxnId="{B86E9601-855D-4435-9FF8-246CD0A2FCD1}">
      <dgm:prSet/>
      <dgm:spPr/>
      <dgm:t>
        <a:bodyPr/>
        <a:lstStyle/>
        <a:p>
          <a:endParaRPr lang="en-IN"/>
        </a:p>
      </dgm:t>
    </dgm:pt>
    <dgm:pt modelId="{F9D1D622-CEDB-4914-9D0A-ADDE896F1943}" type="sibTrans" cxnId="{B86E9601-855D-4435-9FF8-246CD0A2FCD1}">
      <dgm:prSet/>
      <dgm:spPr/>
      <dgm:t>
        <a:bodyPr/>
        <a:lstStyle/>
        <a:p>
          <a:endParaRPr lang="en-IN"/>
        </a:p>
      </dgm:t>
    </dgm:pt>
    <dgm:pt modelId="{07765B86-FF59-4C74-9F66-1600DBFA2F7C}">
      <dgm:prSet/>
      <dgm:spPr/>
      <dgm:t>
        <a:bodyPr/>
        <a:lstStyle/>
        <a:p>
          <a:pPr rtl="0"/>
          <a:r>
            <a:rPr lang="en-US" b="0" i="0" dirty="0">
              <a:latin typeface="Times New Roman" pitchFamily="18" charset="0"/>
              <a:cs typeface="Times New Roman" pitchFamily="18" charset="0"/>
            </a:rPr>
            <a:t>Educating children about respiratory health is digital promotion intervention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538D1DA5-E499-44FC-8241-2249630323D3}" type="parTrans" cxnId="{CF73F992-CDA7-4806-B4E0-C31A7E9F5ADC}">
      <dgm:prSet/>
      <dgm:spPr/>
      <dgm:t>
        <a:bodyPr/>
        <a:lstStyle/>
        <a:p>
          <a:endParaRPr lang="en-IN"/>
        </a:p>
      </dgm:t>
    </dgm:pt>
    <dgm:pt modelId="{2A1E0932-D68D-47AC-9F23-B405AC1EE33E}" type="sibTrans" cxnId="{CF73F992-CDA7-4806-B4E0-C31A7E9F5ADC}">
      <dgm:prSet/>
      <dgm:spPr/>
      <dgm:t>
        <a:bodyPr/>
        <a:lstStyle/>
        <a:p>
          <a:endParaRPr lang="en-IN"/>
        </a:p>
      </dgm:t>
    </dgm:pt>
    <dgm:pt modelId="{D72FBD2D-16A1-41D1-8FCE-01917A23CAC3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It helps to reduce risk of respiratory infection</a:t>
          </a:r>
        </a:p>
      </dgm:t>
    </dgm:pt>
    <dgm:pt modelId="{2898AA22-A8FB-4644-8171-79978793E11D}" type="parTrans" cxnId="{BD99B918-F7D9-4D3A-889F-62B5E2BC0933}">
      <dgm:prSet/>
      <dgm:spPr/>
      <dgm:t>
        <a:bodyPr/>
        <a:lstStyle/>
        <a:p>
          <a:endParaRPr lang="en-US"/>
        </a:p>
      </dgm:t>
    </dgm:pt>
    <dgm:pt modelId="{E212B59B-3DCB-4039-939A-331BFF96DC70}" type="sibTrans" cxnId="{BD99B918-F7D9-4D3A-889F-62B5E2BC0933}">
      <dgm:prSet/>
      <dgm:spPr/>
      <dgm:t>
        <a:bodyPr/>
        <a:lstStyle/>
        <a:p>
          <a:endParaRPr lang="en-US"/>
        </a:p>
      </dgm:t>
    </dgm:pt>
    <dgm:pt modelId="{8E541487-8C87-45A3-AC01-64BBE4AB91D4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Improves quality of respiration in everyday life</a:t>
          </a:r>
        </a:p>
      </dgm:t>
    </dgm:pt>
    <dgm:pt modelId="{20B1CDD8-498D-43DA-B057-D86E38CCF254}" type="parTrans" cxnId="{4E537EB1-0296-4AF4-B231-EF7777945A7A}">
      <dgm:prSet/>
      <dgm:spPr/>
      <dgm:t>
        <a:bodyPr/>
        <a:lstStyle/>
        <a:p>
          <a:endParaRPr lang="en-US"/>
        </a:p>
      </dgm:t>
    </dgm:pt>
    <dgm:pt modelId="{1D3883E3-F62C-4F9B-88F5-6D01FB47D83B}" type="sibTrans" cxnId="{4E537EB1-0296-4AF4-B231-EF7777945A7A}">
      <dgm:prSet/>
      <dgm:spPr/>
      <dgm:t>
        <a:bodyPr/>
        <a:lstStyle/>
        <a:p>
          <a:endParaRPr lang="en-US"/>
        </a:p>
      </dgm:t>
    </dgm:pt>
    <dgm:pt modelId="{99A4990C-E73F-455A-A2DA-93833E6AB17C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Influence preventive measures for respiratory diseases (</a:t>
          </a:r>
          <a:r>
            <a:rPr lang="en-US" b="0" i="0" u="none" dirty="0">
              <a:latin typeface="Times New Roman" pitchFamily="18" charset="0"/>
              <a:cs typeface="Times New Roman" pitchFamily="18" charset="0"/>
            </a:rPr>
            <a:t>Barrett et al., 2022)</a:t>
          </a:r>
          <a:endParaRPr lang="en-IN" dirty="0">
            <a:latin typeface="Times New Roman" pitchFamily="18" charset="0"/>
            <a:cs typeface="Times New Roman" pitchFamily="18" charset="0"/>
          </a:endParaRPr>
        </a:p>
      </dgm:t>
    </dgm:pt>
    <dgm:pt modelId="{3F2D60C2-6EFC-4432-A58C-84F6AD4226AA}" type="parTrans" cxnId="{1353425B-1986-4759-997B-A7FF48811C40}">
      <dgm:prSet/>
      <dgm:spPr/>
      <dgm:t>
        <a:bodyPr/>
        <a:lstStyle/>
        <a:p>
          <a:endParaRPr lang="en-US"/>
        </a:p>
      </dgm:t>
    </dgm:pt>
    <dgm:pt modelId="{5EF35C27-7C23-4478-BF60-521185924108}" type="sibTrans" cxnId="{1353425B-1986-4759-997B-A7FF48811C40}">
      <dgm:prSet/>
      <dgm:spPr/>
      <dgm:t>
        <a:bodyPr/>
        <a:lstStyle/>
        <a:p>
          <a:endParaRPr lang="en-US"/>
        </a:p>
      </dgm:t>
    </dgm:pt>
    <dgm:pt modelId="{ACB3B6E0-640E-455E-81BB-BA4784A432B5}">
      <dgm:prSet/>
      <dgm:spPr/>
      <dgm:t>
        <a:bodyPr/>
        <a:lstStyle/>
        <a:p>
          <a:pPr rtl="0"/>
          <a:r>
            <a:rPr lang="en-IN" dirty="0">
              <a:latin typeface="Times New Roman" pitchFamily="18" charset="0"/>
              <a:cs typeface="Times New Roman" pitchFamily="18" charset="0"/>
            </a:rPr>
            <a:t>Restrict spread of infection and influence healthy habits</a:t>
          </a:r>
        </a:p>
      </dgm:t>
    </dgm:pt>
    <dgm:pt modelId="{B49B2C25-1417-4572-9E5B-51CE87A9AD12}" type="parTrans" cxnId="{0D279EF3-A5D0-495B-87E2-2602EE6106A4}">
      <dgm:prSet/>
      <dgm:spPr/>
      <dgm:t>
        <a:bodyPr/>
        <a:lstStyle/>
        <a:p>
          <a:endParaRPr lang="en-US"/>
        </a:p>
      </dgm:t>
    </dgm:pt>
    <dgm:pt modelId="{094682A1-D8BA-4E42-B8E8-03C13D902414}" type="sibTrans" cxnId="{0D279EF3-A5D0-495B-87E2-2602EE6106A4}">
      <dgm:prSet/>
      <dgm:spPr/>
      <dgm:t>
        <a:bodyPr/>
        <a:lstStyle/>
        <a:p>
          <a:endParaRPr lang="en-US"/>
        </a:p>
      </dgm:t>
    </dgm:pt>
    <dgm:pt modelId="{08EF121F-7E1C-480F-BD5C-B870B55705DF}" type="pres">
      <dgm:prSet presAssocID="{D7D2D93E-AE25-45CE-B286-4E07C17AD1B8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082C038A-4C59-406D-986B-36358BED16FF}" type="pres">
      <dgm:prSet presAssocID="{F723028B-2F69-413B-A64E-7672078E2C7B}" presName="circle1" presStyleLbl="node1" presStyleIdx="0" presStyleCnt="1" custLinFactNeighborX="-4518" custLinFactNeighborY="1956"/>
      <dgm:spPr/>
    </dgm:pt>
    <dgm:pt modelId="{69170DBF-5484-4D22-A755-8C8A005C9F98}" type="pres">
      <dgm:prSet presAssocID="{F723028B-2F69-413B-A64E-7672078E2C7B}" presName="space" presStyleCnt="0"/>
      <dgm:spPr/>
    </dgm:pt>
    <dgm:pt modelId="{1CB5DF4A-1E98-482E-B086-C640F022428C}" type="pres">
      <dgm:prSet presAssocID="{F723028B-2F69-413B-A64E-7672078E2C7B}" presName="rect1" presStyleLbl="alignAcc1" presStyleIdx="0" presStyleCnt="1" custScaleX="108954" custLinFactNeighborY="2895"/>
      <dgm:spPr/>
    </dgm:pt>
    <dgm:pt modelId="{5F16D6F2-A7C2-42FB-9C52-9DC6CBEDBCCE}" type="pres">
      <dgm:prSet presAssocID="{F723028B-2F69-413B-A64E-7672078E2C7B}" presName="rect1ParTx" presStyleLbl="alignAcc1" presStyleIdx="0" presStyleCnt="1">
        <dgm:presLayoutVars>
          <dgm:chMax val="1"/>
          <dgm:bulletEnabled val="1"/>
        </dgm:presLayoutVars>
      </dgm:prSet>
      <dgm:spPr/>
    </dgm:pt>
    <dgm:pt modelId="{5A8F50AA-15F1-40A6-B7BF-4438542EEC6A}" type="pres">
      <dgm:prSet presAssocID="{F723028B-2F69-413B-A64E-7672078E2C7B}" presName="rect1ChTx" presStyleLbl="alignAcc1" presStyleIdx="0" presStyleCnt="1" custScaleX="108652" custLinFactNeighborY="2895">
        <dgm:presLayoutVars>
          <dgm:bulletEnabled val="1"/>
        </dgm:presLayoutVars>
      </dgm:prSet>
      <dgm:spPr/>
    </dgm:pt>
  </dgm:ptLst>
  <dgm:cxnLst>
    <dgm:cxn modelId="{B86E9601-855D-4435-9FF8-246CD0A2FCD1}" srcId="{D7D2D93E-AE25-45CE-B286-4E07C17AD1B8}" destId="{F723028B-2F69-413B-A64E-7672078E2C7B}" srcOrd="0" destOrd="0" parTransId="{70A3C800-9583-466D-83CF-562FF1DA206F}" sibTransId="{F9D1D622-CEDB-4914-9D0A-ADDE896F1943}"/>
    <dgm:cxn modelId="{7326AF16-8C69-43DF-B341-7D338F95CC03}" type="presOf" srcId="{D7D2D93E-AE25-45CE-B286-4E07C17AD1B8}" destId="{08EF121F-7E1C-480F-BD5C-B870B55705DF}" srcOrd="0" destOrd="0" presId="urn:microsoft.com/office/officeart/2005/8/layout/target3"/>
    <dgm:cxn modelId="{BD99B918-F7D9-4D3A-889F-62B5E2BC0933}" srcId="{F723028B-2F69-413B-A64E-7672078E2C7B}" destId="{D72FBD2D-16A1-41D1-8FCE-01917A23CAC3}" srcOrd="1" destOrd="0" parTransId="{2898AA22-A8FB-4644-8171-79978793E11D}" sibTransId="{E212B59B-3DCB-4039-939A-331BFF96DC70}"/>
    <dgm:cxn modelId="{1353425B-1986-4759-997B-A7FF48811C40}" srcId="{F723028B-2F69-413B-A64E-7672078E2C7B}" destId="{99A4990C-E73F-455A-A2DA-93833E6AB17C}" srcOrd="3" destOrd="0" parTransId="{3F2D60C2-6EFC-4432-A58C-84F6AD4226AA}" sibTransId="{5EF35C27-7C23-4478-BF60-521185924108}"/>
    <dgm:cxn modelId="{01860646-8587-4FC4-A8B5-B71E1D6CB98E}" type="presOf" srcId="{07765B86-FF59-4C74-9F66-1600DBFA2F7C}" destId="{5A8F50AA-15F1-40A6-B7BF-4438542EEC6A}" srcOrd="0" destOrd="0" presId="urn:microsoft.com/office/officeart/2005/8/layout/target3"/>
    <dgm:cxn modelId="{BFE24D74-FDE7-4226-B3AD-F068F52C3021}" type="presOf" srcId="{8E541487-8C87-45A3-AC01-64BBE4AB91D4}" destId="{5A8F50AA-15F1-40A6-B7BF-4438542EEC6A}" srcOrd="0" destOrd="2" presId="urn:microsoft.com/office/officeart/2005/8/layout/target3"/>
    <dgm:cxn modelId="{CF73F992-CDA7-4806-B4E0-C31A7E9F5ADC}" srcId="{F723028B-2F69-413B-A64E-7672078E2C7B}" destId="{07765B86-FF59-4C74-9F66-1600DBFA2F7C}" srcOrd="0" destOrd="0" parTransId="{538D1DA5-E499-44FC-8241-2249630323D3}" sibTransId="{2A1E0932-D68D-47AC-9F23-B405AC1EE33E}"/>
    <dgm:cxn modelId="{F24F8A9A-9982-4D06-9B52-C708AE8AE253}" type="presOf" srcId="{F723028B-2F69-413B-A64E-7672078E2C7B}" destId="{1CB5DF4A-1E98-482E-B086-C640F022428C}" srcOrd="0" destOrd="0" presId="urn:microsoft.com/office/officeart/2005/8/layout/target3"/>
    <dgm:cxn modelId="{4E537EB1-0296-4AF4-B231-EF7777945A7A}" srcId="{F723028B-2F69-413B-A64E-7672078E2C7B}" destId="{8E541487-8C87-45A3-AC01-64BBE4AB91D4}" srcOrd="2" destOrd="0" parTransId="{20B1CDD8-498D-43DA-B057-D86E38CCF254}" sibTransId="{1D3883E3-F62C-4F9B-88F5-6D01FB47D83B}"/>
    <dgm:cxn modelId="{583DC2D9-3BDB-4646-988E-EB462A31AF86}" type="presOf" srcId="{99A4990C-E73F-455A-A2DA-93833E6AB17C}" destId="{5A8F50AA-15F1-40A6-B7BF-4438542EEC6A}" srcOrd="0" destOrd="3" presId="urn:microsoft.com/office/officeart/2005/8/layout/target3"/>
    <dgm:cxn modelId="{0338AEDA-5DC0-429E-B63F-ADC68C213BDF}" type="presOf" srcId="{D72FBD2D-16A1-41D1-8FCE-01917A23CAC3}" destId="{5A8F50AA-15F1-40A6-B7BF-4438542EEC6A}" srcOrd="0" destOrd="1" presId="urn:microsoft.com/office/officeart/2005/8/layout/target3"/>
    <dgm:cxn modelId="{6C9F3EED-3A81-42CE-8798-832701882EB6}" type="presOf" srcId="{ACB3B6E0-640E-455E-81BB-BA4784A432B5}" destId="{5A8F50AA-15F1-40A6-B7BF-4438542EEC6A}" srcOrd="0" destOrd="4" presId="urn:microsoft.com/office/officeart/2005/8/layout/target3"/>
    <dgm:cxn modelId="{BE08CAF1-917B-4EB7-A6B8-06E92E691396}" type="presOf" srcId="{F723028B-2F69-413B-A64E-7672078E2C7B}" destId="{5F16D6F2-A7C2-42FB-9C52-9DC6CBEDBCCE}" srcOrd="1" destOrd="0" presId="urn:microsoft.com/office/officeart/2005/8/layout/target3"/>
    <dgm:cxn modelId="{0D279EF3-A5D0-495B-87E2-2602EE6106A4}" srcId="{F723028B-2F69-413B-A64E-7672078E2C7B}" destId="{ACB3B6E0-640E-455E-81BB-BA4784A432B5}" srcOrd="4" destOrd="0" parTransId="{B49B2C25-1417-4572-9E5B-51CE87A9AD12}" sibTransId="{094682A1-D8BA-4E42-B8E8-03C13D902414}"/>
    <dgm:cxn modelId="{9E79623E-4F65-45F8-83E2-E62B8F1211EB}" type="presParOf" srcId="{08EF121F-7E1C-480F-BD5C-B870B55705DF}" destId="{082C038A-4C59-406D-986B-36358BED16FF}" srcOrd="0" destOrd="0" presId="urn:microsoft.com/office/officeart/2005/8/layout/target3"/>
    <dgm:cxn modelId="{FFE8679A-4887-43A3-AED4-E8B2395D93D3}" type="presParOf" srcId="{08EF121F-7E1C-480F-BD5C-B870B55705DF}" destId="{69170DBF-5484-4D22-A755-8C8A005C9F98}" srcOrd="1" destOrd="0" presId="urn:microsoft.com/office/officeart/2005/8/layout/target3"/>
    <dgm:cxn modelId="{B8DDB8B3-A0B2-4E0E-A25E-A0B6170D9676}" type="presParOf" srcId="{08EF121F-7E1C-480F-BD5C-B870B55705DF}" destId="{1CB5DF4A-1E98-482E-B086-C640F022428C}" srcOrd="2" destOrd="0" presId="urn:microsoft.com/office/officeart/2005/8/layout/target3"/>
    <dgm:cxn modelId="{F0187714-6F3C-4B4E-9FAC-3951A87A9A5A}" type="presParOf" srcId="{08EF121F-7E1C-480F-BD5C-B870B55705DF}" destId="{5F16D6F2-A7C2-42FB-9C52-9DC6CBEDBCCE}" srcOrd="3" destOrd="0" presId="urn:microsoft.com/office/officeart/2005/8/layout/target3"/>
    <dgm:cxn modelId="{BCB89870-390B-4B42-B580-C0DDA6660508}" type="presParOf" srcId="{08EF121F-7E1C-480F-BD5C-B870B55705DF}" destId="{5A8F50AA-15F1-40A6-B7BF-4438542EEC6A}" srcOrd="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7CF976-3C0B-4966-AA95-5D602BCA0DD4}">
      <dsp:nvSpPr>
        <dsp:cNvPr id="0" name=""/>
        <dsp:cNvSpPr/>
      </dsp:nvSpPr>
      <dsp:spPr>
        <a:xfrm>
          <a:off x="0" y="315"/>
          <a:ext cx="312938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5F39732-6DC0-4FC2-9407-ACE6B59EA7A8}">
      <dsp:nvSpPr>
        <dsp:cNvPr id="0" name=""/>
        <dsp:cNvSpPr/>
      </dsp:nvSpPr>
      <dsp:spPr>
        <a:xfrm>
          <a:off x="0" y="315"/>
          <a:ext cx="3129387" cy="517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000" b="1" i="1" kern="1200" dirty="0"/>
            <a:t>Target activity: </a:t>
          </a:r>
          <a:r>
            <a:rPr lang="en-US" sz="1000" kern="1200" dirty="0"/>
            <a:t>teaching and education in school for parents and children.</a:t>
          </a:r>
          <a:endParaRPr lang="en-IN" sz="1000" kern="1200" dirty="0"/>
        </a:p>
      </dsp:txBody>
      <dsp:txXfrm>
        <a:off x="0" y="315"/>
        <a:ext cx="3129387" cy="517465"/>
      </dsp:txXfrm>
    </dsp:sp>
    <dsp:sp modelId="{AF0591F3-0BC0-4C55-9B90-1039AA848E8C}">
      <dsp:nvSpPr>
        <dsp:cNvPr id="0" name=""/>
        <dsp:cNvSpPr/>
      </dsp:nvSpPr>
      <dsp:spPr>
        <a:xfrm>
          <a:off x="0" y="517781"/>
          <a:ext cx="312938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84CCC60-18A7-44FE-837D-C6BAC4538FFC}">
      <dsp:nvSpPr>
        <dsp:cNvPr id="0" name=""/>
        <dsp:cNvSpPr/>
      </dsp:nvSpPr>
      <dsp:spPr>
        <a:xfrm>
          <a:off x="0" y="517781"/>
          <a:ext cx="3129387" cy="517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1" kern="1200" dirty="0"/>
            <a:t>Target audience: </a:t>
          </a:r>
          <a:r>
            <a:rPr lang="en-US" sz="1000" kern="1200" dirty="0"/>
            <a:t>Young children between the age of 5 to 18.</a:t>
          </a:r>
          <a:endParaRPr lang="en-IN" sz="1000" kern="1200" dirty="0"/>
        </a:p>
      </dsp:txBody>
      <dsp:txXfrm>
        <a:off x="0" y="517781"/>
        <a:ext cx="3129387" cy="517465"/>
      </dsp:txXfrm>
    </dsp:sp>
    <dsp:sp modelId="{0EAC0B6D-B6CF-4BA4-9F53-01457FC6979E}">
      <dsp:nvSpPr>
        <dsp:cNvPr id="0" name=""/>
        <dsp:cNvSpPr/>
      </dsp:nvSpPr>
      <dsp:spPr>
        <a:xfrm>
          <a:off x="0" y="1035246"/>
          <a:ext cx="312938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8F85EC5-B743-418C-99AA-D30892C37BC1}">
      <dsp:nvSpPr>
        <dsp:cNvPr id="0" name=""/>
        <dsp:cNvSpPr/>
      </dsp:nvSpPr>
      <dsp:spPr>
        <a:xfrm>
          <a:off x="0" y="1035246"/>
          <a:ext cx="3129387" cy="517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1" kern="1200" dirty="0"/>
            <a:t>Public health problem: </a:t>
          </a:r>
          <a:r>
            <a:rPr lang="en-US" sz="1000" kern="1200" dirty="0"/>
            <a:t>Respiratory problems like asthma and all kinds of airborne diseases in the Urban Areas.</a:t>
          </a:r>
          <a:endParaRPr lang="en-IN" sz="1000" kern="1200" dirty="0"/>
        </a:p>
      </dsp:txBody>
      <dsp:txXfrm>
        <a:off x="0" y="1035246"/>
        <a:ext cx="3129387" cy="517465"/>
      </dsp:txXfrm>
    </dsp:sp>
    <dsp:sp modelId="{AB2A2CD5-EDE4-4717-83F9-9DE1CA531337}">
      <dsp:nvSpPr>
        <dsp:cNvPr id="0" name=""/>
        <dsp:cNvSpPr/>
      </dsp:nvSpPr>
      <dsp:spPr>
        <a:xfrm>
          <a:off x="0" y="1552712"/>
          <a:ext cx="312938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9FD54E-8AAD-4E2E-9E96-98B301A4A95C}">
      <dsp:nvSpPr>
        <dsp:cNvPr id="0" name=""/>
        <dsp:cNvSpPr/>
      </dsp:nvSpPr>
      <dsp:spPr>
        <a:xfrm>
          <a:off x="0" y="1552712"/>
          <a:ext cx="3129387" cy="517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1" kern="1200" dirty="0"/>
            <a:t>Intervention: </a:t>
          </a:r>
          <a:r>
            <a:rPr lang="en-US" sz="1000" kern="1200" dirty="0"/>
            <a:t>Education  about public health problem concerning respiratory system in the </a:t>
          </a:r>
          <a:r>
            <a:rPr lang="en-US" sz="1000" kern="1200" dirty="0" err="1"/>
            <a:t>Urbna</a:t>
          </a:r>
          <a:r>
            <a:rPr lang="en-US" sz="1000" kern="1200" dirty="0"/>
            <a:t> Areas in the UK.</a:t>
          </a:r>
          <a:endParaRPr lang="en-IN" sz="1000" kern="1200" dirty="0"/>
        </a:p>
      </dsp:txBody>
      <dsp:txXfrm>
        <a:off x="0" y="1552712"/>
        <a:ext cx="3129387" cy="517465"/>
      </dsp:txXfrm>
    </dsp:sp>
    <dsp:sp modelId="{A7935068-01CE-4906-9399-3AE7B7F8B639}">
      <dsp:nvSpPr>
        <dsp:cNvPr id="0" name=""/>
        <dsp:cNvSpPr/>
      </dsp:nvSpPr>
      <dsp:spPr>
        <a:xfrm>
          <a:off x="0" y="2070177"/>
          <a:ext cx="312938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F130B9-1D16-47BE-90B4-EACDBDF8E583}">
      <dsp:nvSpPr>
        <dsp:cNvPr id="0" name=""/>
        <dsp:cNvSpPr/>
      </dsp:nvSpPr>
      <dsp:spPr>
        <a:xfrm>
          <a:off x="0" y="2070177"/>
          <a:ext cx="3129387" cy="5174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i="1" kern="1200" dirty="0"/>
            <a:t>Technology used: RD App (</a:t>
          </a:r>
          <a:r>
            <a:rPr lang="en-US" sz="1000" kern="1200" dirty="0"/>
            <a:t>Mobile apps for Lung health for kids ).</a:t>
          </a:r>
          <a:endParaRPr lang="en-IN" sz="1000" kern="1200" dirty="0"/>
        </a:p>
      </dsp:txBody>
      <dsp:txXfrm>
        <a:off x="0" y="2070177"/>
        <a:ext cx="3129387" cy="5174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5A9C30-B347-4D14-A9D3-A9355FFCD90A}">
      <dsp:nvSpPr>
        <dsp:cNvPr id="0" name=""/>
        <dsp:cNvSpPr/>
      </dsp:nvSpPr>
      <dsp:spPr>
        <a:xfrm>
          <a:off x="1" y="207151"/>
          <a:ext cx="1813805" cy="3883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kern="1200" dirty="0"/>
            <a:t>Airborne diseases</a:t>
          </a:r>
        </a:p>
      </dsp:txBody>
      <dsp:txXfrm>
        <a:off x="11376" y="218526"/>
        <a:ext cx="1791055" cy="365606"/>
      </dsp:txXfrm>
    </dsp:sp>
    <dsp:sp modelId="{D8A9665B-EC3C-4731-A4BF-E38A536DC240}">
      <dsp:nvSpPr>
        <dsp:cNvPr id="0" name=""/>
        <dsp:cNvSpPr/>
      </dsp:nvSpPr>
      <dsp:spPr>
        <a:xfrm>
          <a:off x="181381" y="595507"/>
          <a:ext cx="181380" cy="2912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91267"/>
              </a:lnTo>
              <a:lnTo>
                <a:pt x="181380" y="291267"/>
              </a:lnTo>
            </a:path>
          </a:pathLst>
        </a:custGeom>
        <a:noFill/>
        <a:ln w="1587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4DAE9F-8F2B-4F9C-A4A2-E5C644E4CA55}">
      <dsp:nvSpPr>
        <dsp:cNvPr id="0" name=""/>
        <dsp:cNvSpPr/>
      </dsp:nvSpPr>
      <dsp:spPr>
        <a:xfrm>
          <a:off x="362762" y="692597"/>
          <a:ext cx="1422125" cy="3883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dirty="0"/>
            <a:t>Chickenpox</a:t>
          </a:r>
          <a:endParaRPr lang="en-US" sz="1000" kern="1200" dirty="0"/>
        </a:p>
      </dsp:txBody>
      <dsp:txXfrm>
        <a:off x="374137" y="703972"/>
        <a:ext cx="1399375" cy="365606"/>
      </dsp:txXfrm>
    </dsp:sp>
    <dsp:sp modelId="{52F9842F-0F80-44EC-AAB0-45863B94FEA0}">
      <dsp:nvSpPr>
        <dsp:cNvPr id="0" name=""/>
        <dsp:cNvSpPr/>
      </dsp:nvSpPr>
      <dsp:spPr>
        <a:xfrm>
          <a:off x="181381" y="595507"/>
          <a:ext cx="181380" cy="77671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776713"/>
              </a:lnTo>
              <a:lnTo>
                <a:pt x="181380" y="776713"/>
              </a:lnTo>
            </a:path>
          </a:pathLst>
        </a:custGeom>
        <a:noFill/>
        <a:ln w="1587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84D491C-3B55-40C6-A7F1-5A908265CE2B}">
      <dsp:nvSpPr>
        <dsp:cNvPr id="0" name=""/>
        <dsp:cNvSpPr/>
      </dsp:nvSpPr>
      <dsp:spPr>
        <a:xfrm>
          <a:off x="362762" y="1178043"/>
          <a:ext cx="1395866" cy="3883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dirty="0"/>
            <a:t>Influenza</a:t>
          </a:r>
          <a:endParaRPr lang="en-US" sz="1000" kern="1200" dirty="0"/>
        </a:p>
      </dsp:txBody>
      <dsp:txXfrm>
        <a:off x="374137" y="1189418"/>
        <a:ext cx="1373116" cy="365606"/>
      </dsp:txXfrm>
    </dsp:sp>
    <dsp:sp modelId="{900ECFFF-1B64-48A8-A980-9F932E9D0A55}">
      <dsp:nvSpPr>
        <dsp:cNvPr id="0" name=""/>
        <dsp:cNvSpPr/>
      </dsp:nvSpPr>
      <dsp:spPr>
        <a:xfrm>
          <a:off x="181381" y="595507"/>
          <a:ext cx="181380" cy="126215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262159"/>
              </a:lnTo>
              <a:lnTo>
                <a:pt x="181380" y="1262159"/>
              </a:lnTo>
            </a:path>
          </a:pathLst>
        </a:custGeom>
        <a:noFill/>
        <a:ln w="1587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617921C-435E-44F7-8883-8C36D1D0AE68}">
      <dsp:nvSpPr>
        <dsp:cNvPr id="0" name=""/>
        <dsp:cNvSpPr/>
      </dsp:nvSpPr>
      <dsp:spPr>
        <a:xfrm>
          <a:off x="362762" y="1663489"/>
          <a:ext cx="1381121" cy="38835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dirty="0" err="1"/>
            <a:t>Pertussis</a:t>
          </a:r>
          <a:r>
            <a:rPr lang="en-US" sz="1000" b="0" i="0" kern="1200" dirty="0"/>
            <a:t> (whooping cough)</a:t>
          </a:r>
          <a:endParaRPr lang="en-US" sz="1000" kern="1200" dirty="0"/>
        </a:p>
      </dsp:txBody>
      <dsp:txXfrm>
        <a:off x="374137" y="1674864"/>
        <a:ext cx="1358371" cy="365606"/>
      </dsp:txXfrm>
    </dsp:sp>
    <dsp:sp modelId="{F88E2512-507E-4C8A-A863-2940F37FD250}">
      <dsp:nvSpPr>
        <dsp:cNvPr id="0" name=""/>
        <dsp:cNvSpPr/>
      </dsp:nvSpPr>
      <dsp:spPr>
        <a:xfrm>
          <a:off x="181381" y="595507"/>
          <a:ext cx="181380" cy="17697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769773"/>
              </a:lnTo>
              <a:lnTo>
                <a:pt x="181380" y="1769773"/>
              </a:lnTo>
            </a:path>
          </a:pathLst>
        </a:custGeom>
        <a:noFill/>
        <a:ln w="15875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D02D73-84F5-4FD7-8749-5A4C11A5300D}">
      <dsp:nvSpPr>
        <dsp:cNvPr id="0" name=""/>
        <dsp:cNvSpPr/>
      </dsp:nvSpPr>
      <dsp:spPr>
        <a:xfrm>
          <a:off x="362762" y="2148935"/>
          <a:ext cx="1385626" cy="43269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2700" rIns="1905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0" i="0" kern="1200" dirty="0"/>
            <a:t>Respiratory </a:t>
          </a:r>
          <a:r>
            <a:rPr lang="en-US" sz="1000" b="0" i="0" kern="1200" dirty="0" err="1"/>
            <a:t>Syncytial</a:t>
          </a:r>
          <a:r>
            <a:rPr lang="en-US" sz="1000" b="0" i="0" kern="1200" dirty="0"/>
            <a:t> Virus (RSV)</a:t>
          </a:r>
          <a:endParaRPr lang="en-US" sz="1000" kern="1200" dirty="0"/>
        </a:p>
      </dsp:txBody>
      <dsp:txXfrm>
        <a:off x="375435" y="2161608"/>
        <a:ext cx="1360280" cy="407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90B9FC-2033-4BD5-8D26-42F9060839D5}">
      <dsp:nvSpPr>
        <dsp:cNvPr id="0" name=""/>
        <dsp:cNvSpPr/>
      </dsp:nvSpPr>
      <dsp:spPr>
        <a:xfrm>
          <a:off x="0" y="0"/>
          <a:ext cx="361894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90D8CFC1-0224-4C20-BABF-5D070241BD3B}">
      <dsp:nvSpPr>
        <dsp:cNvPr id="0" name=""/>
        <dsp:cNvSpPr/>
      </dsp:nvSpPr>
      <dsp:spPr>
        <a:xfrm>
          <a:off x="0" y="0"/>
          <a:ext cx="3618943" cy="64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latin typeface="Times New Roman" pitchFamily="18" charset="0"/>
              <a:cs typeface="Times New Roman" pitchFamily="18" charset="0"/>
            </a:rPr>
            <a:t>The mobile apps is a great digital health technology for promoting respiratory health in children</a:t>
          </a:r>
          <a:endParaRPr lang="en-IN" sz="13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0"/>
        <a:ext cx="3618943" cy="646989"/>
      </dsp:txXfrm>
    </dsp:sp>
    <dsp:sp modelId="{5A166DE4-EEFE-42A4-8F83-954E19F962AA}">
      <dsp:nvSpPr>
        <dsp:cNvPr id="0" name=""/>
        <dsp:cNvSpPr/>
      </dsp:nvSpPr>
      <dsp:spPr>
        <a:xfrm>
          <a:off x="0" y="646989"/>
          <a:ext cx="3618943" cy="0"/>
        </a:xfrm>
        <a:prstGeom prst="line">
          <a:avLst/>
        </a:prstGeom>
        <a:gradFill rotWithShape="0">
          <a:gsLst>
            <a:gs pos="0">
              <a:schemeClr val="accent5">
                <a:hueOff val="699325"/>
                <a:satOff val="16005"/>
                <a:lumOff val="-346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699325"/>
                <a:satOff val="16005"/>
                <a:lumOff val="-346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699325"/>
                <a:satOff val="16005"/>
                <a:lumOff val="-346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699325"/>
              <a:satOff val="16005"/>
              <a:lumOff val="-3464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BDF2244-78C0-40A9-BD72-9DB03F1A9642}">
      <dsp:nvSpPr>
        <dsp:cNvPr id="0" name=""/>
        <dsp:cNvSpPr/>
      </dsp:nvSpPr>
      <dsp:spPr>
        <a:xfrm>
          <a:off x="0" y="646989"/>
          <a:ext cx="3618943" cy="64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latin typeface="Times New Roman" pitchFamily="18" charset="0"/>
              <a:cs typeface="Times New Roman" pitchFamily="18" charset="0"/>
            </a:rPr>
            <a:t>Lung health for kids is an unique mobile app that educate children about lungs and respiratory diseases  </a:t>
          </a:r>
          <a:r>
            <a:rPr lang="en-US" sz="1300" kern="1200" dirty="0">
              <a:latin typeface="Times New Roman" pitchFamily="18" charset="0"/>
              <a:cs typeface="Times New Roman" pitchFamily="18" charset="0"/>
            </a:rPr>
            <a:t>(Lung health for kids, 2023)</a:t>
          </a:r>
          <a:endParaRPr lang="en-IN" sz="13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646989"/>
        <a:ext cx="3618943" cy="646989"/>
      </dsp:txXfrm>
    </dsp:sp>
    <dsp:sp modelId="{4D77CFF3-D522-45C3-96C4-1124F95551A3}">
      <dsp:nvSpPr>
        <dsp:cNvPr id="0" name=""/>
        <dsp:cNvSpPr/>
      </dsp:nvSpPr>
      <dsp:spPr>
        <a:xfrm>
          <a:off x="0" y="1293979"/>
          <a:ext cx="3618943" cy="0"/>
        </a:xfrm>
        <a:prstGeom prst="line">
          <a:avLst/>
        </a:prstGeom>
        <a:gradFill rotWithShape="0">
          <a:gsLst>
            <a:gs pos="0">
              <a:schemeClr val="accent5">
                <a:hueOff val="1398651"/>
                <a:satOff val="32010"/>
                <a:lumOff val="-6929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1398651"/>
                <a:satOff val="32010"/>
                <a:lumOff val="-6929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1398651"/>
                <a:satOff val="32010"/>
                <a:lumOff val="-6929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1398651"/>
              <a:satOff val="32010"/>
              <a:lumOff val="-6929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6683427-07B0-4587-9499-44DF47CB4306}">
      <dsp:nvSpPr>
        <dsp:cNvPr id="0" name=""/>
        <dsp:cNvSpPr/>
      </dsp:nvSpPr>
      <dsp:spPr>
        <a:xfrm>
          <a:off x="0" y="1293979"/>
          <a:ext cx="3618943" cy="64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300" kern="1200" dirty="0">
              <a:latin typeface="Times New Roman" pitchFamily="18" charset="0"/>
              <a:cs typeface="Times New Roman" pitchFamily="18" charset="0"/>
            </a:rPr>
            <a:t>It also educate kids about asthma and all kinds of airborne disease</a:t>
          </a:r>
        </a:p>
      </dsp:txBody>
      <dsp:txXfrm>
        <a:off x="0" y="1293979"/>
        <a:ext cx="3618943" cy="646989"/>
      </dsp:txXfrm>
    </dsp:sp>
    <dsp:sp modelId="{0876BECD-9284-4D1A-8A6A-29FFC2DD5BD7}">
      <dsp:nvSpPr>
        <dsp:cNvPr id="0" name=""/>
        <dsp:cNvSpPr/>
      </dsp:nvSpPr>
      <dsp:spPr>
        <a:xfrm>
          <a:off x="0" y="1940969"/>
          <a:ext cx="3618943" cy="0"/>
        </a:xfrm>
        <a:prstGeom prst="line">
          <a:avLst/>
        </a:prstGeom>
        <a:gradFill rotWithShape="0">
          <a:gsLst>
            <a:gs pos="0">
              <a:schemeClr val="accent5">
                <a:hueOff val="2097976"/>
                <a:satOff val="48015"/>
                <a:lumOff val="-10393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5">
                <a:hueOff val="2097976"/>
                <a:satOff val="48015"/>
                <a:lumOff val="-10393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5">
                <a:hueOff val="2097976"/>
                <a:satOff val="48015"/>
                <a:lumOff val="-10393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5">
              <a:hueOff val="2097976"/>
              <a:satOff val="48015"/>
              <a:lumOff val="-10393"/>
              <a:alphaOff val="0"/>
            </a:schemeClr>
          </a:solidFill>
          <a:prstDash val="solid"/>
        </a:ln>
        <a:effectLst>
          <a:outerShdw blurRad="50800" dist="50800" dir="5400000" sx="96000" sy="96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1080000"/>
          </a:lightRig>
        </a:scene3d>
        <a:sp3d>
          <a:bevelT w="38100" h="12700" prst="softRound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C0611E-3269-405C-A615-49FEDF9E03E1}">
      <dsp:nvSpPr>
        <dsp:cNvPr id="0" name=""/>
        <dsp:cNvSpPr/>
      </dsp:nvSpPr>
      <dsp:spPr>
        <a:xfrm>
          <a:off x="0" y="1940969"/>
          <a:ext cx="3618943" cy="6469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t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kern="1200" dirty="0">
              <a:latin typeface="Times New Roman" pitchFamily="18" charset="0"/>
              <a:cs typeface="Times New Roman" pitchFamily="18" charset="0"/>
            </a:rPr>
            <a:t>It also guides children about prevention and healthy habits</a:t>
          </a:r>
          <a:endParaRPr lang="en-IN" sz="13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1940969"/>
        <a:ext cx="3618943" cy="6469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2D962F-DB3C-4E2A-A491-EB38FBC8D625}">
      <dsp:nvSpPr>
        <dsp:cNvPr id="0" name=""/>
        <dsp:cNvSpPr/>
      </dsp:nvSpPr>
      <dsp:spPr>
        <a:xfrm>
          <a:off x="0" y="31459"/>
          <a:ext cx="3129387" cy="46080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65024" rIns="113792" bIns="65024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1" u="none" kern="1200" dirty="0">
              <a:latin typeface="Times New Roman" pitchFamily="18" charset="0"/>
              <a:cs typeface="Times New Roman" pitchFamily="18" charset="0"/>
            </a:rPr>
            <a:t>National guidelines</a:t>
          </a:r>
          <a:endParaRPr lang="en-IN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0" y="31459"/>
        <a:ext cx="3129387" cy="460800"/>
      </dsp:txXfrm>
    </dsp:sp>
    <dsp:sp modelId="{D626F00F-7E18-4981-A2E1-6904CA282BA2}">
      <dsp:nvSpPr>
        <dsp:cNvPr id="0" name=""/>
        <dsp:cNvSpPr/>
      </dsp:nvSpPr>
      <dsp:spPr>
        <a:xfrm>
          <a:off x="0" y="492259"/>
          <a:ext cx="3129387" cy="206424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113792" bIns="128016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b="0" i="0" kern="1200" dirty="0">
              <a:latin typeface="Times New Roman" pitchFamily="18" charset="0"/>
              <a:cs typeface="Times New Roman" pitchFamily="18" charset="0"/>
            </a:rPr>
            <a:t>British thoracic society</a:t>
          </a:r>
          <a:endParaRPr lang="en-IN" sz="1600" kern="1200" dirty="0">
            <a:latin typeface="Times New Roman" pitchFamily="18" charset="0"/>
            <a:cs typeface="Times New Roman" pitchFamily="18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600" kern="1200" dirty="0">
              <a:latin typeface="Times New Roman" pitchFamily="18" charset="0"/>
              <a:cs typeface="Times New Roman" pitchFamily="18" charset="0"/>
            </a:rPr>
            <a:t>Pulmonary rehabilitation service guidelines </a:t>
          </a:r>
          <a:r>
            <a:rPr lang="en-US" sz="1600" kern="1200" dirty="0">
              <a:latin typeface="Times New Roman" pitchFamily="18" charset="0"/>
              <a:cs typeface="Times New Roman" pitchFamily="18" charset="0"/>
            </a:rPr>
            <a:t>(British thoracic society, 2019)</a:t>
          </a:r>
          <a:endParaRPr lang="en-IN" sz="1600" kern="1200" dirty="0">
            <a:latin typeface="Times New Roman" pitchFamily="18" charset="0"/>
            <a:cs typeface="Times New Roman" pitchFamily="18" charset="0"/>
          </a:endParaRP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600" kern="1200" dirty="0">
              <a:latin typeface="Times New Roman" pitchFamily="18" charset="0"/>
              <a:cs typeface="Times New Roman" pitchFamily="18" charset="0"/>
            </a:rPr>
            <a:t>NHS England guidelines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600" kern="1200" dirty="0">
              <a:latin typeface="Times New Roman" pitchFamily="18" charset="0"/>
              <a:cs typeface="Times New Roman" pitchFamily="18" charset="0"/>
            </a:rPr>
            <a:t>WHO guidelines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600" kern="1200" dirty="0">
              <a:latin typeface="Times New Roman" pitchFamily="18" charset="0"/>
              <a:cs typeface="Times New Roman" pitchFamily="18" charset="0"/>
            </a:rPr>
            <a:t>Education system of UK guidelines </a:t>
          </a:r>
        </a:p>
      </dsp:txBody>
      <dsp:txXfrm>
        <a:off x="0" y="492259"/>
        <a:ext cx="3129387" cy="20642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1FD275-1B7B-40E6-BD4D-23C6A223156F}">
      <dsp:nvSpPr>
        <dsp:cNvPr id="0" name=""/>
        <dsp:cNvSpPr/>
      </dsp:nvSpPr>
      <dsp:spPr>
        <a:xfrm rot="5400000">
          <a:off x="1795497" y="-38105"/>
          <a:ext cx="2070367" cy="2664170"/>
        </a:xfrm>
        <a:prstGeom prst="round2Same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22860" rIns="45720" bIns="22860" numCol="1" spcCol="1270" anchor="ctr" anchorCtr="0">
          <a:noAutofit/>
        </a:bodyPr>
        <a:lstStyle/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b="0" i="0" u="none" kern="1200" dirty="0">
              <a:latin typeface="Times New Roman" pitchFamily="18" charset="0"/>
              <a:cs typeface="Times New Roman" pitchFamily="18" charset="0"/>
            </a:rPr>
            <a:t>Children's are the future of every country and their consciousness towards respiratory health influence its selection</a:t>
          </a:r>
          <a:endParaRPr lang="en-IN" sz="1200" kern="1200" dirty="0">
            <a:latin typeface="Times New Roman" pitchFamily="18" charset="0"/>
            <a:cs typeface="Times New Roman" pitchFamily="18" charset="0"/>
          </a:endParaRP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b="0" i="0" kern="1200" dirty="0">
              <a:latin typeface="Times New Roman" pitchFamily="18" charset="0"/>
              <a:cs typeface="Times New Roman" pitchFamily="18" charset="0"/>
            </a:rPr>
            <a:t>The increasing risk of respiratory disease in the UK influence education about respiratory health (</a:t>
          </a:r>
          <a:r>
            <a:rPr lang="en-US" sz="1200" b="0" i="0" u="none" kern="1200" dirty="0" err="1">
              <a:latin typeface="Times New Roman" pitchFamily="18" charset="0"/>
              <a:cs typeface="Times New Roman" pitchFamily="18" charset="0"/>
            </a:rPr>
            <a:t>Aithal</a:t>
          </a:r>
          <a:r>
            <a:rPr lang="en-US" sz="1200" b="0" i="0" u="none" kern="1200" dirty="0">
              <a:latin typeface="Times New Roman" pitchFamily="18" charset="0"/>
              <a:cs typeface="Times New Roman" pitchFamily="18" charset="0"/>
            </a:rPr>
            <a:t> et al., 2023)</a:t>
          </a:r>
          <a:endParaRPr lang="en-IN" sz="1200" kern="1200" dirty="0">
            <a:latin typeface="Times New Roman" pitchFamily="18" charset="0"/>
            <a:cs typeface="Times New Roman" pitchFamily="18" charset="0"/>
          </a:endParaRP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200" kern="1200" dirty="0">
              <a:latin typeface="Times New Roman" pitchFamily="18" charset="0"/>
              <a:cs typeface="Times New Roman" pitchFamily="18" charset="0"/>
            </a:rPr>
            <a:t>Children are more prone to get respiratory infections and diseases like asthma, flu etc.</a:t>
          </a:r>
        </a:p>
      </dsp:txBody>
      <dsp:txXfrm rot="-5400000">
        <a:off x="1498596" y="359864"/>
        <a:ext cx="2563103" cy="1868233"/>
      </dsp:txXfrm>
    </dsp:sp>
    <dsp:sp modelId="{2CE00796-687E-42D6-BBD2-0243D493C8EC}">
      <dsp:nvSpPr>
        <dsp:cNvPr id="0" name=""/>
        <dsp:cNvSpPr/>
      </dsp:nvSpPr>
      <dsp:spPr>
        <a:xfrm>
          <a:off x="0" y="0"/>
          <a:ext cx="1498595" cy="258795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6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marL="0" lvl="0" indent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i="1" u="none" kern="1200" dirty="0">
              <a:latin typeface="Times New Roman" pitchFamily="18" charset="0"/>
              <a:cs typeface="Times New Roman" pitchFamily="18" charset="0"/>
            </a:rPr>
            <a:t>Reason for selecting target group</a:t>
          </a:r>
          <a:endParaRPr lang="en-IN" sz="25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73155" y="73155"/>
        <a:ext cx="1352285" cy="244164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2C038A-4C59-406D-986B-36358BED16FF}">
      <dsp:nvSpPr>
        <dsp:cNvPr id="0" name=""/>
        <dsp:cNvSpPr/>
      </dsp:nvSpPr>
      <dsp:spPr>
        <a:xfrm>
          <a:off x="-216971" y="538151"/>
          <a:ext cx="3043258" cy="304325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B5DF4A-1E98-482E-B086-C640F022428C}">
      <dsp:nvSpPr>
        <dsp:cNvPr id="0" name=""/>
        <dsp:cNvSpPr/>
      </dsp:nvSpPr>
      <dsp:spPr>
        <a:xfrm>
          <a:off x="1283197" y="566727"/>
          <a:ext cx="3868377" cy="304325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i="1" u="none" kern="1200" dirty="0">
              <a:latin typeface="Times New Roman" pitchFamily="18" charset="0"/>
              <a:cs typeface="Times New Roman" pitchFamily="18" charset="0"/>
            </a:rPr>
            <a:t>Health promotion intervention and reason</a:t>
          </a:r>
          <a:endParaRPr lang="en-IN" sz="2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83197" y="566727"/>
        <a:ext cx="1934188" cy="3043258"/>
      </dsp:txXfrm>
    </dsp:sp>
    <dsp:sp modelId="{5A8F50AA-15F1-40A6-B7BF-4438542EEC6A}">
      <dsp:nvSpPr>
        <dsp:cNvPr id="0" name=""/>
        <dsp:cNvSpPr/>
      </dsp:nvSpPr>
      <dsp:spPr>
        <a:xfrm>
          <a:off x="3140589" y="566727"/>
          <a:ext cx="1928827" cy="3043258"/>
        </a:xfrm>
        <a:prstGeom prst="rect">
          <a:avLst/>
        </a:prstGeom>
        <a:noFill/>
        <a:ln w="15875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i="0" kern="1200" dirty="0">
              <a:latin typeface="Times New Roman" pitchFamily="18" charset="0"/>
              <a:cs typeface="Times New Roman" pitchFamily="18" charset="0"/>
            </a:rPr>
            <a:t>Educating children about respiratory health is digital promotion intervention</a:t>
          </a:r>
          <a:endParaRPr lang="en-IN" sz="1300" kern="1200" dirty="0">
            <a:latin typeface="Times New Roman" pitchFamily="18" charset="0"/>
            <a:cs typeface="Times New Roman" pitchFamily="18" charset="0"/>
          </a:endParaRP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300" kern="1200" dirty="0">
              <a:latin typeface="Times New Roman" pitchFamily="18" charset="0"/>
              <a:cs typeface="Times New Roman" pitchFamily="18" charset="0"/>
            </a:rPr>
            <a:t>It helps to reduce risk of respiratory infection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300" kern="1200" dirty="0">
              <a:latin typeface="Times New Roman" pitchFamily="18" charset="0"/>
              <a:cs typeface="Times New Roman" pitchFamily="18" charset="0"/>
            </a:rPr>
            <a:t>Improves quality of respiration in everyday life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300" kern="1200" dirty="0">
              <a:latin typeface="Times New Roman" pitchFamily="18" charset="0"/>
              <a:cs typeface="Times New Roman" pitchFamily="18" charset="0"/>
            </a:rPr>
            <a:t>Influence preventive measures for respiratory diseases (</a:t>
          </a:r>
          <a:r>
            <a:rPr lang="en-US" sz="1300" b="0" i="0" u="none" kern="1200" dirty="0">
              <a:latin typeface="Times New Roman" pitchFamily="18" charset="0"/>
              <a:cs typeface="Times New Roman" pitchFamily="18" charset="0"/>
            </a:rPr>
            <a:t>Barrett et al., 2022)</a:t>
          </a:r>
          <a:endParaRPr lang="en-IN" sz="1300" kern="1200" dirty="0">
            <a:latin typeface="Times New Roman" pitchFamily="18" charset="0"/>
            <a:cs typeface="Times New Roman" pitchFamily="18" charset="0"/>
          </a:endParaRP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IN" sz="1300" kern="1200" dirty="0">
              <a:latin typeface="Times New Roman" pitchFamily="18" charset="0"/>
              <a:cs typeface="Times New Roman" pitchFamily="18" charset="0"/>
            </a:rPr>
            <a:t>Restrict spread of infection and influence healthy habits</a:t>
          </a:r>
        </a:p>
      </dsp:txBody>
      <dsp:txXfrm>
        <a:off x="3140589" y="566727"/>
        <a:ext cx="1928827" cy="30432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18E60-4300-4729-A0D7-6AB984C3922D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533E96-F078-4B3D-A8F4-F1AF21EBC35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3001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1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7862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1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7862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1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74822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258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2584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2803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01530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US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533E96-F078-4B3D-A8F4-F1AF21EBC35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224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0818" y="601724"/>
            <a:ext cx="6477805" cy="2190535"/>
          </a:xfrm>
        </p:spPr>
        <p:txBody>
          <a:bodyPr bIns="0" anchor="b">
            <a:normAutofit/>
          </a:bodyPr>
          <a:lstStyle>
            <a:lvl1pPr algn="ctr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0818" y="2793056"/>
            <a:ext cx="6477804" cy="733216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088684" y="246981"/>
            <a:ext cx="4220081" cy="2319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57626" y="599230"/>
            <a:ext cx="608264" cy="377684"/>
          </a:xfrm>
        </p:spPr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024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6055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30817" y="1317098"/>
            <a:ext cx="6482366" cy="1476755"/>
          </a:xfrm>
        </p:spPr>
        <p:txBody>
          <a:bodyPr anchor="b">
            <a:normAutofit/>
          </a:bodyPr>
          <a:lstStyle>
            <a:lvl1pPr algn="ctr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0817" y="2793853"/>
            <a:ext cx="6482366" cy="820490"/>
          </a:xfrm>
        </p:spPr>
        <p:txBody>
          <a:bodyPr tIns="91440">
            <a:normAutofit/>
          </a:bodyPr>
          <a:lstStyle>
            <a:lvl1pPr marL="0" indent="0" algn="ctr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1836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603667"/>
            <a:ext cx="6970183" cy="7944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1508159"/>
            <a:ext cx="3366491" cy="25864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90605" y="1513007"/>
            <a:ext cx="3366491" cy="258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598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603123"/>
            <a:ext cx="6971702" cy="79223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1514662"/>
            <a:ext cx="3366596" cy="60145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118202"/>
            <a:ext cx="3366596" cy="19833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92019" y="1517253"/>
            <a:ext cx="3366596" cy="60167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92019" y="2116119"/>
            <a:ext cx="3366596" cy="19780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535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797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523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599230"/>
            <a:ext cx="2221475" cy="1804889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7743" y="599230"/>
            <a:ext cx="4509353" cy="349412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2404119"/>
            <a:ext cx="2221475" cy="1686136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078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5608041" y="361628"/>
            <a:ext cx="3055900" cy="3861826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847135"/>
            <a:ext cx="4149246" cy="144172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841907"/>
            <a:ext cx="2093378" cy="2899745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4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2294700"/>
            <a:ext cx="4143303" cy="1567601"/>
          </a:xfrm>
        </p:spPr>
        <p:txBody>
          <a:bodyPr>
            <a:normAutofit/>
          </a:bodyPr>
          <a:lstStyle>
            <a:lvl1pPr marL="0" indent="0" algn="ctr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4102393"/>
            <a:ext cx="4145513" cy="240092"/>
          </a:xfrm>
        </p:spPr>
        <p:txBody>
          <a:bodyPr/>
          <a:lstStyle>
            <a:lvl1pPr algn="l">
              <a:defRPr/>
            </a:lvl1pPr>
          </a:lstStyle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238981"/>
            <a:ext cx="4155753" cy="240698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123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521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5289" y="599230"/>
            <a:ext cx="1211807" cy="3494917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599230"/>
            <a:ext cx="5638991" cy="34949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238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6968411" cy="7869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1511799"/>
            <a:ext cx="6968411" cy="2587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31560" y="247778"/>
            <a:ext cx="2625536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074F12-AA26-4AC8-9962-C36BB8F32554}" type="datetimeFigureOut">
              <a:rPr lang="en-US" smtClean="0"/>
              <a:pPr/>
              <a:t>12/6/2023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246981"/>
            <a:ext cx="4220081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599230"/>
            <a:ext cx="608264" cy="37768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B82CCC60-E8CD-4174-8B1A-7DF615B22EE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2716718"/>
            <a:ext cx="9144000" cy="1879488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4597003"/>
            <a:ext cx="9144000" cy="557213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460360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E065E29-3808-70A2-96AD-0642A6D5AB08}"/>
              </a:ext>
            </a:extLst>
          </p:cNvPr>
          <p:cNvSpPr txBox="1"/>
          <p:nvPr userDrawn="1"/>
        </p:nvSpPr>
        <p:spPr>
          <a:xfrm>
            <a:off x="-9150" y="5213747"/>
            <a:ext cx="83896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This presentation uses a free template provided by FPPT.com</a:t>
            </a:r>
          </a:p>
          <a:p>
            <a:r>
              <a:rPr lang="en-US" sz="1400" dirty="0">
                <a:solidFill>
                  <a:schemeClr val="bg1">
                    <a:lumMod val="65000"/>
                  </a:schemeClr>
                </a:solidFill>
              </a:rPr>
              <a:t>www.free-power-point-templates.com</a:t>
            </a:r>
          </a:p>
        </p:txBody>
      </p:sp>
    </p:spTree>
    <p:extLst>
      <p:ext uri="{BB962C8B-B14F-4D97-AF65-F5344CB8AC3E}">
        <p14:creationId xmlns:p14="http://schemas.microsoft.com/office/powerpoint/2010/main" val="145159101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t-thoracic.org.uk/quality-improvement/guidelines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urekalert.org/news-releases/799220" TargetMode="External"/><Relationship Id="rId4" Type="http://schemas.openxmlformats.org/officeDocument/2006/relationships/hyperlink" Target="https://www.scimex.org/newsfeed/whats-app-ening-with-my-lung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hildren and Young People Services">
            <a:extLst>
              <a:ext uri="{FF2B5EF4-FFF2-40B4-BE49-F238E27FC236}">
                <a16:creationId xmlns:a16="http://schemas.microsoft.com/office/drawing/2014/main" id="{3719E62D-F672-31CF-A256-EEAB1C4668D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216" r="786"/>
          <a:stretch/>
        </p:blipFill>
        <p:spPr bwMode="auto">
          <a:xfrm>
            <a:off x="20" y="164564"/>
            <a:ext cx="9143751" cy="5143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0809" y="3805197"/>
            <a:ext cx="3959617" cy="84421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/>
            <a:r>
              <a:rPr lang="en-US" sz="1000" u="none" strike="noStrike" dirty="0">
                <a:solidFill>
                  <a:srgbClr val="C00000"/>
                </a:solidFill>
              </a:rPr>
              <a:t>Respiratory health promotion in young children of age 5 to 18 </a:t>
            </a:r>
            <a:r>
              <a:rPr lang="en-US" sz="1000" dirty="0">
                <a:solidFill>
                  <a:srgbClr val="C00000"/>
                </a:solidFill>
              </a:rPr>
              <a:t>about asthma and all kinds of airborne diseases in the URBAN AREAS AND IN THE DIGITAL HEALTH PROMOTION</a:t>
            </a:r>
          </a:p>
        </p:txBody>
      </p:sp>
      <p:sp>
        <p:nvSpPr>
          <p:cNvPr id="57346" name="AutoShape 2" descr="Causal relation between asthma in children and air pollution including... |  Download Scientific Diagra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348" name="AutoShape 4" descr="Causal relation between asthma in children and air pollution including... |  Download Scientific Diagra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350" name="AutoShape 6" descr="Causal relation between asthma in children and air pollution including... |  Download Scientific Diagra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353" name="AutoShape 9" descr="Allergies to food and airborne allergens in children and adolescents: role  of epigenetics in a changing environment - The Lancet Child &amp; Adolescent  Health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20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3132611" cy="786926"/>
          </a:xfrm>
        </p:spPr>
        <p:txBody>
          <a:bodyPr>
            <a:normAutofit/>
          </a:bodyPr>
          <a:lstStyle/>
          <a:p>
            <a:r>
              <a:rPr lang="en-IN" sz="2200" b="1" dirty="0">
                <a:latin typeface="Times New Roman" panose="02020603050405020304" pitchFamily="18" charset="0"/>
                <a:cs typeface="Times New Roman" pitchFamily="18" charset="0"/>
              </a:rPr>
              <a:t>Target activity and intervention</a:t>
            </a:r>
            <a:endParaRPr lang="en-US" sz="2200" cap="none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8444902"/>
              </p:ext>
            </p:extLst>
          </p:nvPr>
        </p:nvGraphicFramePr>
        <p:xfrm>
          <a:off x="1088685" y="1511799"/>
          <a:ext cx="3129387" cy="2587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6321" name="Picture 1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4570808" y="715027"/>
            <a:ext cx="3720331" cy="32738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557289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b="1" cap="none">
                <a:latin typeface="Times New Roman" panose="02020603050405020304" pitchFamily="18" charset="0"/>
                <a:cs typeface="Times New Roman" pitchFamily="18" charset="0"/>
              </a:rPr>
              <a:t>Activity aim and content</a:t>
            </a:r>
            <a:endParaRPr lang="en-US" cap="none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/>
          </p:cNvSpPr>
          <p:nvPr/>
        </p:nvSpPr>
        <p:spPr>
          <a:xfrm>
            <a:off x="1691680" y="1491630"/>
            <a:ext cx="3431528" cy="2506638"/>
          </a:xfrm>
          <a:prstGeom prst="rect">
            <a:avLst/>
          </a:prstGeom>
        </p:spPr>
        <p:txBody>
          <a:bodyPr>
            <a:noAutofit/>
          </a:bodyPr>
          <a:lstStyle/>
          <a:p>
            <a:pPr algn="just" defTabSz="310896">
              <a:spcBef>
                <a:spcPts val="816"/>
              </a:spcBef>
              <a:spcAft>
                <a:spcPts val="816"/>
              </a:spcAft>
              <a:buFont typeface="Wingdings" panose="05000000000000000000" pitchFamily="2" charset="2"/>
              <a:buChar char="Ø"/>
            </a:pPr>
            <a:r>
              <a:rPr lang="en-IN" sz="1200" kern="1200" dirty="0">
                <a:solidFill>
                  <a:schemeClr val="accent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Objective: To </a:t>
            </a:r>
            <a:r>
              <a:rPr lang="en-US" sz="1200" kern="1200" dirty="0">
                <a:solidFill>
                  <a:schemeClr val="accent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be able to stop young children between the age of 5 to 18  from asthma and all kinds of airborne diseases by educating them about lung’s health</a:t>
            </a:r>
            <a:endParaRPr lang="en-IN" sz="1200" kern="1200" dirty="0">
              <a:solidFill>
                <a:schemeClr val="accent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  <a:p>
            <a:pPr algn="just" defTabSz="310896">
              <a:spcBef>
                <a:spcPts val="816"/>
              </a:spcBef>
              <a:spcAft>
                <a:spcPts val="816"/>
              </a:spcAft>
              <a:buFont typeface="Wingdings" panose="05000000000000000000" pitchFamily="2" charset="2"/>
              <a:buChar char="Ø"/>
            </a:pPr>
            <a:r>
              <a:rPr lang="en-IN" sz="1200" kern="1200" dirty="0">
                <a:solidFill>
                  <a:schemeClr val="accent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Aim: Provide justification, application, barrier and benefits of mobile apps digital health technology for health promotion intervention for respiratory health in children of the UK</a:t>
            </a:r>
          </a:p>
          <a:p>
            <a:pPr algn="just" defTabSz="310896">
              <a:spcBef>
                <a:spcPts val="816"/>
              </a:spcBef>
              <a:spcAft>
                <a:spcPts val="816"/>
              </a:spcAft>
              <a:buFont typeface="Wingdings" panose="05000000000000000000" pitchFamily="2" charset="2"/>
              <a:buChar char="Ø"/>
            </a:pPr>
            <a:r>
              <a:rPr lang="en-IN" sz="1200" kern="1200" dirty="0">
                <a:solidFill>
                  <a:schemeClr val="accent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Content: </a:t>
            </a:r>
            <a:r>
              <a:rPr lang="en-US" sz="1200" kern="1200" dirty="0">
                <a:solidFill>
                  <a:schemeClr val="accent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Digital health technologies for intervention or education about respiratory health</a:t>
            </a:r>
          </a:p>
          <a:p>
            <a:pPr algn="just" defTabSz="310896">
              <a:spcBef>
                <a:spcPts val="816"/>
              </a:spcBef>
              <a:spcAft>
                <a:spcPts val="816"/>
              </a:spcAft>
              <a:buFont typeface="Wingdings" panose="05000000000000000000" pitchFamily="2" charset="2"/>
              <a:buChar char="Ø"/>
            </a:pPr>
            <a:r>
              <a:rPr lang="en-IN" sz="1200" kern="1200" dirty="0">
                <a:solidFill>
                  <a:schemeClr val="accent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RD APP (Mobile apps) A unique mobile app  Lung health for kids</a:t>
            </a:r>
            <a:endParaRPr lang="en-IN" sz="1200" u="none" strike="noStrike" cap="none" dirty="0">
              <a:solidFill>
                <a:schemeClr val="accent1"/>
              </a:solidFill>
              <a:effectLst/>
              <a:latin typeface="Times New Roman" pitchFamily="18" charset="0"/>
              <a:ea typeface="Times New Roman" panose="02020603050405020304" pitchFamily="18" charset="0"/>
              <a:cs typeface="Times New Roman" pitchFamily="18" charset="0"/>
            </a:endParaRP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18615124"/>
              </p:ext>
            </p:extLst>
          </p:nvPr>
        </p:nvGraphicFramePr>
        <p:xfrm>
          <a:off x="5436096" y="1491630"/>
          <a:ext cx="1813808" cy="27887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57289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16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health technology used for intervention RD APP (Mobile apps)</a:t>
            </a:r>
            <a:endParaRPr lang="en-US" sz="16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5912886"/>
              </p:ext>
            </p:extLst>
          </p:nvPr>
        </p:nvGraphicFramePr>
        <p:xfrm>
          <a:off x="1088684" y="1511800"/>
          <a:ext cx="3618943" cy="2587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2232" name="Picture 8" descr="What's app-ening with my lungs? - Scimex"/>
          <p:cNvPicPr>
            <a:picLocks noChangeAspect="1" noChangeArrowheads="1"/>
          </p:cNvPicPr>
          <p:nvPr/>
        </p:nvPicPr>
        <p:blipFill rotWithShape="1">
          <a:blip r:embed="rId8"/>
          <a:srcRect r="14627" b="-3"/>
          <a:stretch/>
        </p:blipFill>
        <p:spPr bwMode="auto">
          <a:xfrm>
            <a:off x="5076056" y="1390317"/>
            <a:ext cx="2979259" cy="2354194"/>
          </a:xfrm>
          <a:prstGeom prst="rect">
            <a:avLst/>
          </a:prstGeom>
          <a:noFill/>
        </p:spPr>
      </p:pic>
      <p:sp>
        <p:nvSpPr>
          <p:cNvPr id="52228" name="AutoShape 4" descr="Lung Health for Kids - Apps on Google Pla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2230" name="AutoShape 6" descr="Lung Health for Kids - Apps on Google Pla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815E8CE-57CB-81E2-9C9F-D62F2E790BE3}"/>
              </a:ext>
            </a:extLst>
          </p:cNvPr>
          <p:cNvSpPr txBox="1"/>
          <p:nvPr/>
        </p:nvSpPr>
        <p:spPr>
          <a:xfrm>
            <a:off x="6516499" y="3730428"/>
            <a:ext cx="190724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Scimex</a:t>
            </a:r>
            <a:r>
              <a:rPr lang="en-GB" dirty="0"/>
              <a:t> (2021)</a:t>
            </a:r>
          </a:p>
        </p:txBody>
      </p:sp>
    </p:spTree>
    <p:extLst>
      <p:ext uri="{BB962C8B-B14F-4D97-AF65-F5344CB8AC3E}">
        <p14:creationId xmlns:p14="http://schemas.microsoft.com/office/powerpoint/2010/main" val="13400594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3132611" cy="786926"/>
          </a:xfrm>
        </p:spPr>
        <p:txBody>
          <a:bodyPr>
            <a:normAutofit/>
          </a:bodyPr>
          <a:lstStyle/>
          <a:p>
            <a:r>
              <a:rPr lang="en-IN" b="1">
                <a:latin typeface="Times New Roman" panose="02020603050405020304" pitchFamily="18" charset="0"/>
                <a:ea typeface="Times New Roman" panose="02020603050405020304" pitchFamily="18" charset="0"/>
              </a:rPr>
              <a:t>Justification</a:t>
            </a:r>
            <a:endParaRPr lang="en-US" b="1" cap="none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1236903"/>
              </p:ext>
            </p:extLst>
          </p:nvPr>
        </p:nvGraphicFramePr>
        <p:xfrm>
          <a:off x="1088685" y="1511799"/>
          <a:ext cx="3129387" cy="2587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2770" name="AutoShape 2" descr="Benefits of Solar Panels for Businesses In Arizona | Empire Renewable Energ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2772" name="AutoShape 4" descr="Benefits of Solar Panels for Businesses In Arizona | Empire Renewable Energ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8434" name="AutoShape 2" descr="SPH agrees to buy over sgCarMart for $60 mill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AutoShape 2" descr="The Importance of Data Analysis. A business cannot survive without… | by  Melissa Pinto | Lock&amp;Stock | Mediu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1748" name="AutoShape 4" descr="The Importance of Data Analysis. A business cannot survive without… | by  Melissa Pinto | Lock&amp;Stock | Mediu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458" name="AutoShape 2" descr="Why creative thinking is important at workplace - Blue Ocean Academ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460" name="AutoShape 4" descr="Why creative thinking is important at workplace - Blue Ocean Academ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AutoShape 2" descr="MS Zuiderdam - Wikipedi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3074" name="Picture 2" descr="Asthma management: Allocating duties | EurekAlert!">
            <a:extLst>
              <a:ext uri="{FF2B5EF4-FFF2-40B4-BE49-F238E27FC236}">
                <a16:creationId xmlns:a16="http://schemas.microsoft.com/office/drawing/2014/main" id="{56AB3703-46D1-6B6C-3E5C-CDA7DDADC8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39502"/>
            <a:ext cx="3656335" cy="3761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2701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4162766" cy="786926"/>
          </a:xfrm>
        </p:spPr>
        <p:txBody>
          <a:bodyPr>
            <a:normAutofit/>
          </a:bodyPr>
          <a:lstStyle/>
          <a:p>
            <a:r>
              <a:rPr lang="en-IN" b="1" cap="none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b="1" cap="none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2701043"/>
              </p:ext>
            </p:extLst>
          </p:nvPr>
        </p:nvGraphicFramePr>
        <p:xfrm>
          <a:off x="1088685" y="1511799"/>
          <a:ext cx="4162766" cy="2587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8130" name="Picture 2" descr="Health Problems Caused by Secondhand Smoke"/>
          <p:cNvPicPr>
            <a:picLocks noChangeAspect="1" noChangeArrowheads="1"/>
          </p:cNvPicPr>
          <p:nvPr/>
        </p:nvPicPr>
        <p:blipFill>
          <a:blip r:embed="rId8"/>
          <a:stretch>
            <a:fillRect/>
          </a:stretch>
        </p:blipFill>
        <p:spPr bwMode="auto">
          <a:xfrm>
            <a:off x="6412036" y="837258"/>
            <a:ext cx="1449814" cy="2899629"/>
          </a:xfrm>
          <a:prstGeom prst="rect">
            <a:avLst/>
          </a:prstGeom>
          <a:noFill/>
        </p:spPr>
      </p:pic>
      <p:sp>
        <p:nvSpPr>
          <p:cNvPr id="32770" name="AutoShape 2" descr="Benefits of Solar Panels for Businesses In Arizona | Empire Renewable Energy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 dirty="0"/>
          </a:p>
        </p:txBody>
      </p:sp>
      <p:sp>
        <p:nvSpPr>
          <p:cNvPr id="32772" name="AutoShape 4" descr="Benefits of Solar Panels for Businesses In Arizona | Empire Renewable Energy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 dirty="0"/>
          </a:p>
        </p:txBody>
      </p:sp>
      <p:sp>
        <p:nvSpPr>
          <p:cNvPr id="18434" name="AutoShape 2" descr="SPH agrees to buy over sgCarMart for $60 million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4" name="AutoShape 2" descr="The Importance of Data Analysis. A business cannot survive without… | by  Melissa Pinto | Lock&amp;Stock | Medium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31748" name="AutoShape 4" descr="The Importance of Data Analysis. A business cannot survive without… | by  Melissa Pinto | Lock&amp;Stock | Medium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19458" name="AutoShape 2" descr="Why creative thinking is important at workplace - Blue Ocean Academy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19460" name="AutoShape 4" descr="Why creative thinking is important at workplace - Blue Ocean Academy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5" name="AutoShape 2" descr="MS Zuiderdam - Wikipedia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372701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685" y="603389"/>
            <a:ext cx="2875976" cy="561931"/>
          </a:xfrm>
        </p:spPr>
        <p:txBody>
          <a:bodyPr>
            <a:normAutofit/>
          </a:bodyPr>
          <a:lstStyle/>
          <a:p>
            <a:r>
              <a:rPr lang="en-IN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b="1" cap="none" dirty="0"/>
          </a:p>
        </p:txBody>
      </p:sp>
      <p:sp>
        <p:nvSpPr>
          <p:cNvPr id="32770" name="AutoShape 2" descr="Benefits of Solar Panels for Businesses In Arizona | Empire Renewable Energy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 dirty="0"/>
          </a:p>
        </p:txBody>
      </p:sp>
      <p:sp>
        <p:nvSpPr>
          <p:cNvPr id="32772" name="AutoShape 4" descr="Benefits of Solar Panels for Businesses In Arizona | Empire Renewable Energy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 dirty="0"/>
          </a:p>
        </p:txBody>
      </p:sp>
      <p:sp>
        <p:nvSpPr>
          <p:cNvPr id="18434" name="AutoShape 2" descr="SPH agrees to buy over sgCarMart for $60 million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4" name="AutoShape 2" descr="The Importance of Data Analysis. A business cannot survive without… | by  Melissa Pinto | Lock&amp;Stock | Medium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31748" name="AutoShape 4" descr="The Importance of Data Analysis. A business cannot survive without… | by  Melissa Pinto | Lock&amp;Stock | Medium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19458" name="AutoShape 2" descr="Why creative thinking is important at workplace - Blue Ocean Academy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19460" name="AutoShape 4" descr="Why creative thinking is important at workplace - Blue Ocean Academy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sp>
        <p:nvSpPr>
          <p:cNvPr id="5" name="AutoShape 2" descr="MS Zuiderdam - Wikipedia"/>
          <p:cNvSpPr>
            <a:spLocks noChangeAspect="1" noChangeArrowheads="1"/>
          </p:cNvSpPr>
          <p:nvPr/>
        </p:nvSpPr>
        <p:spPr bwMode="auto">
          <a:xfrm>
            <a:off x="333374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sz="2000"/>
          </a:p>
        </p:txBody>
      </p:sp>
      <p:graphicFrame>
        <p:nvGraphicFramePr>
          <p:cNvPr id="15" name="Table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4562747"/>
              </p:ext>
            </p:extLst>
          </p:nvPr>
        </p:nvGraphicFramePr>
        <p:xfrm>
          <a:off x="3968481" y="884354"/>
          <a:ext cx="5126974" cy="3901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2697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01947">
                <a:tc>
                  <a:txBody>
                    <a:bodyPr/>
                    <a:lstStyle/>
                    <a:p>
                      <a:pPr marL="0" marR="0" indent="0" algn="ctr" defTabSz="6858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 b="1" i="0" u="none" strike="noStrike" kern="1200" dirty="0">
                          <a:solidFill>
                            <a:schemeClr val="lt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Consequences of not addressing public health concern</a:t>
                      </a:r>
                      <a:endParaRPr lang="en-US" sz="1800" i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58908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en-US" sz="1600" dirty="0">
                          <a:latin typeface="Times New Roman" pitchFamily="18" charset="0"/>
                          <a:cs typeface="Times New Roman" pitchFamily="18" charset="0"/>
                        </a:rPr>
                        <a:t>The</a:t>
                      </a:r>
                      <a:r>
                        <a:rPr lang="en-US" sz="1600" baseline="0" dirty="0">
                          <a:latin typeface="Times New Roman" pitchFamily="18" charset="0"/>
                          <a:cs typeface="Times New Roman" pitchFamily="18" charset="0"/>
                        </a:rPr>
                        <a:t> risk  of respiratory disease in children is enhanced</a:t>
                      </a:r>
                    </a:p>
                    <a:p>
                      <a:pPr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en-US" sz="1600" baseline="0" dirty="0">
                          <a:latin typeface="Times New Roman" pitchFamily="18" charset="0"/>
                          <a:cs typeface="Times New Roman" pitchFamily="18" charset="0"/>
                        </a:rPr>
                        <a:t>Enhanced rate of respiratory infection in the UK environment</a:t>
                      </a:r>
                    </a:p>
                    <a:p>
                      <a:pPr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en-US" sz="1600" baseline="0" dirty="0">
                          <a:latin typeface="Times New Roman" pitchFamily="18" charset="0"/>
                          <a:cs typeface="Times New Roman" pitchFamily="18" charset="0"/>
                        </a:rPr>
                        <a:t>Practice of unhealthy  habits like  not covering their mouth, exposure to air pollution, </a:t>
                      </a:r>
                      <a:r>
                        <a:rPr lang="en-US" sz="1600" baseline="0" dirty="0" err="1">
                          <a:latin typeface="Times New Roman" pitchFamily="18" charset="0"/>
                          <a:cs typeface="Times New Roman" pitchFamily="18" charset="0"/>
                        </a:rPr>
                        <a:t>unhyaginess</a:t>
                      </a:r>
                      <a:r>
                        <a:rPr lang="en-US" sz="1600" baseline="0" dirty="0">
                          <a:latin typeface="Times New Roman" pitchFamily="18" charset="0"/>
                          <a:cs typeface="Times New Roman" pitchFamily="18" charset="0"/>
                        </a:rPr>
                        <a:t> etc. (</a:t>
                      </a:r>
                      <a:r>
                        <a:rPr lang="en-US" sz="1600" b="0" i="0" u="none" strike="noStrike" kern="1200" dirty="0" err="1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Mudway</a:t>
                      </a:r>
                      <a:r>
                        <a:rPr lang="en-US" sz="1600" b="0" i="0" u="none" strike="noStrike" kern="1200" dirty="0">
                          <a:solidFill>
                            <a:schemeClr val="dk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et al., 2019)</a:t>
                      </a:r>
                      <a:endParaRPr lang="en-US" sz="1600" baseline="0" dirty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buFont typeface="Arial" pitchFamily="34" charset="0"/>
                        <a:buChar char="•"/>
                      </a:pPr>
                      <a:r>
                        <a:rPr lang="en-US" sz="1600" baseline="0" dirty="0">
                          <a:latin typeface="Times New Roman" pitchFamily="18" charset="0"/>
                          <a:cs typeface="Times New Roman" pitchFamily="18" charset="0"/>
                        </a:rPr>
                        <a:t>Increasing rate of asthma and airborne disease in the children of UK</a:t>
                      </a:r>
                    </a:p>
                    <a:p>
                      <a:endParaRPr lang="en-US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6D305FFA-A33E-F9CC-C561-F8C9934AB7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3" y="1275606"/>
            <a:ext cx="3744415" cy="309634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C81170-8430-7A7C-FC40-CB1CA41EDD71}"/>
              </a:ext>
            </a:extLst>
          </p:cNvPr>
          <p:cNvSpPr txBox="1"/>
          <p:nvPr/>
        </p:nvSpPr>
        <p:spPr>
          <a:xfrm>
            <a:off x="333374" y="4497817"/>
            <a:ext cx="226803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/>
              <a:t>GOV.UK (2023)</a:t>
            </a:r>
          </a:p>
        </p:txBody>
      </p:sp>
    </p:spTree>
    <p:extLst>
      <p:ext uri="{BB962C8B-B14F-4D97-AF65-F5344CB8AC3E}">
        <p14:creationId xmlns:p14="http://schemas.microsoft.com/office/powerpoint/2010/main" val="2510356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345" y="457200"/>
            <a:ext cx="7848600" cy="685800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CONTD…</a:t>
            </a:r>
            <a:endParaRPr lang="en-US" sz="3200" b="1" cap="none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8815178"/>
              </p:ext>
            </p:extLst>
          </p:nvPr>
        </p:nvGraphicFramePr>
        <p:xfrm>
          <a:off x="285720" y="1142990"/>
          <a:ext cx="5072098" cy="40005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4034" name="Picture 2" descr="Climate change and respiratory diseases | European Respiratory Society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643571" y="1623927"/>
            <a:ext cx="3214709" cy="31393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636432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077200" cy="635794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IN" sz="3200" b="1" cap="none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</a:t>
            </a:r>
            <a:endParaRPr lang="en-US" sz="3200" b="1" cap="none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81445" y="903288"/>
            <a:ext cx="8281555" cy="3684686"/>
          </a:xfrm>
        </p:spPr>
        <p:txBody>
          <a:bodyPr>
            <a:noAutofit/>
          </a:bodyPr>
          <a:lstStyle/>
          <a:p>
            <a:pPr algn="just"/>
            <a:endParaRPr lang="en-US" sz="7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Aithal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S.S., Sachdeva, I. and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Kurmi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O.P., 2023. Air quality and respiratory health in children. </a:t>
            </a:r>
            <a:r>
              <a:rPr lang="en-US" sz="7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Breathe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7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(2).</a:t>
            </a:r>
          </a:p>
          <a:p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Lung health for kids (2023). </a:t>
            </a:r>
            <a:r>
              <a:rPr lang="en-US" sz="7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Lung Health for Kids - Apps on Google Play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play.google.com. Available at: https://play.google.com/store/apps/details?id=com.menzies.lungapp1&amp;hl=en&amp;gl=US [Accessed 03.12. 2023].</a:t>
            </a:r>
          </a:p>
          <a:p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Mudway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I.S.,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Dundas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I., Wood, H.E., Marlin, N.,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Jamaludin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J.B.,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Bremner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S.A., Cross, L., Grieve, A.,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Nanzer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A., Barratt, B.M. and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Beevers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S., 2019. Impact of London's low emission zone on air quality and children's respiratory health: a sequential annual cross-sectional study. </a:t>
            </a:r>
            <a:r>
              <a:rPr lang="en-US" sz="7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7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(1), pp.e28-e40.</a:t>
            </a:r>
          </a:p>
          <a:p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Barrett, C., Lee, A.R., Abrams, E.M.,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Mayell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S.J.,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Hawcutt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D.B. and </a:t>
            </a:r>
            <a:r>
              <a:rPr lang="en-US" sz="7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Sinha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I.P., 2022. Eat or heat: fuel poverty and childhood respiratory health. </a:t>
            </a:r>
            <a:r>
              <a:rPr lang="en-US" sz="7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Lancet Respiratory Medicine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7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(3), p.229.</a:t>
            </a:r>
          </a:p>
          <a:p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British thoracic society (2019). </a:t>
            </a:r>
            <a:r>
              <a:rPr lang="en-US" sz="700" i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Guidelines | British Thoracic Society | Better lung health for all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[online] Brit-thoracic.org.uk. Available at: 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https://www.brit-thoracic.org.uk/quality-improvement/guidelines/</a:t>
            </a:r>
            <a:r>
              <a:rPr lang="en-US" sz="7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[Accessed on 03.12.2023]</a:t>
            </a:r>
          </a:p>
          <a:p>
            <a:r>
              <a:rPr lang="en-GB" sz="700" b="1" i="0" dirty="0">
                <a:solidFill>
                  <a:schemeClr val="accent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GOV.UK (2023) Surveillance of influenza and other seasonal respiratory viruses in the UK, winter 2022 to 2023. </a:t>
            </a:r>
            <a:r>
              <a:rPr lang="en-GB" sz="7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 https://www.google.com/search?q=Increasing+rate+of+asthma+and+airborne+disease+in+the+children+of+UK+2023&amp;tbm=isch&amp;ved=2ahUKEwi7sbGq2_mCAxVUpkwKHcneB1QQ2-cCegQIABAA&amp;oq=Increasing+rate+of+asthma+and+airborne+disease+in+the+children+of+UK+2023&amp;gs_lcp=CgNpbWcQAzIECCMQJ1AAWABgngxoAHAAeACAAS-IAS-SAQExmAEAqgELZ3dzLXdpei1pbWfAAQE&amp;sclient=img&amp;ei=ntVvZbvqCNTMsgLJvZ-gBQ&amp;bih=747&amp;biw=1536&amp;rlz=1C1CHBF_enGB1007GB1007#imgrc=vMxJUKPDqLn_5M .[ Accessed on 03.12.2023] </a:t>
            </a:r>
          </a:p>
          <a:p>
            <a:r>
              <a:rPr lang="en-GB" sz="700" dirty="0" err="1">
                <a:solidFill>
                  <a:schemeClr val="accent1"/>
                </a:solidFill>
                <a:latin typeface="Georgia" panose="02040502050405020303" pitchFamily="18" charset="0"/>
              </a:rPr>
              <a:t>Scimex</a:t>
            </a:r>
            <a:r>
              <a:rPr lang="en-GB" sz="700" dirty="0">
                <a:solidFill>
                  <a:schemeClr val="accent1"/>
                </a:solidFill>
                <a:latin typeface="Georgia" panose="02040502050405020303" pitchFamily="18" charset="0"/>
              </a:rPr>
              <a:t> (2021) Lung App. Available at </a:t>
            </a:r>
            <a:r>
              <a:rPr lang="en-GB" sz="700" dirty="0">
                <a:solidFill>
                  <a:schemeClr val="accent1"/>
                </a:solidFill>
                <a:latin typeface="Georgia" panose="02040502050405020303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https://www.scimex.org/newsfeed/whats-app-ening-with-my-lungs</a:t>
            </a:r>
            <a:r>
              <a:rPr lang="en-GB" sz="700" dirty="0">
                <a:solidFill>
                  <a:schemeClr val="accent1"/>
                </a:solidFill>
                <a:latin typeface="Georgia" panose="02040502050405020303" pitchFamily="18" charset="0"/>
              </a:rPr>
              <a:t>  Accessed on [03.12.2023] </a:t>
            </a:r>
            <a:endParaRPr lang="en-GB" sz="700" b="0" dirty="0">
              <a:solidFill>
                <a:schemeClr val="accent1"/>
              </a:solidFill>
              <a:effectLst/>
              <a:latin typeface="Georgia" panose="02040502050405020303" pitchFamily="18" charset="0"/>
            </a:endParaRPr>
          </a:p>
          <a:p>
            <a:r>
              <a:rPr lang="it-IT" sz="700" b="0" i="0" dirty="0">
                <a:solidFill>
                  <a:schemeClr val="accent1"/>
                </a:solidFill>
                <a:effectLst/>
                <a:latin typeface="Open Sans" panose="020B0606030504020204" pitchFamily="34" charset="0"/>
              </a:rPr>
              <a:t>Dr. Giuseppe M and Dr. Ursula M (2018) </a:t>
            </a:r>
            <a:r>
              <a:rPr lang="en-GB" sz="700" b="0" i="0" dirty="0">
                <a:solidFill>
                  <a:schemeClr val="accent1"/>
                </a:solidFill>
                <a:effectLst/>
                <a:latin typeface="Open Sans" panose="020B0606030504020204" pitchFamily="34" charset="0"/>
              </a:rPr>
              <a:t>Asthma management: Allocating duties. Available at </a:t>
            </a:r>
            <a:r>
              <a:rPr lang="en-GB" sz="700" b="0" i="0" dirty="0">
                <a:solidFill>
                  <a:schemeClr val="accent1"/>
                </a:solidFill>
                <a:effectLst/>
                <a:latin typeface="Open Sans" panose="020B0606030504020204" pitchFamily="34" charset="0"/>
                <a:hlinkClick r:id="rId5"/>
              </a:rPr>
              <a:t>https://www.eurekalert.org/news-releases/799220</a:t>
            </a:r>
            <a:r>
              <a:rPr lang="en-GB" sz="700" b="0" i="0" dirty="0">
                <a:solidFill>
                  <a:schemeClr val="accent1"/>
                </a:solidFill>
                <a:effectLst/>
                <a:latin typeface="Open Sans" panose="020B0606030504020204" pitchFamily="34" charset="0"/>
              </a:rPr>
              <a:t>  Accessed on [07.12.2023] </a:t>
            </a:r>
          </a:p>
          <a:p>
            <a:endParaRPr lang="en-US" sz="7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br>
              <a:rPr lang="en-US" sz="700" dirty="0">
                <a:latin typeface="Times New Roman" pitchFamily="18" charset="0"/>
                <a:cs typeface="Times New Roman" pitchFamily="18" charset="0"/>
              </a:rPr>
            </a:br>
            <a:endParaRPr lang="en-US" sz="700" b="0" i="0" u="none" strike="noStrike" cap="none" dirty="0">
              <a:solidFill>
                <a:srgbClr val="222222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5362" name="AutoShape 2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364" name="AutoShape 4" descr="The art of inculcating creative thinking in students - Akshar Arbol  International Schoo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4" name="AutoShape 2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316" name="AutoShape 4" descr="Prevention and mental health | Mental Health Foundatio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7008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1000</Words>
  <Application>Microsoft Office PowerPoint</Application>
  <PresentationFormat>On-screen Show (16:9)</PresentationFormat>
  <Paragraphs>69</Paragraphs>
  <Slides>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Georgia</vt:lpstr>
      <vt:lpstr>Open Sans</vt:lpstr>
      <vt:lpstr>Rockwell</vt:lpstr>
      <vt:lpstr>Times New Roman</vt:lpstr>
      <vt:lpstr>Wingdings</vt:lpstr>
      <vt:lpstr>Gallery</vt:lpstr>
      <vt:lpstr>Respiratory health promotion in young children of age 5 to 18 about asthma and all kinds of airborne diseases in the URBAN AREAS AND IN THE DIGITAL HEALTH PROMOTION</vt:lpstr>
      <vt:lpstr>Target activity and intervention</vt:lpstr>
      <vt:lpstr>Activity aim and content</vt:lpstr>
      <vt:lpstr>Digital health technology used for intervention RD APP (Mobile apps)</vt:lpstr>
      <vt:lpstr>Justification</vt:lpstr>
      <vt:lpstr>CONTD…</vt:lpstr>
      <vt:lpstr>CONTD…</vt:lpstr>
      <vt:lpstr>CONTD…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2017-08-01T15:40:51Z</dcterms:created>
  <dcterms:modified xsi:type="dcterms:W3CDTF">2023-12-07T22:10:14Z</dcterms:modified>
</cp:coreProperties>
</file>