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5"/>
  </p:notesMasterIdLst>
  <p:handoutMasterIdLst>
    <p:handoutMasterId r:id="rId6"/>
  </p:handoutMasterIdLst>
  <p:sldIdLst>
    <p:sldId id="277" r:id="rId2"/>
    <p:sldId id="278" r:id="rId3"/>
    <p:sldId id="279" r:id="rId4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582" autoAdjust="0"/>
    <p:restoredTop sz="94576" autoAdjust="0"/>
  </p:normalViewPr>
  <p:slideViewPr>
    <p:cSldViewPr>
      <p:cViewPr varScale="1">
        <p:scale>
          <a:sx n="111" d="100"/>
          <a:sy n="111" d="100"/>
        </p:scale>
        <p:origin x="2024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5544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A9FA8D21-1AB0-7D45-B88F-C9DC3C022BD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9A922C0F-9AB8-8441-B4B5-98372030E2D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3E0A8C05-C599-5A40-B16D-6760CE91C7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E0E75DC1-C240-FB45-8ACD-762A705AB583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6FEE60C8-2D36-414D-A56F-B847C603AFD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C85F4DAA-3148-9746-979B-8A6B369E093F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CF7D9B2-B703-CD41-AA78-CB34B4AFA84A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726E032D-4920-CCD1-576E-8353384CEC12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3CA88B4B-5670-FF4B-BADA-BAB07534F23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E6A646B4-6C0C-2942-951D-D1B77C7A8A9C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21DBE63-3C87-9248-8BD7-EA44B3293B1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fld id="{24FC9F43-026A-1940-A804-F14BBED5403C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84C2A3-965A-4275-15CE-FB82C2A339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D64CC4-E7F3-284B-B49F-1DECB603A859}" type="datetime1">
              <a:rPr lang="en-GB" altLang="en-US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B4FDA8-1ABF-4A37-0CAD-B9351E1EC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9BBDBB-7F96-A9B6-BF16-EDBFD957DA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8D8195-DC75-C140-A985-6A9DFFA62F4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07755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BB76C-7208-B800-17CB-A9538ED467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DB0862-A0E7-364C-BFEE-7789C0A1EA0F}" type="datetime1">
              <a:rPr lang="en-GB" altLang="en-US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440EE7-AEBB-5C32-B716-76FE751250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A9A1AB-D338-7D38-3F3C-A0BF961344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E1F1D3-C74A-3640-AF00-5B68D31624D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4026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8868AF-09C1-7235-DE1B-FC9E25B1E0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CBF2BA-8892-B24D-9F47-38779CED4F66}" type="datetime1">
              <a:rPr lang="en-GB" altLang="en-US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3B145D-A77B-34A8-621B-A5BFED45672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78EC362-606B-7043-91B9-E96931B471D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554664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834EAB6-AD3F-82A9-EA63-65168D6421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01A368-7F64-2940-A271-EF6AA12DEDAF}" type="datetime1">
              <a:rPr lang="en-GB" altLang="en-US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831A61-4871-C98F-13D8-C6D6B6E433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614501A-8ECB-404F-8524-61F04DB842B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387779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7D06737-933D-DD91-9F98-51494DAA8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72C3CD-B441-D248-AD0B-55429DD4A1E0}" type="datetime1">
              <a:rPr lang="en-GB" altLang="en-US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FF7E82B-868C-77B5-513E-3BA2E6158CA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D67F9EA-8D23-BC4C-93DD-F54599064F3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370341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87EA9B00-5035-266A-02F2-357DD08262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68CDDE-D506-0E4F-8AFB-33F2C56CB90A}" type="datetime1">
              <a:rPr lang="en-GB" altLang="en-US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DC77BA4-7ED5-B001-6DE9-F28D34771EF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97926D3-F621-244D-B934-80ECE9EBC2D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131132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859C33E6-76D2-450C-38F1-E3A86E996C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E3FA67-6118-0540-8320-874CCFF5E2D8}" type="datetime1">
              <a:rPr lang="en-GB" altLang="en-US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20242821-0E30-76DA-9D1D-CD38E40AA3D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2459B13-B26A-7B4F-8B93-5961942B1C0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6716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0A4D3F8-025F-C230-AFB9-3508640906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FFBBB3-FBD8-1348-BEB2-A88393584C77}" type="datetime1">
              <a:rPr lang="en-GB" altLang="en-US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A289B-5ED3-1C03-1526-8C35F4171B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6FB7BEB-C28A-4B4B-8144-32BC4154382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35748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9F3AD81-87B5-A65E-4BED-1550988B9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0132DD-160A-DA4A-8ED1-5AF64F2C3286}" type="datetime1">
              <a:rPr lang="en-GB" altLang="en-US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4D5108-677E-BEC4-4079-A72DBAD856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008AD60-A413-DB48-9393-01E74A8C79A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01205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1EF482-BF3D-1655-E9F9-42BC0DE363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C0F54F-1F90-6545-B2EE-E35725204D8C}" type="datetime1">
              <a:rPr lang="en-GB" altLang="en-US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0A5A608-F040-D58D-D8BB-F537490A41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328EA2B-B173-DA46-B0D7-E960A0105B8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25698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B45417-F3EE-3517-9B38-D52E41DFA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ECD0B1-5DC3-EF46-8233-91B1A5B9D050}" type="datetime1">
              <a:rPr lang="en-GB" altLang="en-US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55C0D8D-EF19-E2D7-FF4C-6D0AF992553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9AB5211-945B-6748-9DDC-5366620ABE3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256112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A0528EB7-7D49-ACA4-50AC-4D5C7362F496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C4D6730-89E9-0BFB-9613-93C3AC49735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8A315C-F0A9-AC48-B00E-A7350FF9A8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D5A535-068B-B84E-975A-362A50424C6E}" type="datetime1">
              <a:rPr lang="en-GB" altLang="en-US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7C49BF-FAB6-7B4A-83A3-D916BB2248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08F30660-C1E5-8444-A71C-F7AFE781635B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0" r:id="rId1"/>
    <p:sldLayoutId id="2147483921" r:id="rId2"/>
    <p:sldLayoutId id="2147483911" r:id="rId3"/>
    <p:sldLayoutId id="2147483912" r:id="rId4"/>
    <p:sldLayoutId id="2147483913" r:id="rId5"/>
    <p:sldLayoutId id="2147483914" r:id="rId6"/>
    <p:sldLayoutId id="2147483915" r:id="rId7"/>
    <p:sldLayoutId id="2147483916" r:id="rId8"/>
    <p:sldLayoutId id="2147483917" r:id="rId9"/>
    <p:sldLayoutId id="2147483918" r:id="rId10"/>
    <p:sldLayoutId id="214748391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>
            <a:extLst>
              <a:ext uri="{FF2B5EF4-FFF2-40B4-BE49-F238E27FC236}">
                <a16:creationId xmlns:a16="http://schemas.microsoft.com/office/drawing/2014/main" id="{192DFCCE-971A-77A9-42D1-76E439123F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7813" y="830263"/>
            <a:ext cx="7772400" cy="1512887"/>
          </a:xfrm>
        </p:spPr>
        <p:txBody>
          <a:bodyPr/>
          <a:lstStyle/>
          <a:p>
            <a:pPr eaLnBrk="1" hangingPunct="1"/>
            <a:r>
              <a:rPr lang="en-GB" altLang="en-US" sz="3600" b="1"/>
              <a:t>LCBB6003</a:t>
            </a:r>
            <a:br>
              <a:rPr lang="en-GB" altLang="en-US" sz="3600" b="1"/>
            </a:br>
            <a:r>
              <a:rPr lang="en-GB" altLang="en-US" sz="3600" b="1"/>
              <a:t>Leadership and management, theory and practice</a:t>
            </a:r>
            <a:r>
              <a:rPr lang="en-GB" altLang="en-US" sz="3600"/>
              <a:t> </a:t>
            </a:r>
            <a:br>
              <a:rPr lang="en-GB" altLang="en-US" sz="3600"/>
            </a:br>
            <a:endParaRPr lang="en-GB" altLang="en-US" sz="3600"/>
          </a:p>
        </p:txBody>
      </p:sp>
      <p:sp>
        <p:nvSpPr>
          <p:cNvPr id="15362" name="Subtitle 4">
            <a:extLst>
              <a:ext uri="{FF2B5EF4-FFF2-40B4-BE49-F238E27FC236}">
                <a16:creationId xmlns:a16="http://schemas.microsoft.com/office/drawing/2014/main" id="{D699913B-0933-DCC6-F728-2D5087637E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27313" y="1773238"/>
            <a:ext cx="6400800" cy="3363912"/>
          </a:xfrm>
        </p:spPr>
        <p:txBody>
          <a:bodyPr/>
          <a:lstStyle/>
          <a:p>
            <a:pPr eaLnBrk="1" hangingPunct="1"/>
            <a:endParaRPr lang="en-US" altLang="en-US" b="1">
              <a:solidFill>
                <a:schemeClr val="tx1"/>
              </a:solidFill>
            </a:endParaRPr>
          </a:p>
          <a:p>
            <a:pPr eaLnBrk="1" hangingPunct="1"/>
            <a:r>
              <a:rPr lang="en-US" altLang="en-US" b="1">
                <a:solidFill>
                  <a:schemeClr val="tx1"/>
                </a:solidFill>
              </a:rPr>
              <a:t>WEEK 1</a:t>
            </a:r>
          </a:p>
          <a:p>
            <a:r>
              <a:rPr lang="en-US" altLang="en-US" sz="2800" b="1" i="1">
                <a:solidFill>
                  <a:schemeClr val="tx1"/>
                </a:solidFill>
              </a:rPr>
              <a:t>SEMINAR-</a:t>
            </a:r>
            <a:r>
              <a:rPr lang="en-GB" altLang="en-US" sz="2800" b="1" i="1">
                <a:solidFill>
                  <a:schemeClr val="tx1"/>
                </a:solidFill>
              </a:rPr>
              <a:t>Group Exercise</a:t>
            </a:r>
            <a:endParaRPr lang="en-US" altLang="en-US" sz="2800" b="1" i="1">
              <a:solidFill>
                <a:schemeClr val="tx1"/>
              </a:solidFill>
            </a:endParaRPr>
          </a:p>
          <a:p>
            <a:pPr eaLnBrk="1" hangingPunct="1"/>
            <a:r>
              <a:rPr lang="en-GB" altLang="en-US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09ED6B-6DEB-B646-9AB4-8420EC3475B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15364" name="Slide Number Placeholder 5">
            <a:extLst>
              <a:ext uri="{FF2B5EF4-FFF2-40B4-BE49-F238E27FC236}">
                <a16:creationId xmlns:a16="http://schemas.microsoft.com/office/drawing/2014/main" id="{94CE4DAF-78C7-14D3-0C94-F79E4E14864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318B363-401B-A041-8F1D-988FC99090EC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>
            <a:extLst>
              <a:ext uri="{FF2B5EF4-FFF2-40B4-BE49-F238E27FC236}">
                <a16:creationId xmlns:a16="http://schemas.microsoft.com/office/drawing/2014/main" id="{1E215E59-705A-DE4E-29C7-1A4BB5CFC1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 dirty="0"/>
              <a:t>Group Exercise</a:t>
            </a:r>
          </a:p>
        </p:txBody>
      </p:sp>
      <p:sp>
        <p:nvSpPr>
          <p:cNvPr id="16386" name="Content Placeholder 2">
            <a:extLst>
              <a:ext uri="{FF2B5EF4-FFF2-40B4-BE49-F238E27FC236}">
                <a16:creationId xmlns:a16="http://schemas.microsoft.com/office/drawing/2014/main" id="{58DCCE37-1EE3-3A18-E287-D17FCD815A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US" altLang="en-US" sz="2000" dirty="0"/>
              <a:t>In a group of 3-4, select a business or political leader. Examples could include Elon Musk, Angela Merkel, Jeff Bezos, or Jacinda Ardern, among others.</a:t>
            </a:r>
          </a:p>
          <a:p>
            <a:pPr marL="0" indent="0">
              <a:buNone/>
            </a:pPr>
            <a:endParaRPr lang="en-US" altLang="en-US" sz="2000" dirty="0"/>
          </a:p>
          <a:p>
            <a:r>
              <a:rPr lang="en-US" altLang="en-US" sz="2000" dirty="0"/>
              <a:t>Conduct research on their past leadership, </a:t>
            </a:r>
          </a:p>
          <a:p>
            <a:r>
              <a:rPr lang="en-US" altLang="en-US" sz="2000"/>
              <a:t>Analyse</a:t>
            </a:r>
            <a:r>
              <a:rPr lang="en-US" altLang="en-US" sz="2000" dirty="0"/>
              <a:t> their successes, and </a:t>
            </a:r>
          </a:p>
          <a:p>
            <a:r>
              <a:rPr lang="en-US" altLang="en-US" sz="2000" dirty="0"/>
              <a:t>Identify the strategies that garnered followers. </a:t>
            </a:r>
          </a:p>
          <a:p>
            <a:pPr marL="0" indent="0">
              <a:buNone/>
            </a:pPr>
            <a:endParaRPr lang="en-US" altLang="en-US" sz="2000" dirty="0"/>
          </a:p>
          <a:p>
            <a:pPr marL="0" indent="0">
              <a:buNone/>
            </a:pPr>
            <a:r>
              <a:rPr lang="en-US" altLang="en-US" sz="2000" dirty="0"/>
              <a:t>Critically evaluate their leadership approach and suggest potential areas for improvement.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48D305-019E-1D46-A4AF-BA244E55E87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8F6ACB9-7DCE-3045-B0AE-1A1A0AB5A99F}" type="datetime1">
              <a:rPr lang="en-GB" altLang="en-US" smtClean="0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16388" name="Slide Number Placeholder 4">
            <a:extLst>
              <a:ext uri="{FF2B5EF4-FFF2-40B4-BE49-F238E27FC236}">
                <a16:creationId xmlns:a16="http://schemas.microsoft.com/office/drawing/2014/main" id="{AC25C8BD-73E4-CAF6-5394-B6255945CCE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A79B2EE-14A5-0E42-8DFB-4C6F73FE10C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E76B97-A60D-183B-8985-43810848EE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Case study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663E4-FCAA-6A0E-942C-F46063D817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Read the FT </a:t>
            </a:r>
            <a:r>
              <a:rPr lang="en-GB" sz="2400"/>
              <a:t>article titled  </a:t>
            </a:r>
            <a:r>
              <a:rPr lang="en-GB" sz="2400" dirty="0"/>
              <a:t>in your Moodle and answer the following questions:</a:t>
            </a:r>
          </a:p>
          <a:p>
            <a:r>
              <a:rPr lang="en-GB" sz="2400" dirty="0"/>
              <a:t>Evaluate the leadership of Southwest Airlines' CEO Bob Jordan based on the information provided in the article. What specific criticisms does Elliott Management have about his performance?</a:t>
            </a:r>
          </a:p>
          <a:p>
            <a:r>
              <a:rPr lang="en-GB" sz="2400" dirty="0"/>
              <a:t>What are the major changes that Elliott Management proposes for Southwest Airlines? How might these changes impact the company's culture and operations?</a:t>
            </a:r>
          </a:p>
          <a:p>
            <a:r>
              <a:rPr lang="en-GB" sz="2400" dirty="0"/>
              <a:t>Create a list of qualities and actions you believe are necessary for successful leadership in this industry.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E8B753-BAEE-06AD-3598-DD27FA843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DDB0862-A0E7-364C-BFEE-7789C0A1EA0F}" type="datetime1">
              <a:rPr lang="en-GB" altLang="en-US" smtClean="0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2D5CD4-4786-8708-F6DA-B3F12A6FE5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1F1D3-C74A-3640-AF00-5B68D31624D7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447089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7121</TotalTime>
  <Words>176</Words>
  <Application>Microsoft Macintosh PowerPoint</Application>
  <PresentationFormat>On-screen Show (4:3)</PresentationFormat>
  <Paragraphs>24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Myriad Pro</vt:lpstr>
      <vt:lpstr>Verdana</vt:lpstr>
      <vt:lpstr>20140311PresentationUWTSDTemplate</vt:lpstr>
      <vt:lpstr>LCBB6003 Leadership and management, theory and practice  </vt:lpstr>
      <vt:lpstr>Group Exercise</vt:lpstr>
      <vt:lpstr>Case study questions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Ecomaj Consulting</cp:lastModifiedBy>
  <cp:revision>75</cp:revision>
  <cp:lastPrinted>1601-01-01T00:00:00Z</cp:lastPrinted>
  <dcterms:created xsi:type="dcterms:W3CDTF">2002-10-07T19:43:58Z</dcterms:created>
  <dcterms:modified xsi:type="dcterms:W3CDTF">2024-06-10T20:32:16Z</dcterms:modified>
</cp:coreProperties>
</file>