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61" r:id="rId6"/>
    <p:sldId id="265" r:id="rId7"/>
    <p:sldId id="266" r:id="rId8"/>
    <p:sldId id="263" r:id="rId9"/>
    <p:sldId id="259" r:id="rId10"/>
    <p:sldId id="264" r:id="rId11"/>
    <p:sldId id="26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69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270D1435-5A93-4932-9149-3D87006C72A8}"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0D1435-5A93-4932-9149-3D87006C72A8}"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270D1435-5A93-4932-9149-3D87006C72A8}"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0D1435-5A93-4932-9149-3D87006C72A8}"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EAEA6-034D-42C0-A505-5051CAEB581B}"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0D1435-5A93-4932-9149-3D87006C72A8}" type="datetimeFigureOut">
              <a:rPr lang="en-GB" smtClean="0"/>
              <a:t>27/02/2020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0D1435-5A93-4932-9149-3D87006C72A8}" type="datetimeFigureOut">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D1435-5A93-4932-9149-3D87006C72A8}" type="datetimeFigureOut">
              <a:rPr lang="en-GB" smtClean="0"/>
              <a:t>27/02/2020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270D1435-5A93-4932-9149-3D87006C72A8}" type="datetimeFigureOut">
              <a:rPr lang="en-GB" smtClean="0"/>
              <a:t>27/02/2020</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692EAEA6-034D-42C0-A505-5051CAEB581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0D1435-5A93-4932-9149-3D87006C72A8}" type="datetimeFigureOut">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1435-5A93-4932-9149-3D87006C72A8}"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1435-5A93-4932-9149-3D87006C72A8}" type="datetimeFigureOut">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EAEA6-034D-42C0-A505-5051CAEB581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270D1435-5A93-4932-9149-3D87006C72A8}" type="datetimeFigureOut">
              <a:rPr lang="en-GB" smtClean="0"/>
              <a:t>27/02/2020</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692EAEA6-034D-42C0-A505-5051CAEB581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Models of communication</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83577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Linear model of communication</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97112" y="1856581"/>
            <a:ext cx="4572000" cy="2066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2641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Components of the linear model</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Sender: the message creator.</a:t>
            </a:r>
          </a:p>
          <a:p>
            <a:pPr>
              <a:buFont typeface="Arial" panose="020B0604020202020204" pitchFamily="34" charset="0"/>
              <a:buChar char="•"/>
            </a:pPr>
            <a:r>
              <a:rPr lang="en-GB" dirty="0"/>
              <a:t>Encoding: the process of putting thoughts into messages through the creation of content and symbols.</a:t>
            </a:r>
          </a:p>
          <a:p>
            <a:pPr>
              <a:buFont typeface="Arial" panose="020B0604020202020204" pitchFamily="34" charset="0"/>
              <a:buChar char="•"/>
            </a:pPr>
            <a:r>
              <a:rPr lang="en-GB" dirty="0"/>
              <a:t>Decoding: the process of interpreting and assigning meaning to a message.</a:t>
            </a:r>
          </a:p>
          <a:p>
            <a:pPr>
              <a:buFont typeface="Arial" panose="020B0604020202020204" pitchFamily="34" charset="0"/>
              <a:buChar char="•"/>
            </a:pPr>
            <a:r>
              <a:rPr lang="en-GB" dirty="0"/>
              <a:t>Message: the transmitted information.</a:t>
            </a:r>
          </a:p>
          <a:p>
            <a:pPr>
              <a:buFont typeface="Arial" panose="020B0604020202020204" pitchFamily="34" charset="0"/>
              <a:buChar char="•"/>
            </a:pPr>
            <a:r>
              <a:rPr lang="en-GB" dirty="0"/>
              <a:t>Channel: the medium through which the message passes.</a:t>
            </a:r>
          </a:p>
          <a:p>
            <a:pPr>
              <a:buFont typeface="Arial" panose="020B0604020202020204" pitchFamily="34" charset="0"/>
              <a:buChar char="•"/>
            </a:pPr>
            <a:r>
              <a:rPr lang="en-GB" dirty="0"/>
              <a:t>Receiver: the target of the sender and collector of the message.</a:t>
            </a:r>
          </a:p>
          <a:p>
            <a:pPr>
              <a:buFont typeface="Arial" panose="020B0604020202020204" pitchFamily="34" charset="0"/>
              <a:buChar char="•"/>
            </a:pPr>
            <a:r>
              <a:rPr lang="en-GB" dirty="0"/>
              <a:t>Noise: those distractions which interfere with the transmission of the message.</a:t>
            </a:r>
          </a:p>
        </p:txBody>
      </p:sp>
    </p:spTree>
    <p:extLst>
      <p:ext uri="{BB962C8B-B14F-4D97-AF65-F5344CB8AC3E}">
        <p14:creationId xmlns:p14="http://schemas.microsoft.com/office/powerpoint/2010/main" val="1928305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365760"/>
            <a:ext cx="7520940" cy="830992"/>
          </a:xfrm>
        </p:spPr>
        <p:txBody>
          <a:bodyPr/>
          <a:lstStyle/>
          <a:p>
            <a:pPr algn="ctr"/>
            <a:r>
              <a:rPr lang="en-GB" dirty="0"/>
              <a:t>The concept of noise in communication models</a:t>
            </a:r>
          </a:p>
        </p:txBody>
      </p:sp>
      <p:sp>
        <p:nvSpPr>
          <p:cNvPr id="3" name="Content Placeholder 2"/>
          <p:cNvSpPr>
            <a:spLocks noGrp="1"/>
          </p:cNvSpPr>
          <p:nvPr>
            <p:ph idx="1"/>
          </p:nvPr>
        </p:nvSpPr>
        <p:spPr>
          <a:xfrm>
            <a:off x="822960" y="1340768"/>
            <a:ext cx="7520940" cy="4680520"/>
          </a:xfrm>
        </p:spPr>
        <p:txBody>
          <a:bodyPr>
            <a:noAutofit/>
          </a:bodyPr>
          <a:lstStyle/>
          <a:p>
            <a:r>
              <a:rPr lang="en-GB" sz="2000" dirty="0"/>
              <a:t>There are four kinds of noise:</a:t>
            </a:r>
          </a:p>
          <a:p>
            <a:pPr>
              <a:buFont typeface="Arial" panose="020B0604020202020204" pitchFamily="34" charset="0"/>
              <a:buChar char="•"/>
            </a:pPr>
            <a:r>
              <a:rPr lang="en-GB" sz="2000" dirty="0"/>
              <a:t>Physiological noise is a distraction caused by physiological factors, examples being hunger, fatigue, headaches, medication anything that may affect how we feel and think. </a:t>
            </a:r>
          </a:p>
          <a:p>
            <a:pPr>
              <a:buFont typeface="Arial" panose="020B0604020202020204" pitchFamily="34" charset="0"/>
              <a:buChar char="•"/>
            </a:pPr>
            <a:r>
              <a:rPr lang="en-GB" sz="2000" dirty="0"/>
              <a:t>Physical noise is interference in our environments, such as noises made by others, overly dim or bright lights, extreme temperatures, crowded conditions etc.</a:t>
            </a:r>
          </a:p>
          <a:p>
            <a:pPr>
              <a:buFont typeface="Arial" panose="020B0604020202020204" pitchFamily="34" charset="0"/>
              <a:buChar char="•"/>
            </a:pPr>
            <a:r>
              <a:rPr lang="en-GB" sz="2000" dirty="0"/>
              <a:t>Psychological noise refers to qualities in us that affect how we communicate and interpret others. For instance, if you are preoccupied with a problem, you may be inattentive at a team meeting.  Prejudice and unconscious bias are key factors that can create psychological noise. </a:t>
            </a:r>
          </a:p>
          <a:p>
            <a:pPr>
              <a:buFont typeface="Arial" panose="020B0604020202020204" pitchFamily="34" charset="0"/>
              <a:buChar char="•"/>
            </a:pPr>
            <a:r>
              <a:rPr lang="en-GB" sz="2000" dirty="0"/>
              <a:t>Semantic noise exists when words themselves are not mutually understood. </a:t>
            </a:r>
          </a:p>
        </p:txBody>
      </p:sp>
    </p:spTree>
    <p:extLst>
      <p:ext uri="{BB962C8B-B14F-4D97-AF65-F5344CB8AC3E}">
        <p14:creationId xmlns:p14="http://schemas.microsoft.com/office/powerpoint/2010/main" val="2712714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Advantages and disadvantages of the linear model</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a:t>Efficient</a:t>
            </a:r>
          </a:p>
          <a:p>
            <a:pPr>
              <a:buFont typeface="Arial" panose="020B0604020202020204" pitchFamily="34" charset="0"/>
              <a:buChar char="•"/>
            </a:pPr>
            <a:r>
              <a:rPr lang="en-GB" sz="2400" dirty="0"/>
              <a:t>Good for mass communication</a:t>
            </a:r>
          </a:p>
          <a:p>
            <a:pPr>
              <a:buFont typeface="Arial" panose="020B0604020202020204" pitchFamily="34" charset="0"/>
              <a:buChar char="•"/>
            </a:pPr>
            <a:r>
              <a:rPr lang="en-GB" sz="2400" dirty="0"/>
              <a:t>Good for propaganda</a:t>
            </a:r>
          </a:p>
          <a:p>
            <a:pPr>
              <a:buFont typeface="Arial" panose="020B0604020202020204" pitchFamily="34" charset="0"/>
              <a:buChar char="•"/>
            </a:pPr>
            <a:r>
              <a:rPr lang="en-GB" sz="2400" dirty="0"/>
              <a:t>Obviously doesn’t allow for a two way exchange.</a:t>
            </a:r>
          </a:p>
          <a:p>
            <a:pPr>
              <a:buFont typeface="Arial" panose="020B0604020202020204" pitchFamily="34" charset="0"/>
              <a:buChar char="•"/>
            </a:pPr>
            <a:r>
              <a:rPr lang="en-GB" sz="2400" dirty="0"/>
              <a:t>Meaning can’t be clarified.</a:t>
            </a:r>
          </a:p>
        </p:txBody>
      </p:sp>
    </p:spTree>
    <p:extLst>
      <p:ext uri="{BB962C8B-B14F-4D97-AF65-F5344CB8AC3E}">
        <p14:creationId xmlns:p14="http://schemas.microsoft.com/office/powerpoint/2010/main" val="2410201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interactive model</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89565" y="1100138"/>
            <a:ext cx="5387095" cy="3579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6660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of the interactive model</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Two way process.</a:t>
            </a:r>
          </a:p>
          <a:p>
            <a:pPr>
              <a:buFont typeface="Arial" panose="020B0604020202020204" pitchFamily="34" charset="0"/>
              <a:buChar char="•"/>
            </a:pPr>
            <a:r>
              <a:rPr lang="en-GB" dirty="0"/>
              <a:t>Both parties </a:t>
            </a:r>
            <a:r>
              <a:rPr lang="en-GB" i="1" dirty="0"/>
              <a:t>interpret </a:t>
            </a:r>
            <a:r>
              <a:rPr lang="en-GB" dirty="0"/>
              <a:t>the message rather than assessing the messages meaning.</a:t>
            </a:r>
          </a:p>
          <a:p>
            <a:pPr>
              <a:buFont typeface="Arial" panose="020B0604020202020204" pitchFamily="34" charset="0"/>
              <a:buChar char="•"/>
            </a:pPr>
            <a:r>
              <a:rPr lang="en-GB" dirty="0"/>
              <a:t>Both parties provide and receive verbal and non verbal feedback.</a:t>
            </a:r>
          </a:p>
          <a:p>
            <a:pPr>
              <a:buFont typeface="Arial" panose="020B0604020202020204" pitchFamily="34" charset="0"/>
              <a:buChar char="•"/>
            </a:pPr>
            <a:r>
              <a:rPr lang="en-GB" dirty="0"/>
              <a:t>Brings in the concept of field of experience</a:t>
            </a:r>
          </a:p>
        </p:txBody>
      </p:sp>
    </p:spTree>
    <p:extLst>
      <p:ext uri="{BB962C8B-B14F-4D97-AF65-F5344CB8AC3E}">
        <p14:creationId xmlns:p14="http://schemas.microsoft.com/office/powerpoint/2010/main" val="313106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Field of experience</a:t>
            </a:r>
          </a:p>
        </p:txBody>
      </p:sp>
      <p:sp>
        <p:nvSpPr>
          <p:cNvPr id="3" name="Content Placeholder 2"/>
          <p:cNvSpPr>
            <a:spLocks noGrp="1"/>
          </p:cNvSpPr>
          <p:nvPr>
            <p:ph idx="1"/>
          </p:nvPr>
        </p:nvSpPr>
        <p:spPr/>
        <p:txBody>
          <a:bodyPr>
            <a:normAutofit/>
          </a:bodyPr>
          <a:lstStyle/>
          <a:p>
            <a:pPr marL="457200" indent="-457200">
              <a:buFont typeface="Arial" panose="020B0604020202020204" pitchFamily="34" charset="0"/>
              <a:buChar char="•"/>
            </a:pPr>
            <a:r>
              <a:rPr lang="en-GB" sz="2800" dirty="0"/>
              <a:t>Field of Experience is a communication pattern alteration factor like culture, social, psychology, situation and channels used. Overlapping field of experiences initiates conversation and conversation, in turn, expands the communicator’s field of experience. All these factors also affect the message interpretation.</a:t>
            </a:r>
          </a:p>
        </p:txBody>
      </p:sp>
    </p:spTree>
    <p:extLst>
      <p:ext uri="{BB962C8B-B14F-4D97-AF65-F5344CB8AC3E}">
        <p14:creationId xmlns:p14="http://schemas.microsoft.com/office/powerpoint/2010/main" val="2033492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TRANSACTIONAL MODEL OF COMMUNICATION</a:t>
            </a:r>
          </a:p>
        </p:txBody>
      </p:sp>
      <p:sp>
        <p:nvSpPr>
          <p:cNvPr id="3" name="Content Placeholder 2"/>
          <p:cNvSpPr>
            <a:spLocks noGrp="1"/>
          </p:cNvSpPr>
          <p:nvPr>
            <p:ph idx="1"/>
          </p:nvPr>
        </p:nvSpPr>
        <p:spPr/>
        <p:txBody>
          <a:bodyPr/>
          <a:lstStyle/>
          <a:p>
            <a:r>
              <a:rPr lang="en-GB" dirty="0"/>
              <a:t>			FIELD OF EXPERIENCE</a:t>
            </a:r>
          </a:p>
        </p:txBody>
      </p:sp>
      <p:sp>
        <p:nvSpPr>
          <p:cNvPr id="4" name="Right Arrow 3"/>
          <p:cNvSpPr/>
          <p:nvPr/>
        </p:nvSpPr>
        <p:spPr>
          <a:xfrm>
            <a:off x="4860032" y="1245900"/>
            <a:ext cx="1224136"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rot="10800000">
            <a:off x="1475656" y="1245900"/>
            <a:ext cx="1080120"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628800"/>
            <a:ext cx="5400600" cy="20792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7071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OF THE TRANSACTIONAL MODEL</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Acknowledges an overlap between  each communicator, this is where the message lies.</a:t>
            </a:r>
          </a:p>
          <a:p>
            <a:pPr>
              <a:buFont typeface="Arial" panose="020B0604020202020204" pitchFamily="34" charset="0"/>
              <a:buChar char="•"/>
            </a:pPr>
            <a:r>
              <a:rPr lang="en-GB" dirty="0"/>
              <a:t>the model realises that it is not what we do to each other as senders and receivers, but it is what we do with each other as communicators.</a:t>
            </a:r>
          </a:p>
          <a:p>
            <a:pPr>
              <a:buFont typeface="Arial" panose="020B0604020202020204" pitchFamily="34" charset="0"/>
              <a:buChar char="•"/>
            </a:pPr>
            <a:r>
              <a:rPr lang="en-GB" dirty="0"/>
              <a:t>Shows that communication generally becomes more difficult when people have less in common.</a:t>
            </a:r>
          </a:p>
          <a:p>
            <a:pPr>
              <a:buFont typeface="Arial" panose="020B0604020202020204" pitchFamily="34" charset="0"/>
              <a:buChar char="•"/>
            </a:pPr>
            <a:r>
              <a:rPr lang="en-GB" dirty="0"/>
              <a:t>Allows the communicator(s) to consider barriers to communication and overcome them.</a:t>
            </a:r>
          </a:p>
        </p:txBody>
      </p:sp>
    </p:spTree>
    <p:extLst>
      <p:ext uri="{BB962C8B-B14F-4D97-AF65-F5344CB8AC3E}">
        <p14:creationId xmlns:p14="http://schemas.microsoft.com/office/powerpoint/2010/main" val="1491194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2727669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54</TotalTime>
  <Words>433</Words>
  <Application>Microsoft Office PowerPoint</Application>
  <PresentationFormat>On-screen Show (4:3)</PresentationFormat>
  <Paragraphs>37</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Franklin Gothic Book</vt:lpstr>
      <vt:lpstr>Franklin Gothic Medium</vt:lpstr>
      <vt:lpstr>Tunga</vt:lpstr>
      <vt:lpstr>Wingdings</vt:lpstr>
      <vt:lpstr>Angles</vt:lpstr>
      <vt:lpstr>Models of communication</vt:lpstr>
      <vt:lpstr>Linear model of communication</vt:lpstr>
      <vt:lpstr>Components of the linear model</vt:lpstr>
      <vt:lpstr>The concept of noise in communication models</vt:lpstr>
      <vt:lpstr>Advantages and disadvantages of the linear model</vt:lpstr>
      <vt:lpstr>The interactive model</vt:lpstr>
      <vt:lpstr>Factors of the interactive model</vt:lpstr>
      <vt:lpstr>Field of experience</vt:lpstr>
      <vt:lpstr>TRANSACTIONAL MODEL OF COMMUNICATION</vt:lpstr>
      <vt:lpstr>FACTORS OF THE TRANSACTIONAL MODEL</vt:lpstr>
      <vt:lpstr>PowerPoint Presentation</vt:lpstr>
    </vt:vector>
  </TitlesOfParts>
  <Company>NPTCBC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communication</dc:title>
  <dc:creator>Authorised User</dc:creator>
  <cp:lastModifiedBy>Neil Hapgood</cp:lastModifiedBy>
  <cp:revision>3</cp:revision>
  <dcterms:created xsi:type="dcterms:W3CDTF">2020-02-27T11:47:40Z</dcterms:created>
  <dcterms:modified xsi:type="dcterms:W3CDTF">2020-02-27T14:07:56Z</dcterms:modified>
</cp:coreProperties>
</file>