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65" r:id="rId2"/>
    <p:sldId id="257" r:id="rId3"/>
    <p:sldId id="258" r:id="rId4"/>
    <p:sldId id="259" r:id="rId5"/>
    <p:sldId id="263" r:id="rId6"/>
    <p:sldId id="260" r:id="rId7"/>
    <p:sldId id="262"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735FCE-0FE1-B30A-8CC6-8EDEBBD583CB}" v="110" dt="2024-12-09T08:42:15.3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a Lewis (2306465)" userId="S::2306465@student.uwtsd.ac.uk::98c5ef38-d4dd-44af-a128-b210cfbe87cb" providerId="AD" clId="Web-{B307664A-2AA5-2391-AD66-C1E8496989B9}"/>
    <pc:docChg chg="addSld delSld modSld">
      <pc:chgData name="Tia Lewis (2306465)" userId="S::2306465@student.uwtsd.ac.uk::98c5ef38-d4dd-44af-a128-b210cfbe87cb" providerId="AD" clId="Web-{B307664A-2AA5-2391-AD66-C1E8496989B9}" dt="2024-11-27T08:45:01.642" v="8"/>
      <pc:docMkLst>
        <pc:docMk/>
      </pc:docMkLst>
      <pc:sldChg chg="addSp delSp modSp del">
        <pc:chgData name="Tia Lewis (2306465)" userId="S::2306465@student.uwtsd.ac.uk::98c5ef38-d4dd-44af-a128-b210cfbe87cb" providerId="AD" clId="Web-{B307664A-2AA5-2391-AD66-C1E8496989B9}" dt="2024-11-27T08:45:01.642" v="8"/>
        <pc:sldMkLst>
          <pc:docMk/>
          <pc:sldMk cId="109857222" sldId="256"/>
        </pc:sldMkLst>
        <pc:spChg chg="add del mod">
          <ac:chgData name="Tia Lewis (2306465)" userId="S::2306465@student.uwtsd.ac.uk::98c5ef38-d4dd-44af-a128-b210cfbe87cb" providerId="AD" clId="Web-{B307664A-2AA5-2391-AD66-C1E8496989B9}" dt="2024-11-27T08:43:32.245" v="2"/>
          <ac:spMkLst>
            <pc:docMk/>
            <pc:sldMk cId="109857222" sldId="256"/>
            <ac:spMk id="4" creationId="{B2895376-C245-FF04-6C86-F38A689E82AC}"/>
          </ac:spMkLst>
        </pc:spChg>
      </pc:sldChg>
      <pc:sldChg chg="addSp delSp modSp add mod replId setBg setClrOvrMap">
        <pc:chgData name="Tia Lewis (2306465)" userId="S::2306465@student.uwtsd.ac.uk::98c5ef38-d4dd-44af-a128-b210cfbe87cb" providerId="AD" clId="Web-{B307664A-2AA5-2391-AD66-C1E8496989B9}" dt="2024-11-27T08:44:42.187" v="7"/>
        <pc:sldMkLst>
          <pc:docMk/>
          <pc:sldMk cId="3362885411" sldId="265"/>
        </pc:sldMkLst>
        <pc:spChg chg="mod">
          <ac:chgData name="Tia Lewis (2306465)" userId="S::2306465@student.uwtsd.ac.uk::98c5ef38-d4dd-44af-a128-b210cfbe87cb" providerId="AD" clId="Web-{B307664A-2AA5-2391-AD66-C1E8496989B9}" dt="2024-11-27T08:44:42.187" v="7"/>
          <ac:spMkLst>
            <pc:docMk/>
            <pc:sldMk cId="3362885411" sldId="265"/>
            <ac:spMk id="2" creationId="{00000000-0000-0000-0000-000000000000}"/>
          </ac:spMkLst>
        </pc:spChg>
        <pc:spChg chg="mod">
          <ac:chgData name="Tia Lewis (2306465)" userId="S::2306465@student.uwtsd.ac.uk::98c5ef38-d4dd-44af-a128-b210cfbe87cb" providerId="AD" clId="Web-{B307664A-2AA5-2391-AD66-C1E8496989B9}" dt="2024-11-27T08:44:42.187" v="7"/>
          <ac:spMkLst>
            <pc:docMk/>
            <pc:sldMk cId="3362885411" sldId="265"/>
            <ac:spMk id="3" creationId="{00000000-0000-0000-0000-000000000000}"/>
          </ac:spMkLst>
        </pc:spChg>
        <pc:spChg chg="add del">
          <ac:chgData name="Tia Lewis (2306465)" userId="S::2306465@student.uwtsd.ac.uk::98c5ef38-d4dd-44af-a128-b210cfbe87cb" providerId="AD" clId="Web-{B307664A-2AA5-2391-AD66-C1E8496989B9}" dt="2024-11-27T08:44:42.172" v="6"/>
          <ac:spMkLst>
            <pc:docMk/>
            <pc:sldMk cId="3362885411" sldId="265"/>
            <ac:spMk id="9" creationId="{71B2258F-86CA-4D4D-8270-BC05FCDEBFB3}"/>
          </ac:spMkLst>
        </pc:spChg>
        <pc:spChg chg="add">
          <ac:chgData name="Tia Lewis (2306465)" userId="S::2306465@student.uwtsd.ac.uk::98c5ef38-d4dd-44af-a128-b210cfbe87cb" providerId="AD" clId="Web-{B307664A-2AA5-2391-AD66-C1E8496989B9}" dt="2024-11-27T08:44:42.187" v="7"/>
          <ac:spMkLst>
            <pc:docMk/>
            <pc:sldMk cId="3362885411" sldId="265"/>
            <ac:spMk id="11" creationId="{4F2ED431-E304-4FF0-9F4E-032783C9D612}"/>
          </ac:spMkLst>
        </pc:spChg>
        <pc:spChg chg="add">
          <ac:chgData name="Tia Lewis (2306465)" userId="S::2306465@student.uwtsd.ac.uk::98c5ef38-d4dd-44af-a128-b210cfbe87cb" providerId="AD" clId="Web-{B307664A-2AA5-2391-AD66-C1E8496989B9}" dt="2024-11-27T08:44:42.187" v="7"/>
          <ac:spMkLst>
            <pc:docMk/>
            <pc:sldMk cId="3362885411" sldId="265"/>
            <ac:spMk id="12" creationId="{8A95209C-5275-4E15-8EA7-7F42980ABF2D}"/>
          </ac:spMkLst>
        </pc:spChg>
        <pc:spChg chg="add">
          <ac:chgData name="Tia Lewis (2306465)" userId="S::2306465@student.uwtsd.ac.uk::98c5ef38-d4dd-44af-a128-b210cfbe87cb" providerId="AD" clId="Web-{B307664A-2AA5-2391-AD66-C1E8496989B9}" dt="2024-11-27T08:44:42.187" v="7"/>
          <ac:spMkLst>
            <pc:docMk/>
            <pc:sldMk cId="3362885411" sldId="265"/>
            <ac:spMk id="13" creationId="{4E87FCFB-2CCE-460D-B3DD-557C8BD1B94A}"/>
          </ac:spMkLst>
        </pc:spChg>
        <pc:picChg chg="add mod ord">
          <ac:chgData name="Tia Lewis (2306465)" userId="S::2306465@student.uwtsd.ac.uk::98c5ef38-d4dd-44af-a128-b210cfbe87cb" providerId="AD" clId="Web-{B307664A-2AA5-2391-AD66-C1E8496989B9}" dt="2024-11-27T08:44:42.187" v="7"/>
          <ac:picMkLst>
            <pc:docMk/>
            <pc:sldMk cId="3362885411" sldId="265"/>
            <ac:picMk id="4" creationId="{E2926130-9822-7D1D-88DE-C8317231FFA8}"/>
          </ac:picMkLst>
        </pc:picChg>
      </pc:sldChg>
    </pc:docChg>
  </pc:docChgLst>
  <pc:docChgLst>
    <pc:chgData name="Tia Lewis (2306465)" userId="S::2306465@student.uwtsd.ac.uk::98c5ef38-d4dd-44af-a128-b210cfbe87cb" providerId="AD" clId="Web-{5F735FCE-0FE1-B30A-8CC6-8EDEBBD583CB}"/>
    <pc:docChg chg="modSld">
      <pc:chgData name="Tia Lewis (2306465)" userId="S::2306465@student.uwtsd.ac.uk::98c5ef38-d4dd-44af-a128-b210cfbe87cb" providerId="AD" clId="Web-{5F735FCE-0FE1-B30A-8CC6-8EDEBBD583CB}" dt="2024-12-09T09:07:23.294" v="793"/>
      <pc:docMkLst>
        <pc:docMk/>
      </pc:docMkLst>
      <pc:sldChg chg="modNotes">
        <pc:chgData name="Tia Lewis (2306465)" userId="S::2306465@student.uwtsd.ac.uk::98c5ef38-d4dd-44af-a128-b210cfbe87cb" providerId="AD" clId="Web-{5F735FCE-0FE1-B30A-8CC6-8EDEBBD583CB}" dt="2024-12-09T08:14:50.890" v="117"/>
        <pc:sldMkLst>
          <pc:docMk/>
          <pc:sldMk cId="2399379348" sldId="257"/>
        </pc:sldMkLst>
      </pc:sldChg>
      <pc:sldChg chg="modNotes">
        <pc:chgData name="Tia Lewis (2306465)" userId="S::2306465@student.uwtsd.ac.uk::98c5ef38-d4dd-44af-a128-b210cfbe87cb" providerId="AD" clId="Web-{5F735FCE-0FE1-B30A-8CC6-8EDEBBD583CB}" dt="2024-12-09T08:15:27.672" v="127"/>
        <pc:sldMkLst>
          <pc:docMk/>
          <pc:sldMk cId="798760926" sldId="258"/>
        </pc:sldMkLst>
      </pc:sldChg>
      <pc:sldChg chg="modSp modNotes">
        <pc:chgData name="Tia Lewis (2306465)" userId="S::2306465@student.uwtsd.ac.uk::98c5ef38-d4dd-44af-a128-b210cfbe87cb" providerId="AD" clId="Web-{5F735FCE-0FE1-B30A-8CC6-8EDEBBD583CB}" dt="2024-12-09T08:33:16.422" v="397" actId="20577"/>
        <pc:sldMkLst>
          <pc:docMk/>
          <pc:sldMk cId="1872459317" sldId="259"/>
        </pc:sldMkLst>
        <pc:spChg chg="mod">
          <ac:chgData name="Tia Lewis (2306465)" userId="S::2306465@student.uwtsd.ac.uk::98c5ef38-d4dd-44af-a128-b210cfbe87cb" providerId="AD" clId="Web-{5F735FCE-0FE1-B30A-8CC6-8EDEBBD583CB}" dt="2024-12-09T08:33:16.422" v="397" actId="20577"/>
          <ac:spMkLst>
            <pc:docMk/>
            <pc:sldMk cId="1872459317" sldId="259"/>
            <ac:spMk id="3" creationId="{9288C6B2-7E4A-61F5-7414-5D558CA81339}"/>
          </ac:spMkLst>
        </pc:spChg>
      </pc:sldChg>
      <pc:sldChg chg="modNotes">
        <pc:chgData name="Tia Lewis (2306465)" userId="S::2306465@student.uwtsd.ac.uk::98c5ef38-d4dd-44af-a128-b210cfbe87cb" providerId="AD" clId="Web-{5F735FCE-0FE1-B30A-8CC6-8EDEBBD583CB}" dt="2024-12-09T08:34:35.737" v="404"/>
        <pc:sldMkLst>
          <pc:docMk/>
          <pc:sldMk cId="21679955" sldId="260"/>
        </pc:sldMkLst>
      </pc:sldChg>
      <pc:sldChg chg="modNotes">
        <pc:chgData name="Tia Lewis (2306465)" userId="S::2306465@student.uwtsd.ac.uk::98c5ef38-d4dd-44af-a128-b210cfbe87cb" providerId="AD" clId="Web-{5F735FCE-0FE1-B30A-8CC6-8EDEBBD583CB}" dt="2024-12-09T09:07:23.294" v="793"/>
        <pc:sldMkLst>
          <pc:docMk/>
          <pc:sldMk cId="4118751746" sldId="261"/>
        </pc:sldMkLst>
      </pc:sldChg>
      <pc:sldChg chg="addSp delSp modSp">
        <pc:chgData name="Tia Lewis (2306465)" userId="S::2306465@student.uwtsd.ac.uk::98c5ef38-d4dd-44af-a128-b210cfbe87cb" providerId="AD" clId="Web-{5F735FCE-0FE1-B30A-8CC6-8EDEBBD583CB}" dt="2024-12-09T08:42:15.391" v="424" actId="1076"/>
        <pc:sldMkLst>
          <pc:docMk/>
          <pc:sldMk cId="2420737294" sldId="262"/>
        </pc:sldMkLst>
        <pc:spChg chg="mod">
          <ac:chgData name="Tia Lewis (2306465)" userId="S::2306465@student.uwtsd.ac.uk::98c5ef38-d4dd-44af-a128-b210cfbe87cb" providerId="AD" clId="Web-{5F735FCE-0FE1-B30A-8CC6-8EDEBBD583CB}" dt="2024-12-09T08:41:42.327" v="417"/>
          <ac:spMkLst>
            <pc:docMk/>
            <pc:sldMk cId="2420737294" sldId="262"/>
            <ac:spMk id="2" creationId="{4583DCE2-9A25-CD3F-7FDC-FFDB9715756F}"/>
          </ac:spMkLst>
        </pc:spChg>
        <pc:spChg chg="mod">
          <ac:chgData name="Tia Lewis (2306465)" userId="S::2306465@student.uwtsd.ac.uk::98c5ef38-d4dd-44af-a128-b210cfbe87cb" providerId="AD" clId="Web-{5F735FCE-0FE1-B30A-8CC6-8EDEBBD583CB}" dt="2024-12-09T08:42:15.391" v="424" actId="1076"/>
          <ac:spMkLst>
            <pc:docMk/>
            <pc:sldMk cId="2420737294" sldId="262"/>
            <ac:spMk id="3" creationId="{7A14CBFF-14A3-74B9-F3D8-32193925B47B}"/>
          </ac:spMkLst>
        </pc:spChg>
        <pc:spChg chg="del">
          <ac:chgData name="Tia Lewis (2306465)" userId="S::2306465@student.uwtsd.ac.uk::98c5ef38-d4dd-44af-a128-b210cfbe87cb" providerId="AD" clId="Web-{5F735FCE-0FE1-B30A-8CC6-8EDEBBD583CB}" dt="2024-12-09T08:41:42.327" v="417"/>
          <ac:spMkLst>
            <pc:docMk/>
            <pc:sldMk cId="2420737294" sldId="262"/>
            <ac:spMk id="8" creationId="{09588DA8-065E-4F6F-8EFD-43104AB2E0CF}"/>
          </ac:spMkLst>
        </pc:spChg>
        <pc:spChg chg="del">
          <ac:chgData name="Tia Lewis (2306465)" userId="S::2306465@student.uwtsd.ac.uk::98c5ef38-d4dd-44af-a128-b210cfbe87cb" providerId="AD" clId="Web-{5F735FCE-0FE1-B30A-8CC6-8EDEBBD583CB}" dt="2024-12-09T08:41:42.327" v="417"/>
          <ac:spMkLst>
            <pc:docMk/>
            <pc:sldMk cId="2420737294" sldId="262"/>
            <ac:spMk id="12" creationId="{CD9FE4EF-C4D8-49A0-B2FF-81D8DB7D8A24}"/>
          </ac:spMkLst>
        </pc:spChg>
        <pc:spChg chg="del">
          <ac:chgData name="Tia Lewis (2306465)" userId="S::2306465@student.uwtsd.ac.uk::98c5ef38-d4dd-44af-a128-b210cfbe87cb" providerId="AD" clId="Web-{5F735FCE-0FE1-B30A-8CC6-8EDEBBD583CB}" dt="2024-12-09T08:41:42.327" v="417"/>
          <ac:spMkLst>
            <pc:docMk/>
            <pc:sldMk cId="2420737294" sldId="262"/>
            <ac:spMk id="14" creationId="{4300840D-0A0B-4512-BACA-B439D5B9C57C}"/>
          </ac:spMkLst>
        </pc:spChg>
        <pc:spChg chg="del">
          <ac:chgData name="Tia Lewis (2306465)" userId="S::2306465@student.uwtsd.ac.uk::98c5ef38-d4dd-44af-a128-b210cfbe87cb" providerId="AD" clId="Web-{5F735FCE-0FE1-B30A-8CC6-8EDEBBD583CB}" dt="2024-12-09T08:41:42.327" v="417"/>
          <ac:spMkLst>
            <pc:docMk/>
            <pc:sldMk cId="2420737294" sldId="262"/>
            <ac:spMk id="16" creationId="{D2B78728-A580-49A7-84F9-6EF6F583ADE0}"/>
          </ac:spMkLst>
        </pc:spChg>
        <pc:spChg chg="del">
          <ac:chgData name="Tia Lewis (2306465)" userId="S::2306465@student.uwtsd.ac.uk::98c5ef38-d4dd-44af-a128-b210cfbe87cb" providerId="AD" clId="Web-{5F735FCE-0FE1-B30A-8CC6-8EDEBBD583CB}" dt="2024-12-09T08:41:42.327" v="417"/>
          <ac:spMkLst>
            <pc:docMk/>
            <pc:sldMk cId="2420737294" sldId="262"/>
            <ac:spMk id="18" creationId="{38FAA1A1-D861-433F-88FA-1E9D6FD31D11}"/>
          </ac:spMkLst>
        </pc:spChg>
        <pc:spChg chg="del">
          <ac:chgData name="Tia Lewis (2306465)" userId="S::2306465@student.uwtsd.ac.uk::98c5ef38-d4dd-44af-a128-b210cfbe87cb" providerId="AD" clId="Web-{5F735FCE-0FE1-B30A-8CC6-8EDEBBD583CB}" dt="2024-12-09T08:41:42.327" v="417"/>
          <ac:spMkLst>
            <pc:docMk/>
            <pc:sldMk cId="2420737294" sldId="262"/>
            <ac:spMk id="20" creationId="{8D71EDA1-87BF-4D5D-AB79-F346FD19278A}"/>
          </ac:spMkLst>
        </pc:spChg>
        <pc:spChg chg="add">
          <ac:chgData name="Tia Lewis (2306465)" userId="S::2306465@student.uwtsd.ac.uk::98c5ef38-d4dd-44af-a128-b210cfbe87cb" providerId="AD" clId="Web-{5F735FCE-0FE1-B30A-8CC6-8EDEBBD583CB}" dt="2024-12-09T08:41:42.327" v="417"/>
          <ac:spMkLst>
            <pc:docMk/>
            <pc:sldMk cId="2420737294" sldId="262"/>
            <ac:spMk id="25" creationId="{100EDD19-6802-4EC3-95CE-CFFAB042CFD6}"/>
          </ac:spMkLst>
        </pc:spChg>
        <pc:spChg chg="add">
          <ac:chgData name="Tia Lewis (2306465)" userId="S::2306465@student.uwtsd.ac.uk::98c5ef38-d4dd-44af-a128-b210cfbe87cb" providerId="AD" clId="Web-{5F735FCE-0FE1-B30A-8CC6-8EDEBBD583CB}" dt="2024-12-09T08:41:42.327" v="417"/>
          <ac:spMkLst>
            <pc:docMk/>
            <pc:sldMk cId="2420737294" sldId="262"/>
            <ac:spMk id="27" creationId="{DB17E863-922E-4C26-BD64-E8FD41D28661}"/>
          </ac:spMkLst>
        </pc:spChg>
      </pc:sldChg>
      <pc:sldChg chg="modNotes">
        <pc:chgData name="Tia Lewis (2306465)" userId="S::2306465@student.uwtsd.ac.uk::98c5ef38-d4dd-44af-a128-b210cfbe87cb" providerId="AD" clId="Web-{5F735FCE-0FE1-B30A-8CC6-8EDEBBD583CB}" dt="2024-12-09T08:33:36.829" v="400"/>
        <pc:sldMkLst>
          <pc:docMk/>
          <pc:sldMk cId="2518943080" sldId="263"/>
        </pc:sldMkLst>
      </pc:sldChg>
    </pc:docChg>
  </pc:docChgLst>
  <pc:docChgLst>
    <pc:chgData name="Tia Lewis (2306465)" userId="S::2306465@student.uwtsd.ac.uk::98c5ef38-d4dd-44af-a128-b210cfbe87cb" providerId="AD" clId="Web-{637C1C29-D601-F7D4-46FA-0636E0366065}"/>
    <pc:docChg chg="addSld modSld">
      <pc:chgData name="Tia Lewis (2306465)" userId="S::2306465@student.uwtsd.ac.uk::98c5ef38-d4dd-44af-a128-b210cfbe87cb" providerId="AD" clId="Web-{637C1C29-D601-F7D4-46FA-0636E0366065}" dt="2024-11-25T15:33:05.313" v="280" actId="20577"/>
      <pc:docMkLst>
        <pc:docMk/>
      </pc:docMkLst>
      <pc:sldChg chg="modSp modNotes">
        <pc:chgData name="Tia Lewis (2306465)" userId="S::2306465@student.uwtsd.ac.uk::98c5ef38-d4dd-44af-a128-b210cfbe87cb" providerId="AD" clId="Web-{637C1C29-D601-F7D4-46FA-0636E0366065}" dt="2024-11-25T14:23:31.712" v="279"/>
        <pc:sldMkLst>
          <pc:docMk/>
          <pc:sldMk cId="109857222" sldId="256"/>
        </pc:sldMkLst>
        <pc:spChg chg="mod">
          <ac:chgData name="Tia Lewis (2306465)" userId="S::2306465@student.uwtsd.ac.uk::98c5ef38-d4dd-44af-a128-b210cfbe87cb" providerId="AD" clId="Web-{637C1C29-D601-F7D4-46FA-0636E0366065}" dt="2024-11-25T14:14:20.279" v="38" actId="20577"/>
          <ac:spMkLst>
            <pc:docMk/>
            <pc:sldMk cId="109857222" sldId="256"/>
            <ac:spMk id="2" creationId="{00000000-0000-0000-0000-000000000000}"/>
          </ac:spMkLst>
        </pc:spChg>
        <pc:spChg chg="mod">
          <ac:chgData name="Tia Lewis (2306465)" userId="S::2306465@student.uwtsd.ac.uk::98c5ef38-d4dd-44af-a128-b210cfbe87cb" providerId="AD" clId="Web-{637C1C29-D601-F7D4-46FA-0636E0366065}" dt="2024-11-25T14:14:33.795" v="44" actId="20577"/>
          <ac:spMkLst>
            <pc:docMk/>
            <pc:sldMk cId="109857222" sldId="256"/>
            <ac:spMk id="3" creationId="{00000000-0000-0000-0000-000000000000}"/>
          </ac:spMkLst>
        </pc:spChg>
      </pc:sldChg>
      <pc:sldChg chg="modSp new">
        <pc:chgData name="Tia Lewis (2306465)" userId="S::2306465@student.uwtsd.ac.uk::98c5ef38-d4dd-44af-a128-b210cfbe87cb" providerId="AD" clId="Web-{637C1C29-D601-F7D4-46FA-0636E0366065}" dt="2024-11-25T14:17:05.673" v="179" actId="20577"/>
        <pc:sldMkLst>
          <pc:docMk/>
          <pc:sldMk cId="2399379348" sldId="257"/>
        </pc:sldMkLst>
        <pc:spChg chg="mod">
          <ac:chgData name="Tia Lewis (2306465)" userId="S::2306465@student.uwtsd.ac.uk::98c5ef38-d4dd-44af-a128-b210cfbe87cb" providerId="AD" clId="Web-{637C1C29-D601-F7D4-46FA-0636E0366065}" dt="2024-11-25T14:17:05.673" v="179" actId="20577"/>
          <ac:spMkLst>
            <pc:docMk/>
            <pc:sldMk cId="2399379348" sldId="257"/>
            <ac:spMk id="2" creationId="{F87D2603-2F03-BD87-7AB4-1241E74D8BFF}"/>
          </ac:spMkLst>
        </pc:spChg>
      </pc:sldChg>
      <pc:sldChg chg="modSp new">
        <pc:chgData name="Tia Lewis (2306465)" userId="S::2306465@student.uwtsd.ac.uk::98c5ef38-d4dd-44af-a128-b210cfbe87cb" providerId="AD" clId="Web-{637C1C29-D601-F7D4-46FA-0636E0366065}" dt="2024-11-25T15:33:05.313" v="280" actId="20577"/>
        <pc:sldMkLst>
          <pc:docMk/>
          <pc:sldMk cId="798760926" sldId="258"/>
        </pc:sldMkLst>
        <pc:spChg chg="mod">
          <ac:chgData name="Tia Lewis (2306465)" userId="S::2306465@student.uwtsd.ac.uk::98c5ef38-d4dd-44af-a128-b210cfbe87cb" providerId="AD" clId="Web-{637C1C29-D601-F7D4-46FA-0636E0366065}" dt="2024-11-25T15:33:05.313" v="280" actId="20577"/>
          <ac:spMkLst>
            <pc:docMk/>
            <pc:sldMk cId="798760926" sldId="258"/>
            <ac:spMk id="2" creationId="{F8A9CDBE-DB20-43DA-412F-BEAB4BAB3B3C}"/>
          </ac:spMkLst>
        </pc:spChg>
      </pc:sldChg>
      <pc:sldChg chg="modSp new">
        <pc:chgData name="Tia Lewis (2306465)" userId="S::2306465@student.uwtsd.ac.uk::98c5ef38-d4dd-44af-a128-b210cfbe87cb" providerId="AD" clId="Web-{637C1C29-D601-F7D4-46FA-0636E0366065}" dt="2024-11-25T14:18:12.315" v="231" actId="20577"/>
        <pc:sldMkLst>
          <pc:docMk/>
          <pc:sldMk cId="1872459317" sldId="259"/>
        </pc:sldMkLst>
        <pc:spChg chg="mod">
          <ac:chgData name="Tia Lewis (2306465)" userId="S::2306465@student.uwtsd.ac.uk::98c5ef38-d4dd-44af-a128-b210cfbe87cb" providerId="AD" clId="Web-{637C1C29-D601-F7D4-46FA-0636E0366065}" dt="2024-11-25T14:18:12.315" v="231" actId="20577"/>
          <ac:spMkLst>
            <pc:docMk/>
            <pc:sldMk cId="1872459317" sldId="259"/>
            <ac:spMk id="2" creationId="{B5E747FC-0D61-21C8-DF65-60F6E6FBAAE9}"/>
          </ac:spMkLst>
        </pc:spChg>
      </pc:sldChg>
      <pc:sldChg chg="modSp new">
        <pc:chgData name="Tia Lewis (2306465)" userId="S::2306465@student.uwtsd.ac.uk::98c5ef38-d4dd-44af-a128-b210cfbe87cb" providerId="AD" clId="Web-{637C1C29-D601-F7D4-46FA-0636E0366065}" dt="2024-11-25T14:18:26.347" v="241" actId="20577"/>
        <pc:sldMkLst>
          <pc:docMk/>
          <pc:sldMk cId="21679955" sldId="260"/>
        </pc:sldMkLst>
        <pc:spChg chg="mod">
          <ac:chgData name="Tia Lewis (2306465)" userId="S::2306465@student.uwtsd.ac.uk::98c5ef38-d4dd-44af-a128-b210cfbe87cb" providerId="AD" clId="Web-{637C1C29-D601-F7D4-46FA-0636E0366065}" dt="2024-11-25T14:18:26.347" v="241" actId="20577"/>
          <ac:spMkLst>
            <pc:docMk/>
            <pc:sldMk cId="21679955" sldId="260"/>
            <ac:spMk id="2" creationId="{AEAC4182-4D0B-84EF-6915-553AACE9EE70}"/>
          </ac:spMkLst>
        </pc:spChg>
      </pc:sldChg>
      <pc:sldChg chg="modSp new">
        <pc:chgData name="Tia Lewis (2306465)" userId="S::2306465@student.uwtsd.ac.uk::98c5ef38-d4dd-44af-a128-b210cfbe87cb" providerId="AD" clId="Web-{637C1C29-D601-F7D4-46FA-0636E0366065}" dt="2024-11-25T14:18:37.847" v="247" actId="20577"/>
        <pc:sldMkLst>
          <pc:docMk/>
          <pc:sldMk cId="4118751746" sldId="261"/>
        </pc:sldMkLst>
        <pc:spChg chg="mod">
          <ac:chgData name="Tia Lewis (2306465)" userId="S::2306465@student.uwtsd.ac.uk::98c5ef38-d4dd-44af-a128-b210cfbe87cb" providerId="AD" clId="Web-{637C1C29-D601-F7D4-46FA-0636E0366065}" dt="2024-11-25T14:18:37.847" v="247" actId="20577"/>
          <ac:spMkLst>
            <pc:docMk/>
            <pc:sldMk cId="4118751746" sldId="261"/>
            <ac:spMk id="2" creationId="{E3C8377C-A9E2-B7DC-4298-71F50094FE73}"/>
          </ac:spMkLst>
        </pc:spChg>
      </pc:sldChg>
      <pc:sldChg chg="modSp new">
        <pc:chgData name="Tia Lewis (2306465)" userId="S::2306465@student.uwtsd.ac.uk::98c5ef38-d4dd-44af-a128-b210cfbe87cb" providerId="AD" clId="Web-{637C1C29-D601-F7D4-46FA-0636E0366065}" dt="2024-11-25T14:18:45.878" v="251" actId="20577"/>
        <pc:sldMkLst>
          <pc:docMk/>
          <pc:sldMk cId="2420737294" sldId="262"/>
        </pc:sldMkLst>
        <pc:spChg chg="mod">
          <ac:chgData name="Tia Lewis (2306465)" userId="S::2306465@student.uwtsd.ac.uk::98c5ef38-d4dd-44af-a128-b210cfbe87cb" providerId="AD" clId="Web-{637C1C29-D601-F7D4-46FA-0636E0366065}" dt="2024-11-25T14:18:45.878" v="251" actId="20577"/>
          <ac:spMkLst>
            <pc:docMk/>
            <pc:sldMk cId="2420737294" sldId="262"/>
            <ac:spMk id="2" creationId="{4583DCE2-9A25-CD3F-7FDC-FFDB9715756F}"/>
          </ac:spMkLst>
        </pc:spChg>
      </pc:sldChg>
    </pc:docChg>
  </pc:docChgLst>
  <pc:docChgLst>
    <pc:chgData name="Tia Lewis (2306465)" userId="S::2306465@student.uwtsd.ac.uk::98c5ef38-d4dd-44af-a128-b210cfbe87cb" providerId="AD" clId="Web-{1877382F-8CED-C4F2-C3C6-D91C933E0703}"/>
    <pc:docChg chg="modSld sldOrd">
      <pc:chgData name="Tia Lewis (2306465)" userId="S::2306465@student.uwtsd.ac.uk::98c5ef38-d4dd-44af-a128-b210cfbe87cb" providerId="AD" clId="Web-{1877382F-8CED-C4F2-C3C6-D91C933E0703}" dt="2024-11-28T01:58:52.922" v="237" actId="20577"/>
      <pc:docMkLst>
        <pc:docMk/>
      </pc:docMkLst>
      <pc:sldChg chg="addSp delSp modSp mod setBg">
        <pc:chgData name="Tia Lewis (2306465)" userId="S::2306465@student.uwtsd.ac.uk::98c5ef38-d4dd-44af-a128-b210cfbe87cb" providerId="AD" clId="Web-{1877382F-8CED-C4F2-C3C6-D91C933E0703}" dt="2024-11-28T01:37:29.453" v="34" actId="20577"/>
        <pc:sldMkLst>
          <pc:docMk/>
          <pc:sldMk cId="2399379348" sldId="257"/>
        </pc:sldMkLst>
        <pc:spChg chg="mod">
          <ac:chgData name="Tia Lewis (2306465)" userId="S::2306465@student.uwtsd.ac.uk::98c5ef38-d4dd-44af-a128-b210cfbe87cb" providerId="AD" clId="Web-{1877382F-8CED-C4F2-C3C6-D91C933E0703}" dt="2024-11-28T01:37:01.999" v="25" actId="1076"/>
          <ac:spMkLst>
            <pc:docMk/>
            <pc:sldMk cId="2399379348" sldId="257"/>
            <ac:spMk id="2" creationId="{F87D2603-2F03-BD87-7AB4-1241E74D8BFF}"/>
          </ac:spMkLst>
        </pc:spChg>
        <pc:spChg chg="mod">
          <ac:chgData name="Tia Lewis (2306465)" userId="S::2306465@student.uwtsd.ac.uk::98c5ef38-d4dd-44af-a128-b210cfbe87cb" providerId="AD" clId="Web-{1877382F-8CED-C4F2-C3C6-D91C933E0703}" dt="2024-11-28T01:37:29.453" v="34" actId="20577"/>
          <ac:spMkLst>
            <pc:docMk/>
            <pc:sldMk cId="2399379348" sldId="257"/>
            <ac:spMk id="3" creationId="{C50B4DFB-8542-EB44-2328-92C931FB0F98}"/>
          </ac:spMkLst>
        </pc:spChg>
        <pc:spChg chg="add del mod">
          <ac:chgData name="Tia Lewis (2306465)" userId="S::2306465@student.uwtsd.ac.uk::98c5ef38-d4dd-44af-a128-b210cfbe87cb" providerId="AD" clId="Web-{1877382F-8CED-C4F2-C3C6-D91C933E0703}" dt="2024-11-28T01:36:18.653" v="19"/>
          <ac:spMkLst>
            <pc:docMk/>
            <pc:sldMk cId="2399379348" sldId="257"/>
            <ac:spMk id="4" creationId="{24E128A1-7F6B-5E05-D8C5-83E8F08C6469}"/>
          </ac:spMkLst>
        </pc:spChg>
        <pc:spChg chg="add">
          <ac:chgData name="Tia Lewis (2306465)" userId="S::2306465@student.uwtsd.ac.uk::98c5ef38-d4dd-44af-a128-b210cfbe87cb" providerId="AD" clId="Web-{1877382F-8CED-C4F2-C3C6-D91C933E0703}" dt="2024-11-28T01:36:49.654" v="21"/>
          <ac:spMkLst>
            <pc:docMk/>
            <pc:sldMk cId="2399379348" sldId="257"/>
            <ac:spMk id="10" creationId="{04812C46-200A-4DEB-A05E-3ED6C68C2387}"/>
          </ac:spMkLst>
        </pc:spChg>
        <pc:spChg chg="add">
          <ac:chgData name="Tia Lewis (2306465)" userId="S::2306465@student.uwtsd.ac.uk::98c5ef38-d4dd-44af-a128-b210cfbe87cb" providerId="AD" clId="Web-{1877382F-8CED-C4F2-C3C6-D91C933E0703}" dt="2024-11-28T01:36:49.654" v="21"/>
          <ac:spMkLst>
            <pc:docMk/>
            <pc:sldMk cId="2399379348" sldId="257"/>
            <ac:spMk id="12" creationId="{D1EA859B-E555-4109-94F3-6700E046E008}"/>
          </ac:spMkLst>
        </pc:spChg>
        <pc:picChg chg="add mod ord">
          <ac:chgData name="Tia Lewis (2306465)" userId="S::2306465@student.uwtsd.ac.uk::98c5ef38-d4dd-44af-a128-b210cfbe87cb" providerId="AD" clId="Web-{1877382F-8CED-C4F2-C3C6-D91C933E0703}" dt="2024-11-28T01:36:49.654" v="21"/>
          <ac:picMkLst>
            <pc:docMk/>
            <pc:sldMk cId="2399379348" sldId="257"/>
            <ac:picMk id="5" creationId="{E21058C6-EC82-803C-E558-618BB3F77407}"/>
          </ac:picMkLst>
        </pc:picChg>
      </pc:sldChg>
      <pc:sldChg chg="addSp delSp modSp">
        <pc:chgData name="Tia Lewis (2306465)" userId="S::2306465@student.uwtsd.ac.uk::98c5ef38-d4dd-44af-a128-b210cfbe87cb" providerId="AD" clId="Web-{1877382F-8CED-C4F2-C3C6-D91C933E0703}" dt="2024-11-28T01:39:58.695" v="37"/>
        <pc:sldMkLst>
          <pc:docMk/>
          <pc:sldMk cId="798760926" sldId="258"/>
        </pc:sldMkLst>
        <pc:spChg chg="del">
          <ac:chgData name="Tia Lewis (2306465)" userId="S::2306465@student.uwtsd.ac.uk::98c5ef38-d4dd-44af-a128-b210cfbe87cb" providerId="AD" clId="Web-{1877382F-8CED-C4F2-C3C6-D91C933E0703}" dt="2024-11-28T01:39:55.383" v="36"/>
          <ac:spMkLst>
            <pc:docMk/>
            <pc:sldMk cId="798760926" sldId="258"/>
            <ac:spMk id="3" creationId="{9F6C714C-807C-8D30-DEC8-2A8618C7BD22}"/>
          </ac:spMkLst>
        </pc:spChg>
        <pc:graphicFrameChg chg="add">
          <ac:chgData name="Tia Lewis (2306465)" userId="S::2306465@student.uwtsd.ac.uk::98c5ef38-d4dd-44af-a128-b210cfbe87cb" providerId="AD" clId="Web-{1877382F-8CED-C4F2-C3C6-D91C933E0703}" dt="2024-11-28T01:39:55.383" v="36"/>
          <ac:graphicFrameMkLst>
            <pc:docMk/>
            <pc:sldMk cId="798760926" sldId="258"/>
            <ac:graphicFrameMk id="6" creationId="{08CADC40-A9BE-8A12-F4E7-39F30AFAB5E4}"/>
          </ac:graphicFrameMkLst>
        </pc:graphicFrameChg>
        <pc:picChg chg="add del mod">
          <ac:chgData name="Tia Lewis (2306465)" userId="S::2306465@student.uwtsd.ac.uk::98c5ef38-d4dd-44af-a128-b210cfbe87cb" providerId="AD" clId="Web-{1877382F-8CED-C4F2-C3C6-D91C933E0703}" dt="2024-11-28T01:39:58.695" v="37"/>
          <ac:picMkLst>
            <pc:docMk/>
            <pc:sldMk cId="798760926" sldId="258"/>
            <ac:picMk id="4" creationId="{2C661E82-D79C-9A91-D766-4C9A1828B36C}"/>
          </ac:picMkLst>
        </pc:picChg>
      </pc:sldChg>
      <pc:sldChg chg="addSp modSp mod setBg modNotes">
        <pc:chgData name="Tia Lewis (2306465)" userId="S::2306465@student.uwtsd.ac.uk::98c5ef38-d4dd-44af-a128-b210cfbe87cb" providerId="AD" clId="Web-{1877382F-8CED-C4F2-C3C6-D91C933E0703}" dt="2024-11-28T01:51:37.388" v="119" actId="20577"/>
        <pc:sldMkLst>
          <pc:docMk/>
          <pc:sldMk cId="21679955" sldId="260"/>
        </pc:sldMkLst>
        <pc:spChg chg="mod">
          <ac:chgData name="Tia Lewis (2306465)" userId="S::2306465@student.uwtsd.ac.uk::98c5ef38-d4dd-44af-a128-b210cfbe87cb" providerId="AD" clId="Web-{1877382F-8CED-C4F2-C3C6-D91C933E0703}" dt="2024-11-28T01:50:21.995" v="78" actId="1076"/>
          <ac:spMkLst>
            <pc:docMk/>
            <pc:sldMk cId="21679955" sldId="260"/>
            <ac:spMk id="2" creationId="{AEAC4182-4D0B-84EF-6915-553AACE9EE70}"/>
          </ac:spMkLst>
        </pc:spChg>
        <pc:spChg chg="mod">
          <ac:chgData name="Tia Lewis (2306465)" userId="S::2306465@student.uwtsd.ac.uk::98c5ef38-d4dd-44af-a128-b210cfbe87cb" providerId="AD" clId="Web-{1877382F-8CED-C4F2-C3C6-D91C933E0703}" dt="2024-11-28T01:50:36.433" v="81" actId="1076"/>
          <ac:spMkLst>
            <pc:docMk/>
            <pc:sldMk cId="21679955" sldId="260"/>
            <ac:spMk id="3" creationId="{595A41DB-992D-6DEB-C885-8B94F9DADC7F}"/>
          </ac:spMkLst>
        </pc:spChg>
        <pc:spChg chg="add mod">
          <ac:chgData name="Tia Lewis (2306465)" userId="S::2306465@student.uwtsd.ac.uk::98c5ef38-d4dd-44af-a128-b210cfbe87cb" providerId="AD" clId="Web-{1877382F-8CED-C4F2-C3C6-D91C933E0703}" dt="2024-11-28T01:51:37.388" v="119" actId="20577"/>
          <ac:spMkLst>
            <pc:docMk/>
            <pc:sldMk cId="21679955" sldId="260"/>
            <ac:spMk id="5" creationId="{E4CC4371-1A8A-3E4A-C4ED-420EDA309A2B}"/>
          </ac:spMkLst>
        </pc:spChg>
        <pc:spChg chg="add">
          <ac:chgData name="Tia Lewis (2306465)" userId="S::2306465@student.uwtsd.ac.uk::98c5ef38-d4dd-44af-a128-b210cfbe87cb" providerId="AD" clId="Web-{1877382F-8CED-C4F2-C3C6-D91C933E0703}" dt="2024-11-28T01:50:16.557" v="77"/>
          <ac:spMkLst>
            <pc:docMk/>
            <pc:sldMk cId="21679955" sldId="260"/>
            <ac:spMk id="9" creationId="{7FF47CB7-972F-479F-A36D-9E72D26EC8DA}"/>
          </ac:spMkLst>
        </pc:spChg>
        <pc:spChg chg="add">
          <ac:chgData name="Tia Lewis (2306465)" userId="S::2306465@student.uwtsd.ac.uk::98c5ef38-d4dd-44af-a128-b210cfbe87cb" providerId="AD" clId="Web-{1877382F-8CED-C4F2-C3C6-D91C933E0703}" dt="2024-11-28T01:50:16.557" v="77"/>
          <ac:spMkLst>
            <pc:docMk/>
            <pc:sldMk cId="21679955" sldId="260"/>
            <ac:spMk id="11" creationId="{0D153B68-5844-490D-8E67-F616D6D721CA}"/>
          </ac:spMkLst>
        </pc:spChg>
        <pc:spChg chg="add">
          <ac:chgData name="Tia Lewis (2306465)" userId="S::2306465@student.uwtsd.ac.uk::98c5ef38-d4dd-44af-a128-b210cfbe87cb" providerId="AD" clId="Web-{1877382F-8CED-C4F2-C3C6-D91C933E0703}" dt="2024-11-28T01:50:16.557" v="77"/>
          <ac:spMkLst>
            <pc:docMk/>
            <pc:sldMk cId="21679955" sldId="260"/>
            <ac:spMk id="13" creationId="{9A0D773F-7A7D-4DBB-9DEA-86BB8B8F4BC8}"/>
          </ac:spMkLst>
        </pc:spChg>
        <pc:picChg chg="add mod">
          <ac:chgData name="Tia Lewis (2306465)" userId="S::2306465@student.uwtsd.ac.uk::98c5ef38-d4dd-44af-a128-b210cfbe87cb" providerId="AD" clId="Web-{1877382F-8CED-C4F2-C3C6-D91C933E0703}" dt="2024-11-28T01:50:28.667" v="79" actId="14100"/>
          <ac:picMkLst>
            <pc:docMk/>
            <pc:sldMk cId="21679955" sldId="260"/>
            <ac:picMk id="4" creationId="{5C925D66-5112-F228-FCA3-F02B2007B895}"/>
          </ac:picMkLst>
        </pc:picChg>
      </pc:sldChg>
      <pc:sldChg chg="addSp delSp modSp">
        <pc:chgData name="Tia Lewis (2306465)" userId="S::2306465@student.uwtsd.ac.uk::98c5ef38-d4dd-44af-a128-b210cfbe87cb" providerId="AD" clId="Web-{1877382F-8CED-C4F2-C3C6-D91C933E0703}" dt="2024-11-28T01:58:52.922" v="237" actId="20577"/>
        <pc:sldMkLst>
          <pc:docMk/>
          <pc:sldMk cId="2518943080" sldId="263"/>
        </pc:sldMkLst>
        <pc:spChg chg="mod">
          <ac:chgData name="Tia Lewis (2306465)" userId="S::2306465@student.uwtsd.ac.uk::98c5ef38-d4dd-44af-a128-b210cfbe87cb" providerId="AD" clId="Web-{1877382F-8CED-C4F2-C3C6-D91C933E0703}" dt="2024-11-28T01:58:52.922" v="237" actId="20577"/>
          <ac:spMkLst>
            <pc:docMk/>
            <pc:sldMk cId="2518943080" sldId="263"/>
            <ac:spMk id="4" creationId="{12F56DE9-A661-4530-5761-C00239586A91}"/>
          </ac:spMkLst>
        </pc:spChg>
        <pc:spChg chg="add del mod">
          <ac:chgData name="Tia Lewis (2306465)" userId="S::2306465@student.uwtsd.ac.uk::98c5ef38-d4dd-44af-a128-b210cfbe87cb" providerId="AD" clId="Web-{1877382F-8CED-C4F2-C3C6-D91C933E0703}" dt="2024-11-28T01:32:00.189" v="2"/>
          <ac:spMkLst>
            <pc:docMk/>
            <pc:sldMk cId="2518943080" sldId="263"/>
            <ac:spMk id="5" creationId="{B90A0A83-EABE-ACCB-8814-B89DDFC10396}"/>
          </ac:spMkLst>
        </pc:spChg>
        <pc:spChg chg="add del mod">
          <ac:chgData name="Tia Lewis (2306465)" userId="S::2306465@student.uwtsd.ac.uk::98c5ef38-d4dd-44af-a128-b210cfbe87cb" providerId="AD" clId="Web-{1877382F-8CED-C4F2-C3C6-D91C933E0703}" dt="2024-11-28T01:32:40.582" v="16"/>
          <ac:spMkLst>
            <pc:docMk/>
            <pc:sldMk cId="2518943080" sldId="263"/>
            <ac:spMk id="6" creationId="{1FE82C3C-AF64-2809-2026-6BE3A26E5F58}"/>
          </ac:spMkLst>
        </pc:spChg>
        <pc:spChg chg="add del mod">
          <ac:chgData name="Tia Lewis (2306465)" userId="S::2306465@student.uwtsd.ac.uk::98c5ef38-d4dd-44af-a128-b210cfbe87cb" providerId="AD" clId="Web-{1877382F-8CED-C4F2-C3C6-D91C933E0703}" dt="2024-11-28T01:32:26.237" v="10"/>
          <ac:spMkLst>
            <pc:docMk/>
            <pc:sldMk cId="2518943080" sldId="263"/>
            <ac:spMk id="7" creationId="{647A669E-593C-E1D8-0ED8-FD0E3AC21E02}"/>
          </ac:spMkLst>
        </pc:spChg>
      </pc:sldChg>
      <pc:sldChg chg="ord">
        <pc:chgData name="Tia Lewis (2306465)" userId="S::2306465@student.uwtsd.ac.uk::98c5ef38-d4dd-44af-a128-b210cfbe87cb" providerId="AD" clId="Web-{1877382F-8CED-C4F2-C3C6-D91C933E0703}" dt="2024-11-28T01:55:52.586" v="141"/>
        <pc:sldMkLst>
          <pc:docMk/>
          <pc:sldMk cId="428709236" sldId="264"/>
        </pc:sldMkLst>
      </pc:sldChg>
    </pc:docChg>
  </pc:docChgLst>
  <pc:docChgLst>
    <pc:chgData name="Tia Lewis (2306465)" userId="S::2306465@student.uwtsd.ac.uk::98c5ef38-d4dd-44af-a128-b210cfbe87cb" providerId="AD" clId="Web-{3313FBFF-847F-81EF-AFF4-7068C4D17753}"/>
    <pc:docChg chg="modSld">
      <pc:chgData name="Tia Lewis (2306465)" userId="S::2306465@student.uwtsd.ac.uk::98c5ef38-d4dd-44af-a128-b210cfbe87cb" providerId="AD" clId="Web-{3313FBFF-847F-81EF-AFF4-7068C4D17753}" dt="2024-12-03T09:34:01.117" v="15" actId="20577"/>
      <pc:docMkLst>
        <pc:docMk/>
      </pc:docMkLst>
      <pc:sldChg chg="modSp">
        <pc:chgData name="Tia Lewis (2306465)" userId="S::2306465@student.uwtsd.ac.uk::98c5ef38-d4dd-44af-a128-b210cfbe87cb" providerId="AD" clId="Web-{3313FBFF-847F-81EF-AFF4-7068C4D17753}" dt="2024-12-03T09:32:25.954" v="2" actId="20577"/>
        <pc:sldMkLst>
          <pc:docMk/>
          <pc:sldMk cId="2399379348" sldId="257"/>
        </pc:sldMkLst>
        <pc:spChg chg="mod">
          <ac:chgData name="Tia Lewis (2306465)" userId="S::2306465@student.uwtsd.ac.uk::98c5ef38-d4dd-44af-a128-b210cfbe87cb" providerId="AD" clId="Web-{3313FBFF-847F-81EF-AFF4-7068C4D17753}" dt="2024-12-03T09:32:25.954" v="2" actId="20577"/>
          <ac:spMkLst>
            <pc:docMk/>
            <pc:sldMk cId="2399379348" sldId="257"/>
            <ac:spMk id="3" creationId="{C50B4DFB-8542-EB44-2328-92C931FB0F98}"/>
          </ac:spMkLst>
        </pc:spChg>
      </pc:sldChg>
      <pc:sldChg chg="modSp">
        <pc:chgData name="Tia Lewis (2306465)" userId="S::2306465@student.uwtsd.ac.uk::98c5ef38-d4dd-44af-a128-b210cfbe87cb" providerId="AD" clId="Web-{3313FBFF-847F-81EF-AFF4-7068C4D17753}" dt="2024-12-03T09:34:01.117" v="15" actId="20577"/>
        <pc:sldMkLst>
          <pc:docMk/>
          <pc:sldMk cId="3362885411" sldId="265"/>
        </pc:sldMkLst>
        <pc:spChg chg="mod">
          <ac:chgData name="Tia Lewis (2306465)" userId="S::2306465@student.uwtsd.ac.uk::98c5ef38-d4dd-44af-a128-b210cfbe87cb" providerId="AD" clId="Web-{3313FBFF-847F-81EF-AFF4-7068C4D17753}" dt="2024-12-03T09:34:01.117" v="15" actId="20577"/>
          <ac:spMkLst>
            <pc:docMk/>
            <pc:sldMk cId="3362885411" sldId="265"/>
            <ac:spMk id="3" creationId="{00000000-0000-0000-0000-000000000000}"/>
          </ac:spMkLst>
        </pc:spChg>
      </pc:sldChg>
    </pc:docChg>
  </pc:docChgLst>
  <pc:docChgLst>
    <pc:chgData name="Tia Lewis (2306465)" userId="S::2306465@student.uwtsd.ac.uk::98c5ef38-d4dd-44af-a128-b210cfbe87cb" providerId="AD" clId="Web-{9681BA56-36B0-B6A2-9C78-B47E8612B4AF}"/>
    <pc:docChg chg="modSld">
      <pc:chgData name="Tia Lewis (2306465)" userId="S::2306465@student.uwtsd.ac.uk::98c5ef38-d4dd-44af-a128-b210cfbe87cb" providerId="AD" clId="Web-{9681BA56-36B0-B6A2-9C78-B47E8612B4AF}" dt="2024-11-27T01:09:35.292" v="1015"/>
      <pc:docMkLst>
        <pc:docMk/>
      </pc:docMkLst>
      <pc:sldChg chg="modSp modNotes">
        <pc:chgData name="Tia Lewis (2306465)" userId="S::2306465@student.uwtsd.ac.uk::98c5ef38-d4dd-44af-a128-b210cfbe87cb" providerId="AD" clId="Web-{9681BA56-36B0-B6A2-9C78-B47E8612B4AF}" dt="2024-11-26T14:42:01.566" v="381"/>
        <pc:sldMkLst>
          <pc:docMk/>
          <pc:sldMk cId="109857222" sldId="256"/>
        </pc:sldMkLst>
        <pc:spChg chg="mod">
          <ac:chgData name="Tia Lewis (2306465)" userId="S::2306465@student.uwtsd.ac.uk::98c5ef38-d4dd-44af-a128-b210cfbe87cb" providerId="AD" clId="Web-{9681BA56-36B0-B6A2-9C78-B47E8612B4AF}" dt="2024-11-26T14:36:39.586" v="185" actId="20577"/>
          <ac:spMkLst>
            <pc:docMk/>
            <pc:sldMk cId="109857222" sldId="256"/>
            <ac:spMk id="3" creationId="{00000000-0000-0000-0000-000000000000}"/>
          </ac:spMkLst>
        </pc:spChg>
      </pc:sldChg>
      <pc:sldChg chg="modSp modNotes">
        <pc:chgData name="Tia Lewis (2306465)" userId="S::2306465@student.uwtsd.ac.uk::98c5ef38-d4dd-44af-a128-b210cfbe87cb" providerId="AD" clId="Web-{9681BA56-36B0-B6A2-9C78-B47E8612B4AF}" dt="2024-11-27T00:44:45.454" v="954" actId="20577"/>
        <pc:sldMkLst>
          <pc:docMk/>
          <pc:sldMk cId="2399379348" sldId="257"/>
        </pc:sldMkLst>
        <pc:spChg chg="mod">
          <ac:chgData name="Tia Lewis (2306465)" userId="S::2306465@student.uwtsd.ac.uk::98c5ef38-d4dd-44af-a128-b210cfbe87cb" providerId="AD" clId="Web-{9681BA56-36B0-B6A2-9C78-B47E8612B4AF}" dt="2024-11-26T14:50:39.960" v="433" actId="1076"/>
          <ac:spMkLst>
            <pc:docMk/>
            <pc:sldMk cId="2399379348" sldId="257"/>
            <ac:spMk id="2" creationId="{F87D2603-2F03-BD87-7AB4-1241E74D8BFF}"/>
          </ac:spMkLst>
        </pc:spChg>
        <pc:spChg chg="mod">
          <ac:chgData name="Tia Lewis (2306465)" userId="S::2306465@student.uwtsd.ac.uk::98c5ef38-d4dd-44af-a128-b210cfbe87cb" providerId="AD" clId="Web-{9681BA56-36B0-B6A2-9C78-B47E8612B4AF}" dt="2024-11-27T00:44:45.454" v="954" actId="20577"/>
          <ac:spMkLst>
            <pc:docMk/>
            <pc:sldMk cId="2399379348" sldId="257"/>
            <ac:spMk id="3" creationId="{C50B4DFB-8542-EB44-2328-92C931FB0F98}"/>
          </ac:spMkLst>
        </pc:spChg>
      </pc:sldChg>
      <pc:sldChg chg="modSp modNotes">
        <pc:chgData name="Tia Lewis (2306465)" userId="S::2306465@student.uwtsd.ac.uk::98c5ef38-d4dd-44af-a128-b210cfbe87cb" providerId="AD" clId="Web-{9681BA56-36B0-B6A2-9C78-B47E8612B4AF}" dt="2024-11-27T01:04:10.399" v="990"/>
        <pc:sldMkLst>
          <pc:docMk/>
          <pc:sldMk cId="798760926" sldId="258"/>
        </pc:sldMkLst>
        <pc:spChg chg="mod">
          <ac:chgData name="Tia Lewis (2306465)" userId="S::2306465@student.uwtsd.ac.uk::98c5ef38-d4dd-44af-a128-b210cfbe87cb" providerId="AD" clId="Web-{9681BA56-36B0-B6A2-9C78-B47E8612B4AF}" dt="2024-11-26T14:58:24.023" v="474" actId="20577"/>
          <ac:spMkLst>
            <pc:docMk/>
            <pc:sldMk cId="798760926" sldId="258"/>
            <ac:spMk id="3" creationId="{9F6C714C-807C-8D30-DEC8-2A8618C7BD22}"/>
          </ac:spMkLst>
        </pc:spChg>
      </pc:sldChg>
      <pc:sldChg chg="modSp modNotes">
        <pc:chgData name="Tia Lewis (2306465)" userId="S::2306465@student.uwtsd.ac.uk::98c5ef38-d4dd-44af-a128-b210cfbe87cb" providerId="AD" clId="Web-{9681BA56-36B0-B6A2-9C78-B47E8612B4AF}" dt="2024-11-27T01:09:35.292" v="1015"/>
        <pc:sldMkLst>
          <pc:docMk/>
          <pc:sldMk cId="1872459317" sldId="259"/>
        </pc:sldMkLst>
        <pc:spChg chg="mod">
          <ac:chgData name="Tia Lewis (2306465)" userId="S::2306465@student.uwtsd.ac.uk::98c5ef38-d4dd-44af-a128-b210cfbe87cb" providerId="AD" clId="Web-{9681BA56-36B0-B6A2-9C78-B47E8612B4AF}" dt="2024-11-27T01:05:21.152" v="994" actId="20577"/>
          <ac:spMkLst>
            <pc:docMk/>
            <pc:sldMk cId="1872459317" sldId="259"/>
            <ac:spMk id="3" creationId="{9288C6B2-7E4A-61F5-7414-5D558CA81339}"/>
          </ac:spMkLst>
        </pc:spChg>
      </pc:sldChg>
      <pc:sldChg chg="modSp">
        <pc:chgData name="Tia Lewis (2306465)" userId="S::2306465@student.uwtsd.ac.uk::98c5ef38-d4dd-44af-a128-b210cfbe87cb" providerId="AD" clId="Web-{9681BA56-36B0-B6A2-9C78-B47E8612B4AF}" dt="2024-11-26T15:04:00.567" v="569" actId="20577"/>
        <pc:sldMkLst>
          <pc:docMk/>
          <pc:sldMk cId="21679955" sldId="260"/>
        </pc:sldMkLst>
        <pc:spChg chg="mod">
          <ac:chgData name="Tia Lewis (2306465)" userId="S::2306465@student.uwtsd.ac.uk::98c5ef38-d4dd-44af-a128-b210cfbe87cb" providerId="AD" clId="Web-{9681BA56-36B0-B6A2-9C78-B47E8612B4AF}" dt="2024-11-26T13:19:14.881" v="151" actId="20577"/>
          <ac:spMkLst>
            <pc:docMk/>
            <pc:sldMk cId="21679955" sldId="260"/>
            <ac:spMk id="2" creationId="{AEAC4182-4D0B-84EF-6915-553AACE9EE70}"/>
          </ac:spMkLst>
        </pc:spChg>
        <pc:spChg chg="mod">
          <ac:chgData name="Tia Lewis (2306465)" userId="S::2306465@student.uwtsd.ac.uk::98c5ef38-d4dd-44af-a128-b210cfbe87cb" providerId="AD" clId="Web-{9681BA56-36B0-B6A2-9C78-B47E8612B4AF}" dt="2024-11-26T15:04:00.567" v="569" actId="20577"/>
          <ac:spMkLst>
            <pc:docMk/>
            <pc:sldMk cId="21679955" sldId="260"/>
            <ac:spMk id="3" creationId="{595A41DB-992D-6DEB-C885-8B94F9DADC7F}"/>
          </ac:spMkLst>
        </pc:spChg>
      </pc:sldChg>
      <pc:sldChg chg="addSp modSp">
        <pc:chgData name="Tia Lewis (2306465)" userId="S::2306465@student.uwtsd.ac.uk::98c5ef38-d4dd-44af-a128-b210cfbe87cb" providerId="AD" clId="Web-{9681BA56-36B0-B6A2-9C78-B47E8612B4AF}" dt="2024-11-26T14:59:53.245" v="494" actId="20577"/>
        <pc:sldMkLst>
          <pc:docMk/>
          <pc:sldMk cId="2518943080" sldId="263"/>
        </pc:sldMkLst>
        <pc:spChg chg="mod">
          <ac:chgData name="Tia Lewis (2306465)" userId="S::2306465@student.uwtsd.ac.uk::98c5ef38-d4dd-44af-a128-b210cfbe87cb" providerId="AD" clId="Web-{9681BA56-36B0-B6A2-9C78-B47E8612B4AF}" dt="2024-11-26T12:32:06.807" v="24" actId="20577"/>
          <ac:spMkLst>
            <pc:docMk/>
            <pc:sldMk cId="2518943080" sldId="263"/>
            <ac:spMk id="3" creationId="{C55C820C-9BD2-7136-56C6-38B65F2175AE}"/>
          </ac:spMkLst>
        </pc:spChg>
        <pc:spChg chg="add mod">
          <ac:chgData name="Tia Lewis (2306465)" userId="S::2306465@student.uwtsd.ac.uk::98c5ef38-d4dd-44af-a128-b210cfbe87cb" providerId="AD" clId="Web-{9681BA56-36B0-B6A2-9C78-B47E8612B4AF}" dt="2024-11-26T14:59:53.245" v="494" actId="20577"/>
          <ac:spMkLst>
            <pc:docMk/>
            <pc:sldMk cId="2518943080" sldId="263"/>
            <ac:spMk id="4" creationId="{12F56DE9-A661-4530-5761-C00239586A91}"/>
          </ac:spMkLst>
        </pc:spChg>
      </pc:sldChg>
      <pc:sldChg chg="addSp modSp">
        <pc:chgData name="Tia Lewis (2306465)" userId="S::2306465@student.uwtsd.ac.uk::98c5ef38-d4dd-44af-a128-b210cfbe87cb" providerId="AD" clId="Web-{9681BA56-36B0-B6A2-9C78-B47E8612B4AF}" dt="2024-11-26T15:00:37.981" v="520" actId="20577"/>
        <pc:sldMkLst>
          <pc:docMk/>
          <pc:sldMk cId="428709236" sldId="264"/>
        </pc:sldMkLst>
        <pc:spChg chg="mod">
          <ac:chgData name="Tia Lewis (2306465)" userId="S::2306465@student.uwtsd.ac.uk::98c5ef38-d4dd-44af-a128-b210cfbe87cb" providerId="AD" clId="Web-{9681BA56-36B0-B6A2-9C78-B47E8612B4AF}" dt="2024-11-26T13:18:59.505" v="147" actId="20577"/>
          <ac:spMkLst>
            <pc:docMk/>
            <pc:sldMk cId="428709236" sldId="264"/>
            <ac:spMk id="3" creationId="{6E1173CA-CA33-333A-86EB-BEA8229EC417}"/>
          </ac:spMkLst>
        </pc:spChg>
        <pc:spChg chg="add mod">
          <ac:chgData name="Tia Lewis (2306465)" userId="S::2306465@student.uwtsd.ac.uk::98c5ef38-d4dd-44af-a128-b210cfbe87cb" providerId="AD" clId="Web-{9681BA56-36B0-B6A2-9C78-B47E8612B4AF}" dt="2024-11-26T15:00:37.981" v="520" actId="20577"/>
          <ac:spMkLst>
            <pc:docMk/>
            <pc:sldMk cId="428709236" sldId="264"/>
            <ac:spMk id="4" creationId="{7527D408-1A95-866F-F091-027C8AB1D3D5}"/>
          </ac:spMkLst>
        </pc:spChg>
      </pc:sldChg>
    </pc:docChg>
  </pc:docChgLst>
  <pc:docChgLst>
    <pc:chgData name="Tia Lewis (2306465)" userId="S::2306465@student.uwtsd.ac.uk::98c5ef38-d4dd-44af-a128-b210cfbe87cb" providerId="AD" clId="Web-{93E6A705-524B-440B-1780-B828182F7762}"/>
    <pc:docChg chg="modSld">
      <pc:chgData name="Tia Lewis (2306465)" userId="S::2306465@student.uwtsd.ac.uk::98c5ef38-d4dd-44af-a128-b210cfbe87cb" providerId="AD" clId="Web-{93E6A705-524B-440B-1780-B828182F7762}" dt="2024-12-03T01:27:48.159" v="106" actId="14100"/>
      <pc:docMkLst>
        <pc:docMk/>
      </pc:docMkLst>
      <pc:sldChg chg="modNotes">
        <pc:chgData name="Tia Lewis (2306465)" userId="S::2306465@student.uwtsd.ac.uk::98c5ef38-d4dd-44af-a128-b210cfbe87cb" providerId="AD" clId="Web-{93E6A705-524B-440B-1780-B828182F7762}" dt="2024-12-03T00:14:42.272" v="11"/>
        <pc:sldMkLst>
          <pc:docMk/>
          <pc:sldMk cId="2399379348" sldId="257"/>
        </pc:sldMkLst>
      </pc:sldChg>
      <pc:sldChg chg="modNotes">
        <pc:chgData name="Tia Lewis (2306465)" userId="S::2306465@student.uwtsd.ac.uk::98c5ef38-d4dd-44af-a128-b210cfbe87cb" providerId="AD" clId="Web-{93E6A705-524B-440B-1780-B828182F7762}" dt="2024-12-03T00:25:03.204" v="20"/>
        <pc:sldMkLst>
          <pc:docMk/>
          <pc:sldMk cId="798760926" sldId="258"/>
        </pc:sldMkLst>
      </pc:sldChg>
      <pc:sldChg chg="addSp delSp modSp mod setBg modNotes">
        <pc:chgData name="Tia Lewis (2306465)" userId="S::2306465@student.uwtsd.ac.uk::98c5ef38-d4dd-44af-a128-b210cfbe87cb" providerId="AD" clId="Web-{93E6A705-524B-440B-1780-B828182F7762}" dt="2024-12-03T01:03:28.706" v="42" actId="1076"/>
        <pc:sldMkLst>
          <pc:docMk/>
          <pc:sldMk cId="1872459317" sldId="259"/>
        </pc:sldMkLst>
        <pc:spChg chg="mod">
          <ac:chgData name="Tia Lewis (2306465)" userId="S::2306465@student.uwtsd.ac.uk::98c5ef38-d4dd-44af-a128-b210cfbe87cb" providerId="AD" clId="Web-{93E6A705-524B-440B-1780-B828182F7762}" dt="2024-12-03T01:03:11.502" v="39" actId="14100"/>
          <ac:spMkLst>
            <pc:docMk/>
            <pc:sldMk cId="1872459317" sldId="259"/>
            <ac:spMk id="2" creationId="{B5E747FC-0D61-21C8-DF65-60F6E6FBAAE9}"/>
          </ac:spMkLst>
        </pc:spChg>
        <pc:spChg chg="mod">
          <ac:chgData name="Tia Lewis (2306465)" userId="S::2306465@student.uwtsd.ac.uk::98c5ef38-d4dd-44af-a128-b210cfbe87cb" providerId="AD" clId="Web-{93E6A705-524B-440B-1780-B828182F7762}" dt="2024-12-03T01:03:28.706" v="42" actId="1076"/>
          <ac:spMkLst>
            <pc:docMk/>
            <pc:sldMk cId="1872459317" sldId="259"/>
            <ac:spMk id="3" creationId="{9288C6B2-7E4A-61F5-7414-5D558CA81339}"/>
          </ac:spMkLst>
        </pc:spChg>
        <pc:spChg chg="add del mod">
          <ac:chgData name="Tia Lewis (2306465)" userId="S::2306465@student.uwtsd.ac.uk::98c5ef38-d4dd-44af-a128-b210cfbe87cb" providerId="AD" clId="Web-{93E6A705-524B-440B-1780-B828182F7762}" dt="2024-12-03T01:02:12.610" v="34"/>
          <ac:spMkLst>
            <pc:docMk/>
            <pc:sldMk cId="1872459317" sldId="259"/>
            <ac:spMk id="4" creationId="{7A2AC3DC-0226-FDF0-7806-D8075A8F1E52}"/>
          </ac:spMkLst>
        </pc:spChg>
        <pc:spChg chg="add">
          <ac:chgData name="Tia Lewis (2306465)" userId="S::2306465@student.uwtsd.ac.uk::98c5ef38-d4dd-44af-a128-b210cfbe87cb" providerId="AD" clId="Web-{93E6A705-524B-440B-1780-B828182F7762}" dt="2024-12-03T01:02:51.252" v="36"/>
          <ac:spMkLst>
            <pc:docMk/>
            <pc:sldMk cId="1872459317" sldId="259"/>
            <ac:spMk id="10" creationId="{F94AA2BD-2E3F-4B1D-8127-5744B8115311}"/>
          </ac:spMkLst>
        </pc:spChg>
        <pc:spChg chg="add">
          <ac:chgData name="Tia Lewis (2306465)" userId="S::2306465@student.uwtsd.ac.uk::98c5ef38-d4dd-44af-a128-b210cfbe87cb" providerId="AD" clId="Web-{93E6A705-524B-440B-1780-B828182F7762}" dt="2024-12-03T01:02:51.252" v="36"/>
          <ac:spMkLst>
            <pc:docMk/>
            <pc:sldMk cId="1872459317" sldId="259"/>
            <ac:spMk id="12" creationId="{4BD02261-2DC8-4AA8-9E16-7751AE892445}"/>
          </ac:spMkLst>
        </pc:spChg>
        <pc:spChg chg="add">
          <ac:chgData name="Tia Lewis (2306465)" userId="S::2306465@student.uwtsd.ac.uk::98c5ef38-d4dd-44af-a128-b210cfbe87cb" providerId="AD" clId="Web-{93E6A705-524B-440B-1780-B828182F7762}" dt="2024-12-03T01:02:51.252" v="36"/>
          <ac:spMkLst>
            <pc:docMk/>
            <pc:sldMk cId="1872459317" sldId="259"/>
            <ac:spMk id="14" creationId="{3D752CF2-2291-40B5-B462-C17B174C10BC}"/>
          </ac:spMkLst>
        </pc:spChg>
        <pc:picChg chg="add mod">
          <ac:chgData name="Tia Lewis (2306465)" userId="S::2306465@student.uwtsd.ac.uk::98c5ef38-d4dd-44af-a128-b210cfbe87cb" providerId="AD" clId="Web-{93E6A705-524B-440B-1780-B828182F7762}" dt="2024-12-03T01:03:06.455" v="38" actId="14100"/>
          <ac:picMkLst>
            <pc:docMk/>
            <pc:sldMk cId="1872459317" sldId="259"/>
            <ac:picMk id="5" creationId="{8929F5B3-2F86-42CD-9017-FC0D50D38DCF}"/>
          </ac:picMkLst>
        </pc:picChg>
      </pc:sldChg>
      <pc:sldChg chg="modNotes">
        <pc:chgData name="Tia Lewis (2306465)" userId="S::2306465@student.uwtsd.ac.uk::98c5ef38-d4dd-44af-a128-b210cfbe87cb" providerId="AD" clId="Web-{93E6A705-524B-440B-1780-B828182F7762}" dt="2024-12-03T01:21:39.117" v="91"/>
        <pc:sldMkLst>
          <pc:docMk/>
          <pc:sldMk cId="21679955" sldId="260"/>
        </pc:sldMkLst>
      </pc:sldChg>
      <pc:sldChg chg="addSp delSp modSp mod setBg modNotes">
        <pc:chgData name="Tia Lewis (2306465)" userId="S::2306465@student.uwtsd.ac.uk::98c5ef38-d4dd-44af-a128-b210cfbe87cb" providerId="AD" clId="Web-{93E6A705-524B-440B-1780-B828182F7762}" dt="2024-12-03T01:27:48.159" v="106" actId="14100"/>
        <pc:sldMkLst>
          <pc:docMk/>
          <pc:sldMk cId="4118751746" sldId="261"/>
        </pc:sldMkLst>
        <pc:spChg chg="mod">
          <ac:chgData name="Tia Lewis (2306465)" userId="S::2306465@student.uwtsd.ac.uk::98c5ef38-d4dd-44af-a128-b210cfbe87cb" providerId="AD" clId="Web-{93E6A705-524B-440B-1780-B828182F7762}" dt="2024-12-03T01:26:00.467" v="100"/>
          <ac:spMkLst>
            <pc:docMk/>
            <pc:sldMk cId="4118751746" sldId="261"/>
            <ac:spMk id="2" creationId="{E3C8377C-A9E2-B7DC-4298-71F50094FE73}"/>
          </ac:spMkLst>
        </pc:spChg>
        <pc:spChg chg="del">
          <ac:chgData name="Tia Lewis (2306465)" userId="S::2306465@student.uwtsd.ac.uk::98c5ef38-d4dd-44af-a128-b210cfbe87cb" providerId="AD" clId="Web-{93E6A705-524B-440B-1780-B828182F7762}" dt="2024-12-03T01:25:28.294" v="92"/>
          <ac:spMkLst>
            <pc:docMk/>
            <pc:sldMk cId="4118751746" sldId="261"/>
            <ac:spMk id="3" creationId="{5E4AE2A3-3C4A-A5BA-BDAE-FBEE8E723D91}"/>
          </ac:spMkLst>
        </pc:spChg>
        <pc:spChg chg="add del">
          <ac:chgData name="Tia Lewis (2306465)" userId="S::2306465@student.uwtsd.ac.uk::98c5ef38-d4dd-44af-a128-b210cfbe87cb" providerId="AD" clId="Web-{93E6A705-524B-440B-1780-B828182F7762}" dt="2024-12-03T01:25:58.154" v="97"/>
          <ac:spMkLst>
            <pc:docMk/>
            <pc:sldMk cId="4118751746" sldId="261"/>
            <ac:spMk id="9" creationId="{D4771268-CB57-404A-9271-370EB28F6090}"/>
          </ac:spMkLst>
        </pc:spChg>
        <pc:spChg chg="add del">
          <ac:chgData name="Tia Lewis (2306465)" userId="S::2306465@student.uwtsd.ac.uk::98c5ef38-d4dd-44af-a128-b210cfbe87cb" providerId="AD" clId="Web-{93E6A705-524B-440B-1780-B828182F7762}" dt="2024-12-03T01:26:00.467" v="99"/>
          <ac:spMkLst>
            <pc:docMk/>
            <pc:sldMk cId="4118751746" sldId="261"/>
            <ac:spMk id="11" creationId="{DADD1FCA-8ACB-4958-81DD-4CDD6D3E1921}"/>
          </ac:spMkLst>
        </pc:spChg>
        <pc:spChg chg="add del">
          <ac:chgData name="Tia Lewis (2306465)" userId="S::2306465@student.uwtsd.ac.uk::98c5ef38-d4dd-44af-a128-b210cfbe87cb" providerId="AD" clId="Web-{93E6A705-524B-440B-1780-B828182F7762}" dt="2024-12-03T01:26:00.467" v="99"/>
          <ac:spMkLst>
            <pc:docMk/>
            <pc:sldMk cId="4118751746" sldId="261"/>
            <ac:spMk id="12" creationId="{3C54F4CE-85F0-46ED-80DA-9518C9251AD1}"/>
          </ac:spMkLst>
        </pc:spChg>
        <pc:spChg chg="add">
          <ac:chgData name="Tia Lewis (2306465)" userId="S::2306465@student.uwtsd.ac.uk::98c5ef38-d4dd-44af-a128-b210cfbe87cb" providerId="AD" clId="Web-{93E6A705-524B-440B-1780-B828182F7762}" dt="2024-12-03T01:26:00.467" v="100"/>
          <ac:spMkLst>
            <pc:docMk/>
            <pc:sldMk cId="4118751746" sldId="261"/>
            <ac:spMk id="14" creationId="{D4771268-CB57-404A-9271-370EB28F6090}"/>
          </ac:spMkLst>
        </pc:spChg>
        <pc:picChg chg="add mod ord">
          <ac:chgData name="Tia Lewis (2306465)" userId="S::2306465@student.uwtsd.ac.uk::98c5ef38-d4dd-44af-a128-b210cfbe87cb" providerId="AD" clId="Web-{93E6A705-524B-440B-1780-B828182F7762}" dt="2024-12-03T01:27:48.159" v="106" actId="14100"/>
          <ac:picMkLst>
            <pc:docMk/>
            <pc:sldMk cId="4118751746" sldId="261"/>
            <ac:picMk id="4" creationId="{46D38947-3F4F-8177-EBAE-80DAB1627431}"/>
          </ac:picMkLst>
        </pc:picChg>
      </pc:sldChg>
      <pc:sldChg chg="addSp modSp mod setBg">
        <pc:chgData name="Tia Lewis (2306465)" userId="S::2306465@student.uwtsd.ac.uk::98c5ef38-d4dd-44af-a128-b210cfbe87cb" providerId="AD" clId="Web-{93E6A705-524B-440B-1780-B828182F7762}" dt="2024-12-03T00:58:23.058" v="31" actId="20577"/>
        <pc:sldMkLst>
          <pc:docMk/>
          <pc:sldMk cId="2420737294" sldId="262"/>
        </pc:sldMkLst>
        <pc:spChg chg="mod">
          <ac:chgData name="Tia Lewis (2306465)" userId="S::2306465@student.uwtsd.ac.uk::98c5ef38-d4dd-44af-a128-b210cfbe87cb" providerId="AD" clId="Web-{93E6A705-524B-440B-1780-B828182F7762}" dt="2024-12-03T00:56:45.915" v="23"/>
          <ac:spMkLst>
            <pc:docMk/>
            <pc:sldMk cId="2420737294" sldId="262"/>
            <ac:spMk id="2" creationId="{4583DCE2-9A25-CD3F-7FDC-FFDB9715756F}"/>
          </ac:spMkLst>
        </pc:spChg>
        <pc:spChg chg="mod">
          <ac:chgData name="Tia Lewis (2306465)" userId="S::2306465@student.uwtsd.ac.uk::98c5ef38-d4dd-44af-a128-b210cfbe87cb" providerId="AD" clId="Web-{93E6A705-524B-440B-1780-B828182F7762}" dt="2024-12-03T00:58:23.058" v="31" actId="20577"/>
          <ac:spMkLst>
            <pc:docMk/>
            <pc:sldMk cId="2420737294" sldId="262"/>
            <ac:spMk id="3" creationId="{7A14CBFF-14A3-74B9-F3D8-32193925B47B}"/>
          </ac:spMkLst>
        </pc:spChg>
        <pc:spChg chg="add">
          <ac:chgData name="Tia Lewis (2306465)" userId="S::2306465@student.uwtsd.ac.uk::98c5ef38-d4dd-44af-a128-b210cfbe87cb" providerId="AD" clId="Web-{93E6A705-524B-440B-1780-B828182F7762}" dt="2024-12-03T00:56:45.915" v="23"/>
          <ac:spMkLst>
            <pc:docMk/>
            <pc:sldMk cId="2420737294" sldId="262"/>
            <ac:spMk id="8" creationId="{09588DA8-065E-4F6F-8EFD-43104AB2E0CF}"/>
          </ac:spMkLst>
        </pc:spChg>
        <pc:spChg chg="add">
          <ac:chgData name="Tia Lewis (2306465)" userId="S::2306465@student.uwtsd.ac.uk::98c5ef38-d4dd-44af-a128-b210cfbe87cb" providerId="AD" clId="Web-{93E6A705-524B-440B-1780-B828182F7762}" dt="2024-12-03T00:56:45.915" v="23"/>
          <ac:spMkLst>
            <pc:docMk/>
            <pc:sldMk cId="2420737294" sldId="262"/>
            <ac:spMk id="10" creationId="{C4285719-470E-454C-AF62-8323075F1F5B}"/>
          </ac:spMkLst>
        </pc:spChg>
        <pc:spChg chg="add">
          <ac:chgData name="Tia Lewis (2306465)" userId="S::2306465@student.uwtsd.ac.uk::98c5ef38-d4dd-44af-a128-b210cfbe87cb" providerId="AD" clId="Web-{93E6A705-524B-440B-1780-B828182F7762}" dt="2024-12-03T00:56:45.915" v="23"/>
          <ac:spMkLst>
            <pc:docMk/>
            <pc:sldMk cId="2420737294" sldId="262"/>
            <ac:spMk id="12" creationId="{CD9FE4EF-C4D8-49A0-B2FF-81D8DB7D8A24}"/>
          </ac:spMkLst>
        </pc:spChg>
        <pc:spChg chg="add">
          <ac:chgData name="Tia Lewis (2306465)" userId="S::2306465@student.uwtsd.ac.uk::98c5ef38-d4dd-44af-a128-b210cfbe87cb" providerId="AD" clId="Web-{93E6A705-524B-440B-1780-B828182F7762}" dt="2024-12-03T00:56:45.915" v="23"/>
          <ac:spMkLst>
            <pc:docMk/>
            <pc:sldMk cId="2420737294" sldId="262"/>
            <ac:spMk id="14" creationId="{4300840D-0A0B-4512-BACA-B439D5B9C57C}"/>
          </ac:spMkLst>
        </pc:spChg>
        <pc:spChg chg="add">
          <ac:chgData name="Tia Lewis (2306465)" userId="S::2306465@student.uwtsd.ac.uk::98c5ef38-d4dd-44af-a128-b210cfbe87cb" providerId="AD" clId="Web-{93E6A705-524B-440B-1780-B828182F7762}" dt="2024-12-03T00:56:45.915" v="23"/>
          <ac:spMkLst>
            <pc:docMk/>
            <pc:sldMk cId="2420737294" sldId="262"/>
            <ac:spMk id="16" creationId="{D2B78728-A580-49A7-84F9-6EF6F583ADE0}"/>
          </ac:spMkLst>
        </pc:spChg>
        <pc:spChg chg="add">
          <ac:chgData name="Tia Lewis (2306465)" userId="S::2306465@student.uwtsd.ac.uk::98c5ef38-d4dd-44af-a128-b210cfbe87cb" providerId="AD" clId="Web-{93E6A705-524B-440B-1780-B828182F7762}" dt="2024-12-03T00:56:45.915" v="23"/>
          <ac:spMkLst>
            <pc:docMk/>
            <pc:sldMk cId="2420737294" sldId="262"/>
            <ac:spMk id="18" creationId="{38FAA1A1-D861-433F-88FA-1E9D6FD31D11}"/>
          </ac:spMkLst>
        </pc:spChg>
        <pc:spChg chg="add">
          <ac:chgData name="Tia Lewis (2306465)" userId="S::2306465@student.uwtsd.ac.uk::98c5ef38-d4dd-44af-a128-b210cfbe87cb" providerId="AD" clId="Web-{93E6A705-524B-440B-1780-B828182F7762}" dt="2024-12-03T00:56:45.915" v="23"/>
          <ac:spMkLst>
            <pc:docMk/>
            <pc:sldMk cId="2420737294" sldId="262"/>
            <ac:spMk id="20" creationId="{8D71EDA1-87BF-4D5D-AB79-F346FD19278A}"/>
          </ac:spMkLst>
        </pc:spChg>
      </pc:sldChg>
      <pc:sldChg chg="addSp delSp modSp mod setBg modNotes">
        <pc:chgData name="Tia Lewis (2306465)" userId="S::2306465@student.uwtsd.ac.uk::98c5ef38-d4dd-44af-a128-b210cfbe87cb" providerId="AD" clId="Web-{93E6A705-524B-440B-1780-B828182F7762}" dt="2024-12-03T01:17:17.079" v="82" actId="1076"/>
        <pc:sldMkLst>
          <pc:docMk/>
          <pc:sldMk cId="2518943080" sldId="263"/>
        </pc:sldMkLst>
        <pc:spChg chg="mod">
          <ac:chgData name="Tia Lewis (2306465)" userId="S::2306465@student.uwtsd.ac.uk::98c5ef38-d4dd-44af-a128-b210cfbe87cb" providerId="AD" clId="Web-{93E6A705-524B-440B-1780-B828182F7762}" dt="2024-12-03T01:17:17.079" v="82" actId="1076"/>
          <ac:spMkLst>
            <pc:docMk/>
            <pc:sldMk cId="2518943080" sldId="263"/>
            <ac:spMk id="2" creationId="{C03C2A93-09BC-25A5-3931-6291A9736BA1}"/>
          </ac:spMkLst>
        </pc:spChg>
        <pc:spChg chg="del mod">
          <ac:chgData name="Tia Lewis (2306465)" userId="S::2306465@student.uwtsd.ac.uk::98c5ef38-d4dd-44af-a128-b210cfbe87cb" providerId="AD" clId="Web-{93E6A705-524B-440B-1780-B828182F7762}" dt="2024-12-03T01:16:03.371" v="67"/>
          <ac:spMkLst>
            <pc:docMk/>
            <pc:sldMk cId="2518943080" sldId="263"/>
            <ac:spMk id="3" creationId="{C55C820C-9BD2-7136-56C6-38B65F2175AE}"/>
          </ac:spMkLst>
        </pc:spChg>
        <pc:spChg chg="mod">
          <ac:chgData name="Tia Lewis (2306465)" userId="S::2306465@student.uwtsd.ac.uk::98c5ef38-d4dd-44af-a128-b210cfbe87cb" providerId="AD" clId="Web-{93E6A705-524B-440B-1780-B828182F7762}" dt="2024-12-03T01:17:09.063" v="79" actId="1076"/>
          <ac:spMkLst>
            <pc:docMk/>
            <pc:sldMk cId="2518943080" sldId="263"/>
            <ac:spMk id="4" creationId="{12F56DE9-A661-4530-5761-C00239586A91}"/>
          </ac:spMkLst>
        </pc:spChg>
        <pc:spChg chg="add">
          <ac:chgData name="Tia Lewis (2306465)" userId="S::2306465@student.uwtsd.ac.uk::98c5ef38-d4dd-44af-a128-b210cfbe87cb" providerId="AD" clId="Web-{93E6A705-524B-440B-1780-B828182F7762}" dt="2024-12-03T01:16:17.277" v="68"/>
          <ac:spMkLst>
            <pc:docMk/>
            <pc:sldMk cId="2518943080" sldId="263"/>
            <ac:spMk id="10" creationId="{04812C46-200A-4DEB-A05E-3ED6C68C2387}"/>
          </ac:spMkLst>
        </pc:spChg>
        <pc:spChg chg="add">
          <ac:chgData name="Tia Lewis (2306465)" userId="S::2306465@student.uwtsd.ac.uk::98c5ef38-d4dd-44af-a128-b210cfbe87cb" providerId="AD" clId="Web-{93E6A705-524B-440B-1780-B828182F7762}" dt="2024-12-03T01:16:17.277" v="68"/>
          <ac:spMkLst>
            <pc:docMk/>
            <pc:sldMk cId="2518943080" sldId="263"/>
            <ac:spMk id="12" creationId="{D1EA859B-E555-4109-94F3-6700E046E008}"/>
          </ac:spMkLst>
        </pc:spChg>
        <pc:picChg chg="add mod ord">
          <ac:chgData name="Tia Lewis (2306465)" userId="S::2306465@student.uwtsd.ac.uk::98c5ef38-d4dd-44af-a128-b210cfbe87cb" providerId="AD" clId="Web-{93E6A705-524B-440B-1780-B828182F7762}" dt="2024-12-03T01:16:17.277" v="68"/>
          <ac:picMkLst>
            <pc:docMk/>
            <pc:sldMk cId="2518943080" sldId="263"/>
            <ac:picMk id="5" creationId="{2A759897-A63D-0ABE-7164-62164593E903}"/>
          </ac:picMkLst>
        </pc:picChg>
      </pc:sldChg>
      <pc:sldChg chg="modNotes">
        <pc:chgData name="Tia Lewis (2306465)" userId="S::2306465@student.uwtsd.ac.uk::98c5ef38-d4dd-44af-a128-b210cfbe87cb" providerId="AD" clId="Web-{93E6A705-524B-440B-1780-B828182F7762}" dt="2024-12-03T00:08:03.809" v="5"/>
        <pc:sldMkLst>
          <pc:docMk/>
          <pc:sldMk cId="3362885411" sldId="265"/>
        </pc:sldMkLst>
      </pc:sldChg>
    </pc:docChg>
  </pc:docChgLst>
  <pc:docChgLst>
    <pc:chgData name="Tia Lewis (2306465)" userId="S::2306465@student.uwtsd.ac.uk::98c5ef38-d4dd-44af-a128-b210cfbe87cb" providerId="AD" clId="Web-{7E65B0F2-57D8-97F7-8275-EEB727FEB52C}"/>
    <pc:docChg chg="delSld modSld">
      <pc:chgData name="Tia Lewis (2306465)" userId="S::2306465@student.uwtsd.ac.uk::98c5ef38-d4dd-44af-a128-b210cfbe87cb" providerId="AD" clId="Web-{7E65B0F2-57D8-97F7-8275-EEB727FEB52C}" dt="2024-12-02T00:21:25.289" v="31" actId="20577"/>
      <pc:docMkLst>
        <pc:docMk/>
      </pc:docMkLst>
      <pc:sldChg chg="modSp">
        <pc:chgData name="Tia Lewis (2306465)" userId="S::2306465@student.uwtsd.ac.uk::98c5ef38-d4dd-44af-a128-b210cfbe87cb" providerId="AD" clId="Web-{7E65B0F2-57D8-97F7-8275-EEB727FEB52C}" dt="2024-12-02T00:20:59.866" v="29" actId="20577"/>
        <pc:sldMkLst>
          <pc:docMk/>
          <pc:sldMk cId="21679955" sldId="260"/>
        </pc:sldMkLst>
        <pc:spChg chg="mod">
          <ac:chgData name="Tia Lewis (2306465)" userId="S::2306465@student.uwtsd.ac.uk::98c5ef38-d4dd-44af-a128-b210cfbe87cb" providerId="AD" clId="Web-{7E65B0F2-57D8-97F7-8275-EEB727FEB52C}" dt="2024-12-02T00:20:59.866" v="29" actId="20577"/>
          <ac:spMkLst>
            <pc:docMk/>
            <pc:sldMk cId="21679955" sldId="260"/>
            <ac:spMk id="5" creationId="{E4CC4371-1A8A-3E4A-C4ED-420EDA309A2B}"/>
          </ac:spMkLst>
        </pc:spChg>
      </pc:sldChg>
      <pc:sldChg chg="modSp">
        <pc:chgData name="Tia Lewis (2306465)" userId="S::2306465@student.uwtsd.ac.uk::98c5ef38-d4dd-44af-a128-b210cfbe87cb" providerId="AD" clId="Web-{7E65B0F2-57D8-97F7-8275-EEB727FEB52C}" dt="2024-12-02T00:21:25.289" v="31" actId="20577"/>
        <pc:sldMkLst>
          <pc:docMk/>
          <pc:sldMk cId="2420737294" sldId="262"/>
        </pc:sldMkLst>
        <pc:spChg chg="mod">
          <ac:chgData name="Tia Lewis (2306465)" userId="S::2306465@student.uwtsd.ac.uk::98c5ef38-d4dd-44af-a128-b210cfbe87cb" providerId="AD" clId="Web-{7E65B0F2-57D8-97F7-8275-EEB727FEB52C}" dt="2024-12-02T00:21:25.289" v="31" actId="20577"/>
          <ac:spMkLst>
            <pc:docMk/>
            <pc:sldMk cId="2420737294" sldId="262"/>
            <ac:spMk id="3" creationId="{7A14CBFF-14A3-74B9-F3D8-32193925B47B}"/>
          </ac:spMkLst>
        </pc:spChg>
      </pc:sldChg>
      <pc:sldChg chg="modSp">
        <pc:chgData name="Tia Lewis (2306465)" userId="S::2306465@student.uwtsd.ac.uk::98c5ef38-d4dd-44af-a128-b210cfbe87cb" providerId="AD" clId="Web-{7E65B0F2-57D8-97F7-8275-EEB727FEB52C}" dt="2024-12-02T00:20:22.506" v="11" actId="1076"/>
        <pc:sldMkLst>
          <pc:docMk/>
          <pc:sldMk cId="2518943080" sldId="263"/>
        </pc:sldMkLst>
        <pc:spChg chg="mod">
          <ac:chgData name="Tia Lewis (2306465)" userId="S::2306465@student.uwtsd.ac.uk::98c5ef38-d4dd-44af-a128-b210cfbe87cb" providerId="AD" clId="Web-{7E65B0F2-57D8-97F7-8275-EEB727FEB52C}" dt="2024-12-02T00:20:18.225" v="10" actId="1076"/>
          <ac:spMkLst>
            <pc:docMk/>
            <pc:sldMk cId="2518943080" sldId="263"/>
            <ac:spMk id="2" creationId="{C03C2A93-09BC-25A5-3931-6291A9736BA1}"/>
          </ac:spMkLst>
        </pc:spChg>
        <pc:spChg chg="mod">
          <ac:chgData name="Tia Lewis (2306465)" userId="S::2306465@student.uwtsd.ac.uk::98c5ef38-d4dd-44af-a128-b210cfbe87cb" providerId="AD" clId="Web-{7E65B0F2-57D8-97F7-8275-EEB727FEB52C}" dt="2024-12-02T00:20:22.506" v="11" actId="1076"/>
          <ac:spMkLst>
            <pc:docMk/>
            <pc:sldMk cId="2518943080" sldId="263"/>
            <ac:spMk id="4" creationId="{12F56DE9-A661-4530-5761-C00239586A91}"/>
          </ac:spMkLst>
        </pc:spChg>
      </pc:sldChg>
      <pc:sldChg chg="del">
        <pc:chgData name="Tia Lewis (2306465)" userId="S::2306465@student.uwtsd.ac.uk::98c5ef38-d4dd-44af-a128-b210cfbe87cb" providerId="AD" clId="Web-{7E65B0F2-57D8-97F7-8275-EEB727FEB52C}" dt="2024-12-02T00:19:50.630" v="0"/>
        <pc:sldMkLst>
          <pc:docMk/>
          <pc:sldMk cId="428709236" sldId="264"/>
        </pc:sldMkLst>
      </pc:sldChg>
    </pc:docChg>
  </pc:docChgLst>
  <pc:docChgLst>
    <pc:chgData name="Tia Lewis (2306465)" userId="S::2306465@student.uwtsd.ac.uk::98c5ef38-d4dd-44af-a128-b210cfbe87cb" providerId="AD" clId="Web-{65A4DABE-A38F-05D4-78A1-A3D5457B4A62}"/>
    <pc:docChg chg="modSld">
      <pc:chgData name="Tia Lewis (2306465)" userId="S::2306465@student.uwtsd.ac.uk::98c5ef38-d4dd-44af-a128-b210cfbe87cb" providerId="AD" clId="Web-{65A4DABE-A38F-05D4-78A1-A3D5457B4A62}" dt="2024-12-02T15:45:57.268" v="208" actId="14100"/>
      <pc:docMkLst>
        <pc:docMk/>
      </pc:docMkLst>
      <pc:sldChg chg="modSp modNotes">
        <pc:chgData name="Tia Lewis (2306465)" userId="S::2306465@student.uwtsd.ac.uk::98c5ef38-d4dd-44af-a128-b210cfbe87cb" providerId="AD" clId="Web-{65A4DABE-A38F-05D4-78A1-A3D5457B4A62}" dt="2024-12-02T15:01:02.225" v="138"/>
        <pc:sldMkLst>
          <pc:docMk/>
          <pc:sldMk cId="2399379348" sldId="257"/>
        </pc:sldMkLst>
        <pc:spChg chg="mod">
          <ac:chgData name="Tia Lewis (2306465)" userId="S::2306465@student.uwtsd.ac.uk::98c5ef38-d4dd-44af-a128-b210cfbe87cb" providerId="AD" clId="Web-{65A4DABE-A38F-05D4-78A1-A3D5457B4A62}" dt="2024-12-02T14:28:57.923" v="136" actId="20577"/>
          <ac:spMkLst>
            <pc:docMk/>
            <pc:sldMk cId="2399379348" sldId="257"/>
            <ac:spMk id="3" creationId="{C50B4DFB-8542-EB44-2328-92C931FB0F98}"/>
          </ac:spMkLst>
        </pc:spChg>
      </pc:sldChg>
      <pc:sldChg chg="modNotes">
        <pc:chgData name="Tia Lewis (2306465)" userId="S::2306465@student.uwtsd.ac.uk::98c5ef38-d4dd-44af-a128-b210cfbe87cb" providerId="AD" clId="Web-{65A4DABE-A38F-05D4-78A1-A3D5457B4A62}" dt="2024-12-02T15:21:41.591" v="189"/>
        <pc:sldMkLst>
          <pc:docMk/>
          <pc:sldMk cId="798760926" sldId="258"/>
        </pc:sldMkLst>
      </pc:sldChg>
      <pc:sldChg chg="modSp">
        <pc:chgData name="Tia Lewis (2306465)" userId="S::2306465@student.uwtsd.ac.uk::98c5ef38-d4dd-44af-a128-b210cfbe87cb" providerId="AD" clId="Web-{65A4DABE-A38F-05D4-78A1-A3D5457B4A62}" dt="2024-12-02T15:45:27.673" v="202" actId="20577"/>
        <pc:sldMkLst>
          <pc:docMk/>
          <pc:sldMk cId="1872459317" sldId="259"/>
        </pc:sldMkLst>
        <pc:spChg chg="mod">
          <ac:chgData name="Tia Lewis (2306465)" userId="S::2306465@student.uwtsd.ac.uk::98c5ef38-d4dd-44af-a128-b210cfbe87cb" providerId="AD" clId="Web-{65A4DABE-A38F-05D4-78A1-A3D5457B4A62}" dt="2024-12-02T15:45:27.673" v="202" actId="20577"/>
          <ac:spMkLst>
            <pc:docMk/>
            <pc:sldMk cId="1872459317" sldId="259"/>
            <ac:spMk id="3" creationId="{9288C6B2-7E4A-61F5-7414-5D558CA81339}"/>
          </ac:spMkLst>
        </pc:spChg>
      </pc:sldChg>
      <pc:sldChg chg="modSp">
        <pc:chgData name="Tia Lewis (2306465)" userId="S::2306465@student.uwtsd.ac.uk::98c5ef38-d4dd-44af-a128-b210cfbe87cb" providerId="AD" clId="Web-{65A4DABE-A38F-05D4-78A1-A3D5457B4A62}" dt="2024-12-02T15:45:57.268" v="208" actId="14100"/>
        <pc:sldMkLst>
          <pc:docMk/>
          <pc:sldMk cId="2420737294" sldId="262"/>
        </pc:sldMkLst>
        <pc:spChg chg="mod">
          <ac:chgData name="Tia Lewis (2306465)" userId="S::2306465@student.uwtsd.ac.uk::98c5ef38-d4dd-44af-a128-b210cfbe87cb" providerId="AD" clId="Web-{65A4DABE-A38F-05D4-78A1-A3D5457B4A62}" dt="2024-12-02T15:45:57.268" v="208" actId="14100"/>
          <ac:spMkLst>
            <pc:docMk/>
            <pc:sldMk cId="2420737294" sldId="262"/>
            <ac:spMk id="3" creationId="{7A14CBFF-14A3-74B9-F3D8-32193925B47B}"/>
          </ac:spMkLst>
        </pc:spChg>
      </pc:sldChg>
    </pc:docChg>
  </pc:docChgLst>
  <pc:docChgLst>
    <pc:chgData name="Tia Lewis (2306465)" userId="S::2306465@student.uwtsd.ac.uk::98c5ef38-d4dd-44af-a128-b210cfbe87cb" providerId="AD" clId="Web-{371C68F7-1F6D-C24C-FBC7-DB870BC9AD38}"/>
    <pc:docChg chg="addSld modSld sldOrd">
      <pc:chgData name="Tia Lewis (2306465)" userId="S::2306465@student.uwtsd.ac.uk::98c5ef38-d4dd-44af-a128-b210cfbe87cb" providerId="AD" clId="Web-{371C68F7-1F6D-C24C-FBC7-DB870BC9AD38}" dt="2024-11-26T09:58:03.679" v="76" actId="14100"/>
      <pc:docMkLst>
        <pc:docMk/>
      </pc:docMkLst>
      <pc:sldChg chg="modSp">
        <pc:chgData name="Tia Lewis (2306465)" userId="S::2306465@student.uwtsd.ac.uk::98c5ef38-d4dd-44af-a128-b210cfbe87cb" providerId="AD" clId="Web-{371C68F7-1F6D-C24C-FBC7-DB870BC9AD38}" dt="2024-11-26T09:50:54.584" v="61" actId="20577"/>
        <pc:sldMkLst>
          <pc:docMk/>
          <pc:sldMk cId="2399379348" sldId="257"/>
        </pc:sldMkLst>
        <pc:spChg chg="mod">
          <ac:chgData name="Tia Lewis (2306465)" userId="S::2306465@student.uwtsd.ac.uk::98c5ef38-d4dd-44af-a128-b210cfbe87cb" providerId="AD" clId="Web-{371C68F7-1F6D-C24C-FBC7-DB870BC9AD38}" dt="2024-11-26T09:50:54.584" v="61" actId="20577"/>
          <ac:spMkLst>
            <pc:docMk/>
            <pc:sldMk cId="2399379348" sldId="257"/>
            <ac:spMk id="3" creationId="{C50B4DFB-8542-EB44-2328-92C931FB0F98}"/>
          </ac:spMkLst>
        </pc:spChg>
      </pc:sldChg>
      <pc:sldChg chg="ord">
        <pc:chgData name="Tia Lewis (2306465)" userId="S::2306465@student.uwtsd.ac.uk::98c5ef38-d4dd-44af-a128-b210cfbe87cb" providerId="AD" clId="Web-{371C68F7-1F6D-C24C-FBC7-DB870BC9AD38}" dt="2024-11-26T09:37:48.192" v="0"/>
        <pc:sldMkLst>
          <pc:docMk/>
          <pc:sldMk cId="4118751746" sldId="261"/>
        </pc:sldMkLst>
      </pc:sldChg>
      <pc:sldChg chg="modSp new">
        <pc:chgData name="Tia Lewis (2306465)" userId="S::2306465@student.uwtsd.ac.uk::98c5ef38-d4dd-44af-a128-b210cfbe87cb" providerId="AD" clId="Web-{371C68F7-1F6D-C24C-FBC7-DB870BC9AD38}" dt="2024-11-26T09:55:31.048" v="67" actId="1076"/>
        <pc:sldMkLst>
          <pc:docMk/>
          <pc:sldMk cId="2518943080" sldId="263"/>
        </pc:sldMkLst>
        <pc:spChg chg="mod">
          <ac:chgData name="Tia Lewis (2306465)" userId="S::2306465@student.uwtsd.ac.uk::98c5ef38-d4dd-44af-a128-b210cfbe87cb" providerId="AD" clId="Web-{371C68F7-1F6D-C24C-FBC7-DB870BC9AD38}" dt="2024-11-26T09:55:31.048" v="67" actId="1076"/>
          <ac:spMkLst>
            <pc:docMk/>
            <pc:sldMk cId="2518943080" sldId="263"/>
            <ac:spMk id="2" creationId="{C03C2A93-09BC-25A5-3931-6291A9736BA1}"/>
          </ac:spMkLst>
        </pc:spChg>
        <pc:spChg chg="mod">
          <ac:chgData name="Tia Lewis (2306465)" userId="S::2306465@student.uwtsd.ac.uk::98c5ef38-d4dd-44af-a128-b210cfbe87cb" providerId="AD" clId="Web-{371C68F7-1F6D-C24C-FBC7-DB870BC9AD38}" dt="2024-11-26T09:55:26.407" v="66" actId="14100"/>
          <ac:spMkLst>
            <pc:docMk/>
            <pc:sldMk cId="2518943080" sldId="263"/>
            <ac:spMk id="3" creationId="{C55C820C-9BD2-7136-56C6-38B65F2175AE}"/>
          </ac:spMkLst>
        </pc:spChg>
      </pc:sldChg>
      <pc:sldChg chg="modSp new">
        <pc:chgData name="Tia Lewis (2306465)" userId="S::2306465@student.uwtsd.ac.uk::98c5ef38-d4dd-44af-a128-b210cfbe87cb" providerId="AD" clId="Web-{371C68F7-1F6D-C24C-FBC7-DB870BC9AD38}" dt="2024-11-26T09:58:03.679" v="76" actId="14100"/>
        <pc:sldMkLst>
          <pc:docMk/>
          <pc:sldMk cId="428709236" sldId="264"/>
        </pc:sldMkLst>
        <pc:spChg chg="mod">
          <ac:chgData name="Tia Lewis (2306465)" userId="S::2306465@student.uwtsd.ac.uk::98c5ef38-d4dd-44af-a128-b210cfbe87cb" providerId="AD" clId="Web-{371C68F7-1F6D-C24C-FBC7-DB870BC9AD38}" dt="2024-11-26T09:57:49.648" v="75" actId="1076"/>
          <ac:spMkLst>
            <pc:docMk/>
            <pc:sldMk cId="428709236" sldId="264"/>
            <ac:spMk id="2" creationId="{1D6DAFB8-2072-8790-8EF3-E8BBBDBC76DD}"/>
          </ac:spMkLst>
        </pc:spChg>
        <pc:spChg chg="mod">
          <ac:chgData name="Tia Lewis (2306465)" userId="S::2306465@student.uwtsd.ac.uk::98c5ef38-d4dd-44af-a128-b210cfbe87cb" providerId="AD" clId="Web-{371C68F7-1F6D-C24C-FBC7-DB870BC9AD38}" dt="2024-11-26T09:58:03.679" v="76" actId="14100"/>
          <ac:spMkLst>
            <pc:docMk/>
            <pc:sldMk cId="428709236" sldId="264"/>
            <ac:spMk id="3" creationId="{6E1173CA-CA33-333A-86EB-BEA8229EC417}"/>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8E94FA-0FCF-43B5-8214-1106F7F54F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B5F9BA2-AA8C-4431-AAA2-27841F4B936F}">
      <dgm:prSet/>
      <dgm:spPr/>
      <dgm:t>
        <a:bodyPr/>
        <a:lstStyle/>
        <a:p>
          <a:pPr>
            <a:lnSpc>
              <a:spcPct val="100000"/>
            </a:lnSpc>
          </a:pPr>
          <a:r>
            <a:rPr lang="en-US"/>
            <a:t>Communication </a:t>
          </a:r>
        </a:p>
      </dgm:t>
    </dgm:pt>
    <dgm:pt modelId="{341D23EE-FA31-4C88-878C-298332E48A69}" type="parTrans" cxnId="{44DE0939-625A-4319-A7B7-657CD20AFA94}">
      <dgm:prSet/>
      <dgm:spPr/>
      <dgm:t>
        <a:bodyPr/>
        <a:lstStyle/>
        <a:p>
          <a:endParaRPr lang="en-US"/>
        </a:p>
      </dgm:t>
    </dgm:pt>
    <dgm:pt modelId="{AD5320F2-FC4A-4965-8B56-CD60544EB3FE}" type="sibTrans" cxnId="{44DE0939-625A-4319-A7B7-657CD20AFA94}">
      <dgm:prSet/>
      <dgm:spPr/>
      <dgm:t>
        <a:bodyPr/>
        <a:lstStyle/>
        <a:p>
          <a:endParaRPr lang="en-US"/>
        </a:p>
      </dgm:t>
    </dgm:pt>
    <dgm:pt modelId="{961FAB8C-D5A7-4DA5-A4B5-B31D48A52E6C}">
      <dgm:prSet/>
      <dgm:spPr/>
      <dgm:t>
        <a:bodyPr/>
        <a:lstStyle/>
        <a:p>
          <a:pPr>
            <a:lnSpc>
              <a:spcPct val="100000"/>
            </a:lnSpc>
          </a:pPr>
          <a:r>
            <a:rPr lang="en-US"/>
            <a:t>Lack of trust </a:t>
          </a:r>
        </a:p>
      </dgm:t>
    </dgm:pt>
    <dgm:pt modelId="{B7057FD4-E882-4876-A729-111FA1FECABC}" type="parTrans" cxnId="{91ECE85F-49F9-4EF8-A7A1-1117BA1C031A}">
      <dgm:prSet/>
      <dgm:spPr/>
      <dgm:t>
        <a:bodyPr/>
        <a:lstStyle/>
        <a:p>
          <a:endParaRPr lang="en-US"/>
        </a:p>
      </dgm:t>
    </dgm:pt>
    <dgm:pt modelId="{D785F012-AFC9-4DD9-AC16-B040FB64A61A}" type="sibTrans" cxnId="{91ECE85F-49F9-4EF8-A7A1-1117BA1C031A}">
      <dgm:prSet/>
      <dgm:spPr/>
      <dgm:t>
        <a:bodyPr/>
        <a:lstStyle/>
        <a:p>
          <a:endParaRPr lang="en-US"/>
        </a:p>
      </dgm:t>
    </dgm:pt>
    <dgm:pt modelId="{8517BE80-6302-4F85-93EC-5D1744AABF29}">
      <dgm:prSet/>
      <dgm:spPr/>
      <dgm:t>
        <a:bodyPr/>
        <a:lstStyle/>
        <a:p>
          <a:pPr>
            <a:lnSpc>
              <a:spcPct val="100000"/>
            </a:lnSpc>
          </a:pPr>
          <a:r>
            <a:rPr lang="en-US"/>
            <a:t>Inefficient decision making </a:t>
          </a:r>
        </a:p>
      </dgm:t>
    </dgm:pt>
    <dgm:pt modelId="{4E16FA1D-0C20-47F4-A009-A3DB9E033EDB}" type="parTrans" cxnId="{3296E444-916D-4C82-924B-D8C8869ACF72}">
      <dgm:prSet/>
      <dgm:spPr/>
      <dgm:t>
        <a:bodyPr/>
        <a:lstStyle/>
        <a:p>
          <a:endParaRPr lang="en-US"/>
        </a:p>
      </dgm:t>
    </dgm:pt>
    <dgm:pt modelId="{F425C265-7B1D-405B-95B3-3DAA1C650659}" type="sibTrans" cxnId="{3296E444-916D-4C82-924B-D8C8869ACF72}">
      <dgm:prSet/>
      <dgm:spPr/>
      <dgm:t>
        <a:bodyPr/>
        <a:lstStyle/>
        <a:p>
          <a:endParaRPr lang="en-US"/>
        </a:p>
      </dgm:t>
    </dgm:pt>
    <dgm:pt modelId="{33623F4F-92D8-4177-97D9-463CCC18525A}">
      <dgm:prSet/>
      <dgm:spPr/>
      <dgm:t>
        <a:bodyPr/>
        <a:lstStyle/>
        <a:p>
          <a:pPr>
            <a:lnSpc>
              <a:spcPct val="100000"/>
            </a:lnSpc>
          </a:pPr>
          <a:r>
            <a:rPr lang="en-US"/>
            <a:t>Lack of motivation or engagement </a:t>
          </a:r>
        </a:p>
      </dgm:t>
    </dgm:pt>
    <dgm:pt modelId="{B037D064-5B70-4301-AEE8-33A0C4FB8559}" type="parTrans" cxnId="{480AD106-3D29-4434-BDF0-B22B6CD5436D}">
      <dgm:prSet/>
      <dgm:spPr/>
      <dgm:t>
        <a:bodyPr/>
        <a:lstStyle/>
        <a:p>
          <a:endParaRPr lang="en-US"/>
        </a:p>
      </dgm:t>
    </dgm:pt>
    <dgm:pt modelId="{90D1F3B4-5A5C-4991-B247-7BCBBFB380EB}" type="sibTrans" cxnId="{480AD106-3D29-4434-BDF0-B22B6CD5436D}">
      <dgm:prSet/>
      <dgm:spPr/>
      <dgm:t>
        <a:bodyPr/>
        <a:lstStyle/>
        <a:p>
          <a:endParaRPr lang="en-US"/>
        </a:p>
      </dgm:t>
    </dgm:pt>
    <dgm:pt modelId="{3228A11F-BB89-42EA-B2B5-C1CF40A891E8}" type="pres">
      <dgm:prSet presAssocID="{A08E94FA-0FCF-43B5-8214-1106F7F54F55}" presName="root" presStyleCnt="0">
        <dgm:presLayoutVars>
          <dgm:dir/>
          <dgm:resizeHandles val="exact"/>
        </dgm:presLayoutVars>
      </dgm:prSet>
      <dgm:spPr/>
    </dgm:pt>
    <dgm:pt modelId="{E62965BD-BAB9-4F6B-AD1A-5CA971048F9F}" type="pres">
      <dgm:prSet presAssocID="{8B5F9BA2-AA8C-4431-AAA2-27841F4B936F}" presName="compNode" presStyleCnt="0"/>
      <dgm:spPr/>
    </dgm:pt>
    <dgm:pt modelId="{235B00B1-70B5-4BF2-882A-3165E28D9BF0}" type="pres">
      <dgm:prSet presAssocID="{8B5F9BA2-AA8C-4431-AAA2-27841F4B936F}" presName="bgRect" presStyleLbl="bgShp" presStyleIdx="0" presStyleCnt="4"/>
      <dgm:spPr/>
    </dgm:pt>
    <dgm:pt modelId="{07FBDB0D-DD74-45DA-8CD3-DF35B7A8AAF3}" type="pres">
      <dgm:prSet presAssocID="{8B5F9BA2-AA8C-4431-AAA2-27841F4B936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lephone"/>
        </a:ext>
      </dgm:extLst>
    </dgm:pt>
    <dgm:pt modelId="{D28BBAD2-B35D-4B67-9C87-E7E6BE10D761}" type="pres">
      <dgm:prSet presAssocID="{8B5F9BA2-AA8C-4431-AAA2-27841F4B936F}" presName="spaceRect" presStyleCnt="0"/>
      <dgm:spPr/>
    </dgm:pt>
    <dgm:pt modelId="{559E0173-82D5-4C6A-9540-87E76F738EC8}" type="pres">
      <dgm:prSet presAssocID="{8B5F9BA2-AA8C-4431-AAA2-27841F4B936F}" presName="parTx" presStyleLbl="revTx" presStyleIdx="0" presStyleCnt="4">
        <dgm:presLayoutVars>
          <dgm:chMax val="0"/>
          <dgm:chPref val="0"/>
        </dgm:presLayoutVars>
      </dgm:prSet>
      <dgm:spPr/>
    </dgm:pt>
    <dgm:pt modelId="{19114BBD-5701-445C-BFB1-2E6294A16131}" type="pres">
      <dgm:prSet presAssocID="{AD5320F2-FC4A-4965-8B56-CD60544EB3FE}" presName="sibTrans" presStyleCnt="0"/>
      <dgm:spPr/>
    </dgm:pt>
    <dgm:pt modelId="{E2F2657C-00DE-46C3-8C08-09C9AD216D48}" type="pres">
      <dgm:prSet presAssocID="{961FAB8C-D5A7-4DA5-A4B5-B31D48A52E6C}" presName="compNode" presStyleCnt="0"/>
      <dgm:spPr/>
    </dgm:pt>
    <dgm:pt modelId="{5EAAEAC6-5B40-4F28-A6C5-A2D5CF39218E}" type="pres">
      <dgm:prSet presAssocID="{961FAB8C-D5A7-4DA5-A4B5-B31D48A52E6C}" presName="bgRect" presStyleLbl="bgShp" presStyleIdx="1" presStyleCnt="4"/>
      <dgm:spPr/>
    </dgm:pt>
    <dgm:pt modelId="{7179CFEF-7B61-4BE3-81AE-17F5FE54677B}" type="pres">
      <dgm:prSet presAssocID="{961FAB8C-D5A7-4DA5-A4B5-B31D48A52E6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CF8486EE-451B-4923-A3A8-C275E5726F2D}" type="pres">
      <dgm:prSet presAssocID="{961FAB8C-D5A7-4DA5-A4B5-B31D48A52E6C}" presName="spaceRect" presStyleCnt="0"/>
      <dgm:spPr/>
    </dgm:pt>
    <dgm:pt modelId="{5B1B1E30-4B3A-431C-8269-99D55964104B}" type="pres">
      <dgm:prSet presAssocID="{961FAB8C-D5A7-4DA5-A4B5-B31D48A52E6C}" presName="parTx" presStyleLbl="revTx" presStyleIdx="1" presStyleCnt="4">
        <dgm:presLayoutVars>
          <dgm:chMax val="0"/>
          <dgm:chPref val="0"/>
        </dgm:presLayoutVars>
      </dgm:prSet>
      <dgm:spPr/>
    </dgm:pt>
    <dgm:pt modelId="{7B3DCFA7-1C82-43A7-A64E-36F7568A5453}" type="pres">
      <dgm:prSet presAssocID="{D785F012-AFC9-4DD9-AC16-B040FB64A61A}" presName="sibTrans" presStyleCnt="0"/>
      <dgm:spPr/>
    </dgm:pt>
    <dgm:pt modelId="{106469A4-891B-48E0-B8BC-A7B2D32C40DA}" type="pres">
      <dgm:prSet presAssocID="{8517BE80-6302-4F85-93EC-5D1744AABF29}" presName="compNode" presStyleCnt="0"/>
      <dgm:spPr/>
    </dgm:pt>
    <dgm:pt modelId="{A3041E8E-3FEC-4F6C-A2CC-C1D6E3A0D8E8}" type="pres">
      <dgm:prSet presAssocID="{8517BE80-6302-4F85-93EC-5D1744AABF29}" presName="bgRect" presStyleLbl="bgShp" presStyleIdx="2" presStyleCnt="4"/>
      <dgm:spPr/>
    </dgm:pt>
    <dgm:pt modelId="{E273B861-1526-4351-9D9A-952A390E5681}" type="pres">
      <dgm:prSet presAssocID="{8517BE80-6302-4F85-93EC-5D1744AABF2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E9851BBA-9BA4-4FE7-9E26-C9D574ACBF99}" type="pres">
      <dgm:prSet presAssocID="{8517BE80-6302-4F85-93EC-5D1744AABF29}" presName="spaceRect" presStyleCnt="0"/>
      <dgm:spPr/>
    </dgm:pt>
    <dgm:pt modelId="{0495E2EF-FBFE-485C-AC73-269E8B9B4AC2}" type="pres">
      <dgm:prSet presAssocID="{8517BE80-6302-4F85-93EC-5D1744AABF29}" presName="parTx" presStyleLbl="revTx" presStyleIdx="2" presStyleCnt="4">
        <dgm:presLayoutVars>
          <dgm:chMax val="0"/>
          <dgm:chPref val="0"/>
        </dgm:presLayoutVars>
      </dgm:prSet>
      <dgm:spPr/>
    </dgm:pt>
    <dgm:pt modelId="{79364DC5-101F-42AE-8652-2743BE1BA939}" type="pres">
      <dgm:prSet presAssocID="{F425C265-7B1D-405B-95B3-3DAA1C650659}" presName="sibTrans" presStyleCnt="0"/>
      <dgm:spPr/>
    </dgm:pt>
    <dgm:pt modelId="{E23F8869-CC2F-489E-9A94-25DC74B3D04B}" type="pres">
      <dgm:prSet presAssocID="{33623F4F-92D8-4177-97D9-463CCC18525A}" presName="compNode" presStyleCnt="0"/>
      <dgm:spPr/>
    </dgm:pt>
    <dgm:pt modelId="{FE0BAAF4-627F-461D-9DBA-9E4CDB9F9A7E}" type="pres">
      <dgm:prSet presAssocID="{33623F4F-92D8-4177-97D9-463CCC18525A}" presName="bgRect" presStyleLbl="bgShp" presStyleIdx="3" presStyleCnt="4"/>
      <dgm:spPr/>
    </dgm:pt>
    <dgm:pt modelId="{49DACB27-26CD-49F5-9D85-ADCBA34C0C12}" type="pres">
      <dgm:prSet presAssocID="{33623F4F-92D8-4177-97D9-463CCC18525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ad Face with No Fill"/>
        </a:ext>
      </dgm:extLst>
    </dgm:pt>
    <dgm:pt modelId="{60BED2A7-E61D-49DF-8914-6520ACAB83B2}" type="pres">
      <dgm:prSet presAssocID="{33623F4F-92D8-4177-97D9-463CCC18525A}" presName="spaceRect" presStyleCnt="0"/>
      <dgm:spPr/>
    </dgm:pt>
    <dgm:pt modelId="{F454829F-DE60-41BA-B39C-7735A265FDA3}" type="pres">
      <dgm:prSet presAssocID="{33623F4F-92D8-4177-97D9-463CCC18525A}" presName="parTx" presStyleLbl="revTx" presStyleIdx="3" presStyleCnt="4">
        <dgm:presLayoutVars>
          <dgm:chMax val="0"/>
          <dgm:chPref val="0"/>
        </dgm:presLayoutVars>
      </dgm:prSet>
      <dgm:spPr/>
    </dgm:pt>
  </dgm:ptLst>
  <dgm:cxnLst>
    <dgm:cxn modelId="{480AD106-3D29-4434-BDF0-B22B6CD5436D}" srcId="{A08E94FA-0FCF-43B5-8214-1106F7F54F55}" destId="{33623F4F-92D8-4177-97D9-463CCC18525A}" srcOrd="3" destOrd="0" parTransId="{B037D064-5B70-4301-AEE8-33A0C4FB8559}" sibTransId="{90D1F3B4-5A5C-4991-B247-7BCBBFB380EB}"/>
    <dgm:cxn modelId="{6CE6C909-17F4-4EAD-9BB4-D1C54D5D7DFF}" type="presOf" srcId="{8B5F9BA2-AA8C-4431-AAA2-27841F4B936F}" destId="{559E0173-82D5-4C6A-9540-87E76F738EC8}" srcOrd="0" destOrd="0" presId="urn:microsoft.com/office/officeart/2018/2/layout/IconVerticalSolidList"/>
    <dgm:cxn modelId="{C052C60A-0648-461D-AC72-C1DCF39B5275}" type="presOf" srcId="{A08E94FA-0FCF-43B5-8214-1106F7F54F55}" destId="{3228A11F-BB89-42EA-B2B5-C1CF40A891E8}" srcOrd="0" destOrd="0" presId="urn:microsoft.com/office/officeart/2018/2/layout/IconVerticalSolidList"/>
    <dgm:cxn modelId="{282F6D24-ABA9-487F-9D3C-70AC26CCE5CB}" type="presOf" srcId="{961FAB8C-D5A7-4DA5-A4B5-B31D48A52E6C}" destId="{5B1B1E30-4B3A-431C-8269-99D55964104B}" srcOrd="0" destOrd="0" presId="urn:microsoft.com/office/officeart/2018/2/layout/IconVerticalSolidList"/>
    <dgm:cxn modelId="{44DE0939-625A-4319-A7B7-657CD20AFA94}" srcId="{A08E94FA-0FCF-43B5-8214-1106F7F54F55}" destId="{8B5F9BA2-AA8C-4431-AAA2-27841F4B936F}" srcOrd="0" destOrd="0" parTransId="{341D23EE-FA31-4C88-878C-298332E48A69}" sibTransId="{AD5320F2-FC4A-4965-8B56-CD60544EB3FE}"/>
    <dgm:cxn modelId="{91ECE85F-49F9-4EF8-A7A1-1117BA1C031A}" srcId="{A08E94FA-0FCF-43B5-8214-1106F7F54F55}" destId="{961FAB8C-D5A7-4DA5-A4B5-B31D48A52E6C}" srcOrd="1" destOrd="0" parTransId="{B7057FD4-E882-4876-A729-111FA1FECABC}" sibTransId="{D785F012-AFC9-4DD9-AC16-B040FB64A61A}"/>
    <dgm:cxn modelId="{3296E444-916D-4C82-924B-D8C8869ACF72}" srcId="{A08E94FA-0FCF-43B5-8214-1106F7F54F55}" destId="{8517BE80-6302-4F85-93EC-5D1744AABF29}" srcOrd="2" destOrd="0" parTransId="{4E16FA1D-0C20-47F4-A009-A3DB9E033EDB}" sibTransId="{F425C265-7B1D-405B-95B3-3DAA1C650659}"/>
    <dgm:cxn modelId="{C10D867A-168B-4B34-8CAF-F906C876E331}" type="presOf" srcId="{8517BE80-6302-4F85-93EC-5D1744AABF29}" destId="{0495E2EF-FBFE-485C-AC73-269E8B9B4AC2}" srcOrd="0" destOrd="0" presId="urn:microsoft.com/office/officeart/2018/2/layout/IconVerticalSolidList"/>
    <dgm:cxn modelId="{D941C4BB-9724-45B7-A9CC-C4A03D08D29B}" type="presOf" srcId="{33623F4F-92D8-4177-97D9-463CCC18525A}" destId="{F454829F-DE60-41BA-B39C-7735A265FDA3}" srcOrd="0" destOrd="0" presId="urn:microsoft.com/office/officeart/2018/2/layout/IconVerticalSolidList"/>
    <dgm:cxn modelId="{4E777CBB-161C-47B7-886B-95776B1ED896}" type="presParOf" srcId="{3228A11F-BB89-42EA-B2B5-C1CF40A891E8}" destId="{E62965BD-BAB9-4F6B-AD1A-5CA971048F9F}" srcOrd="0" destOrd="0" presId="urn:microsoft.com/office/officeart/2018/2/layout/IconVerticalSolidList"/>
    <dgm:cxn modelId="{82D90365-0092-4776-870D-2D54A38B62EE}" type="presParOf" srcId="{E62965BD-BAB9-4F6B-AD1A-5CA971048F9F}" destId="{235B00B1-70B5-4BF2-882A-3165E28D9BF0}" srcOrd="0" destOrd="0" presId="urn:microsoft.com/office/officeart/2018/2/layout/IconVerticalSolidList"/>
    <dgm:cxn modelId="{E1E11BF6-C2E8-4023-A153-8B6A16F61F3F}" type="presParOf" srcId="{E62965BD-BAB9-4F6B-AD1A-5CA971048F9F}" destId="{07FBDB0D-DD74-45DA-8CD3-DF35B7A8AAF3}" srcOrd="1" destOrd="0" presId="urn:microsoft.com/office/officeart/2018/2/layout/IconVerticalSolidList"/>
    <dgm:cxn modelId="{CCA060A6-3ECB-4A13-BB20-E37CD2384045}" type="presParOf" srcId="{E62965BD-BAB9-4F6B-AD1A-5CA971048F9F}" destId="{D28BBAD2-B35D-4B67-9C87-E7E6BE10D761}" srcOrd="2" destOrd="0" presId="urn:microsoft.com/office/officeart/2018/2/layout/IconVerticalSolidList"/>
    <dgm:cxn modelId="{7E788F0C-FC78-423F-803D-27FC2C6CE151}" type="presParOf" srcId="{E62965BD-BAB9-4F6B-AD1A-5CA971048F9F}" destId="{559E0173-82D5-4C6A-9540-87E76F738EC8}" srcOrd="3" destOrd="0" presId="urn:microsoft.com/office/officeart/2018/2/layout/IconVerticalSolidList"/>
    <dgm:cxn modelId="{0F68654C-BB27-4975-B136-0AE940048EDC}" type="presParOf" srcId="{3228A11F-BB89-42EA-B2B5-C1CF40A891E8}" destId="{19114BBD-5701-445C-BFB1-2E6294A16131}" srcOrd="1" destOrd="0" presId="urn:microsoft.com/office/officeart/2018/2/layout/IconVerticalSolidList"/>
    <dgm:cxn modelId="{FFF55407-6DAB-4AA5-8E50-FEADA61EF93E}" type="presParOf" srcId="{3228A11F-BB89-42EA-B2B5-C1CF40A891E8}" destId="{E2F2657C-00DE-46C3-8C08-09C9AD216D48}" srcOrd="2" destOrd="0" presId="urn:microsoft.com/office/officeart/2018/2/layout/IconVerticalSolidList"/>
    <dgm:cxn modelId="{0C02C088-C438-4521-9A1B-48273799E331}" type="presParOf" srcId="{E2F2657C-00DE-46C3-8C08-09C9AD216D48}" destId="{5EAAEAC6-5B40-4F28-A6C5-A2D5CF39218E}" srcOrd="0" destOrd="0" presId="urn:microsoft.com/office/officeart/2018/2/layout/IconVerticalSolidList"/>
    <dgm:cxn modelId="{C22916CE-0E54-4E35-B066-B1DC23CB5025}" type="presParOf" srcId="{E2F2657C-00DE-46C3-8C08-09C9AD216D48}" destId="{7179CFEF-7B61-4BE3-81AE-17F5FE54677B}" srcOrd="1" destOrd="0" presId="urn:microsoft.com/office/officeart/2018/2/layout/IconVerticalSolidList"/>
    <dgm:cxn modelId="{2428722C-80C3-4C3C-8736-0C3406E8DE51}" type="presParOf" srcId="{E2F2657C-00DE-46C3-8C08-09C9AD216D48}" destId="{CF8486EE-451B-4923-A3A8-C275E5726F2D}" srcOrd="2" destOrd="0" presId="urn:microsoft.com/office/officeart/2018/2/layout/IconVerticalSolidList"/>
    <dgm:cxn modelId="{B4FAD855-043A-4848-B488-06FA24159738}" type="presParOf" srcId="{E2F2657C-00DE-46C3-8C08-09C9AD216D48}" destId="{5B1B1E30-4B3A-431C-8269-99D55964104B}" srcOrd="3" destOrd="0" presId="urn:microsoft.com/office/officeart/2018/2/layout/IconVerticalSolidList"/>
    <dgm:cxn modelId="{71B5EBD4-D92C-445D-8EBD-85269F546030}" type="presParOf" srcId="{3228A11F-BB89-42EA-B2B5-C1CF40A891E8}" destId="{7B3DCFA7-1C82-43A7-A64E-36F7568A5453}" srcOrd="3" destOrd="0" presId="urn:microsoft.com/office/officeart/2018/2/layout/IconVerticalSolidList"/>
    <dgm:cxn modelId="{AFB51A59-802C-413F-AEE0-883559737F43}" type="presParOf" srcId="{3228A11F-BB89-42EA-B2B5-C1CF40A891E8}" destId="{106469A4-891B-48E0-B8BC-A7B2D32C40DA}" srcOrd="4" destOrd="0" presId="urn:microsoft.com/office/officeart/2018/2/layout/IconVerticalSolidList"/>
    <dgm:cxn modelId="{A9B8CEE3-78C3-49DB-9012-B0C818B74CA8}" type="presParOf" srcId="{106469A4-891B-48E0-B8BC-A7B2D32C40DA}" destId="{A3041E8E-3FEC-4F6C-A2CC-C1D6E3A0D8E8}" srcOrd="0" destOrd="0" presId="urn:microsoft.com/office/officeart/2018/2/layout/IconVerticalSolidList"/>
    <dgm:cxn modelId="{957C5BDB-FB76-4BDF-AB00-C4A2FBB5BD6F}" type="presParOf" srcId="{106469A4-891B-48E0-B8BC-A7B2D32C40DA}" destId="{E273B861-1526-4351-9D9A-952A390E5681}" srcOrd="1" destOrd="0" presId="urn:microsoft.com/office/officeart/2018/2/layout/IconVerticalSolidList"/>
    <dgm:cxn modelId="{AB263C6C-7720-4B4F-B4DA-F11B3FD53F11}" type="presParOf" srcId="{106469A4-891B-48E0-B8BC-A7B2D32C40DA}" destId="{E9851BBA-9BA4-4FE7-9E26-C9D574ACBF99}" srcOrd="2" destOrd="0" presId="urn:microsoft.com/office/officeart/2018/2/layout/IconVerticalSolidList"/>
    <dgm:cxn modelId="{2E45DD5C-C1DF-4D58-B7A6-6B3F3DE08557}" type="presParOf" srcId="{106469A4-891B-48E0-B8BC-A7B2D32C40DA}" destId="{0495E2EF-FBFE-485C-AC73-269E8B9B4AC2}" srcOrd="3" destOrd="0" presId="urn:microsoft.com/office/officeart/2018/2/layout/IconVerticalSolidList"/>
    <dgm:cxn modelId="{98DA4A99-D65E-42C4-9D5D-98A0CB62E68B}" type="presParOf" srcId="{3228A11F-BB89-42EA-B2B5-C1CF40A891E8}" destId="{79364DC5-101F-42AE-8652-2743BE1BA939}" srcOrd="5" destOrd="0" presId="urn:microsoft.com/office/officeart/2018/2/layout/IconVerticalSolidList"/>
    <dgm:cxn modelId="{F5C918F3-5538-45F2-9DA6-CA244D1D52EB}" type="presParOf" srcId="{3228A11F-BB89-42EA-B2B5-C1CF40A891E8}" destId="{E23F8869-CC2F-489E-9A94-25DC74B3D04B}" srcOrd="6" destOrd="0" presId="urn:microsoft.com/office/officeart/2018/2/layout/IconVerticalSolidList"/>
    <dgm:cxn modelId="{AD7E7051-434D-4C26-A806-9153CF97CF16}" type="presParOf" srcId="{E23F8869-CC2F-489E-9A94-25DC74B3D04B}" destId="{FE0BAAF4-627F-461D-9DBA-9E4CDB9F9A7E}" srcOrd="0" destOrd="0" presId="urn:microsoft.com/office/officeart/2018/2/layout/IconVerticalSolidList"/>
    <dgm:cxn modelId="{6550C662-FD3C-4537-98DA-BBBE038B18AB}" type="presParOf" srcId="{E23F8869-CC2F-489E-9A94-25DC74B3D04B}" destId="{49DACB27-26CD-49F5-9D85-ADCBA34C0C12}" srcOrd="1" destOrd="0" presId="urn:microsoft.com/office/officeart/2018/2/layout/IconVerticalSolidList"/>
    <dgm:cxn modelId="{89A48F1B-4AE8-4518-BD27-5C33C3CC8BF8}" type="presParOf" srcId="{E23F8869-CC2F-489E-9A94-25DC74B3D04B}" destId="{60BED2A7-E61D-49DF-8914-6520ACAB83B2}" srcOrd="2" destOrd="0" presId="urn:microsoft.com/office/officeart/2018/2/layout/IconVerticalSolidList"/>
    <dgm:cxn modelId="{732B1388-13A7-4313-9693-9737C4577B82}" type="presParOf" srcId="{E23F8869-CC2F-489E-9A94-25DC74B3D04B}" destId="{F454829F-DE60-41BA-B39C-7735A265FDA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5B00B1-70B5-4BF2-882A-3165E28D9BF0}">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FBDB0D-DD74-45DA-8CD3-DF35B7A8AAF3}">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9E0173-82D5-4C6A-9540-87E76F738EC8}">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Communication </a:t>
          </a:r>
        </a:p>
      </dsp:txBody>
      <dsp:txXfrm>
        <a:off x="1057183" y="1805"/>
        <a:ext cx="9458416" cy="915310"/>
      </dsp:txXfrm>
    </dsp:sp>
    <dsp:sp modelId="{5EAAEAC6-5B40-4F28-A6C5-A2D5CF39218E}">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79CFEF-7B61-4BE3-81AE-17F5FE54677B}">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1B1E30-4B3A-431C-8269-99D55964104B}">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Lack of trust </a:t>
          </a:r>
        </a:p>
      </dsp:txBody>
      <dsp:txXfrm>
        <a:off x="1057183" y="1145944"/>
        <a:ext cx="9458416" cy="915310"/>
      </dsp:txXfrm>
    </dsp:sp>
    <dsp:sp modelId="{A3041E8E-3FEC-4F6C-A2CC-C1D6E3A0D8E8}">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73B861-1526-4351-9D9A-952A390E5681}">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95E2EF-FBFE-485C-AC73-269E8B9B4AC2}">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Inefficient decision making </a:t>
          </a:r>
        </a:p>
      </dsp:txBody>
      <dsp:txXfrm>
        <a:off x="1057183" y="2290082"/>
        <a:ext cx="9458416" cy="915310"/>
      </dsp:txXfrm>
    </dsp:sp>
    <dsp:sp modelId="{FE0BAAF4-627F-461D-9DBA-9E4CDB9F9A7E}">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DACB27-26CD-49F5-9D85-ADCBA34C0C12}">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54829F-DE60-41BA-B39C-7735A265FDA3}">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Lack of motivation or engagement </a:t>
          </a:r>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716FE8-7073-4A88-B630-5D71F5C0407D}" type="datetimeFigureOut">
              <a:t>12/9/2024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C64004-FD83-4231-B9EA-7BD16D06DD5D}" type="slidenum">
              <a:t>‹#›</a:t>
            </a:fld>
            <a:endParaRPr lang="en-US"/>
          </a:p>
        </p:txBody>
      </p:sp>
    </p:spTree>
    <p:extLst>
      <p:ext uri="{BB962C8B-B14F-4D97-AF65-F5344CB8AC3E}">
        <p14:creationId xmlns:p14="http://schemas.microsoft.com/office/powerpoint/2010/main" val="2184808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Hello, my name is Tia, and in this presentation, I will be discussing the critical role of teamwork in achieving success within a policing context. I will present evidence to support my research, highlighting the essential skills of teamwork and collaboration required not only in everyday life but, more importantly, within the police force.</a:t>
            </a:r>
          </a:p>
          <a:p>
            <a:r>
              <a:rPr lang="en-US" dirty="0"/>
              <a:t>To begin, teamwork is defined as the ability to work effectively within a group or alongside others to achieve a common goal (Cambridge Dictionary, 2019).</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8C64004-FD83-4231-B9EA-7BD16D06DD5D}" type="slidenum">
              <a:t>1</a:t>
            </a:fld>
            <a:endParaRPr lang="en-US"/>
          </a:p>
        </p:txBody>
      </p:sp>
    </p:spTree>
    <p:extLst>
      <p:ext uri="{BB962C8B-B14F-4D97-AF65-F5344CB8AC3E}">
        <p14:creationId xmlns:p14="http://schemas.microsoft.com/office/powerpoint/2010/main" val="35491130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is a cornerstone of successful teamwork and collaboration. It involves the exchange of information between individuals and locations through various means, such as speaking, mobile phones, radios, and more (Cambridge Dictionary, 2023). In a team setting, clear communication fosters a supportive and engaging environment, helping everyone understand what needs to be done and how to do it. This leads to increased motivation among team members to achieve shared goals and business objectives. In policing, communication is particularly crucial. It not only helps build relationships but also facilitates the sharing of information, ideas, concerns, and feedback. By ensuring everyone feels heard, effective communication reduces misunderstandings and prevents miscommunication within the team. Whether providing updates or resolving conflicts, strong communication enables officers to work together seamlessly, maintain safety, and fulfill their mission. A successful police team relies on a blend of clarity, active listening, respect, and emotional intelligence to function cohesively and efficiently (College of Policing, 2021).</a:t>
            </a:r>
          </a:p>
          <a:p>
            <a:endParaRPr lang="en-US" dirty="0">
              <a:ea typeface="Calibri"/>
              <a:cs typeface="Calibri"/>
            </a:endParaRPr>
          </a:p>
          <a:p>
            <a:r>
              <a:rPr lang="en-US" dirty="0"/>
              <a:t>Trust and respect are essential elements for effective collaboration in policing. When officers trust one another, they can coordinate more efficiently and respond decisively in emergency situations. Moreover, trust and respect foster stronger relationships with communities, encouraging cooperation and the sharing of critical information, which ultimately enhances public confidence in law enforcement (Government Event, 2024). Trust within teams is especially crucial. In high-pressure situations, knowing that you have a reliable colleague to turn to—someone who will listen and offer support—provides great reassurance. Personally, throughout my career, I’ve been fortunate to feel confident in being honest with my supervisor about how I'm coping, knowing I’ll receive the support I need (Cheshire Police Federation, 2023).</a:t>
            </a:r>
            <a:endParaRPr lang="en-US" dirty="0">
              <a:ea typeface="Calibri"/>
              <a:cs typeface="Calibri"/>
            </a:endParaRPr>
          </a:p>
          <a:p>
            <a:endParaRPr lang="en-US" dirty="0"/>
          </a:p>
          <a:p>
            <a:endParaRPr lang="en-US" dirty="0">
              <a:ea typeface="Calibri" panose="020F0502020204030204"/>
              <a:cs typeface="Calibri" panose="020F0502020204030204"/>
            </a:endParaRPr>
          </a:p>
          <a:p>
            <a:r>
              <a:rPr lang="en-US" dirty="0">
                <a:ea typeface="Calibri" panose="020F0502020204030204"/>
                <a:cs typeface="Calibri" panose="020F0502020204030204"/>
              </a:rPr>
              <a:t>Roles and accountability- </a:t>
            </a:r>
            <a:r>
              <a:rPr lang="en-US" dirty="0"/>
              <a:t>Leadership stages</a:t>
            </a:r>
            <a:endParaRPr lang="en-US" dirty="0">
              <a:ea typeface="Calibri"/>
              <a:cs typeface="Calibri"/>
            </a:endParaRPr>
          </a:p>
          <a:p>
            <a:r>
              <a:rPr lang="en-US" dirty="0"/>
              <a:t>A team always requires a leader to define roles and ensure accountability among members, which helps tasks run smoothly. In the high-pressure, unpredictable world of policing, having a leader who can clearly communicate the mission and allocate resources is key to completing tasks effectively and on time. The team leader oversees performance, ensuring officers fulfill their duties and that tasks meet required standards. This accountability helps maintain discipline. A strong leader also motivates the team, supports morale, and fosters collaboration, particularly in stressful situations. In rapidly changing environments, they make critical decisions on tactics and resources, ensuring the team adapts. Additionally, a leader manages conflicts within the team, preserving effectiveness and cohesion. In short, a team leader is crucial for ensuring direction, accountability, and coordination, enabling successful and efficient law enforcement operations</a:t>
            </a:r>
            <a:endParaRPr lang="en-US" dirty="0">
              <a:ea typeface="Calibri"/>
              <a:cs typeface="Calibri"/>
            </a:endParaRPr>
          </a:p>
          <a:p>
            <a:r>
              <a:rPr lang="en-US" dirty="0"/>
              <a:t>The leadership knowledge, skills, attitudes, behaviors, and performance expected of police officers, staff, and volunteers at each stage are outlined here. These standards define what good leadership looks like when individuals are fulfilling their roles and responsibilities.</a:t>
            </a:r>
            <a:endParaRPr lang="en-US" dirty="0">
              <a:ea typeface="Calibri"/>
              <a:cs typeface="Calibri"/>
            </a:endParaRPr>
          </a:p>
          <a:p>
            <a:r>
              <a:rPr lang="en-US" dirty="0"/>
              <a:t>The leadership standards are based on the Code of Ethics, the Competency and Values Framework (CVF), professional policing profiles, leadership research, and national policing priorities.</a:t>
            </a:r>
            <a:endParaRPr lang="en-US" dirty="0">
              <a:ea typeface="Calibri"/>
              <a:cs typeface="Calibri"/>
            </a:endParaRPr>
          </a:p>
          <a:p>
            <a:endParaRPr lang="en-US" dirty="0">
              <a:ea typeface="Calibri"/>
              <a:cs typeface="Calibri"/>
            </a:endParaRPr>
          </a:p>
          <a:p>
            <a:endParaRPr lang="en-US" dirty="0">
              <a:ea typeface="Calibri"/>
              <a:cs typeface="Calibri"/>
            </a:endParaRPr>
          </a:p>
          <a:p>
            <a:r>
              <a:rPr lang="en-US" dirty="0"/>
              <a:t>Feedback and Improvement – Training</a:t>
            </a:r>
            <a:br>
              <a:rPr lang="en-US" dirty="0">
                <a:cs typeface="+mn-lt"/>
              </a:rPr>
            </a:br>
            <a:r>
              <a:rPr lang="en-US" dirty="0"/>
              <a:t>Regular testing and evaluation are essential in most police departments, with the results carefully documented. It’s crucial to understand which training programs are effective and which are not, in order to make continuous improvements. </a:t>
            </a:r>
          </a:p>
          <a:p>
            <a:r>
              <a:rPr lang="en-US" b="1" dirty="0"/>
              <a:t>Improved Performance</a:t>
            </a:r>
            <a:r>
              <a:rPr lang="en-US" dirty="0"/>
              <a:t>: Regular feedback helps officers understand strengths and areas for improvement, leading to better individual and team performance.</a:t>
            </a:r>
            <a:endParaRPr lang="en-US" dirty="0">
              <a:ea typeface="Calibri" panose="020F0502020204030204"/>
              <a:cs typeface="Calibri" panose="020F0502020204030204"/>
            </a:endParaRPr>
          </a:p>
          <a:p>
            <a:r>
              <a:rPr lang="en-US" b="1" dirty="0"/>
              <a:t>Enhanced Communication</a:t>
            </a:r>
            <a:r>
              <a:rPr lang="en-US" dirty="0"/>
              <a:t>: Encourages open dialogue, helping team members express concerns, share ideas, and clarify expectations.</a:t>
            </a:r>
            <a:endParaRPr lang="en-US" dirty="0">
              <a:ea typeface="Calibri" panose="020F0502020204030204"/>
              <a:cs typeface="Calibri" panose="020F0502020204030204"/>
            </a:endParaRPr>
          </a:p>
          <a:p>
            <a:r>
              <a:rPr lang="en-US" b="1"/>
              <a:t>Skill Development</a:t>
            </a:r>
            <a:r>
              <a:rPr lang="en-US"/>
              <a:t>: Constructive feedback supports continuous learning, helping officers build their skills and adapt to new challenges.</a:t>
            </a:r>
            <a:endParaRPr lang="en-US">
              <a:ea typeface="Calibri" panose="020F0502020204030204"/>
              <a:cs typeface="Calibri" panose="020F0502020204030204"/>
            </a:endParaRPr>
          </a:p>
          <a:p>
            <a:r>
              <a:rPr lang="en-US" b="1"/>
              <a:t>Increased Accountability</a:t>
            </a:r>
            <a:r>
              <a:rPr lang="en-US"/>
              <a:t>: Feedback reinforces personal responsibility and ensures tasks are completed to the required standard.</a:t>
            </a:r>
            <a:endParaRPr lang="en-US">
              <a:ea typeface="Calibri" panose="020F0502020204030204"/>
              <a:cs typeface="Calibri" panose="020F0502020204030204"/>
            </a:endParaRPr>
          </a:p>
          <a:p>
            <a:r>
              <a:rPr lang="en-US" b="1"/>
              <a:t>Boosted Morale</a:t>
            </a:r>
            <a:r>
              <a:rPr lang="en-US"/>
              <a:t>: Positive feedback fosters motivation and confidence, while constructive feedback helps individuals grow without feeling discouraged.</a:t>
            </a:r>
            <a:endParaRPr lang="en-US">
              <a:ea typeface="Calibri" panose="020F0502020204030204"/>
              <a:cs typeface="Calibri" panose="020F0502020204030204"/>
            </a:endParaRPr>
          </a:p>
          <a:p>
            <a:r>
              <a:rPr lang="en-US" b="1" dirty="0"/>
              <a:t>Stronger Team Cohesion</a:t>
            </a:r>
            <a:r>
              <a:rPr lang="en-US" dirty="0"/>
              <a:t>: Regular feedback promotes trust and collaboration, strengthening team relationships and overall effectiveness.</a:t>
            </a:r>
            <a:endParaRPr lang="en-US" dirty="0">
              <a:ea typeface="Calibri" panose="020F0502020204030204"/>
              <a:cs typeface="Calibri" panose="020F0502020204030204"/>
            </a:endParaRPr>
          </a:p>
          <a:p>
            <a:r>
              <a:rPr lang="en-US" dirty="0"/>
              <a:t>Officer Safety</a:t>
            </a:r>
            <a:br>
              <a:rPr lang="en-US" dirty="0">
                <a:cs typeface="+mn-lt"/>
              </a:rPr>
            </a:br>
            <a:r>
              <a:rPr lang="en-US" dirty="0"/>
              <a:t>The principle of "See something, say something" is vital. Mentoring, refining skills, offering reminders, remediation, and supervision all play key roles in ensuring officer safety and readiness.</a:t>
            </a:r>
            <a:endParaRPr lang="en-US" dirty="0">
              <a:ea typeface="Calibri"/>
              <a:cs typeface="Calibri"/>
            </a:endParaRPr>
          </a:p>
          <a:p>
            <a:r>
              <a:rPr lang="en-US" dirty="0"/>
              <a:t>Performance</a:t>
            </a:r>
            <a:br>
              <a:rPr lang="en-US" dirty="0">
                <a:cs typeface="+mn-lt"/>
              </a:rPr>
            </a:br>
            <a:r>
              <a:rPr lang="en-US" dirty="0"/>
              <a:t>As Dave Lyons puts it, "How can we expect consistent, high-quality performance without providing officers with feedback on how they’re performing?"</a:t>
            </a:r>
            <a:endParaRPr lang="en-US" dirty="0">
              <a:ea typeface="Calibri"/>
              <a:cs typeface="Calibri"/>
            </a:endParaRPr>
          </a:p>
          <a:p>
            <a:r>
              <a:rPr lang="en-US" dirty="0"/>
              <a:t>Ongoing Improvements</a:t>
            </a:r>
            <a:br>
              <a:rPr lang="en-US" dirty="0">
                <a:cs typeface="+mn-lt"/>
              </a:rPr>
            </a:br>
            <a:r>
              <a:rPr lang="en-US" dirty="0"/>
              <a:t>Feedback is a valuable data element used by green and black belts to identify bottlenecks and assess interventions aimed at improving efficiency and effectiveness within the force.</a:t>
            </a:r>
            <a:endParaRPr lang="en-US" dirty="0">
              <a:ea typeface="Calibri"/>
              <a:cs typeface="Calibri"/>
            </a:endParaRPr>
          </a:p>
          <a:p>
            <a:endParaRPr lang="en-US" dirty="0">
              <a:ea typeface="Calibri"/>
              <a:cs typeface="Calibri"/>
            </a:endParaRPr>
          </a:p>
          <a:p>
            <a:endParaRPr lang="en-US" dirty="0">
              <a:ea typeface="Calibri"/>
              <a:cs typeface="Calibri"/>
            </a:endParaRPr>
          </a:p>
          <a:p>
            <a:br>
              <a:rPr lang="en-US" dirty="0"/>
            </a:br>
            <a:endParaRPr lang="en-US" dirty="0"/>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8C64004-FD83-4231-B9EA-7BD16D06DD5D}" type="slidenum">
              <a:rPr lang="en-US"/>
              <a:t>2</a:t>
            </a:fld>
            <a:endParaRPr lang="en-US"/>
          </a:p>
        </p:txBody>
      </p:sp>
    </p:spTree>
    <p:extLst>
      <p:ext uri="{BB962C8B-B14F-4D97-AF65-F5344CB8AC3E}">
        <p14:creationId xmlns:p14="http://schemas.microsoft.com/office/powerpoint/2010/main" val="3899257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in Policing</a:t>
            </a:r>
            <a:br>
              <a:rPr lang="en-US" dirty="0">
                <a:cs typeface="+mn-lt"/>
              </a:rPr>
            </a:br>
            <a:r>
              <a:rPr lang="en-US" dirty="0"/>
              <a:t>Effective teamwork and communication are crucial in law enforcement, but communication challenges can significantly hinder performance, safety, and team cohesion. These challenges can range from technical issues and misunderstandings to interpersonal conflicts and organizational barriers. Such issues can lead to operational inefficiencies, reduced safety, and low morale.</a:t>
            </a:r>
            <a:endParaRPr lang="en-US" dirty="0">
              <a:ea typeface="Calibri"/>
              <a:cs typeface="Calibri"/>
            </a:endParaRPr>
          </a:p>
          <a:p>
            <a:r>
              <a:rPr lang="en-US" dirty="0"/>
              <a:t>To overcome these challenges, police agencies must invest in improving communication systems, fostering a culture of open dialogue, and training officers in effective communication skills. Addressing these issues can enhance teamwork, improve operational outcomes, and ensure the safety of both officers and the public.</a:t>
            </a:r>
            <a:endParaRPr lang="en-US" dirty="0">
              <a:ea typeface="Calibri"/>
              <a:cs typeface="Calibri"/>
            </a:endParaRPr>
          </a:p>
          <a:p>
            <a:r>
              <a:rPr lang="en-US" dirty="0"/>
              <a:t>Statistics-</a:t>
            </a:r>
            <a:endParaRPr lang="en-US" dirty="0">
              <a:ea typeface="Calibri"/>
              <a:cs typeface="Calibri"/>
            </a:endParaRPr>
          </a:p>
          <a:p>
            <a:r>
              <a:rPr lang="en-US" dirty="0"/>
              <a:t>86% of team members believe workplace failures stem from ineffective communication.</a:t>
            </a:r>
            <a:endParaRPr lang="en-US" dirty="0">
              <a:ea typeface="Calibri"/>
              <a:cs typeface="Calibri"/>
            </a:endParaRPr>
          </a:p>
          <a:p>
            <a:r>
              <a:rPr lang="en-US" dirty="0"/>
              <a:t>Teams with strong communication plans are 3.5 times more likely to outperform their peers.</a:t>
            </a:r>
            <a:endParaRPr lang="en-US" dirty="0">
              <a:ea typeface="Calibri"/>
              <a:cs typeface="Calibri"/>
            </a:endParaRPr>
          </a:p>
          <a:p>
            <a:r>
              <a:rPr lang="en-US" dirty="0"/>
              <a:t>Improving team communication boosts both team and individual success.</a:t>
            </a:r>
            <a:endParaRPr lang="en-US" dirty="0">
              <a:ea typeface="Calibri"/>
              <a:cs typeface="Calibri"/>
            </a:endParaRPr>
          </a:p>
          <a:p>
            <a:r>
              <a:rPr lang="en-US" dirty="0"/>
              <a:t>Competing priorities and personality clashes can hinder collaboration, leading to unresolved issues and poor communication ("Common Team Communication Problems, 2022").</a:t>
            </a:r>
            <a:endParaRPr lang="en-US" dirty="0">
              <a:ea typeface="Calibri"/>
              <a:cs typeface="Calibri"/>
            </a:endParaRPr>
          </a:p>
          <a:p>
            <a:endParaRPr lang="en-US" dirty="0">
              <a:ea typeface="Calibri"/>
              <a:cs typeface="Calibri"/>
            </a:endParaRPr>
          </a:p>
          <a:p>
            <a:r>
              <a:rPr lang="en-US" dirty="0"/>
              <a:t>Lack of Trust in Policing</a:t>
            </a:r>
            <a:br>
              <a:rPr lang="en-US" dirty="0">
                <a:cs typeface="+mn-lt"/>
              </a:rPr>
            </a:br>
            <a:r>
              <a:rPr lang="en-US" dirty="0"/>
              <a:t>Trust is fundamental to effective teamwork and collaboration in law enforcement. It’s essential among officers, between leadership and subordinates, and within the community. Without trust, police teams struggle with communication breakdowns, poor coordination, internal conflict, and low morale, all of which undermine safety, efficiency, and public confidence.</a:t>
            </a:r>
            <a:endParaRPr lang="en-US" dirty="0">
              <a:ea typeface="Calibri"/>
              <a:cs typeface="Calibri"/>
            </a:endParaRPr>
          </a:p>
          <a:p>
            <a:r>
              <a:rPr lang="en-US" dirty="0"/>
              <a:t>Addressing trust issues requires open communication, transparency, strong leadership, and a culture of mutual respect and accountability. When team members fail to share crucial information or support each other’s success, trust erodes, leading to decreased morale and diminished teamwork.</a:t>
            </a:r>
            <a:endParaRPr lang="en-US" dirty="0">
              <a:ea typeface="Calibri"/>
              <a:cs typeface="Calibri"/>
            </a:endParaRPr>
          </a:p>
          <a:p>
            <a:r>
              <a:rPr lang="en-US" dirty="0"/>
              <a:t>A lack of transparency, unclear communication channels, and insufficient feedback often contribute to the breakdown of trust in teams. This can lead to disengagement, poor collaboration, and reduced productivity ("How to Solve 'Lack of Trust' in a Team?, 2023").</a:t>
            </a:r>
            <a:endParaRPr lang="en-US" dirty="0">
              <a:ea typeface="Calibri"/>
              <a:cs typeface="Calibri"/>
            </a:endParaRPr>
          </a:p>
          <a:p>
            <a:endParaRPr lang="en-US" dirty="0">
              <a:ea typeface="Calibri"/>
              <a:cs typeface="+mn-lt"/>
            </a:endParaRPr>
          </a:p>
          <a:p>
            <a:endParaRPr lang="en-US" dirty="0">
              <a:ea typeface="Calibri" panose="020F0502020204030204"/>
              <a:cs typeface="Calibri" panose="020F0502020204030204"/>
            </a:endParaRPr>
          </a:p>
          <a:p>
            <a:r>
              <a:rPr lang="en-US" dirty="0"/>
              <a:t>Inefficient Decision-Making in Policing</a:t>
            </a:r>
            <a:br>
              <a:rPr lang="en-US" dirty="0">
                <a:cs typeface="+mn-lt"/>
              </a:rPr>
            </a:br>
            <a:r>
              <a:rPr lang="en-US" dirty="0"/>
              <a:t>Inefficient decision-making in police work can have serious consequences, including undermining teamwork, hindering collaboration, and compromising public safety. In law enforcement, where quick and informed decisions are crucial, delays, unclear directions, and poor coordination can significantly impact operations. These inefficiencies not only reduce operational effectiveness but also affect officer safety, morale, and public trust.</a:t>
            </a:r>
            <a:endParaRPr lang="en-US" dirty="0">
              <a:ea typeface="Calibri"/>
              <a:cs typeface="Calibri"/>
            </a:endParaRPr>
          </a:p>
          <a:p>
            <a:r>
              <a:rPr lang="en-US" dirty="0"/>
              <a:t>To address this, police departments must prioritize clear communication, rapid information sharing, and strong leadership. Promoting collaboration, shared responsibility, and accountability will enhance decision-making and improve public safety.</a:t>
            </a:r>
            <a:endParaRPr lang="en-US" dirty="0">
              <a:ea typeface="Calibri"/>
              <a:cs typeface="Calibri"/>
            </a:endParaRPr>
          </a:p>
          <a:p>
            <a:r>
              <a:rPr lang="en-US" dirty="0"/>
              <a:t>Inefficient decision-making often stems from unclear processes and roles within the team. Without clear guidelines on how decisions should be made and who is responsible, confusion and delays can arise ("</a:t>
            </a:r>
            <a:r>
              <a:rPr lang="en-US" dirty="0" err="1"/>
              <a:t>Teambuild</a:t>
            </a:r>
            <a:r>
              <a:rPr lang="en-US" dirty="0"/>
              <a:t>, 2023").</a:t>
            </a:r>
            <a:endParaRPr lang="en-US" dirty="0">
              <a:ea typeface="Calibri"/>
              <a:cs typeface="Calibri"/>
            </a:endParaRPr>
          </a:p>
          <a:p>
            <a:endParaRPr lang="en-US" dirty="0">
              <a:ea typeface="Calibri"/>
              <a:cs typeface="Calibri"/>
            </a:endParaRPr>
          </a:p>
          <a:p>
            <a:endParaRPr lang="en-US" dirty="0">
              <a:ea typeface="Calibri"/>
              <a:cs typeface="+mn-lt"/>
            </a:endParaRPr>
          </a:p>
          <a:p>
            <a:r>
              <a:rPr lang="en-US" dirty="0"/>
              <a:t>Motivation and Engagement in Policing</a:t>
            </a:r>
            <a:br>
              <a:rPr lang="en-US" dirty="0">
                <a:cs typeface="+mn-lt"/>
              </a:rPr>
            </a:br>
            <a:r>
              <a:rPr lang="en-US" dirty="0"/>
              <a:t>Motivation and engagement are critical to the success of law enforcement teams, directly impacting operational effectiveness, officer safety, and community relations. Disengaged officers can undermine communication, create friction within teams, and hinder the department’s overall performance.</a:t>
            </a:r>
            <a:endParaRPr lang="en-US" dirty="0">
              <a:ea typeface="Calibri"/>
              <a:cs typeface="Calibri"/>
            </a:endParaRPr>
          </a:p>
          <a:p>
            <a:r>
              <a:rPr lang="en-US" dirty="0"/>
              <a:t>When motivation is lacking, teamwork suffers, accountability drops, and public safety can be compromised. To address this, police departments should focus on boosting morale, providing growth opportunities, fostering a supportive work culture, and ensuring officers feel valued. Motivated and engaged officers are more likely to collaborate effectively, stay vigilant, and deliver high-quality service to the community.</a:t>
            </a:r>
            <a:endParaRPr lang="en-US" dirty="0">
              <a:ea typeface="Calibri"/>
              <a:cs typeface="Calibri"/>
            </a:endParaRPr>
          </a:p>
          <a:p>
            <a:r>
              <a:rPr lang="en-US" dirty="0"/>
              <a:t>Employee motivation is key to innovation and performance, but it can be challenging to maintain, especially when tasks lack interest or excitement (Aspire Training Team, 2021).</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8C64004-FD83-4231-B9EA-7BD16D06DD5D}" type="slidenum">
              <a:rPr lang="en-US"/>
              <a:t>3</a:t>
            </a:fld>
            <a:endParaRPr lang="en-US"/>
          </a:p>
        </p:txBody>
      </p:sp>
    </p:spTree>
    <p:extLst>
      <p:ext uri="{BB962C8B-B14F-4D97-AF65-F5344CB8AC3E}">
        <p14:creationId xmlns:p14="http://schemas.microsoft.com/office/powerpoint/2010/main" val="1261171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Power of Effective Teamwork in Policing-</a:t>
            </a:r>
            <a:br>
              <a:rPr lang="en-US" dirty="0">
                <a:cs typeface="+mn-lt"/>
              </a:rPr>
            </a:br>
            <a:r>
              <a:rPr lang="en-US" dirty="0"/>
              <a:t>Effective teamwork is essential for achieving the key goals of policing: ensuring public safety, upholding the law, and maintaining community trust. Police officers often face high-pressure, complex, and unpredictable situations where success relies not just on individual skill, but on coordinated, collective efforts. Teamwork in law enforcement allows officers to combine their diverse skills, knowledge, and experiences, enabling them to respond more effectively to challenges and achieve objectives efficiently.</a:t>
            </a:r>
            <a:endParaRPr lang="en-US" dirty="0">
              <a:ea typeface="Calibri"/>
              <a:cs typeface="Calibri"/>
            </a:endParaRPr>
          </a:p>
          <a:p>
            <a:r>
              <a:rPr lang="en-US" dirty="0"/>
              <a:t>Enhanced Problem-Solving and Decision-Making</a:t>
            </a:r>
            <a:br>
              <a:rPr lang="en-US" dirty="0">
                <a:cs typeface="+mn-lt"/>
              </a:rPr>
            </a:br>
            <a:r>
              <a:rPr lang="en-US" dirty="0"/>
              <a:t>Effective teamwork brings together officers with different backgrounds, expertise, and perspectives, which allows them to approach problems from multiple angles. This diversity can lead to more creative and effective solutions.</a:t>
            </a:r>
            <a:endParaRPr lang="en-US">
              <a:ea typeface="Calibri"/>
              <a:cs typeface="Calibri"/>
            </a:endParaRPr>
          </a:p>
          <a:p>
            <a:endParaRPr lang="en-US" dirty="0"/>
          </a:p>
          <a:p>
            <a:r>
              <a:rPr lang="en-US" dirty="0"/>
              <a:t>During an active shooter situation, officers from different units (SWAT, patrol, K9) work together seamlessly to reduce harm and ensure safety. An example of this coordination was seen during the 2017 London Bridge attack. SWAT officers were the first to engage the attackers, neutralizing the threat swiftly with their specialized training. Patrol officers secured the area, evacuated civilians, and set up perimeters to contain the attackers. K9 units assisted by searching for explosives and hidden suspects, ensuring no further threats were present. Through their collaboration, they quickly secured the scene and minimized harm to the public. The specially trained officers attending, six fire engines, a command unit and 30 firefighters were positioned at the scene to assist. (London Fire Commissioner,2023)</a:t>
            </a:r>
            <a:endParaRPr lang="en-US" dirty="0">
              <a:ea typeface="Calibri" panose="020F0502020204030204"/>
              <a:cs typeface="Calibri" panose="020F0502020204030204"/>
            </a:endParaRPr>
          </a:p>
          <a:p>
            <a:br>
              <a:rPr lang="en-US" dirty="0">
                <a:cs typeface="+mn-lt"/>
              </a:rPr>
            </a:br>
            <a:r>
              <a:rPr lang="en-US" dirty="0"/>
              <a:t>Teamwork allows police forces to allocate resources—personnel, equipment, and time—more efficiently. By coordinating efforts, departments can achieve better outcomes without overburdening any officer or unit.</a:t>
            </a:r>
            <a:endParaRPr lang="en-US" dirty="0">
              <a:ea typeface="Calibri"/>
              <a:cs typeface="Calibri"/>
            </a:endParaRPr>
          </a:p>
          <a:p>
            <a:endParaRPr lang="en-US" dirty="0"/>
          </a:p>
          <a:p>
            <a:r>
              <a:rPr lang="en-US" dirty="0"/>
              <a:t>During large public events or emergencies (e.g., protests, parades, natural disasters), teamwork ensures the effective deployment of resources like backup officers, medical units, and traffic control, enhancing public safety. For example, during the 2012 London Olympics, officers from various units, including public order teams, firearms units, and SWAT, were deployed across venues to protect spectators, athletes, and staff, while quickly responding to security threats. Paramedics worked alongside police to provide immediate care for medical incidents or crowd-related injuries. Traffic officers coordinated with local authorities to manage road closures and direct traffic, ensuring safe movement and preventing congestion. Their combined efforts ensured smooth operations and rapid response to emergencies. Collaboration was very important due to the fact news article show how police would not have secured this scene with no help as Time was not on their side. "The clock was absolutely ticking," investigators suggests. (BBC, “The “Cyber-Attack” Threat to London’s Olympic Ceremony”2013)</a:t>
            </a:r>
            <a:endParaRPr lang="en-US" dirty="0">
              <a:ea typeface="Calibri" panose="020F0502020204030204"/>
              <a:cs typeface="Calibri" panose="020F0502020204030204"/>
            </a:endParaRPr>
          </a:p>
          <a:p>
            <a:endParaRPr lang="en-US"/>
          </a:p>
          <a:p>
            <a:endParaRPr lang="en-US" dirty="0">
              <a:ea typeface="Calibri"/>
              <a:cs typeface="Calibri"/>
            </a:endParaRPr>
          </a:p>
          <a:p>
            <a:pPr>
              <a:buFont typeface="Arial,Sans-Serif"/>
              <a:buChar char="•"/>
            </a:pPr>
            <a:endParaRPr lang="en-US"/>
          </a:p>
          <a:p>
            <a:endParaRPr lang="en-US" b="1" dirty="0">
              <a:ea typeface="Calibri"/>
              <a:cs typeface="Calibri"/>
            </a:endParaRP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78C64004-FD83-4231-B9EA-7BD16D06DD5D}" type="slidenum">
              <a:rPr lang="en-US"/>
              <a:t>4</a:t>
            </a:fld>
            <a:endParaRPr lang="en-US"/>
          </a:p>
        </p:txBody>
      </p:sp>
    </p:spTree>
    <p:extLst>
      <p:ext uri="{BB962C8B-B14F-4D97-AF65-F5344CB8AC3E}">
        <p14:creationId xmlns:p14="http://schemas.microsoft.com/office/powerpoint/2010/main" val="1257621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1989 Hillsborough Disaster occurred during an FA Cup semi-final match between Liverpool and Nottingham Forest at Hillsborough Stadium in Sheffield. A crowd of over 50,000 people were allowed into a section of the stadium that was overcrowded, causing a crush in the standing terraces. This resulted in the deaths of 97 Liverpool fans and hundreds of injuries. The disaster was exacerbated by poor crowd control, inadequate safety measures, and delayed emergency responses. It remains one of the deadliest events in British football history.</a:t>
            </a:r>
            <a:endParaRPr lang="en-US" dirty="0">
              <a:ea typeface="Calibri"/>
              <a:cs typeface="Calibri"/>
            </a:endParaRPr>
          </a:p>
          <a:p>
            <a:endParaRPr lang="en-US" dirty="0">
              <a:ea typeface="Calibri"/>
              <a:cs typeface="Calibri"/>
            </a:endParaRPr>
          </a:p>
          <a:p>
            <a:r>
              <a:rPr lang="en-US" dirty="0"/>
              <a:t>The teamwork failures during the 1989 Hillsborough Disaster included:</a:t>
            </a:r>
            <a:endParaRPr lang="en-US" dirty="0">
              <a:ea typeface="Calibri"/>
              <a:cs typeface="Calibri"/>
            </a:endParaRPr>
          </a:p>
          <a:p>
            <a:pPr marL="171450" indent="-171450">
              <a:buFont typeface="Arial"/>
              <a:buChar char="•"/>
            </a:pPr>
            <a:r>
              <a:rPr lang="en-US" dirty="0"/>
              <a:t>Poor crowd management by the police, who failed to control the large crowds and allowed fans into overcrowded sections of the stadium, causing the crush.</a:t>
            </a:r>
            <a:endParaRPr lang="en-US" dirty="0">
              <a:ea typeface="Calibri"/>
              <a:cs typeface="Calibri"/>
            </a:endParaRPr>
          </a:p>
          <a:p>
            <a:pPr marL="171450" indent="-171450">
              <a:buFont typeface="Arial"/>
              <a:buChar char="•"/>
            </a:pPr>
            <a:r>
              <a:rPr lang="en-US" dirty="0"/>
              <a:t>Lack of coordination between police, stadium staff, and emergency services, leading to confusion and delays in responding to the crisis.</a:t>
            </a:r>
            <a:endParaRPr lang="en-US" dirty="0">
              <a:ea typeface="Calibri"/>
              <a:cs typeface="Calibri"/>
            </a:endParaRPr>
          </a:p>
          <a:p>
            <a:pPr marL="171450" indent="-171450">
              <a:buFont typeface="Arial"/>
              <a:buChar char="•"/>
            </a:pPr>
            <a:r>
              <a:rPr lang="en-US" dirty="0"/>
              <a:t>Delayed emergency response, with ambulance services unable to reach victims quickly due to miscommunication and blocked access to the stadium.</a:t>
            </a:r>
            <a:endParaRPr lang="en-US" dirty="0">
              <a:ea typeface="Calibri"/>
              <a:cs typeface="Calibri"/>
            </a:endParaRPr>
          </a:p>
          <a:p>
            <a:pPr marL="171450" indent="-171450">
              <a:buFont typeface="Arial"/>
              <a:buChar char="•"/>
            </a:pPr>
            <a:r>
              <a:rPr lang="en-US" dirty="0"/>
              <a:t>Failure to prioritize care for the injured, as crowd control and concerns about public disorder were mistakenly prioritized over immediate medical assistance.</a:t>
            </a:r>
            <a:endParaRPr lang="en-US" dirty="0">
              <a:ea typeface="Calibri"/>
              <a:cs typeface="Calibri"/>
            </a:endParaRPr>
          </a:p>
          <a:p>
            <a:r>
              <a:rPr lang="en-US" dirty="0"/>
              <a:t>These failures in communication and coordination among protective services contributed significantly to the scale of the tragedy.</a:t>
            </a:r>
            <a:endParaRPr lang="en-US" dirty="0">
              <a:ea typeface="Calibri"/>
              <a:cs typeface="Calibri"/>
            </a:endParaRPr>
          </a:p>
          <a:p>
            <a:endParaRPr lang="en-US" dirty="0">
              <a:ea typeface="Calibri"/>
              <a:cs typeface="Calibri"/>
            </a:endParaRPr>
          </a:p>
          <a:p>
            <a:r>
              <a:rPr lang="en-US" dirty="0"/>
              <a:t>During the 1989 Hillsborough Disaster, the police should have used teamwork by:</a:t>
            </a:r>
            <a:endParaRPr lang="en-US" dirty="0">
              <a:ea typeface="Calibri"/>
              <a:cs typeface="Calibri"/>
            </a:endParaRPr>
          </a:p>
          <a:p>
            <a:pPr marL="171450" indent="-171450">
              <a:buFont typeface="Arial"/>
              <a:buChar char="•"/>
            </a:pPr>
            <a:r>
              <a:rPr lang="en-US" dirty="0"/>
              <a:t>Coordinating with stadium staff to manage the crowd effectively, ensuring that gates were controlled and fans were directed to safe areas.</a:t>
            </a:r>
            <a:endParaRPr lang="en-US" dirty="0">
              <a:ea typeface="Calibri"/>
              <a:cs typeface="Calibri"/>
            </a:endParaRPr>
          </a:p>
          <a:p>
            <a:pPr marL="171450" indent="-171450">
              <a:buFont typeface="Arial"/>
              <a:buChar char="•"/>
            </a:pPr>
            <a:r>
              <a:rPr lang="en-US" dirty="0"/>
              <a:t>Communicating clearly with all emergency services to ensure a rapid, unified response to the crisis, prioritizing the treatment of injured individuals.</a:t>
            </a:r>
            <a:endParaRPr lang="en-US" dirty="0">
              <a:ea typeface="Calibri"/>
              <a:cs typeface="Calibri"/>
            </a:endParaRPr>
          </a:p>
          <a:p>
            <a:pPr marL="171450" indent="-171450">
              <a:buFont typeface="Arial"/>
              <a:buChar char="•"/>
            </a:pPr>
            <a:r>
              <a:rPr lang="en-US" dirty="0"/>
              <a:t>Deploying resources efficiently, with officers focused on crowd control while medical teams were given unhindered access to victims.</a:t>
            </a:r>
            <a:endParaRPr lang="en-US" dirty="0">
              <a:ea typeface="Calibri"/>
              <a:cs typeface="Calibri"/>
            </a:endParaRPr>
          </a:p>
          <a:p>
            <a:pPr marL="171450" indent="-171450">
              <a:buFont typeface="Arial"/>
              <a:buChar char="•"/>
            </a:pPr>
            <a:r>
              <a:rPr lang="en-US" dirty="0"/>
              <a:t>Sharing information in real-time between officers at the scene and command centers to assess the situation and make informed decisions quickly.</a:t>
            </a:r>
            <a:endParaRPr lang="en-US" dirty="0">
              <a:ea typeface="Calibri"/>
              <a:cs typeface="Calibri"/>
            </a:endParaRPr>
          </a:p>
          <a:p>
            <a:r>
              <a:rPr lang="en-US" dirty="0"/>
              <a:t>Effective teamwork would have allowed for better crowd management, faster emergency response, and ultimately saved lives.</a:t>
            </a:r>
            <a:endParaRPr lang="en-US" b="1"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8C64004-FD83-4231-B9EA-7BD16D06DD5D}" type="slidenum">
              <a:rPr lang="en-US"/>
              <a:t>5</a:t>
            </a:fld>
            <a:endParaRPr lang="en-US"/>
          </a:p>
        </p:txBody>
      </p:sp>
    </p:spTree>
    <p:extLst>
      <p:ext uri="{BB962C8B-B14F-4D97-AF65-F5344CB8AC3E}">
        <p14:creationId xmlns:p14="http://schemas.microsoft.com/office/powerpoint/2010/main" val="25234584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Tuckman's model (1965) is a theory of group development that describes the stages teams typically go through as they form and evolve. The model consists of five stages:</a:t>
            </a:r>
            <a:endParaRPr lang="en-US">
              <a:ea typeface="Calibri"/>
              <a:cs typeface="Calibri"/>
            </a:endParaRPr>
          </a:p>
          <a:p>
            <a:pPr marL="171450" indent="-171450">
              <a:buFont typeface="Arial"/>
              <a:buChar char="•"/>
            </a:pPr>
            <a:r>
              <a:rPr lang="en-US" dirty="0"/>
              <a:t>Forming: Team members get to know each other and establish roles, often with a focus on politeness and avoiding conflict.</a:t>
            </a:r>
            <a:endParaRPr lang="en-US">
              <a:ea typeface="Calibri"/>
              <a:cs typeface="Calibri"/>
            </a:endParaRPr>
          </a:p>
          <a:p>
            <a:pPr marL="171450" indent="-171450">
              <a:buFont typeface="Arial"/>
              <a:buChar char="•"/>
            </a:pPr>
            <a:r>
              <a:rPr lang="en-US" dirty="0"/>
              <a:t>Storming: Conflicts and disagreements arise as individuals assert their ideas and roles, which can lead to tension within the group.</a:t>
            </a:r>
            <a:endParaRPr lang="en-US">
              <a:ea typeface="Calibri"/>
              <a:cs typeface="Calibri"/>
            </a:endParaRPr>
          </a:p>
          <a:p>
            <a:pPr marL="171450" indent="-171450">
              <a:buFont typeface="Arial"/>
              <a:buChar char="•"/>
            </a:pPr>
            <a:r>
              <a:rPr lang="en-US" dirty="0"/>
              <a:t>Norming: The team starts to resolve conflicts, establish trust, and work more cohesively towards shared goals.</a:t>
            </a:r>
            <a:endParaRPr lang="en-US">
              <a:ea typeface="Calibri"/>
              <a:cs typeface="Calibri"/>
            </a:endParaRPr>
          </a:p>
          <a:p>
            <a:pPr marL="171450" indent="-171450">
              <a:buFont typeface="Arial"/>
              <a:buChar char="•"/>
            </a:pPr>
            <a:r>
              <a:rPr lang="en-US" dirty="0"/>
              <a:t>Performing: The team is fully functional, working efficiently and collaboratively to achieve objectives.</a:t>
            </a:r>
            <a:endParaRPr lang="en-US">
              <a:ea typeface="Calibri"/>
              <a:cs typeface="Calibri"/>
            </a:endParaRPr>
          </a:p>
          <a:p>
            <a:pPr marL="171450" indent="-171450">
              <a:buFont typeface="Arial"/>
              <a:buChar char="•"/>
            </a:pPr>
            <a:r>
              <a:rPr lang="en-US" dirty="0"/>
              <a:t>Adjourning: The team disbands after accomplishing its goals, reflecting on their work and experiences.</a:t>
            </a:r>
            <a:endParaRPr lang="en-US">
              <a:ea typeface="Calibri"/>
              <a:cs typeface="Calibri"/>
            </a:endParaRPr>
          </a:p>
          <a:p>
            <a:r>
              <a:rPr lang="en-US" dirty="0"/>
              <a:t>Tuckman’s model emphasizes that teams evolve through these stages to reach optimal performance.</a:t>
            </a:r>
            <a:endParaRPr lang="en-US" dirty="0">
              <a:ea typeface="Calibri"/>
              <a:cs typeface="Calibri"/>
            </a:endParaRPr>
          </a:p>
          <a:p>
            <a:endParaRPr lang="en-US" dirty="0">
              <a:cs typeface="+mn-lt"/>
            </a:endParaRPr>
          </a:p>
          <a:p>
            <a:endParaRPr lang="en-US" dirty="0">
              <a:ea typeface="Calibri"/>
              <a:cs typeface="+mn-lt"/>
            </a:endParaRPr>
          </a:p>
          <a:p>
            <a:r>
              <a:rPr lang="en-US" dirty="0"/>
              <a:t>The police can use Tuckman's model to improve team dynamics and performance in various situations, such as during training, operations, or investigations. Here's how the stages apply:</a:t>
            </a:r>
            <a:endParaRPr lang="en-US">
              <a:ea typeface="Calibri"/>
              <a:cs typeface="Calibri"/>
            </a:endParaRPr>
          </a:p>
          <a:p>
            <a:pPr marL="171450" indent="-171450">
              <a:buFont typeface="Arial"/>
              <a:buChar char="•"/>
            </a:pPr>
            <a:r>
              <a:rPr lang="en-US" dirty="0"/>
              <a:t>Forming: New officers or teams are introduced, roles and responsibilities are clarified, and initial bonding takes place. Police teams establish trust and begin learning to work together.</a:t>
            </a:r>
            <a:endParaRPr lang="en-US">
              <a:ea typeface="Calibri"/>
              <a:cs typeface="Calibri"/>
            </a:endParaRPr>
          </a:p>
          <a:p>
            <a:pPr marL="171450" indent="-171450">
              <a:buFont typeface="Arial"/>
              <a:buChar char="•"/>
            </a:pPr>
            <a:r>
              <a:rPr lang="en-US" dirty="0"/>
              <a:t>Storming: Conflicts may arise due to differing opinions or working styles, especially in high-pressure situations like crises or investigations. Effective leadership is critical during this stage to address disagreements and maintain focus.</a:t>
            </a:r>
            <a:endParaRPr lang="en-US">
              <a:ea typeface="Calibri"/>
              <a:cs typeface="Calibri"/>
            </a:endParaRPr>
          </a:p>
          <a:p>
            <a:pPr marL="171450" indent="-171450">
              <a:buFont typeface="Arial"/>
              <a:buChar char="•"/>
            </a:pPr>
            <a:r>
              <a:rPr lang="en-US" dirty="0"/>
              <a:t>Norming: As the team gains experience, members collaborate more smoothly, establish effective communication, and align on goals, improving teamwork in tasks like operations or community policing.</a:t>
            </a:r>
            <a:endParaRPr lang="en-US">
              <a:ea typeface="Calibri"/>
              <a:cs typeface="Calibri"/>
            </a:endParaRPr>
          </a:p>
          <a:p>
            <a:pPr marL="171450" indent="-171450">
              <a:buFont typeface="Arial"/>
              <a:buChar char="•"/>
            </a:pPr>
            <a:r>
              <a:rPr lang="en-US" dirty="0"/>
              <a:t>Performing: The team works efficiently and cohesively, handling complex or high-stakes tasks such as investigations, emergency response, and enforcement, with minimal friction.</a:t>
            </a:r>
            <a:endParaRPr lang="en-US">
              <a:ea typeface="Calibri"/>
              <a:cs typeface="Calibri"/>
            </a:endParaRPr>
          </a:p>
          <a:p>
            <a:pPr marL="171450" indent="-171450">
              <a:buFont typeface="Arial"/>
              <a:buChar char="•"/>
            </a:pPr>
            <a:r>
              <a:rPr lang="en-US" dirty="0"/>
              <a:t>Adjourning: After completing assignments or projects, the team disbands or reforms, reflecting on successes and areas for improvement for future collaborations.</a:t>
            </a:r>
            <a:endParaRPr lang="en-US">
              <a:ea typeface="Calibri"/>
              <a:cs typeface="Calibri"/>
            </a:endParaRPr>
          </a:p>
          <a:p>
            <a:r>
              <a:rPr lang="en-US" dirty="0"/>
              <a:t>Using Tuckman’s model helps police teams navigate challenges and work more effectively, especially during high-pressure or dynamic situations.</a:t>
            </a:r>
            <a:endParaRPr lang="en-US">
              <a:ea typeface="Calibri"/>
              <a:cs typeface="Calibri"/>
            </a:endParaRPr>
          </a:p>
          <a:p>
            <a:endParaRPr lang="en-US" dirty="0">
              <a:ea typeface="Calibri"/>
              <a:cs typeface="+mn-lt"/>
            </a:endParaRPr>
          </a:p>
          <a:p>
            <a:endParaRPr lang="en-US" dirty="0">
              <a:ea typeface="Calibri"/>
              <a:cs typeface="+mn-lt"/>
            </a:endParaRPr>
          </a:p>
          <a:p>
            <a:r>
              <a:rPr lang="en-US" dirty="0"/>
              <a:t>Teamwork relates to Tuckman's model (1965) by illustrating how groups evolve through stages to become high-performing teams. Each stage of the model reflects a phase of team development:</a:t>
            </a:r>
            <a:endParaRPr lang="en-US">
              <a:ea typeface="Calibri"/>
              <a:cs typeface="Calibri"/>
            </a:endParaRPr>
          </a:p>
          <a:p>
            <a:pPr marL="171450" indent="-171450">
              <a:buFont typeface="Arial"/>
              <a:buChar char="•"/>
            </a:pPr>
            <a:r>
              <a:rPr lang="en-US" dirty="0"/>
              <a:t>Forming: Team members learn to work together, establish roles, and build initial trust.</a:t>
            </a:r>
            <a:endParaRPr lang="en-US">
              <a:ea typeface="Calibri"/>
              <a:cs typeface="Calibri"/>
            </a:endParaRPr>
          </a:p>
          <a:p>
            <a:pPr marL="171450" indent="-171450">
              <a:buFont typeface="Arial"/>
              <a:buChar char="•"/>
            </a:pPr>
            <a:r>
              <a:rPr lang="en-US" dirty="0"/>
              <a:t>Storming: Conflicts arise as individuals express differing opinions, but resolution leads to stronger collaboration.</a:t>
            </a:r>
            <a:endParaRPr lang="en-US">
              <a:ea typeface="Calibri"/>
              <a:cs typeface="Calibri"/>
            </a:endParaRPr>
          </a:p>
          <a:p>
            <a:pPr marL="171450" indent="-171450">
              <a:buFont typeface="Arial"/>
              <a:buChar char="•"/>
            </a:pPr>
            <a:r>
              <a:rPr lang="en-US" dirty="0"/>
              <a:t>Norming: The team establishes clear norms and develops effective communication, enhancing cooperation.</a:t>
            </a:r>
            <a:endParaRPr lang="en-US">
              <a:ea typeface="Calibri"/>
              <a:cs typeface="Calibri"/>
            </a:endParaRPr>
          </a:p>
          <a:p>
            <a:pPr marL="171450" indent="-171450">
              <a:buFont typeface="Arial"/>
              <a:buChar char="•"/>
            </a:pPr>
            <a:r>
              <a:rPr lang="en-US" dirty="0"/>
              <a:t>Performing: The team operates efficiently, working cohesively toward common goals.</a:t>
            </a:r>
            <a:endParaRPr lang="en-US">
              <a:ea typeface="Calibri"/>
              <a:cs typeface="Calibri"/>
            </a:endParaRPr>
          </a:p>
          <a:p>
            <a:pPr marL="171450" indent="-171450">
              <a:buFont typeface="Arial"/>
              <a:buChar char="•"/>
            </a:pPr>
            <a:r>
              <a:rPr lang="en-US" dirty="0"/>
              <a:t>Adjourning: After achieving goals, the team disbands, reflecting on successes and areas for future growth.</a:t>
            </a:r>
            <a:endParaRPr lang="en-US">
              <a:ea typeface="Calibri"/>
              <a:cs typeface="Calibri"/>
            </a:endParaRPr>
          </a:p>
          <a:p>
            <a:r>
              <a:rPr lang="en-US" dirty="0"/>
              <a:t>Tuckman's model helps teams understand their development process, improve communication, resolve conflicts, and ultimately strengthen teamwork.</a:t>
            </a:r>
            <a:endParaRPr lang="en-US" dirty="0">
              <a:ea typeface="Calibri"/>
              <a:cs typeface="Calibri"/>
            </a:endParaRPr>
          </a:p>
          <a:p>
            <a:br>
              <a:rPr lang="en-US" dirty="0">
                <a:cs typeface="+mn-lt"/>
              </a:rPr>
            </a:br>
            <a:endParaRPr lang="en-US">
              <a:ea typeface="Calibri"/>
              <a:cs typeface="Calibri"/>
            </a:endParaRPr>
          </a:p>
        </p:txBody>
      </p:sp>
      <p:sp>
        <p:nvSpPr>
          <p:cNvPr id="4" name="Slide Number Placeholder 3"/>
          <p:cNvSpPr>
            <a:spLocks noGrp="1"/>
          </p:cNvSpPr>
          <p:nvPr>
            <p:ph type="sldNum" sz="quarter" idx="5"/>
          </p:nvPr>
        </p:nvSpPr>
        <p:spPr/>
        <p:txBody>
          <a:bodyPr/>
          <a:lstStyle/>
          <a:p>
            <a:fld id="{78C64004-FD83-4231-B9EA-7BD16D06DD5D}" type="slidenum">
              <a:rPr lang="en-US"/>
              <a:t>6</a:t>
            </a:fld>
            <a:endParaRPr lang="en-US"/>
          </a:p>
        </p:txBody>
      </p:sp>
    </p:spTree>
    <p:extLst>
      <p:ext uri="{BB962C8B-B14F-4D97-AF65-F5344CB8AC3E}">
        <p14:creationId xmlns:p14="http://schemas.microsoft.com/office/powerpoint/2010/main" val="39894823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websites and Google for research in university work offers several advantages:</a:t>
            </a:r>
            <a:endParaRPr lang="en-US">
              <a:ea typeface="Calibri"/>
              <a:cs typeface="Calibri"/>
            </a:endParaRPr>
          </a:p>
          <a:p>
            <a:r>
              <a:rPr lang="en-US" dirty="0"/>
              <a:t>Access to a Wide Range of Sources: Websites and Google provide access to academic articles, news, and other credible sources, making it easier to gather information on diverse topics.</a:t>
            </a:r>
            <a:endParaRPr lang="en-US">
              <a:ea typeface="Calibri"/>
              <a:cs typeface="Calibri"/>
            </a:endParaRPr>
          </a:p>
          <a:p>
            <a:r>
              <a:rPr lang="en-US" dirty="0"/>
              <a:t>Convenience and Speed: Google allows for quick searches and easy access to a variety of resources without the need to visit libraries or search through physical materials.</a:t>
            </a:r>
            <a:endParaRPr lang="en-US">
              <a:ea typeface="Calibri"/>
              <a:cs typeface="Calibri"/>
            </a:endParaRPr>
          </a:p>
          <a:p>
            <a:r>
              <a:rPr lang="en-US" dirty="0"/>
              <a:t>Up-to-date Information: Online resources offer the latest research, news, and developments, keeping you informed about current trends in your field.</a:t>
            </a:r>
            <a:endParaRPr lang="en-US" dirty="0">
              <a:ea typeface="Calibri"/>
              <a:cs typeface="Calibri"/>
            </a:endParaRPr>
          </a:p>
          <a:p>
            <a:r>
              <a:rPr lang="en-US" dirty="0"/>
              <a:t>However, it's important to ensure that the sources are credible and reliable.</a:t>
            </a:r>
            <a:endParaRPr lang="en-US" dirty="0">
              <a:ea typeface="Calibri"/>
              <a:cs typeface="Calibri"/>
            </a:endParaRPr>
          </a:p>
          <a:p>
            <a:endParaRPr lang="en-US" dirty="0">
              <a:ea typeface="Calibri"/>
              <a:cs typeface="Calibri"/>
            </a:endParaRPr>
          </a:p>
          <a:p>
            <a:r>
              <a:rPr lang="en-US" dirty="0"/>
              <a:t>When I used Google to find reliable information, I focused on identifying credible websites by looking for trusted sources such as government (.gov), BBC, and well-known news outlets. I also checked the author’s credentials to ensure they had expertise in the relevant field. Additionally, I avoided sites with sensational headlines or unclear sources, ensuring the content was backed by evidence and peer-reviewed research when possible such as Wikipedia. This approach helped me find trustworthy information quickly and efficiently.</a:t>
            </a:r>
            <a:endParaRPr lang="en-US" dirty="0">
              <a:ea typeface="Calibri"/>
              <a:cs typeface="Calibri"/>
            </a:endParaRPr>
          </a:p>
          <a:p>
            <a:endParaRPr lang="en-US" dirty="0">
              <a:ea typeface="Calibri"/>
              <a:cs typeface="Calibri"/>
            </a:endParaRPr>
          </a:p>
          <a:p>
            <a:r>
              <a:rPr lang="en-US" dirty="0">
                <a:ea typeface="Calibri"/>
                <a:cs typeface="Calibri"/>
              </a:rPr>
              <a:t>I selected sources to structure my presentation by having main targets each slides to talk about main subjects to ensure I am clear and understanding when presenting. </a:t>
            </a:r>
          </a:p>
          <a:p>
            <a:endParaRPr lang="en-US" dirty="0">
              <a:ea typeface="Calibri"/>
              <a:cs typeface="Calibri"/>
            </a:endParaRPr>
          </a:p>
          <a:p>
            <a:r>
              <a:rPr lang="en-US" dirty="0">
                <a:ea typeface="Calibri"/>
                <a:cs typeface="Calibri"/>
              </a:rPr>
              <a:t>I used sources to give definitions on each subtitle to ensure I give my full understanding of each slide to show my work is credible and successful. While also including news articles to back up my slides as it is important to show evidence. </a:t>
            </a:r>
          </a:p>
          <a:p>
            <a:endParaRPr lang="en-US" dirty="0">
              <a:ea typeface="Calibri"/>
              <a:cs typeface="Calibri"/>
            </a:endParaRPr>
          </a:p>
          <a:p>
            <a:r>
              <a:rPr lang="en-US" dirty="0">
                <a:ea typeface="Calibri"/>
                <a:cs typeface="Calibri"/>
              </a:rPr>
              <a:t>Next time I will take more time and plan my presentation as it crucial to have credible research and ensure my reference is correct this is because 1 uncredible website can cause uncertainty and can cause confusion. </a:t>
            </a: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8C64004-FD83-4231-B9EA-7BD16D06DD5D}" type="slidenum">
              <a:rPr lang="en-US"/>
              <a:t>8</a:t>
            </a:fld>
            <a:endParaRPr lang="en-US"/>
          </a:p>
        </p:txBody>
      </p:sp>
    </p:spTree>
    <p:extLst>
      <p:ext uri="{BB962C8B-B14F-4D97-AF65-F5344CB8AC3E}">
        <p14:creationId xmlns:p14="http://schemas.microsoft.com/office/powerpoint/2010/main" val="645409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www.governmentevents.co.uk/ge-insights/the-importance-of-police-community-relationships-strategies/" TargetMode="External"/><Relationship Id="rId13" Type="http://schemas.openxmlformats.org/officeDocument/2006/relationships/hyperlink" Target="http://www.linkedin.com/pulse/power-feedback-modern-policing-david-lyons-mba" TargetMode="External"/><Relationship Id="rId3" Type="http://schemas.openxmlformats.org/officeDocument/2006/relationships/hyperlink" Target="http://www.bbc.co.uk/news/uk-england-merseyside-47697569" TargetMode="External"/><Relationship Id="rId7" Type="http://schemas.openxmlformats.org/officeDocument/2006/relationships/hyperlink" Target="http://www.college.police.uk/career-learning/leadership/leadership-standards" TargetMode="External"/><Relationship Id="rId12" Type="http://schemas.openxmlformats.org/officeDocument/2006/relationships/hyperlink" Target="http://www.london-fire.gov.uk/incidents/2017/june/statement-on-london-bridge-and-borough-market-attacks/" TargetMode="External"/><Relationship Id="rId2" Type="http://schemas.openxmlformats.org/officeDocument/2006/relationships/hyperlink" Target="http://www.aspiretrainingteam.co.uk/why-is-motivation-important-in-the-workplace-and-how-do-you-improve-and-maintain-it/" TargetMode="External"/><Relationship Id="rId1" Type="http://schemas.openxmlformats.org/officeDocument/2006/relationships/slideLayout" Target="../slideLayouts/slideLayout2.xml"/><Relationship Id="rId6" Type="http://schemas.openxmlformats.org/officeDocument/2006/relationships/hyperlink" Target="http://www.college.police.uk/guidance/vulnerability-related-risks/communication" TargetMode="External"/><Relationship Id="rId11" Type="http://schemas.openxmlformats.org/officeDocument/2006/relationships/hyperlink" Target="http://Www.london-Fire.gov.uk" TargetMode="External"/><Relationship Id="rId5" Type="http://schemas.openxmlformats.org/officeDocument/2006/relationships/hyperlink" Target="http://www.cheshirepolfed.org.uk/trust-is-vital-within-teams-a-wellbeing-blog/" TargetMode="External"/><Relationship Id="rId15" Type="http://schemas.openxmlformats.org/officeDocument/2006/relationships/hyperlink" Target="http://www.bbc.co.uk/news/uk-england-merseyside-35462767" TargetMode="External"/><Relationship Id="rId10" Type="http://schemas.openxmlformats.org/officeDocument/2006/relationships/hyperlink" Target="http://www.linkedin.com/pulse/how-solve-lack-trust-team-teambuild" TargetMode="External"/><Relationship Id="rId4" Type="http://schemas.openxmlformats.org/officeDocument/2006/relationships/hyperlink" Target="http://www.bbc.co.uk/news/uk-23195283" TargetMode="External"/><Relationship Id="rId9" Type="http://schemas.openxmlformats.org/officeDocument/2006/relationships/hyperlink" Target="http://Www.linkedin.com" TargetMode="External"/><Relationship Id="rId14" Type="http://schemas.openxmlformats.org/officeDocument/2006/relationships/hyperlink" Target="http://www.linkedin.com/pulse/how-solve-inefficient-decision-making-team-teambuil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lice car responding to an emergency">
            <a:extLst>
              <a:ext uri="{FF2B5EF4-FFF2-40B4-BE49-F238E27FC236}">
                <a16:creationId xmlns:a16="http://schemas.microsoft.com/office/drawing/2014/main" id="{E2926130-9822-7D1D-88DE-C8317231FFA8}"/>
              </a:ext>
            </a:extLst>
          </p:cNvPr>
          <p:cNvPicPr>
            <a:picLocks noChangeAspect="1"/>
          </p:cNvPicPr>
          <p:nvPr/>
        </p:nvPicPr>
        <p:blipFill>
          <a:blip r:embed="rId3">
            <a:alphaModFix amt="50000"/>
          </a:blip>
          <a:srcRect l="25"/>
          <a:stretch/>
        </p:blipFill>
        <p:spPr>
          <a:xfrm>
            <a:off x="20" y="10"/>
            <a:ext cx="12188931" cy="6857990"/>
          </a:xfrm>
          <a:prstGeom prst="rect">
            <a:avLst/>
          </a:prstGeom>
        </p:spPr>
      </p:pic>
      <p:sp>
        <p:nvSpPr>
          <p:cNvPr id="2" name="Title 1"/>
          <p:cNvSpPr>
            <a:spLocks noGrp="1"/>
          </p:cNvSpPr>
          <p:nvPr>
            <p:ph type="ctrTitle"/>
          </p:nvPr>
        </p:nvSpPr>
        <p:spPr>
          <a:xfrm>
            <a:off x="1527048" y="1124712"/>
            <a:ext cx="9144000" cy="3063240"/>
          </a:xfrm>
        </p:spPr>
        <p:txBody>
          <a:bodyPr>
            <a:normAutofit/>
          </a:bodyPr>
          <a:lstStyle/>
          <a:p>
            <a:r>
              <a:rPr lang="en-US" sz="6100">
                <a:solidFill>
                  <a:schemeClr val="bg1"/>
                </a:solidFill>
              </a:rPr>
              <a:t>The critical role of teamwork in achieving success within a policing context</a:t>
            </a:r>
          </a:p>
        </p:txBody>
      </p:sp>
      <p:sp>
        <p:nvSpPr>
          <p:cNvPr id="3" name="Subtitle 2"/>
          <p:cNvSpPr>
            <a:spLocks noGrp="1"/>
          </p:cNvSpPr>
          <p:nvPr>
            <p:ph type="subTitle" idx="1"/>
          </p:nvPr>
        </p:nvSpPr>
        <p:spPr>
          <a:xfrm>
            <a:off x="1527048" y="4599432"/>
            <a:ext cx="9144000" cy="1227520"/>
          </a:xfrm>
        </p:spPr>
        <p:txBody>
          <a:bodyPr vert="horz" lIns="91440" tIns="45720" rIns="91440" bIns="45720" rtlCol="0" anchor="t">
            <a:normAutofit/>
          </a:bodyPr>
          <a:lstStyle/>
          <a:p>
            <a:r>
              <a:rPr lang="en-US" dirty="0">
                <a:solidFill>
                  <a:schemeClr val="bg1"/>
                </a:solidFill>
              </a:rPr>
              <a:t>Tia-Louise Lewis – 2306465 (BMPL4014)</a:t>
            </a:r>
          </a:p>
          <a:p>
            <a:r>
              <a:rPr lang="en-US" sz="600" dirty="0">
                <a:solidFill>
                  <a:schemeClr val="bg1"/>
                </a:solidFill>
              </a:rPr>
              <a:t>(Cambridge Dictionary, 2019)</a:t>
            </a:r>
          </a:p>
        </p:txBody>
      </p:sp>
      <p:sp>
        <p:nvSpPr>
          <p:cNvPr id="11"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2885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w police squad to tackle crime | middevonadvertiser.co.uk">
            <a:extLst>
              <a:ext uri="{FF2B5EF4-FFF2-40B4-BE49-F238E27FC236}">
                <a16:creationId xmlns:a16="http://schemas.microsoft.com/office/drawing/2014/main" id="{E21058C6-EC82-803C-E558-618BB3F77407}"/>
              </a:ext>
            </a:extLst>
          </p:cNvPr>
          <p:cNvPicPr>
            <a:picLocks noChangeAspect="1"/>
          </p:cNvPicPr>
          <p:nvPr/>
        </p:nvPicPr>
        <p:blipFill>
          <a:blip r:embed="rId3"/>
          <a:srcRect r="6237"/>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7D2603-2F03-BD87-7AB4-1241E74D8BFF}"/>
              </a:ext>
            </a:extLst>
          </p:cNvPr>
          <p:cNvSpPr>
            <a:spLocks noGrp="1"/>
          </p:cNvSpPr>
          <p:nvPr>
            <p:ph type="title"/>
          </p:nvPr>
        </p:nvSpPr>
        <p:spPr>
          <a:xfrm>
            <a:off x="8809307" y="126518"/>
            <a:ext cx="3383462" cy="1899912"/>
          </a:xfrm>
        </p:spPr>
        <p:txBody>
          <a:bodyPr>
            <a:normAutofit/>
          </a:bodyPr>
          <a:lstStyle/>
          <a:p>
            <a:r>
              <a:rPr lang="en-US" sz="3100"/>
              <a:t>Fundamental principles of teamwork and collaboration </a:t>
            </a:r>
          </a:p>
        </p:txBody>
      </p:sp>
      <p:sp>
        <p:nvSpPr>
          <p:cNvPr id="3" name="Content Placeholder 2">
            <a:extLst>
              <a:ext uri="{FF2B5EF4-FFF2-40B4-BE49-F238E27FC236}">
                <a16:creationId xmlns:a16="http://schemas.microsoft.com/office/drawing/2014/main" id="{C50B4DFB-8542-EB44-2328-92C931FB0F98}"/>
              </a:ext>
            </a:extLst>
          </p:cNvPr>
          <p:cNvSpPr>
            <a:spLocks noGrp="1"/>
          </p:cNvSpPr>
          <p:nvPr>
            <p:ph idx="1"/>
          </p:nvPr>
        </p:nvSpPr>
        <p:spPr>
          <a:xfrm>
            <a:off x="8493732" y="2295656"/>
            <a:ext cx="3529704" cy="3742762"/>
          </a:xfrm>
        </p:spPr>
        <p:txBody>
          <a:bodyPr vert="horz" lIns="91440" tIns="45720" rIns="91440" bIns="45720" rtlCol="0" anchor="t">
            <a:normAutofit fontScale="85000" lnSpcReduction="20000"/>
          </a:bodyPr>
          <a:lstStyle/>
          <a:p>
            <a:pPr marL="171450" indent="-171450">
              <a:buFont typeface="Calibri" panose="020B0604020202020204" pitchFamily="34" charset="0"/>
              <a:buChar char="-"/>
            </a:pPr>
            <a:r>
              <a:rPr lang="en-US" sz="2000" dirty="0"/>
              <a:t>Communication</a:t>
            </a:r>
          </a:p>
          <a:p>
            <a:pPr marL="0" indent="0">
              <a:buNone/>
            </a:pPr>
            <a:r>
              <a:rPr lang="en-US" sz="1400" dirty="0">
                <a:latin typeface="Calibri"/>
                <a:ea typeface="Calibri"/>
                <a:cs typeface="Calibri"/>
              </a:rPr>
              <a:t>(Cambridge Dictionary, 2023) &amp; (College of Policing, 2021)</a:t>
            </a:r>
          </a:p>
          <a:p>
            <a:pPr marL="0" indent="0">
              <a:buNone/>
            </a:pPr>
            <a:endParaRPr lang="en-US" sz="2000" dirty="0">
              <a:latin typeface="Calibri"/>
              <a:ea typeface="Calibri"/>
              <a:cs typeface="Calibri"/>
            </a:endParaRPr>
          </a:p>
          <a:p>
            <a:pPr marL="171450" indent="-171450">
              <a:buFont typeface="Calibri" panose="020B0604020202020204" pitchFamily="34" charset="0"/>
              <a:buChar char="-"/>
            </a:pPr>
            <a:r>
              <a:rPr lang="en-US" sz="2000" dirty="0"/>
              <a:t>Trust &amp; respect </a:t>
            </a:r>
          </a:p>
          <a:p>
            <a:pPr marL="0" indent="0">
              <a:buNone/>
            </a:pPr>
            <a:r>
              <a:rPr lang="en-US" sz="2000" dirty="0">
                <a:latin typeface="Calibri"/>
                <a:ea typeface="Calibri"/>
                <a:cs typeface="Calibri"/>
              </a:rPr>
              <a:t>(Government Event, 2024)</a:t>
            </a:r>
            <a:endParaRPr lang="en-US" sz="2000" dirty="0"/>
          </a:p>
          <a:p>
            <a:pPr marL="0" indent="0">
              <a:buNone/>
            </a:pPr>
            <a:r>
              <a:rPr lang="en-US" sz="1300" dirty="0">
                <a:latin typeface="Times New Roman"/>
                <a:ea typeface="Calibri"/>
                <a:cs typeface="Times New Roman"/>
              </a:rPr>
              <a:t>(Cheshire Police Federation, 2023)</a:t>
            </a:r>
            <a:endParaRPr lang="en-US" dirty="0"/>
          </a:p>
          <a:p>
            <a:pPr marL="0" indent="0">
              <a:buNone/>
            </a:pPr>
            <a:endParaRPr lang="en-US" sz="2000" dirty="0">
              <a:latin typeface="Calibri"/>
              <a:ea typeface="Calibri"/>
              <a:cs typeface="Calibri"/>
            </a:endParaRPr>
          </a:p>
          <a:p>
            <a:pPr marL="171450" indent="-171450">
              <a:buFont typeface="Calibri" panose="020B0604020202020204" pitchFamily="34" charset="0"/>
              <a:buChar char="-"/>
            </a:pPr>
            <a:r>
              <a:rPr lang="en-US" sz="2000" dirty="0"/>
              <a:t>Roles &amp; accountability </a:t>
            </a:r>
          </a:p>
          <a:p>
            <a:pPr marL="0" indent="0">
              <a:buNone/>
            </a:pPr>
            <a:r>
              <a:rPr lang="en-US" sz="1300" dirty="0">
                <a:latin typeface="Times New Roman"/>
                <a:cs typeface="Times New Roman"/>
              </a:rPr>
              <a:t>(College of Policing, 2023)</a:t>
            </a:r>
            <a:endParaRPr lang="en-US" sz="2000" dirty="0"/>
          </a:p>
          <a:p>
            <a:pPr marL="171450" indent="-171450">
              <a:buFont typeface="Calibri" panose="020B0604020202020204" pitchFamily="34" charset="0"/>
              <a:buChar char="-"/>
            </a:pPr>
            <a:endParaRPr lang="en-US" sz="2000" dirty="0"/>
          </a:p>
          <a:p>
            <a:pPr marL="171450" indent="-171450">
              <a:buFont typeface="Calibri" panose="020B0604020202020204" pitchFamily="34" charset="0"/>
              <a:buChar char="-"/>
            </a:pPr>
            <a:r>
              <a:rPr lang="en-US" sz="2000" dirty="0"/>
              <a:t>Feedback &amp; improvement </a:t>
            </a:r>
          </a:p>
          <a:p>
            <a:pPr marL="0" indent="0">
              <a:buNone/>
            </a:pPr>
            <a:r>
              <a:rPr lang="en-US" sz="1300" dirty="0">
                <a:latin typeface="Times New Roman"/>
                <a:cs typeface="Times New Roman"/>
              </a:rPr>
              <a:t>(Lyons, d. 2015)</a:t>
            </a:r>
            <a:endParaRPr lang="en-US" sz="2000" dirty="0"/>
          </a:p>
        </p:txBody>
      </p:sp>
    </p:spTree>
    <p:extLst>
      <p:ext uri="{BB962C8B-B14F-4D97-AF65-F5344CB8AC3E}">
        <p14:creationId xmlns:p14="http://schemas.microsoft.com/office/powerpoint/2010/main" val="2399379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9CDBE-DB20-43DA-412F-BEAB4BAB3B3C}"/>
              </a:ext>
            </a:extLst>
          </p:cNvPr>
          <p:cNvSpPr>
            <a:spLocks noGrp="1"/>
          </p:cNvSpPr>
          <p:nvPr>
            <p:ph type="title"/>
          </p:nvPr>
        </p:nvSpPr>
        <p:spPr/>
        <p:txBody>
          <a:bodyPr/>
          <a:lstStyle/>
          <a:p>
            <a:r>
              <a:rPr lang="en-US" dirty="0"/>
              <a:t>The challenges of teamwork &amp; collaboration's</a:t>
            </a:r>
          </a:p>
        </p:txBody>
      </p:sp>
      <p:graphicFrame>
        <p:nvGraphicFramePr>
          <p:cNvPr id="6" name="Content Placeholder 2">
            <a:extLst>
              <a:ext uri="{FF2B5EF4-FFF2-40B4-BE49-F238E27FC236}">
                <a16:creationId xmlns:a16="http://schemas.microsoft.com/office/drawing/2014/main" id="{08CADC40-A9BE-8A12-F4E7-39F30AFAB5E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8760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E747FC-0D61-21C8-DF65-60F6E6FBAAE9}"/>
              </a:ext>
            </a:extLst>
          </p:cNvPr>
          <p:cNvSpPr>
            <a:spLocks noGrp="1"/>
          </p:cNvSpPr>
          <p:nvPr>
            <p:ph type="title"/>
          </p:nvPr>
        </p:nvSpPr>
        <p:spPr>
          <a:xfrm>
            <a:off x="411480" y="987552"/>
            <a:ext cx="3831619" cy="1088136"/>
          </a:xfrm>
        </p:spPr>
        <p:txBody>
          <a:bodyPr anchor="b">
            <a:normAutofit/>
          </a:bodyPr>
          <a:lstStyle/>
          <a:p>
            <a:r>
              <a:rPr lang="en-US" sz="2400"/>
              <a:t>How effective teamwork contributes to the achievement of shared goals </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288C6B2-7E4A-61F5-7414-5D558CA81339}"/>
              </a:ext>
            </a:extLst>
          </p:cNvPr>
          <p:cNvSpPr>
            <a:spLocks noGrp="1"/>
          </p:cNvSpPr>
          <p:nvPr>
            <p:ph idx="1"/>
          </p:nvPr>
        </p:nvSpPr>
        <p:spPr>
          <a:xfrm>
            <a:off x="411479" y="3069336"/>
            <a:ext cx="3840356" cy="2991711"/>
          </a:xfrm>
        </p:spPr>
        <p:txBody>
          <a:bodyPr vert="horz" lIns="91440" tIns="45720" rIns="91440" bIns="45720" rtlCol="0" anchor="t">
            <a:normAutofit fontScale="92500" lnSpcReduction="20000"/>
          </a:bodyPr>
          <a:lstStyle/>
          <a:p>
            <a:r>
              <a:rPr lang="en-US" sz="1800" dirty="0">
                <a:ea typeface="+mn-lt"/>
                <a:cs typeface="+mn-lt"/>
              </a:rPr>
              <a:t>How effective teamwork contributes to the achievement of shared goals within the police force </a:t>
            </a:r>
            <a:r>
              <a:rPr lang="en-US" sz="1800" dirty="0">
                <a:latin typeface="Times New Roman"/>
                <a:ea typeface="+mn-lt"/>
                <a:cs typeface="Times New Roman"/>
              </a:rPr>
              <a:t>(“Explain the Importance of Teamwork in Law Enforcement.”2023)</a:t>
            </a:r>
            <a:endParaRPr lang="en-US" sz="1800">
              <a:latin typeface="Aptos" panose="020B0004020202020204"/>
              <a:ea typeface="+mn-lt"/>
              <a:cs typeface="Times New Roman"/>
            </a:endParaRPr>
          </a:p>
          <a:p>
            <a:endParaRPr lang="en-US" sz="1800" dirty="0">
              <a:latin typeface="Times New Roman"/>
              <a:cs typeface="Times New Roman"/>
            </a:endParaRPr>
          </a:p>
          <a:p>
            <a:r>
              <a:rPr lang="en-US" sz="1800" dirty="0">
                <a:latin typeface="Times New Roman"/>
                <a:cs typeface="Times New Roman"/>
              </a:rPr>
              <a:t>Example 1- London bridge attack </a:t>
            </a:r>
          </a:p>
          <a:p>
            <a:pPr marL="0" indent="0">
              <a:buNone/>
            </a:pPr>
            <a:r>
              <a:rPr lang="en-US" sz="1600" dirty="0">
                <a:latin typeface="Calibri"/>
                <a:ea typeface="Calibri"/>
                <a:cs typeface="Calibri"/>
              </a:rPr>
              <a:t>(London Fire Commissioner,2023)</a:t>
            </a:r>
            <a:endParaRPr lang="en-US" sz="1600" dirty="0">
              <a:latin typeface="Times New Roman"/>
              <a:ea typeface="Calibri"/>
              <a:cs typeface="Times New Roman"/>
            </a:endParaRPr>
          </a:p>
          <a:p>
            <a:pPr marL="0" indent="0">
              <a:buNone/>
            </a:pPr>
            <a:endParaRPr lang="en-US" sz="1600" dirty="0">
              <a:latin typeface="Calibri"/>
              <a:ea typeface="Calibri"/>
              <a:cs typeface="Calibri"/>
            </a:endParaRPr>
          </a:p>
          <a:p>
            <a:r>
              <a:rPr lang="en-US" sz="1600" dirty="0">
                <a:latin typeface="Calibri"/>
                <a:ea typeface="Calibri"/>
                <a:cs typeface="Calibri"/>
              </a:rPr>
              <a:t>Example 2- 2012 Olympics London attack </a:t>
            </a:r>
          </a:p>
          <a:p>
            <a:pPr marL="0" indent="0">
              <a:buNone/>
            </a:pPr>
            <a:r>
              <a:rPr lang="en-US" sz="1700" dirty="0">
                <a:latin typeface="Times New Roman"/>
                <a:ea typeface="Calibri"/>
                <a:cs typeface="Times New Roman"/>
              </a:rPr>
              <a:t>(BBC, “The “Cyber-Attack” , 2013)</a:t>
            </a:r>
          </a:p>
        </p:txBody>
      </p:sp>
      <p:pic>
        <p:nvPicPr>
          <p:cNvPr id="5" name="Picture 4" descr="CoPaCC “Police and Fire Mergers and Collaboration” Thematic published -  Policing Insight">
            <a:extLst>
              <a:ext uri="{FF2B5EF4-FFF2-40B4-BE49-F238E27FC236}">
                <a16:creationId xmlns:a16="http://schemas.microsoft.com/office/drawing/2014/main" id="{8929F5B3-2F86-42CD-9017-FC0D50D38DCF}"/>
              </a:ext>
            </a:extLst>
          </p:cNvPr>
          <p:cNvPicPr>
            <a:picLocks noChangeAspect="1"/>
          </p:cNvPicPr>
          <p:nvPr/>
        </p:nvPicPr>
        <p:blipFill>
          <a:blip r:embed="rId3"/>
          <a:srcRect l="328" r="32668" b="-1"/>
          <a:stretch/>
        </p:blipFill>
        <p:spPr>
          <a:xfrm>
            <a:off x="4646113" y="10"/>
            <a:ext cx="7545887"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872459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illsborough disaster: Five key mistakes - BBC News">
            <a:extLst>
              <a:ext uri="{FF2B5EF4-FFF2-40B4-BE49-F238E27FC236}">
                <a16:creationId xmlns:a16="http://schemas.microsoft.com/office/drawing/2014/main" id="{2A759897-A63D-0ABE-7164-62164593E903}"/>
              </a:ext>
            </a:extLst>
          </p:cNvPr>
          <p:cNvPicPr>
            <a:picLocks noChangeAspect="1"/>
          </p:cNvPicPr>
          <p:nvPr/>
        </p:nvPicPr>
        <p:blipFill>
          <a:blip r:embed="rId3"/>
          <a:srcRect l="11530" r="9159"/>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3C2A93-09BC-25A5-3931-6291A9736BA1}"/>
              </a:ext>
            </a:extLst>
          </p:cNvPr>
          <p:cNvSpPr>
            <a:spLocks noGrp="1"/>
          </p:cNvSpPr>
          <p:nvPr>
            <p:ph type="title"/>
          </p:nvPr>
        </p:nvSpPr>
        <p:spPr>
          <a:xfrm>
            <a:off x="361122" y="212724"/>
            <a:ext cx="3967964" cy="1899912"/>
          </a:xfrm>
        </p:spPr>
        <p:txBody>
          <a:bodyPr vert="horz" lIns="91440" tIns="45720" rIns="91440" bIns="45720" rtlCol="0" anchor="ctr">
            <a:normAutofit/>
          </a:bodyPr>
          <a:lstStyle/>
          <a:p>
            <a:r>
              <a:rPr lang="en-US" sz="3100"/>
              <a:t>Teamwork failures within the Police Force with collaborations </a:t>
            </a:r>
          </a:p>
        </p:txBody>
      </p:sp>
      <p:sp>
        <p:nvSpPr>
          <p:cNvPr id="4" name="TextBox 3">
            <a:extLst>
              <a:ext uri="{FF2B5EF4-FFF2-40B4-BE49-F238E27FC236}">
                <a16:creationId xmlns:a16="http://schemas.microsoft.com/office/drawing/2014/main" id="{12F56DE9-A661-4530-5761-C00239586A91}"/>
              </a:ext>
            </a:extLst>
          </p:cNvPr>
          <p:cNvSpPr txBox="1"/>
          <p:nvPr/>
        </p:nvSpPr>
        <p:spPr>
          <a:xfrm>
            <a:off x="162339" y="2116149"/>
            <a:ext cx="4365528" cy="37427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Aft>
                <a:spcPts val="600"/>
              </a:spcAft>
            </a:pPr>
            <a:r>
              <a:rPr lang="en-US" sz="2400" b="1" dirty="0"/>
              <a:t>1989 Hillsborough Disaster </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dirty="0"/>
              <a:t>What happened?</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dirty="0"/>
              <a:t>Teamwork failures?</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dirty="0"/>
              <a:t>How police should have used teamwork?</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dirty="0"/>
              <a:t>(BBC, 2022) &amp; (Turner,2016)</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endParaRPr lang="en-US" sz="1900"/>
          </a:p>
        </p:txBody>
      </p:sp>
    </p:spTree>
    <p:extLst>
      <p:ext uri="{BB962C8B-B14F-4D97-AF65-F5344CB8AC3E}">
        <p14:creationId xmlns:p14="http://schemas.microsoft.com/office/powerpoint/2010/main" val="2518943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AC4182-4D0B-84EF-6915-553AACE9EE70}"/>
              </a:ext>
            </a:extLst>
          </p:cNvPr>
          <p:cNvSpPr>
            <a:spLocks noGrp="1"/>
          </p:cNvSpPr>
          <p:nvPr>
            <p:ph type="title"/>
          </p:nvPr>
        </p:nvSpPr>
        <p:spPr>
          <a:xfrm>
            <a:off x="-2118" y="1536"/>
            <a:ext cx="9392421" cy="1330841"/>
          </a:xfrm>
        </p:spPr>
        <p:txBody>
          <a:bodyPr>
            <a:normAutofit/>
          </a:bodyPr>
          <a:lstStyle/>
          <a:p>
            <a:r>
              <a:rPr lang="en-US" dirty="0"/>
              <a:t>Tuckman's model theory 1965</a:t>
            </a:r>
          </a:p>
        </p:txBody>
      </p:sp>
      <p:sp>
        <p:nvSpPr>
          <p:cNvPr id="3" name="Content Placeholder 2">
            <a:extLst>
              <a:ext uri="{FF2B5EF4-FFF2-40B4-BE49-F238E27FC236}">
                <a16:creationId xmlns:a16="http://schemas.microsoft.com/office/drawing/2014/main" id="{595A41DB-992D-6DEB-C885-8B94F9DADC7F}"/>
              </a:ext>
            </a:extLst>
          </p:cNvPr>
          <p:cNvSpPr>
            <a:spLocks noGrp="1"/>
          </p:cNvSpPr>
          <p:nvPr>
            <p:ph idx="1"/>
          </p:nvPr>
        </p:nvSpPr>
        <p:spPr>
          <a:xfrm>
            <a:off x="5378064" y="5631210"/>
            <a:ext cx="2434360" cy="900561"/>
          </a:xfrm>
        </p:spPr>
        <p:txBody>
          <a:bodyPr vert="horz" lIns="91440" tIns="45720" rIns="91440" bIns="45720" rtlCol="0">
            <a:normAutofit/>
          </a:bodyPr>
          <a:lstStyle/>
          <a:p>
            <a:pPr marL="0" indent="0">
              <a:buNone/>
            </a:pPr>
            <a:endParaRPr lang="en-US" sz="2000"/>
          </a:p>
          <a:p>
            <a:pPr marL="0" indent="0">
              <a:buNone/>
            </a:pPr>
            <a:r>
              <a:rPr lang="en-US" sz="2000">
                <a:latin typeface="Times New Roman"/>
                <a:cs typeface="Times New Roman"/>
              </a:rPr>
              <a:t>(Agile Coffee, 2023)</a:t>
            </a:r>
            <a:endParaRPr lang="en-US" sz="2000"/>
          </a:p>
          <a:p>
            <a:endParaRPr lang="en-US" sz="2000"/>
          </a:p>
          <a:p>
            <a:pPr marL="0" indent="0">
              <a:buNone/>
            </a:pPr>
            <a:endParaRPr lang="en-US" sz="2000"/>
          </a:p>
        </p:txBody>
      </p:sp>
      <p:pic>
        <p:nvPicPr>
          <p:cNvPr id="4" name="Picture 3" descr="A diagram of a diagram&#10;&#10;Description automatically generated">
            <a:extLst>
              <a:ext uri="{FF2B5EF4-FFF2-40B4-BE49-F238E27FC236}">
                <a16:creationId xmlns:a16="http://schemas.microsoft.com/office/drawing/2014/main" id="{5C925D66-5112-F228-FCA3-F02B2007B895}"/>
              </a:ext>
            </a:extLst>
          </p:cNvPr>
          <p:cNvPicPr>
            <a:picLocks noChangeAspect="1"/>
          </p:cNvPicPr>
          <p:nvPr/>
        </p:nvPicPr>
        <p:blipFill>
          <a:blip r:embed="rId3"/>
          <a:stretch>
            <a:fillRect/>
          </a:stretch>
        </p:blipFill>
        <p:spPr>
          <a:xfrm>
            <a:off x="5503246" y="1371763"/>
            <a:ext cx="6004626" cy="4450884"/>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E4CC4371-1A8A-3E4A-C4ED-420EDA309A2B}"/>
              </a:ext>
            </a:extLst>
          </p:cNvPr>
          <p:cNvSpPr txBox="1"/>
          <p:nvPr/>
        </p:nvSpPr>
        <p:spPr>
          <a:xfrm>
            <a:off x="446048" y="2019609"/>
            <a:ext cx="407639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What is this theory?</a:t>
            </a:r>
          </a:p>
          <a:p>
            <a:endParaRPr lang="en-US" dirty="0"/>
          </a:p>
          <a:p>
            <a:r>
              <a:rPr lang="en-US" dirty="0"/>
              <a:t>How police use this theory?</a:t>
            </a:r>
          </a:p>
          <a:p>
            <a:endParaRPr lang="en-US" dirty="0"/>
          </a:p>
          <a:p>
            <a:r>
              <a:rPr lang="en-US" dirty="0"/>
              <a:t>How does this relate to teamwork?</a:t>
            </a:r>
          </a:p>
          <a:p>
            <a:endParaRPr lang="en-US" dirty="0"/>
          </a:p>
          <a:p>
            <a:endParaRPr lang="en-US" dirty="0"/>
          </a:p>
        </p:txBody>
      </p:sp>
    </p:spTree>
    <p:extLst>
      <p:ext uri="{BB962C8B-B14F-4D97-AF65-F5344CB8AC3E}">
        <p14:creationId xmlns:p14="http://schemas.microsoft.com/office/powerpoint/2010/main" val="21679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83DCE2-9A25-CD3F-7FDC-FFDB9715756F}"/>
              </a:ext>
            </a:extLst>
          </p:cNvPr>
          <p:cNvSpPr>
            <a:spLocks noGrp="1"/>
          </p:cNvSpPr>
          <p:nvPr>
            <p:ph type="title"/>
          </p:nvPr>
        </p:nvSpPr>
        <p:spPr>
          <a:xfrm>
            <a:off x="838200" y="365125"/>
            <a:ext cx="10515600" cy="1325563"/>
          </a:xfrm>
        </p:spPr>
        <p:txBody>
          <a:bodyPr>
            <a:normAutofit/>
          </a:bodyPr>
          <a:lstStyle/>
          <a:p>
            <a:r>
              <a:rPr lang="en-US" sz="5400"/>
              <a:t>Reference list</a:t>
            </a:r>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14CBFF-14A3-74B9-F3D8-32193925B47B}"/>
              </a:ext>
            </a:extLst>
          </p:cNvPr>
          <p:cNvSpPr>
            <a:spLocks noGrp="1"/>
          </p:cNvSpPr>
          <p:nvPr>
            <p:ph idx="1"/>
          </p:nvPr>
        </p:nvSpPr>
        <p:spPr>
          <a:xfrm>
            <a:off x="310148" y="1849173"/>
            <a:ext cx="11571704" cy="4251960"/>
          </a:xfrm>
        </p:spPr>
        <p:txBody>
          <a:bodyPr vert="horz" lIns="91440" tIns="45720" rIns="91440" bIns="45720" rtlCol="0" anchor="t">
            <a:noAutofit/>
          </a:bodyPr>
          <a:lstStyle/>
          <a:p>
            <a:r>
              <a:rPr lang="en-US" sz="900" dirty="0">
                <a:latin typeface="Times New Roman"/>
                <a:cs typeface="Times New Roman"/>
              </a:rPr>
              <a:t>Agile Coffee. “Tuckman Model of Group Development.” </a:t>
            </a:r>
            <a:r>
              <a:rPr lang="en-US" sz="900" i="1" dirty="0">
                <a:latin typeface="Times New Roman"/>
                <a:cs typeface="Times New Roman"/>
              </a:rPr>
              <a:t>Agile Coffee</a:t>
            </a:r>
            <a:r>
              <a:rPr lang="en-US" sz="900" dirty="0">
                <a:latin typeface="Times New Roman"/>
                <a:cs typeface="Times New Roman"/>
              </a:rPr>
              <a:t>, 2023, agilecoffee.com/toolkit/</a:t>
            </a:r>
            <a:r>
              <a:rPr lang="en-US" sz="900" err="1">
                <a:latin typeface="Times New Roman"/>
                <a:cs typeface="Times New Roman"/>
              </a:rPr>
              <a:t>tuckman</a:t>
            </a:r>
            <a:r>
              <a:rPr lang="en-US" sz="900" dirty="0">
                <a:latin typeface="Times New Roman"/>
                <a:cs typeface="Times New Roman"/>
              </a:rPr>
              <a:t>-model/. Accessed 27 Nov. 2024.</a:t>
            </a:r>
          </a:p>
          <a:p>
            <a:r>
              <a:rPr lang="en-US" sz="900" dirty="0">
                <a:latin typeface="Times New Roman"/>
                <a:cs typeface="Times New Roman"/>
              </a:rPr>
              <a:t>Aspire Training Team. “Why Is Motivation Important in the Workplace?” </a:t>
            </a:r>
            <a:r>
              <a:rPr lang="en-US" sz="900" i="1" dirty="0">
                <a:latin typeface="Times New Roman"/>
                <a:cs typeface="Times New Roman"/>
              </a:rPr>
              <a:t>Aspire Training Team</a:t>
            </a:r>
            <a:r>
              <a:rPr lang="en-US" sz="900" dirty="0">
                <a:latin typeface="Times New Roman"/>
                <a:cs typeface="Times New Roman"/>
              </a:rPr>
              <a:t>, 21 July 2021, </a:t>
            </a:r>
            <a:r>
              <a:rPr lang="en-US" sz="900" dirty="0">
                <a:latin typeface="Times New Roman"/>
                <a:cs typeface="Times New Roman"/>
                <a:hlinkClick r:id="rId2"/>
              </a:rPr>
              <a:t>www.aspiretrainingteam.co.uk/why-is-motivation-important-in-the-workplace-and-how-do-you-improve-and-maintain-it/</a:t>
            </a:r>
            <a:r>
              <a:rPr lang="en-US" sz="900" dirty="0">
                <a:latin typeface="Times New Roman"/>
                <a:cs typeface="Times New Roman"/>
              </a:rPr>
              <a:t>. Accessed 2 Dec. 2024.</a:t>
            </a:r>
            <a:endParaRPr lang="en-US" sz="900">
              <a:latin typeface="Times New Roman"/>
              <a:cs typeface="Times New Roman"/>
            </a:endParaRPr>
          </a:p>
          <a:p>
            <a:r>
              <a:rPr lang="en-US" sz="900" dirty="0">
                <a:latin typeface="Times New Roman"/>
                <a:cs typeface="Times New Roman"/>
              </a:rPr>
              <a:t>BBC. “Hillsborough: Timeline of the 1989 Stadium Disaster.” </a:t>
            </a:r>
            <a:r>
              <a:rPr lang="en-US" sz="900" i="1" dirty="0">
                <a:latin typeface="Times New Roman"/>
                <a:cs typeface="Times New Roman"/>
              </a:rPr>
              <a:t>BBC News</a:t>
            </a:r>
            <a:r>
              <a:rPr lang="en-US" sz="900" dirty="0">
                <a:latin typeface="Times New Roman"/>
                <a:cs typeface="Times New Roman"/>
              </a:rPr>
              <a:t>, 8 Apr. 2022, </a:t>
            </a:r>
            <a:r>
              <a:rPr lang="en-US" sz="900" dirty="0">
                <a:latin typeface="Times New Roman"/>
                <a:cs typeface="Times New Roman"/>
                <a:hlinkClick r:id="rId3"/>
              </a:rPr>
              <a:t>www.bbc.co.uk/news/uk-england-merseyside-47697569</a:t>
            </a:r>
            <a:r>
              <a:rPr lang="en-US" sz="900" dirty="0">
                <a:latin typeface="Times New Roman"/>
                <a:cs typeface="Times New Roman"/>
              </a:rPr>
              <a:t>. Accessed 27 Nov. 2024.</a:t>
            </a:r>
            <a:endParaRPr lang="en-US" sz="900">
              <a:latin typeface="Times New Roman"/>
              <a:cs typeface="Times New Roman"/>
            </a:endParaRPr>
          </a:p>
          <a:p>
            <a:r>
              <a:rPr lang="en-US" sz="900" dirty="0">
                <a:latin typeface="Times New Roman"/>
                <a:cs typeface="Times New Roman"/>
              </a:rPr>
              <a:t>---. “The “Cyber-Attack” Threat to London’s Olympic Ceremony.” </a:t>
            </a:r>
            <a:r>
              <a:rPr lang="en-US" sz="900" i="1" dirty="0">
                <a:latin typeface="Times New Roman"/>
                <a:cs typeface="Times New Roman"/>
              </a:rPr>
              <a:t>BBC News</a:t>
            </a:r>
            <a:r>
              <a:rPr lang="en-US" sz="900" dirty="0">
                <a:latin typeface="Times New Roman"/>
                <a:cs typeface="Times New Roman"/>
              </a:rPr>
              <a:t>, 8 July 2013, </a:t>
            </a:r>
            <a:r>
              <a:rPr lang="en-US" sz="900" dirty="0">
                <a:latin typeface="Times New Roman"/>
                <a:cs typeface="Times New Roman"/>
                <a:hlinkClick r:id="rId4"/>
              </a:rPr>
              <a:t>www.bbc.co.uk/news/uk-23195283</a:t>
            </a:r>
            <a:r>
              <a:rPr lang="en-US" sz="900" dirty="0">
                <a:latin typeface="Times New Roman"/>
                <a:cs typeface="Times New Roman"/>
              </a:rPr>
              <a:t>. Accessed 3 Dec. 2024.</a:t>
            </a:r>
            <a:endParaRPr lang="en-US" sz="900"/>
          </a:p>
          <a:p>
            <a:r>
              <a:rPr lang="en-US" sz="900" dirty="0">
                <a:latin typeface="Times New Roman"/>
                <a:cs typeface="Times New Roman"/>
              </a:rPr>
              <a:t>Cambridge Dictionary. “Communication.” </a:t>
            </a:r>
            <a:r>
              <a:rPr lang="en-US" sz="900" i="1" dirty="0">
                <a:latin typeface="Times New Roman"/>
                <a:cs typeface="Times New Roman"/>
              </a:rPr>
              <a:t>@CambridgeWords</a:t>
            </a:r>
            <a:r>
              <a:rPr lang="en-US" sz="900" dirty="0">
                <a:latin typeface="Times New Roman"/>
                <a:cs typeface="Times New Roman"/>
              </a:rPr>
              <a:t>, 11 Oct. 2023, dictionary.cambridge.org/dictionary/</a:t>
            </a:r>
            <a:r>
              <a:rPr lang="en-US" sz="900" err="1">
                <a:latin typeface="Times New Roman"/>
                <a:cs typeface="Times New Roman"/>
              </a:rPr>
              <a:t>english</a:t>
            </a:r>
            <a:r>
              <a:rPr lang="en-US" sz="900" dirty="0">
                <a:latin typeface="Times New Roman"/>
                <a:cs typeface="Times New Roman"/>
              </a:rPr>
              <a:t>/</a:t>
            </a:r>
            <a:r>
              <a:rPr lang="en-US" sz="900" err="1">
                <a:latin typeface="Times New Roman"/>
                <a:cs typeface="Times New Roman"/>
              </a:rPr>
              <a:t>communication#google_vignette</a:t>
            </a:r>
            <a:r>
              <a:rPr lang="en-US" sz="900" dirty="0">
                <a:latin typeface="Times New Roman"/>
                <a:cs typeface="Times New Roman"/>
              </a:rPr>
              <a:t>. Accessed 26 Nov. 2024.</a:t>
            </a:r>
            <a:endParaRPr lang="en-US" sz="900">
              <a:latin typeface="Times New Roman"/>
              <a:cs typeface="Times New Roman"/>
            </a:endParaRPr>
          </a:p>
          <a:p>
            <a:r>
              <a:rPr lang="en-US" sz="900" dirty="0">
                <a:latin typeface="Times New Roman"/>
                <a:cs typeface="Times New Roman"/>
              </a:rPr>
              <a:t>---. “TEAMWORK | Meaning in the Cambridge English Dictionary.” </a:t>
            </a:r>
            <a:r>
              <a:rPr lang="en-US" sz="900" i="1" dirty="0">
                <a:latin typeface="Times New Roman"/>
                <a:cs typeface="Times New Roman"/>
              </a:rPr>
              <a:t>Cambridge Dictionary</a:t>
            </a:r>
            <a:r>
              <a:rPr lang="en-US" sz="900" dirty="0">
                <a:latin typeface="Times New Roman"/>
                <a:cs typeface="Times New Roman"/>
              </a:rPr>
              <a:t>, 2019, dictionary.cambridge.org/dictionary/</a:t>
            </a:r>
            <a:r>
              <a:rPr lang="en-US" sz="900" err="1">
                <a:latin typeface="Times New Roman"/>
                <a:cs typeface="Times New Roman"/>
              </a:rPr>
              <a:t>english</a:t>
            </a:r>
            <a:r>
              <a:rPr lang="en-US" sz="900" dirty="0">
                <a:latin typeface="Times New Roman"/>
                <a:cs typeface="Times New Roman"/>
              </a:rPr>
              <a:t>/teamwork. Accessed 26 Nov. 2024.</a:t>
            </a:r>
            <a:endParaRPr lang="en-US" sz="900">
              <a:latin typeface="Times New Roman"/>
              <a:cs typeface="Times New Roman"/>
            </a:endParaRPr>
          </a:p>
          <a:p>
            <a:r>
              <a:rPr lang="en-US" sz="900" dirty="0">
                <a:latin typeface="Times New Roman"/>
                <a:cs typeface="Times New Roman"/>
              </a:rPr>
              <a:t>Cheshire Police Federation. “Trust Is Vital within Teams – a Wellbeing Blog | Cheshire Police Federation.” </a:t>
            </a:r>
            <a:r>
              <a:rPr lang="en-US" sz="900" i="1" dirty="0">
                <a:latin typeface="Times New Roman"/>
                <a:cs typeface="Times New Roman"/>
              </a:rPr>
              <a:t>Cheshirepolfed.org.uk</a:t>
            </a:r>
            <a:r>
              <a:rPr lang="en-US" sz="900" dirty="0">
                <a:latin typeface="Times New Roman"/>
                <a:cs typeface="Times New Roman"/>
              </a:rPr>
              <a:t>, 2023, </a:t>
            </a:r>
            <a:r>
              <a:rPr lang="en-US" sz="900" dirty="0">
                <a:latin typeface="Times New Roman"/>
                <a:cs typeface="Times New Roman"/>
                <a:hlinkClick r:id="rId5"/>
              </a:rPr>
              <a:t>www.cheshirepolfed.org.uk/trust-is-vital-within-teams-a-wellbeing-blog/</a:t>
            </a:r>
            <a:r>
              <a:rPr lang="en-US" sz="900" dirty="0">
                <a:latin typeface="Times New Roman"/>
                <a:cs typeface="Times New Roman"/>
              </a:rPr>
              <a:t>. Accessed 1 Dec. 2024.</a:t>
            </a:r>
            <a:endParaRPr lang="en-US" sz="900">
              <a:latin typeface="Times New Roman"/>
              <a:cs typeface="Times New Roman"/>
            </a:endParaRPr>
          </a:p>
          <a:p>
            <a:r>
              <a:rPr lang="en-US" sz="900" dirty="0">
                <a:latin typeface="Times New Roman"/>
                <a:cs typeface="Times New Roman"/>
              </a:rPr>
              <a:t>College of Policing. “Communication.” </a:t>
            </a:r>
            <a:r>
              <a:rPr lang="en-US" sz="900" i="1" dirty="0">
                <a:latin typeface="Times New Roman"/>
                <a:cs typeface="Times New Roman"/>
              </a:rPr>
              <a:t>College of Policing</a:t>
            </a:r>
            <a:r>
              <a:rPr lang="en-US" sz="900" dirty="0">
                <a:latin typeface="Times New Roman"/>
                <a:cs typeface="Times New Roman"/>
              </a:rPr>
              <a:t>, College of Policing, 18 Nov. 2021, </a:t>
            </a:r>
            <a:r>
              <a:rPr lang="en-US" sz="900" dirty="0">
                <a:latin typeface="Times New Roman"/>
                <a:cs typeface="Times New Roman"/>
                <a:hlinkClick r:id="rId6"/>
              </a:rPr>
              <a:t>www.college.police.uk/guidance/vulnerability-related-risks/communication</a:t>
            </a:r>
            <a:r>
              <a:rPr lang="en-US" sz="900" dirty="0">
                <a:latin typeface="Times New Roman"/>
                <a:cs typeface="Times New Roman"/>
              </a:rPr>
              <a:t>. Accessed 26 Nov. 2024.</a:t>
            </a:r>
            <a:endParaRPr lang="en-US" sz="900">
              <a:latin typeface="Times New Roman"/>
              <a:cs typeface="Times New Roman"/>
            </a:endParaRPr>
          </a:p>
          <a:p>
            <a:r>
              <a:rPr lang="en-US" sz="900" dirty="0">
                <a:latin typeface="Times New Roman"/>
                <a:cs typeface="Times New Roman"/>
              </a:rPr>
              <a:t>---. “Leadership Standards.” </a:t>
            </a:r>
            <a:r>
              <a:rPr lang="en-US" sz="900" i="1" dirty="0">
                <a:latin typeface="Times New Roman"/>
                <a:cs typeface="Times New Roman"/>
              </a:rPr>
              <a:t>College of Policing</a:t>
            </a:r>
            <a:r>
              <a:rPr lang="en-US" sz="900" dirty="0">
                <a:latin typeface="Times New Roman"/>
                <a:cs typeface="Times New Roman"/>
              </a:rPr>
              <a:t>, College of Policing, 20 June 2023, </a:t>
            </a:r>
            <a:r>
              <a:rPr lang="en-US" sz="900" dirty="0">
                <a:latin typeface="Times New Roman"/>
                <a:cs typeface="Times New Roman"/>
                <a:hlinkClick r:id="rId7"/>
              </a:rPr>
              <a:t>www.college.police.uk/career-learning/leadership/leadership-standards</a:t>
            </a:r>
            <a:r>
              <a:rPr lang="en-US" sz="900" dirty="0">
                <a:latin typeface="Times New Roman"/>
                <a:cs typeface="Times New Roman"/>
              </a:rPr>
              <a:t>. Accessed 1 Dec. 2024.</a:t>
            </a:r>
            <a:endParaRPr lang="en-US" sz="900">
              <a:latin typeface="Times New Roman"/>
              <a:cs typeface="Times New Roman"/>
            </a:endParaRPr>
          </a:p>
          <a:p>
            <a:r>
              <a:rPr lang="en-US" sz="900" dirty="0">
                <a:latin typeface="Times New Roman"/>
                <a:cs typeface="Times New Roman"/>
              </a:rPr>
              <a:t>“Common Team Communication Problems [5 Signs and Solutions].” </a:t>
            </a:r>
            <a:r>
              <a:rPr lang="en-US" sz="900" i="1" dirty="0">
                <a:latin typeface="Times New Roman"/>
                <a:cs typeface="Times New Roman"/>
              </a:rPr>
              <a:t>CMOE</a:t>
            </a:r>
            <a:r>
              <a:rPr lang="en-US" sz="900" dirty="0">
                <a:latin typeface="Times New Roman"/>
                <a:cs typeface="Times New Roman"/>
              </a:rPr>
              <a:t>, 7 June 2022, cmoe.com/blog/common-team-communication-problems/. Accessed 2 Dec. 2024.</a:t>
            </a:r>
          </a:p>
          <a:p>
            <a:r>
              <a:rPr lang="en-US" sz="900" dirty="0">
                <a:latin typeface="Times New Roman"/>
                <a:cs typeface="Times New Roman"/>
              </a:rPr>
              <a:t>“Explain the Importance of Teamwork in Law Enforcement.” </a:t>
            </a:r>
            <a:r>
              <a:rPr lang="en-US" sz="900" i="1" dirty="0" err="1">
                <a:latin typeface="Times New Roman"/>
                <a:cs typeface="Times New Roman"/>
              </a:rPr>
              <a:t>Jobya</a:t>
            </a:r>
            <a:r>
              <a:rPr lang="en-US" sz="900" dirty="0">
                <a:latin typeface="Times New Roman"/>
                <a:cs typeface="Times New Roman"/>
              </a:rPr>
              <a:t>, 2023, jobya.com/library/roles/D1eFgH2i/</a:t>
            </a:r>
            <a:r>
              <a:rPr lang="en-US" sz="900" dirty="0" err="1">
                <a:latin typeface="Times New Roman"/>
                <a:cs typeface="Times New Roman"/>
              </a:rPr>
              <a:t>police_officer</a:t>
            </a:r>
            <a:r>
              <a:rPr lang="en-US" sz="900" dirty="0">
                <a:latin typeface="Times New Roman"/>
                <a:cs typeface="Times New Roman"/>
              </a:rPr>
              <a:t>/intermediate/questions/clqpenxoz5vqp18rwzhrsd55y/</a:t>
            </a:r>
            <a:r>
              <a:rPr lang="en-US" sz="900" dirty="0" err="1">
                <a:latin typeface="Times New Roman"/>
                <a:cs typeface="Times New Roman"/>
              </a:rPr>
              <a:t>explain_the_importance_of_teamwork_in_law_enforcement</a:t>
            </a:r>
            <a:r>
              <a:rPr lang="en-US" sz="900" dirty="0">
                <a:latin typeface="Times New Roman"/>
                <a:cs typeface="Times New Roman"/>
              </a:rPr>
              <a:t>. Accessed 2 Dec. 2024.</a:t>
            </a:r>
          </a:p>
          <a:p>
            <a:r>
              <a:rPr lang="en-US" sz="900" dirty="0">
                <a:latin typeface="Times New Roman"/>
                <a:cs typeface="Times New Roman"/>
              </a:rPr>
              <a:t>Government Events. “Police-Community Relationships: Importance &amp; Strategies • Government Events.” </a:t>
            </a:r>
            <a:r>
              <a:rPr lang="en-US" sz="900" i="1" dirty="0">
                <a:latin typeface="Times New Roman"/>
                <a:cs typeface="Times New Roman"/>
              </a:rPr>
              <a:t>Government Events</a:t>
            </a:r>
            <a:r>
              <a:rPr lang="en-US" sz="900" dirty="0">
                <a:latin typeface="Times New Roman"/>
                <a:cs typeface="Times New Roman"/>
              </a:rPr>
              <a:t>, 28 June 2024, </a:t>
            </a:r>
            <a:r>
              <a:rPr lang="en-US" sz="900" dirty="0">
                <a:latin typeface="Times New Roman"/>
                <a:cs typeface="Times New Roman"/>
                <a:hlinkClick r:id="rId8"/>
              </a:rPr>
              <a:t>www.governmentevents.co.uk/ge-insights/the-importance-of-police-community-relationships-strategies/</a:t>
            </a:r>
            <a:r>
              <a:rPr lang="en-US" sz="900" dirty="0">
                <a:latin typeface="Times New Roman"/>
                <a:cs typeface="Times New Roman"/>
              </a:rPr>
              <a:t>. Accessed 26 Nov. 2024.</a:t>
            </a:r>
          </a:p>
          <a:p>
            <a:r>
              <a:rPr lang="en-US" sz="900" dirty="0">
                <a:latin typeface="Times New Roman"/>
                <a:cs typeface="Times New Roman"/>
              </a:rPr>
              <a:t>“How to Solve "Lack of Trust" in a Team?” </a:t>
            </a:r>
            <a:r>
              <a:rPr lang="en-US" sz="900" i="1" dirty="0">
                <a:latin typeface="Times New Roman"/>
                <a:cs typeface="Times New Roman"/>
                <a:hlinkClick r:id="rId9"/>
              </a:rPr>
              <a:t>Www.linkedin.com</a:t>
            </a:r>
            <a:r>
              <a:rPr lang="en-US" sz="900" dirty="0">
                <a:latin typeface="Times New Roman"/>
                <a:cs typeface="Times New Roman"/>
              </a:rPr>
              <a:t>, 15 Mar. 2023, </a:t>
            </a:r>
            <a:r>
              <a:rPr lang="en-US" sz="900" dirty="0">
                <a:latin typeface="Times New Roman"/>
                <a:cs typeface="Times New Roman"/>
                <a:hlinkClick r:id="rId10"/>
              </a:rPr>
              <a:t>www.linkedin.com/pulse/how-solve-lack-trust-team-teambuild</a:t>
            </a:r>
            <a:r>
              <a:rPr lang="en-US" sz="900" dirty="0">
                <a:latin typeface="Times New Roman"/>
                <a:cs typeface="Times New Roman"/>
              </a:rPr>
              <a:t>. Accessed 2 Dec. 2024.</a:t>
            </a:r>
          </a:p>
          <a:p>
            <a:r>
              <a:rPr lang="en-US" sz="900" dirty="0">
                <a:latin typeface="Times New Roman"/>
                <a:cs typeface="Times New Roman"/>
              </a:rPr>
              <a:t>London Fire Commissioner. “Statement on London Bridge and Borough Market Attacks.” </a:t>
            </a:r>
            <a:r>
              <a:rPr lang="en-US" sz="900" i="1" dirty="0">
                <a:latin typeface="Times New Roman"/>
                <a:cs typeface="Times New Roman"/>
                <a:hlinkClick r:id="rId11"/>
              </a:rPr>
              <a:t>Www.london-Fire.gov.uk</a:t>
            </a:r>
            <a:r>
              <a:rPr lang="en-US" sz="900" dirty="0">
                <a:latin typeface="Times New Roman"/>
                <a:cs typeface="Times New Roman"/>
              </a:rPr>
              <a:t>, 2023, </a:t>
            </a:r>
            <a:r>
              <a:rPr lang="en-US" sz="900" dirty="0">
                <a:latin typeface="Times New Roman"/>
                <a:cs typeface="Times New Roman"/>
                <a:hlinkClick r:id="rId12"/>
              </a:rPr>
              <a:t>www.london-fire.gov.uk/incidents/2017/june/statement-on-london-bridge-and-borough-market-attacks/</a:t>
            </a:r>
            <a:r>
              <a:rPr lang="en-US" sz="900" dirty="0">
                <a:latin typeface="Times New Roman"/>
                <a:cs typeface="Times New Roman"/>
              </a:rPr>
              <a:t>. Accessed 3 Dec. 2024.</a:t>
            </a:r>
            <a:endParaRPr lang="en-US" sz="900" dirty="0"/>
          </a:p>
          <a:p>
            <a:r>
              <a:rPr lang="en-US" sz="900" dirty="0">
                <a:latin typeface="Times New Roman"/>
                <a:cs typeface="Times New Roman"/>
              </a:rPr>
              <a:t>Lyons, David. “Policebusinessadvisor.com the Power of Feedback in Modern Policing Posted on December 28, 2015 by David Lyons Did You Just Say Something? A Couple of Years Ago I Was Working on My Capstone for My Graduate Degree.” </a:t>
            </a:r>
            <a:r>
              <a:rPr lang="en-US" sz="900" i="1" dirty="0">
                <a:latin typeface="Times New Roman"/>
                <a:cs typeface="Times New Roman"/>
              </a:rPr>
              <a:t>Linkedin.com</a:t>
            </a:r>
            <a:r>
              <a:rPr lang="en-US" sz="900" dirty="0">
                <a:latin typeface="Times New Roman"/>
                <a:cs typeface="Times New Roman"/>
              </a:rPr>
              <a:t>, 29 Dec. 2015, </a:t>
            </a:r>
            <a:r>
              <a:rPr lang="en-US" sz="900" dirty="0">
                <a:latin typeface="Times New Roman"/>
                <a:cs typeface="Times New Roman"/>
                <a:hlinkClick r:id="rId13"/>
              </a:rPr>
              <a:t>www.linkedin.com/pulse/power-feedback-modern-policing-david-lyons-mba</a:t>
            </a:r>
            <a:r>
              <a:rPr lang="en-US" sz="900" dirty="0">
                <a:latin typeface="Times New Roman"/>
                <a:cs typeface="Times New Roman"/>
              </a:rPr>
              <a:t>. Accessed 2 Dec. 2024.</a:t>
            </a:r>
          </a:p>
          <a:p>
            <a:r>
              <a:rPr lang="en-US" sz="900" dirty="0" err="1">
                <a:latin typeface="Times New Roman"/>
                <a:cs typeface="Times New Roman"/>
              </a:rPr>
              <a:t>Teambuild</a:t>
            </a:r>
            <a:r>
              <a:rPr lang="en-US" sz="900" dirty="0">
                <a:latin typeface="Times New Roman"/>
                <a:cs typeface="Times New Roman"/>
              </a:rPr>
              <a:t>. “Inefficient Decision-Making Can Be a Major Pain Point for Teams, as It Can Lead to Delays, Confusion, and Dissatisfaction among Team Members. To Solve This Issue, It’s Important to First Understand the Root Causes of the Problem.” </a:t>
            </a:r>
            <a:r>
              <a:rPr lang="en-US" sz="900" i="1" dirty="0">
                <a:latin typeface="Times New Roman"/>
                <a:cs typeface="Times New Roman"/>
              </a:rPr>
              <a:t>Linkedin.com</a:t>
            </a:r>
            <a:r>
              <a:rPr lang="en-US" sz="900" dirty="0">
                <a:latin typeface="Times New Roman"/>
                <a:cs typeface="Times New Roman"/>
              </a:rPr>
              <a:t>, 15 Mar. 2023, </a:t>
            </a:r>
            <a:r>
              <a:rPr lang="en-US" sz="900" dirty="0">
                <a:latin typeface="Times New Roman"/>
                <a:cs typeface="Times New Roman"/>
                <a:hlinkClick r:id="rId14"/>
              </a:rPr>
              <a:t>www.linkedin.com/pulse/how-solve-inefficient-decision-making-team-teambuild</a:t>
            </a:r>
            <a:r>
              <a:rPr lang="en-US" sz="900" dirty="0">
                <a:latin typeface="Times New Roman"/>
                <a:cs typeface="Times New Roman"/>
              </a:rPr>
              <a:t>. Accessed 2 Dec. 2024.</a:t>
            </a:r>
          </a:p>
          <a:p>
            <a:r>
              <a:rPr lang="en-US" sz="900" dirty="0">
                <a:latin typeface="Times New Roman"/>
                <a:cs typeface="Times New Roman"/>
              </a:rPr>
              <a:t>Turner, Richard. “Hillsborough Disaster: Five Key Mistakes.” </a:t>
            </a:r>
            <a:r>
              <a:rPr lang="en-US" sz="900" i="1" dirty="0">
                <a:latin typeface="Times New Roman"/>
                <a:cs typeface="Times New Roman"/>
              </a:rPr>
              <a:t>BBC News</a:t>
            </a:r>
            <a:r>
              <a:rPr lang="en-US" sz="900" dirty="0">
                <a:latin typeface="Times New Roman"/>
                <a:cs typeface="Times New Roman"/>
              </a:rPr>
              <a:t>, 26 Apr. 2016, </a:t>
            </a:r>
            <a:r>
              <a:rPr lang="en-US" sz="900" dirty="0">
                <a:latin typeface="Times New Roman"/>
                <a:cs typeface="Times New Roman"/>
                <a:hlinkClick r:id="rId15"/>
              </a:rPr>
              <a:t>www.bbc.co.uk/news/uk-england-merseyside-35462767</a:t>
            </a:r>
            <a:r>
              <a:rPr lang="en-US" sz="900" dirty="0">
                <a:latin typeface="Times New Roman"/>
                <a:cs typeface="Times New Roman"/>
              </a:rPr>
              <a:t>. Accessed 27 Nov. 2024.</a:t>
            </a:r>
            <a:endParaRPr lang="en-US" sz="900" dirty="0">
              <a:latin typeface="Times New Roman"/>
            </a:endParaRPr>
          </a:p>
          <a:p>
            <a:pPr marL="0" indent="0">
              <a:buNone/>
            </a:pPr>
            <a:endParaRPr lang="en-US" sz="700"/>
          </a:p>
          <a:p>
            <a:endParaRPr lang="en-US" sz="700">
              <a:latin typeface="Times New Roman"/>
              <a:cs typeface="Times New Roman"/>
            </a:endParaRPr>
          </a:p>
          <a:p>
            <a:endParaRPr lang="en-US" sz="700">
              <a:latin typeface="Times New Roman"/>
              <a:cs typeface="Times New Roman"/>
            </a:endParaRPr>
          </a:p>
          <a:p>
            <a:endParaRPr lang="en-US" sz="700"/>
          </a:p>
        </p:txBody>
      </p:sp>
    </p:spTree>
    <p:extLst>
      <p:ext uri="{BB962C8B-B14F-4D97-AF65-F5344CB8AC3E}">
        <p14:creationId xmlns:p14="http://schemas.microsoft.com/office/powerpoint/2010/main" val="2420737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8377C-A9E2-B7DC-4298-71F50094FE7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Research timeline</a:t>
            </a:r>
          </a:p>
        </p:txBody>
      </p:sp>
      <p:pic>
        <p:nvPicPr>
          <p:cNvPr id="4" name="Content Placeholder 3" descr="A screenshot of a diagram&#10;&#10;Description automatically generated">
            <a:extLst>
              <a:ext uri="{FF2B5EF4-FFF2-40B4-BE49-F238E27FC236}">
                <a16:creationId xmlns:a16="http://schemas.microsoft.com/office/drawing/2014/main" id="{46D38947-3F4F-8177-EBAE-80DAB1627431}"/>
              </a:ext>
            </a:extLst>
          </p:cNvPr>
          <p:cNvPicPr>
            <a:picLocks noGrp="1" noChangeAspect="1"/>
          </p:cNvPicPr>
          <p:nvPr>
            <p:ph idx="1"/>
          </p:nvPr>
        </p:nvPicPr>
        <p:blipFill>
          <a:blip r:embed="rId3"/>
          <a:stretch>
            <a:fillRect/>
          </a:stretch>
        </p:blipFill>
        <p:spPr>
          <a:xfrm>
            <a:off x="5865628" y="13989"/>
            <a:ext cx="5288771" cy="6639955"/>
          </a:xfrm>
          <a:prstGeom prst="rect">
            <a:avLst/>
          </a:prstGeom>
        </p:spPr>
      </p:pic>
    </p:spTree>
    <p:extLst>
      <p:ext uri="{BB962C8B-B14F-4D97-AF65-F5344CB8AC3E}">
        <p14:creationId xmlns:p14="http://schemas.microsoft.com/office/powerpoint/2010/main" val="41187517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The critical role of teamwork in achieving success within a policing context</vt:lpstr>
      <vt:lpstr>Fundamental principles of teamwork and collaboration </vt:lpstr>
      <vt:lpstr>The challenges of teamwork &amp; collaboration's</vt:lpstr>
      <vt:lpstr>How effective teamwork contributes to the achievement of shared goals </vt:lpstr>
      <vt:lpstr>Teamwork failures within the Police Force with collaborations </vt:lpstr>
      <vt:lpstr>Tuckman's model theory 1965</vt:lpstr>
      <vt:lpstr>Reference list</vt:lpstr>
      <vt:lpstr>Research timeline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763</cp:revision>
  <dcterms:created xsi:type="dcterms:W3CDTF">2024-11-25T13:36:46Z</dcterms:created>
  <dcterms:modified xsi:type="dcterms:W3CDTF">2024-12-09T09:07:23Z</dcterms:modified>
</cp:coreProperties>
</file>