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92" r:id="rId2"/>
    <p:sldId id="423" r:id="rId3"/>
    <p:sldId id="424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72" d="100"/>
          <a:sy n="72" d="100"/>
        </p:scale>
        <p:origin x="948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1D7F4CEA-4BC4-4045-830E-4920D60F4D1C}"/>
    <pc:docChg chg="custSel addSld modSld">
      <pc:chgData name="Mohamed Asim" userId="463e8671-0eec-4074-8616-21d10d9d1eab" providerId="ADAL" clId="{1D7F4CEA-4BC4-4045-830E-4920D60F4D1C}" dt="2023-03-12T08:17:59.093" v="285" actId="20577"/>
      <pc:docMkLst>
        <pc:docMk/>
      </pc:docMkLst>
      <pc:sldChg chg="addSp delSp modSp mod">
        <pc:chgData name="Mohamed Asim" userId="463e8671-0eec-4074-8616-21d10d9d1eab" providerId="ADAL" clId="{1D7F4CEA-4BC4-4045-830E-4920D60F4D1C}" dt="2023-03-12T08:17:59.093" v="285" actId="20577"/>
        <pc:sldMkLst>
          <pc:docMk/>
          <pc:sldMk cId="0" sldId="259"/>
        </pc:sldMkLst>
        <pc:spChg chg="mod">
          <ac:chgData name="Mohamed Asim" userId="463e8671-0eec-4074-8616-21d10d9d1eab" providerId="ADAL" clId="{1D7F4CEA-4BC4-4045-830E-4920D60F4D1C}" dt="2023-03-12T08:14:38.741" v="58" actId="107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Mohamed Asim" userId="463e8671-0eec-4074-8616-21d10d9d1eab" providerId="ADAL" clId="{1D7F4CEA-4BC4-4045-830E-4920D60F4D1C}" dt="2023-03-12T08:17:59.093" v="285" actId="20577"/>
          <ac:spMkLst>
            <pc:docMk/>
            <pc:sldMk cId="0" sldId="259"/>
            <ac:spMk id="4" creationId="{00000000-0000-0000-0000-000000000000}"/>
          </ac:spMkLst>
        </pc:spChg>
        <pc:graphicFrameChg chg="add del mod">
          <ac:chgData name="Mohamed Asim" userId="463e8671-0eec-4074-8616-21d10d9d1eab" providerId="ADAL" clId="{1D7F4CEA-4BC4-4045-830E-4920D60F4D1C}" dt="2023-03-12T08:12:52.208" v="5"/>
          <ac:graphicFrameMkLst>
            <pc:docMk/>
            <pc:sldMk cId="0" sldId="259"/>
            <ac:graphicFrameMk id="6" creationId="{D2C5B22F-EB2C-EE2E-3341-59FC9AB272C6}"/>
          </ac:graphicFrameMkLst>
        </pc:graphicFrameChg>
      </pc:sldChg>
      <pc:sldChg chg="modSp mod">
        <pc:chgData name="Mohamed Asim" userId="463e8671-0eec-4074-8616-21d10d9d1eab" providerId="ADAL" clId="{1D7F4CEA-4BC4-4045-830E-4920D60F4D1C}" dt="2023-03-12T08:12:36.101" v="2" actId="20577"/>
        <pc:sldMkLst>
          <pc:docMk/>
          <pc:sldMk cId="3067330885" sldId="392"/>
        </pc:sldMkLst>
        <pc:spChg chg="mod">
          <ac:chgData name="Mohamed Asim" userId="463e8671-0eec-4074-8616-21d10d9d1eab" providerId="ADAL" clId="{1D7F4CEA-4BC4-4045-830E-4920D60F4D1C}" dt="2023-03-12T08:12:36.101" v="2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new mod">
        <pc:chgData name="Mohamed Asim" userId="463e8671-0eec-4074-8616-21d10d9d1eab" providerId="ADAL" clId="{1D7F4CEA-4BC4-4045-830E-4920D60F4D1C}" dt="2023-03-12T08:17:37.213" v="259" actId="20577"/>
        <pc:sldMkLst>
          <pc:docMk/>
          <pc:sldMk cId="3134832057" sldId="393"/>
        </pc:sldMkLst>
        <pc:spChg chg="mod">
          <ac:chgData name="Mohamed Asim" userId="463e8671-0eec-4074-8616-21d10d9d1eab" providerId="ADAL" clId="{1D7F4CEA-4BC4-4045-830E-4920D60F4D1C}" dt="2023-03-12T08:17:37.213" v="259" actId="20577"/>
          <ac:spMkLst>
            <pc:docMk/>
            <pc:sldMk cId="3134832057" sldId="393"/>
            <ac:spMk id="2" creationId="{15BF9719-EA3B-027F-60BC-98974F3D2AFE}"/>
          </ac:spMkLst>
        </pc:spChg>
      </pc:sldChg>
    </pc:docChg>
  </pc:docChgLst>
  <pc:docChgLst>
    <pc:chgData name="Mohamed Asim" userId="463e8671-0eec-4074-8616-21d10d9d1eab" providerId="ADAL" clId="{D94543E6-2151-4656-BEEF-6F44B0A0F6DD}"/>
    <pc:docChg chg="custSel addSld modSld">
      <pc:chgData name="Mohamed Asim" userId="463e8671-0eec-4074-8616-21d10d9d1eab" providerId="ADAL" clId="{D94543E6-2151-4656-BEEF-6F44B0A0F6DD}" dt="2023-07-30T10:49:19.675" v="322" actId="113"/>
      <pc:docMkLst>
        <pc:docMk/>
      </pc:docMkLst>
      <pc:sldChg chg="modSp mod">
        <pc:chgData name="Mohamed Asim" userId="463e8671-0eec-4074-8616-21d10d9d1eab" providerId="ADAL" clId="{D94543E6-2151-4656-BEEF-6F44B0A0F6DD}" dt="2023-07-30T10:47:16.818" v="1" actId="20577"/>
        <pc:sldMkLst>
          <pc:docMk/>
          <pc:sldMk cId="4273756746" sldId="423"/>
        </pc:sldMkLst>
        <pc:spChg chg="mod">
          <ac:chgData name="Mohamed Asim" userId="463e8671-0eec-4074-8616-21d10d9d1eab" providerId="ADAL" clId="{D94543E6-2151-4656-BEEF-6F44B0A0F6DD}" dt="2023-07-30T10:47:16.818" v="1" actId="20577"/>
          <ac:spMkLst>
            <pc:docMk/>
            <pc:sldMk cId="4273756746" sldId="423"/>
            <ac:spMk id="2" creationId="{252D7B8D-3C1F-0AF8-F25E-DFDB14C0E32C}"/>
          </ac:spMkLst>
        </pc:spChg>
      </pc:sldChg>
      <pc:sldChg chg="modSp new mod">
        <pc:chgData name="Mohamed Asim" userId="463e8671-0eec-4074-8616-21d10d9d1eab" providerId="ADAL" clId="{D94543E6-2151-4656-BEEF-6F44B0A0F6DD}" dt="2023-07-30T10:49:19.675" v="322" actId="113"/>
        <pc:sldMkLst>
          <pc:docMk/>
          <pc:sldMk cId="1618399840" sldId="424"/>
        </pc:sldMkLst>
        <pc:spChg chg="mod">
          <ac:chgData name="Mohamed Asim" userId="463e8671-0eec-4074-8616-21d10d9d1eab" providerId="ADAL" clId="{D94543E6-2151-4656-BEEF-6F44B0A0F6DD}" dt="2023-07-30T10:48:58.628" v="320" actId="113"/>
          <ac:spMkLst>
            <pc:docMk/>
            <pc:sldMk cId="1618399840" sldId="424"/>
            <ac:spMk id="2" creationId="{05302BF0-EA56-9D5C-FD01-A8AEBDCE1BF4}"/>
          </ac:spMkLst>
        </pc:spChg>
        <pc:spChg chg="mod">
          <ac:chgData name="Mohamed Asim" userId="463e8671-0eec-4074-8616-21d10d9d1eab" providerId="ADAL" clId="{D94543E6-2151-4656-BEEF-6F44B0A0F6DD}" dt="2023-07-30T10:49:19.675" v="322" actId="113"/>
          <ac:spMkLst>
            <pc:docMk/>
            <pc:sldMk cId="1618399840" sldId="424"/>
            <ac:spMk id="3" creationId="{AB0BD40F-F759-B79B-5BFC-E56179438CA9}"/>
          </ac:spMkLst>
        </pc:spChg>
      </pc:sldChg>
    </pc:docChg>
  </pc:docChgLst>
  <pc:docChgLst>
    <pc:chgData name="Mohamed Asim" userId="463e8671-0eec-4074-8616-21d10d9d1eab" providerId="ADAL" clId="{6B0A234C-211E-4CB8-9ACC-7D9B95071033}"/>
    <pc:docChg chg="addSld delSld modSld">
      <pc:chgData name="Mohamed Asim" userId="463e8671-0eec-4074-8616-21d10d9d1eab" providerId="ADAL" clId="{6B0A234C-211E-4CB8-9ACC-7D9B95071033}" dt="2023-04-03T14:05:17.076" v="7" actId="113"/>
      <pc:docMkLst>
        <pc:docMk/>
      </pc:docMkLst>
      <pc:sldChg chg="del">
        <pc:chgData name="Mohamed Asim" userId="463e8671-0eec-4074-8616-21d10d9d1eab" providerId="ADAL" clId="{6B0A234C-211E-4CB8-9ACC-7D9B95071033}" dt="2023-04-03T14:04:57.759" v="5" actId="2696"/>
        <pc:sldMkLst>
          <pc:docMk/>
          <pc:sldMk cId="0" sldId="259"/>
        </pc:sldMkLst>
      </pc:sldChg>
      <pc:sldChg chg="modSp mod">
        <pc:chgData name="Mohamed Asim" userId="463e8671-0eec-4074-8616-21d10d9d1eab" providerId="ADAL" clId="{6B0A234C-211E-4CB8-9ACC-7D9B95071033}" dt="2023-04-03T14:04:31.081" v="3" actId="20577"/>
        <pc:sldMkLst>
          <pc:docMk/>
          <pc:sldMk cId="3067330885" sldId="392"/>
        </pc:sldMkLst>
        <pc:spChg chg="mod">
          <ac:chgData name="Mohamed Asim" userId="463e8671-0eec-4074-8616-21d10d9d1eab" providerId="ADAL" clId="{6B0A234C-211E-4CB8-9ACC-7D9B95071033}" dt="2023-04-03T14:04:31.081" v="3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add mod">
        <pc:chgData name="Mohamed Asim" userId="463e8671-0eec-4074-8616-21d10d9d1eab" providerId="ADAL" clId="{6B0A234C-211E-4CB8-9ACC-7D9B95071033}" dt="2023-04-03T14:05:17.076" v="7" actId="113"/>
        <pc:sldMkLst>
          <pc:docMk/>
          <pc:sldMk cId="4273756746" sldId="423"/>
        </pc:sldMkLst>
        <pc:spChg chg="mod">
          <ac:chgData name="Mohamed Asim" userId="463e8671-0eec-4074-8616-21d10d9d1eab" providerId="ADAL" clId="{6B0A234C-211E-4CB8-9ACC-7D9B95071033}" dt="2023-04-03T14:05:17.076" v="7" actId="113"/>
          <ac:spMkLst>
            <pc:docMk/>
            <pc:sldMk cId="4273756746" sldId="423"/>
            <ac:spMk id="2" creationId="{252D7B8D-3C1F-0AF8-F25E-DFDB14C0E32C}"/>
          </ac:spMkLst>
        </pc:spChg>
      </pc:sldChg>
    </pc:docChg>
  </pc:docChgLst>
  <pc:docChgLst>
    <pc:chgData name="Mohamed Asim" userId="463e8671-0eec-4074-8616-21d10d9d1eab" providerId="ADAL" clId="{240B8A24-D5F4-41D8-B94A-C7C4A346B300}"/>
    <pc:docChg chg="custSel delSld modSld">
      <pc:chgData name="Mohamed Asim" userId="463e8671-0eec-4074-8616-21d10d9d1eab" providerId="ADAL" clId="{240B8A24-D5F4-41D8-B94A-C7C4A346B300}" dt="2023-03-20T20:08:19.855" v="804" actId="2696"/>
      <pc:docMkLst>
        <pc:docMk/>
      </pc:docMkLst>
      <pc:sldChg chg="modSp mod">
        <pc:chgData name="Mohamed Asim" userId="463e8671-0eec-4074-8616-21d10d9d1eab" providerId="ADAL" clId="{240B8A24-D5F4-41D8-B94A-C7C4A346B300}" dt="2023-03-20T20:08:11.350" v="803" actId="113"/>
        <pc:sldMkLst>
          <pc:docMk/>
          <pc:sldMk cId="0" sldId="259"/>
        </pc:sldMkLst>
        <pc:spChg chg="mod">
          <ac:chgData name="Mohamed Asim" userId="463e8671-0eec-4074-8616-21d10d9d1eab" providerId="ADAL" clId="{240B8A24-D5F4-41D8-B94A-C7C4A346B300}" dt="2023-03-20T20:08:11.350" v="803" actId="113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240B8A24-D5F4-41D8-B94A-C7C4A346B300}" dt="2023-03-20T20:02:29.847" v="1" actId="20577"/>
        <pc:sldMkLst>
          <pc:docMk/>
          <pc:sldMk cId="3067330885" sldId="392"/>
        </pc:sldMkLst>
        <pc:spChg chg="mod">
          <ac:chgData name="Mohamed Asim" userId="463e8671-0eec-4074-8616-21d10d9d1eab" providerId="ADAL" clId="{240B8A24-D5F4-41D8-B94A-C7C4A346B300}" dt="2023-03-20T20:02:29.847" v="1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del">
        <pc:chgData name="Mohamed Asim" userId="463e8671-0eec-4074-8616-21d10d9d1eab" providerId="ADAL" clId="{240B8A24-D5F4-41D8-B94A-C7C4A346B300}" dt="2023-03-20T20:08:19.855" v="804" actId="2696"/>
        <pc:sldMkLst>
          <pc:docMk/>
          <pc:sldMk cId="3134832057" sldId="39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30/07/2023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8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D7B8D-3C1F-0AF8-F25E-DFDB14C0E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Seminar Activity1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51EAD-F72E-4A12-9A5E-36F8589943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Case Study 9.3 – WESTCOLL</a:t>
            </a:r>
          </a:p>
          <a:p>
            <a:pPr marL="0" indent="0">
              <a:buNone/>
            </a:pPr>
            <a:r>
              <a:rPr lang="en-GB" b="1" dirty="0"/>
              <a:t>Hutchinson Chapter 9 on Underperformance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READ CASE READING AND ANSWER THE THREE QUESTIONS –Expand themes with other references.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PRESENT TO CLASS FOR OPEN DISCUSSIONS</a:t>
            </a:r>
          </a:p>
        </p:txBody>
      </p:sp>
    </p:spTree>
    <p:extLst>
      <p:ext uri="{BB962C8B-B14F-4D97-AF65-F5344CB8AC3E}">
        <p14:creationId xmlns:p14="http://schemas.microsoft.com/office/powerpoint/2010/main" val="4273756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02BF0-EA56-9D5C-FD01-A8AEBDCE1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BD40F-F759-B79B-5BFC-E56179438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Research and find information of Employees concerns over Performance Appraisals, and</a:t>
            </a:r>
          </a:p>
          <a:p>
            <a:r>
              <a:rPr lang="en-GB" dirty="0">
                <a:highlight>
                  <a:srgbClr val="00FFFF"/>
                </a:highlight>
              </a:rPr>
              <a:t>Organisational concerns over Performance Management systems</a:t>
            </a:r>
          </a:p>
          <a:p>
            <a:endParaRPr lang="en-GB" dirty="0"/>
          </a:p>
          <a:p>
            <a:r>
              <a:rPr lang="en-GB" b="1" dirty="0"/>
              <a:t>Present in class for open discussion</a:t>
            </a:r>
          </a:p>
        </p:txBody>
      </p:sp>
    </p:spTree>
    <p:extLst>
      <p:ext uri="{BB962C8B-B14F-4D97-AF65-F5344CB8AC3E}">
        <p14:creationId xmlns:p14="http://schemas.microsoft.com/office/powerpoint/2010/main" val="16183998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</Words>
  <Application>Microsoft Office PowerPoint</Application>
  <PresentationFormat>Widescreen</PresentationFormat>
  <Paragraphs>17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Myriad Pro</vt:lpstr>
      <vt:lpstr>Aharoni</vt:lpstr>
      <vt:lpstr>Arial</vt:lpstr>
      <vt:lpstr>Verdana</vt:lpstr>
      <vt:lpstr>20140311PresentationUWTSDTemplate</vt:lpstr>
      <vt:lpstr>LCMB7000</vt:lpstr>
      <vt:lpstr>Seminar Activity1</vt:lpstr>
      <vt:lpstr>Seminar Activity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65</cp:revision>
  <dcterms:created xsi:type="dcterms:W3CDTF">2020-09-30T03:06:41Z</dcterms:created>
  <dcterms:modified xsi:type="dcterms:W3CDTF">2023-07-30T10:49:26Z</dcterms:modified>
</cp:coreProperties>
</file>