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89D8AD-99C2-0DE3-FBD6-13172831B7DE}" v="75" dt="2025-02-03T08:23:30.5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pendent.co.uk/news/world/americas/stanford-rape-case-judge-aaron-persky-brock-turner-latino-man-sentence-a7110586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Taks for Tuesday 04/02/2025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7C998-E7FD-1CE3-874E-A4FF26DFD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Opition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FCC2A-83D8-A9E6-F656-35FFDB0D5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dirty="0">
                <a:latin typeface="Calibri"/>
                <a:ea typeface="Calibri"/>
                <a:cs typeface="Calibri"/>
              </a:rPr>
              <a:t>Evaluate one of </a:t>
            </a:r>
            <a:r>
              <a:rPr lang="en-GB" sz="4000">
                <a:latin typeface="Calibri"/>
                <a:ea typeface="Calibri"/>
                <a:cs typeface="Calibri"/>
              </a:rPr>
              <a:t>victims' rights:</a:t>
            </a:r>
            <a:endParaRPr lang="en-US" sz="4000">
              <a:latin typeface="Calibri"/>
              <a:ea typeface="Calibri"/>
              <a:cs typeface="Calibri"/>
            </a:endParaRPr>
          </a:p>
          <a:p>
            <a:r>
              <a:rPr lang="en-GB" sz="4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Implementing protective measures</a:t>
            </a:r>
            <a:endParaRPr lang="en-GB" sz="4000">
              <a:solidFill>
                <a:srgbClr val="000000"/>
              </a:solidFill>
              <a:latin typeface="Calibri"/>
              <a:ea typeface="Calibri"/>
              <a:cs typeface="Segoe UI"/>
            </a:endParaRPr>
          </a:p>
          <a:p>
            <a:r>
              <a:rPr lang="en-GB" sz="40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Evaluate limitations</a:t>
            </a:r>
          </a:p>
          <a:p>
            <a:r>
              <a:rPr lang="en-GB" sz="4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debate on the challenges and ethical considerations</a:t>
            </a:r>
            <a:endParaRPr lang="en-GB" sz="4000" dirty="0">
              <a:solidFill>
                <a:srgbClr val="242424"/>
              </a:solidFill>
              <a:latin typeface="Calibri"/>
              <a:ea typeface="Calibri"/>
              <a:cs typeface="Segoe UI"/>
            </a:endParaRPr>
          </a:p>
          <a:p>
            <a:r>
              <a:rPr lang="en-GB" sz="4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Examples: - such as a case</a:t>
            </a:r>
            <a:endParaRPr lang="en-GB" sz="4000" dirty="0">
              <a:solidFill>
                <a:srgbClr val="242424"/>
              </a:solidFill>
              <a:latin typeface="Calibri"/>
              <a:ea typeface="Calibr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27518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028F1-D742-E339-3552-693552D84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Opition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920F3-97CE-7F37-7949-AA6587860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Evaluate the Stanford Rape case – Victims statement. </a:t>
            </a:r>
          </a:p>
          <a:p>
            <a:endParaRPr lang="en-GB" dirty="0"/>
          </a:p>
          <a:p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https://www.independent.co.uk/news/world/americas/stanford-rape-case-judge-aaron-persky-brock-turner-latino-man-sentence-a7110586.html</a:t>
            </a:r>
            <a:endParaRPr lang="en-GB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342453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Taks for Tuesday 04/02/2025</vt:lpstr>
      <vt:lpstr>Opition One</vt:lpstr>
      <vt:lpstr>Opition Two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30</cp:revision>
  <dcterms:created xsi:type="dcterms:W3CDTF">2025-02-02T20:17:49Z</dcterms:created>
  <dcterms:modified xsi:type="dcterms:W3CDTF">2025-02-03T08:23:44Z</dcterms:modified>
</cp:coreProperties>
</file>