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8" r:id="rId4"/>
    <p:sldId id="277" r:id="rId5"/>
    <p:sldId id="257" r:id="rId6"/>
    <p:sldId id="264" r:id="rId7"/>
    <p:sldId id="258" r:id="rId8"/>
    <p:sldId id="273" r:id="rId9"/>
    <p:sldId id="274" r:id="rId10"/>
    <p:sldId id="259" r:id="rId11"/>
    <p:sldId id="265" r:id="rId12"/>
    <p:sldId id="260" r:id="rId13"/>
    <p:sldId id="268" r:id="rId14"/>
    <p:sldId id="261" r:id="rId15"/>
    <p:sldId id="266" r:id="rId16"/>
    <p:sldId id="262" r:id="rId17"/>
    <p:sldId id="263" r:id="rId18"/>
    <p:sldId id="269" r:id="rId19"/>
    <p:sldId id="279" r:id="rId20"/>
    <p:sldId id="280" r:id="rId21"/>
    <p:sldId id="272" r:id="rId22"/>
    <p:sldId id="281" r:id="rId23"/>
    <p:sldId id="267" r:id="rId24"/>
    <p:sldId id="270" r:id="rId25"/>
    <p:sldId id="275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45"/>
    <p:restoredTop sz="94681"/>
  </p:normalViewPr>
  <p:slideViewPr>
    <p:cSldViewPr snapToGrid="0" snapToObjects="1">
      <p:cViewPr varScale="1">
        <p:scale>
          <a:sx n="91" d="100"/>
          <a:sy n="91" d="100"/>
        </p:scale>
        <p:origin x="150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7C3F878-F5E8-489B-AC8A-64F2A7E22C28}" type="datetimeFigureOut">
              <a:rPr lang="en-US" smtClean="0"/>
              <a:pPr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51FC063-5EA9-49AF-AFAF-D68C9E82B23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GtX9P8gDI8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1MsuuGix5w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0OpF3DCVls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-L2iHjxGp4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51DxQghbh0?feature=oembed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Sound session 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Paperwork, rehearsals, process and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486269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62757-A19B-E148-964F-677019F78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&amp;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720E-DBED-F840-80EE-2E0FF3B82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Working at height</a:t>
            </a:r>
          </a:p>
          <a:p>
            <a:r>
              <a:rPr lang="en-US" dirty="0"/>
              <a:t>Heavy lifting</a:t>
            </a:r>
          </a:p>
          <a:p>
            <a:r>
              <a:rPr lang="en-US" dirty="0"/>
              <a:t>Managing others</a:t>
            </a:r>
          </a:p>
          <a:p>
            <a:r>
              <a:rPr lang="en-US" dirty="0"/>
              <a:t>Being mindful to other departments</a:t>
            </a:r>
          </a:p>
          <a:p>
            <a:r>
              <a:rPr lang="en-US" dirty="0"/>
              <a:t>LOUD NOISES!</a:t>
            </a:r>
          </a:p>
        </p:txBody>
      </p:sp>
    </p:spTree>
    <p:extLst>
      <p:ext uri="{BB962C8B-B14F-4D97-AF65-F5344CB8AC3E}">
        <p14:creationId xmlns:p14="http://schemas.microsoft.com/office/powerpoint/2010/main" val="2471593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2B0F03D-A108-A347-AF28-D8921F9D9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3862" y="455547"/>
            <a:ext cx="5502806" cy="5810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293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AE088-8DDB-A640-BFA7-D629DB72D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Hierarchy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29C366-D48A-CC47-8BAE-B85EB4F456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700218"/>
            <a:ext cx="6096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68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Script breakdown, analysis, plot </a:t>
            </a:r>
            <a:r>
              <a:rPr lang="en-US" dirty="0" err="1"/>
              <a:t>etc</a:t>
            </a:r>
            <a:r>
              <a:rPr lang="en-US" dirty="0"/>
              <a:t> (design principles)</a:t>
            </a:r>
          </a:p>
          <a:p>
            <a:r>
              <a:rPr lang="en-US" dirty="0"/>
              <a:t>Initial cues / effects in the script</a:t>
            </a:r>
          </a:p>
          <a:p>
            <a:r>
              <a:rPr lang="en-US" dirty="0" err="1"/>
              <a:t>Moodboard</a:t>
            </a:r>
            <a:endParaRPr lang="en-US" dirty="0"/>
          </a:p>
          <a:p>
            <a:r>
              <a:rPr lang="en-US" dirty="0"/>
              <a:t>Cue sheets with notes on cue lines in and out. A USB with all source files labelled correctly on it</a:t>
            </a:r>
          </a:p>
          <a:p>
            <a:r>
              <a:rPr lang="en-US" dirty="0"/>
              <a:t>Start to build a show on </a:t>
            </a:r>
            <a:r>
              <a:rPr lang="en-US" dirty="0" err="1"/>
              <a:t>Qlab</a:t>
            </a:r>
            <a:r>
              <a:rPr lang="en-US" dirty="0"/>
              <a:t> for rehearsals</a:t>
            </a:r>
          </a:p>
          <a:p>
            <a:r>
              <a:rPr lang="en-US" dirty="0"/>
              <a:t>Test things with the SM &amp; director approval in rehearsals and make notes. Be present as often as possible.</a:t>
            </a:r>
          </a:p>
          <a:p>
            <a:r>
              <a:rPr lang="en-US" dirty="0"/>
              <a:t>Technical rider to be written with producer / PM / TM</a:t>
            </a:r>
          </a:p>
        </p:txBody>
      </p:sp>
    </p:spTree>
    <p:extLst>
      <p:ext uri="{BB962C8B-B14F-4D97-AF65-F5344CB8AC3E}">
        <p14:creationId xmlns:p14="http://schemas.microsoft.com/office/powerpoint/2010/main" val="1047336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nknow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74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720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 through &amp; Rehearsals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Initial read through to be attended by everyone (meet and greet)</a:t>
            </a:r>
          </a:p>
          <a:p>
            <a:r>
              <a:rPr lang="en-US" dirty="0"/>
              <a:t>Notes to be made now you’ve met the cast</a:t>
            </a:r>
          </a:p>
          <a:p>
            <a:r>
              <a:rPr lang="en-US" dirty="0"/>
              <a:t>Grab a quick chat with the team you will be working with, especially if they are new</a:t>
            </a:r>
          </a:p>
          <a:p>
            <a:r>
              <a:rPr lang="en-US" dirty="0"/>
              <a:t>Plan when to attend rehearsals and keep in contact with the SM for any runs that may happen</a:t>
            </a:r>
          </a:p>
          <a:p>
            <a:r>
              <a:rPr lang="en-US" dirty="0"/>
              <a:t>Set up any tech in the room that may be needed</a:t>
            </a:r>
          </a:p>
          <a:p>
            <a:r>
              <a:rPr lang="en-US" dirty="0"/>
              <a:t>Be prepared to cover scene / costume changes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809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EFC697-1C7D-8B41-BF37-D8C7656C3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0145" y="387145"/>
            <a:ext cx="6083710" cy="608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544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BEAE9E-EF67-E848-86A0-D1D875B3A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066" y="1368425"/>
            <a:ext cx="7329868" cy="412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025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Production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If rehearsals have gone well and the director is happy than most of the time should be spent in the theatre setting up, or checking the set up is correct.</a:t>
            </a:r>
          </a:p>
          <a:p>
            <a:r>
              <a:rPr lang="en-US" dirty="0"/>
              <a:t>If there is a run through you MUST attend, incase there are any changes that could have a knock on effect to your design. Attending all run-throughs are essential. </a:t>
            </a:r>
          </a:p>
          <a:p>
            <a:r>
              <a:rPr lang="en-US" dirty="0"/>
              <a:t>Be prepared for long ours and a stressful environment. </a:t>
            </a:r>
          </a:p>
          <a:p>
            <a:r>
              <a:rPr lang="en-US" dirty="0"/>
              <a:t>Have a working PA in the rehearsal room so you can show the director your sounds. Not in headphones or through small speakers.</a:t>
            </a:r>
          </a:p>
          <a:p>
            <a:r>
              <a:rPr lang="en-US" dirty="0"/>
              <a:t>Book a sound plot with the stage manager and director.</a:t>
            </a:r>
          </a:p>
          <a:p>
            <a:r>
              <a:rPr lang="en-US" dirty="0"/>
              <a:t>Test all equipment.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67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1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200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 rehearsal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Present at least 1 hour prior to starting with up to date paperwork plus copies to give to the Stage manager.</a:t>
            </a:r>
          </a:p>
          <a:p>
            <a:r>
              <a:rPr lang="en-US" dirty="0"/>
              <a:t>Checks for everything powered on and working and play sounds, test mics etc.</a:t>
            </a:r>
          </a:p>
          <a:p>
            <a:r>
              <a:rPr lang="en-US" dirty="0"/>
              <a:t>Back up plans available for every cue, ‘chocolate box’ selection for every effect / cue you have</a:t>
            </a:r>
          </a:p>
          <a:p>
            <a:r>
              <a:rPr lang="en-US" dirty="0"/>
              <a:t>It takes as long as it takes, plan for a long day</a:t>
            </a:r>
          </a:p>
          <a:p>
            <a:r>
              <a:rPr lang="en-US" dirty="0"/>
              <a:t>Be nice, be happy, be alert, be helpful, be friendly, be patient, be willing to help others</a:t>
            </a:r>
          </a:p>
        </p:txBody>
      </p:sp>
    </p:spTree>
    <p:extLst>
      <p:ext uri="{BB962C8B-B14F-4D97-AF65-F5344CB8AC3E}">
        <p14:creationId xmlns:p14="http://schemas.microsoft.com/office/powerpoint/2010/main" val="38741886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6EFD4C-0BCD-9646-98CA-317515F43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561" y="582561"/>
            <a:ext cx="5707626" cy="5707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450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Choosing the correct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do I need?</a:t>
            </a:r>
          </a:p>
          <a:p>
            <a:r>
              <a:rPr lang="en-US" dirty="0"/>
              <a:t>What type do I need?</a:t>
            </a:r>
          </a:p>
          <a:p>
            <a:r>
              <a:rPr lang="en-US" dirty="0"/>
              <a:t>Where do I get it from?</a:t>
            </a:r>
          </a:p>
          <a:p>
            <a:r>
              <a:rPr lang="en-US" dirty="0"/>
              <a:t>What’s my budget, can we afford that?</a:t>
            </a:r>
          </a:p>
          <a:p>
            <a:r>
              <a:rPr lang="en-US" dirty="0"/>
              <a:t>Hire companies</a:t>
            </a:r>
          </a:p>
          <a:p>
            <a:pPr lvl="1"/>
            <a:r>
              <a:rPr lang="en-US" dirty="0"/>
              <a:t>Stage sound services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0777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9a889c4411586a07e5f54caca13a80a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166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PRS license (professional rented sector)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Not needed for Royalty free music</a:t>
            </a:r>
          </a:p>
          <a:p>
            <a:r>
              <a:rPr lang="en-US" sz="1800" dirty="0"/>
              <a:t>Need to join PRS and notify of what tracks are played and where</a:t>
            </a:r>
          </a:p>
          <a:p>
            <a:r>
              <a:rPr lang="en-US" sz="1800" dirty="0">
                <a:solidFill>
                  <a:srgbClr val="1A1A1A"/>
                </a:solidFill>
              </a:rPr>
              <a:t>A </a:t>
            </a:r>
            <a:r>
              <a:rPr lang="en-US" sz="1800" dirty="0" err="1">
                <a:solidFill>
                  <a:srgbClr val="1A1A1A"/>
                </a:solidFill>
              </a:rPr>
              <a:t>licence</a:t>
            </a:r>
            <a:r>
              <a:rPr lang="en-US" sz="1800" dirty="0">
                <a:solidFill>
                  <a:srgbClr val="1A1A1A"/>
                </a:solidFill>
              </a:rPr>
              <a:t> for music played in a canteen or rest room costs </a:t>
            </a:r>
            <a:r>
              <a:rPr lang="en-US" sz="1800" b="1" dirty="0">
                <a:solidFill>
                  <a:srgbClr val="1A1A1A"/>
                </a:solidFill>
              </a:rPr>
              <a:t>14.99 pence</a:t>
            </a:r>
            <a:r>
              <a:rPr lang="en-US" sz="1800" dirty="0">
                <a:solidFill>
                  <a:srgbClr val="1A1A1A"/>
                </a:solidFill>
              </a:rPr>
              <a:t> per day, per unit of 25 employees. So an annual </a:t>
            </a:r>
            <a:r>
              <a:rPr lang="en-US" sz="1800" dirty="0" err="1">
                <a:solidFill>
                  <a:srgbClr val="1A1A1A"/>
                </a:solidFill>
              </a:rPr>
              <a:t>licence</a:t>
            </a:r>
            <a:r>
              <a:rPr lang="en-US" sz="1800" dirty="0">
                <a:solidFill>
                  <a:srgbClr val="1A1A1A"/>
                </a:solidFill>
              </a:rPr>
              <a:t> for 250 days for a canteen available to 135 employees would cost £224.85</a:t>
            </a:r>
          </a:p>
          <a:p>
            <a:r>
              <a:rPr lang="en-US" sz="1800" dirty="0">
                <a:solidFill>
                  <a:srgbClr val="1A1A1A"/>
                </a:solidFill>
              </a:rPr>
              <a:t>Many different types depending on type intended use for the music</a:t>
            </a:r>
          </a:p>
          <a:p>
            <a:r>
              <a:rPr lang="en-US" sz="1800" dirty="0"/>
              <a:t>Always worth checking if the venue has a license, usually done when booking a tour in the rider via the producer.</a:t>
            </a:r>
          </a:p>
        </p:txBody>
      </p:sp>
    </p:spTree>
    <p:extLst>
      <p:ext uri="{BB962C8B-B14F-4D97-AF65-F5344CB8AC3E}">
        <p14:creationId xmlns:p14="http://schemas.microsoft.com/office/powerpoint/2010/main" val="37003568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design a show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Mood boards</a:t>
            </a:r>
          </a:p>
          <a:p>
            <a:r>
              <a:rPr lang="en-US" dirty="0"/>
              <a:t>Discussion with director after reading script</a:t>
            </a:r>
          </a:p>
          <a:p>
            <a:r>
              <a:rPr lang="en-US" dirty="0"/>
              <a:t>Initial ideas </a:t>
            </a:r>
            <a:r>
              <a:rPr lang="mr-IN" dirty="0"/>
              <a:t>–</a:t>
            </a:r>
            <a:r>
              <a:rPr lang="en-US" dirty="0"/>
              <a:t> sounds, atmospheres</a:t>
            </a:r>
          </a:p>
          <a:p>
            <a:r>
              <a:rPr lang="en-US" dirty="0"/>
              <a:t>Play and explore</a:t>
            </a:r>
          </a:p>
          <a:p>
            <a:r>
              <a:rPr lang="en-US" dirty="0"/>
              <a:t>Schematic </a:t>
            </a:r>
            <a:r>
              <a:rPr lang="mr-IN" dirty="0"/>
              <a:t>–</a:t>
            </a:r>
            <a:r>
              <a:rPr lang="en-US" dirty="0"/>
              <a:t> draw it out!</a:t>
            </a:r>
          </a:p>
          <a:p>
            <a:r>
              <a:rPr lang="en-US" dirty="0"/>
              <a:t>Technical rider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4521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1B59A07-41F7-4DB4-9A4E-BC714CA1C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=MGtX9P8gDI8</a:t>
            </a:r>
          </a:p>
        </p:txBody>
      </p:sp>
      <p:pic>
        <p:nvPicPr>
          <p:cNvPr id="3" name="Online Media 2" descr="Designing Sound for Theatre">
            <a:hlinkClick r:id="" action="ppaction://media"/>
            <a:extLst>
              <a:ext uri="{FF2B5EF4-FFF2-40B4-BE49-F238E27FC236}">
                <a16:creationId xmlns:a16="http://schemas.microsoft.com/office/drawing/2014/main" id="{6047F6F3-4119-474E-9BAB-457E07AC13D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63040" y="2170679"/>
            <a:ext cx="6196405" cy="35009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7567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FC0EF-2CA8-F741-B885-591304EB5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=h1MsuuGix5w</a:t>
            </a:r>
          </a:p>
        </p:txBody>
      </p:sp>
      <p:pic>
        <p:nvPicPr>
          <p:cNvPr id="4" name="Online Media 3" descr="Creating Frankenstein: Sound Design | Abbey Theatre">
            <a:hlinkClick r:id="" action="ppaction://media"/>
            <a:extLst>
              <a:ext uri="{FF2B5EF4-FFF2-40B4-BE49-F238E27FC236}">
                <a16:creationId xmlns:a16="http://schemas.microsoft.com/office/drawing/2014/main" id="{1F09E7EE-9733-A54A-8C1E-8424B4CE794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63675" y="2171700"/>
            <a:ext cx="6196013" cy="3500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78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BDAC3-67C0-D14F-89FB-AEBC7AD39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=60OpF3DCVls</a:t>
            </a:r>
          </a:p>
        </p:txBody>
      </p:sp>
      <p:pic>
        <p:nvPicPr>
          <p:cNvPr id="4" name="Online Media 3" descr="Adam Savage Explores the Sound Mixing of Hamilton!">
            <a:hlinkClick r:id="" action="ppaction://media"/>
            <a:extLst>
              <a:ext uri="{FF2B5EF4-FFF2-40B4-BE49-F238E27FC236}">
                <a16:creationId xmlns:a16="http://schemas.microsoft.com/office/drawing/2014/main" id="{07FC6C04-C402-DB46-BC98-3748E30965B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63675" y="2171700"/>
            <a:ext cx="6196013" cy="3500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224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6E9B8E4-859D-4881-95BC-CB5F7B85D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=H-L2iHjxGp4</a:t>
            </a:r>
          </a:p>
        </p:txBody>
      </p:sp>
      <p:pic>
        <p:nvPicPr>
          <p:cNvPr id="2" name="Online Media 1" descr="Lavalier Mic Techniques for Theater">
            <a:hlinkClick r:id="" action="ppaction://media"/>
            <a:extLst>
              <a:ext uri="{FF2B5EF4-FFF2-40B4-BE49-F238E27FC236}">
                <a16:creationId xmlns:a16="http://schemas.microsoft.com/office/drawing/2014/main" id="{F62DEF1D-0363-4247-8ECB-572B5862CBA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63040" y="2170679"/>
            <a:ext cx="6196405" cy="35009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3605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D59A9-5586-CE49-8727-FE92E7D8D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=351DxQghbh0</a:t>
            </a:r>
          </a:p>
        </p:txBody>
      </p:sp>
      <p:pic>
        <p:nvPicPr>
          <p:cNvPr id="4" name="Online Media 3" descr="Making the Custom Microphones for Hamilton!">
            <a:hlinkClick r:id="" action="ppaction://media"/>
            <a:extLst>
              <a:ext uri="{FF2B5EF4-FFF2-40B4-BE49-F238E27FC236}">
                <a16:creationId xmlns:a16="http://schemas.microsoft.com/office/drawing/2014/main" id="{5C608F86-7724-2B47-A33E-3F53F8FB292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63675" y="2171700"/>
            <a:ext cx="6196013" cy="3500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95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65C90-3417-7743-8D5C-22548F845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look at some scripts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A959D-CBC9-4147-8FBB-3A47FBE96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Woman in black</a:t>
            </a:r>
          </a:p>
          <a:p>
            <a:r>
              <a:rPr lang="en-US" dirty="0"/>
              <a:t>The sea</a:t>
            </a:r>
          </a:p>
          <a:p>
            <a:r>
              <a:rPr lang="en-US" dirty="0"/>
              <a:t>Ghost stories</a:t>
            </a:r>
          </a:p>
          <a:p>
            <a:r>
              <a:rPr lang="en-US" dirty="0"/>
              <a:t>Relatively speaking</a:t>
            </a:r>
          </a:p>
          <a:p>
            <a:endParaRPr lang="en-US" dirty="0"/>
          </a:p>
          <a:p>
            <a:r>
              <a:rPr lang="en-US" dirty="0"/>
              <a:t>Make thorough notes and conduct background research, you need to justify why you have chosen what you have. You need to build a story.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8140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64BCB-571C-6F47-9538-578713464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projects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9A7DD-B891-3C4B-BC60-1D133B3EE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Group 1</a:t>
            </a:r>
          </a:p>
          <a:p>
            <a:r>
              <a:rPr lang="en-US" dirty="0"/>
              <a:t>Group 2</a:t>
            </a:r>
          </a:p>
          <a:p>
            <a:r>
              <a:rPr lang="en-US" dirty="0"/>
              <a:t>Group 3</a:t>
            </a:r>
          </a:p>
          <a:p>
            <a:endParaRPr lang="en-US" dirty="0"/>
          </a:p>
          <a:p>
            <a:r>
              <a:rPr lang="en-US" dirty="0"/>
              <a:t>Produce </a:t>
            </a:r>
            <a:r>
              <a:rPr lang="en-US" dirty="0" err="1"/>
              <a:t>foley</a:t>
            </a:r>
            <a:r>
              <a:rPr lang="en-US" dirty="0"/>
              <a:t> art for the clips provided, performing into a microphone and PA in time to the clip. </a:t>
            </a:r>
          </a:p>
        </p:txBody>
      </p:sp>
    </p:spTree>
    <p:extLst>
      <p:ext uri="{BB962C8B-B14F-4D97-AF65-F5344CB8AC3E}">
        <p14:creationId xmlns:p14="http://schemas.microsoft.com/office/powerpoint/2010/main" val="10847160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288D2CF-7E5A-6846-9F8F-09265B8CA7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9022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Pushpin.thmx</Template>
  <TotalTime>7600</TotalTime>
  <Words>704</Words>
  <Application>Microsoft Macintosh PowerPoint</Application>
  <PresentationFormat>On-screen Show (4:3)</PresentationFormat>
  <Paragraphs>75</Paragraphs>
  <Slides>25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Brush Script MT</vt:lpstr>
      <vt:lpstr>Constantia</vt:lpstr>
      <vt:lpstr>Franklin Gothic Book</vt:lpstr>
      <vt:lpstr>Rage Italic</vt:lpstr>
      <vt:lpstr>Pushpin</vt:lpstr>
      <vt:lpstr>Sound session 3</vt:lpstr>
      <vt:lpstr>Health &amp; Safety</vt:lpstr>
      <vt:lpstr>PowerPoint Presentation</vt:lpstr>
      <vt:lpstr>Hierarchy</vt:lpstr>
      <vt:lpstr>Paperwork</vt:lpstr>
      <vt:lpstr>PowerPoint Presentation</vt:lpstr>
      <vt:lpstr>Read through &amp; Rehearsals</vt:lpstr>
      <vt:lpstr>PowerPoint Presentation</vt:lpstr>
      <vt:lpstr>PowerPoint Presentation</vt:lpstr>
      <vt:lpstr>Production week</vt:lpstr>
      <vt:lpstr>PowerPoint Presentation</vt:lpstr>
      <vt:lpstr>Tech rehearsal</vt:lpstr>
      <vt:lpstr>PowerPoint Presentation</vt:lpstr>
      <vt:lpstr>Choosing the correct equipment</vt:lpstr>
      <vt:lpstr>PowerPoint Presentation</vt:lpstr>
      <vt:lpstr>PRS license (professional rented sector)</vt:lpstr>
      <vt:lpstr>How to design a show</vt:lpstr>
      <vt:lpstr>https://www.youtube.com/watch?v=MGtX9P8gDI8</vt:lpstr>
      <vt:lpstr>https://www.youtube.com/watch?v=h1MsuuGix5w</vt:lpstr>
      <vt:lpstr>https://www.youtube.com/watch?v=60OpF3DCVls</vt:lpstr>
      <vt:lpstr>https://www.youtube.com/watch?v=H-L2iHjxGp4</vt:lpstr>
      <vt:lpstr>https://www.youtube.com/watch?v=351DxQghbh0</vt:lpstr>
      <vt:lpstr>Let’s look at some scripts</vt:lpstr>
      <vt:lpstr>Your projects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Sound session 2</dc:title>
  <dc:creator>Dave Atkinson</dc:creator>
  <cp:lastModifiedBy>David Atkinson</cp:lastModifiedBy>
  <cp:revision>19</cp:revision>
  <dcterms:created xsi:type="dcterms:W3CDTF">2019-03-22T10:03:04Z</dcterms:created>
  <dcterms:modified xsi:type="dcterms:W3CDTF">2022-03-04T09:09:18Z</dcterms:modified>
</cp:coreProperties>
</file>