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014E63-8F0C-452C-B630-9E9A84CE7D8E}" v="871" dt="2025-01-11T17:58:40.8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6" d="100"/>
          <a:sy n="76" d="100"/>
        </p:scale>
        <p:origin x="946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hard Morgan" userId="fe4a0849def4d766" providerId="LiveId" clId="{96014E63-8F0C-452C-B630-9E9A84CE7D8E}"/>
    <pc:docChg chg="undo custSel addSld delSld modSld">
      <pc:chgData name="Richard Morgan" userId="fe4a0849def4d766" providerId="LiveId" clId="{96014E63-8F0C-452C-B630-9E9A84CE7D8E}" dt="2025-01-11T17:58:40.836" v="1599"/>
      <pc:docMkLst>
        <pc:docMk/>
      </pc:docMkLst>
      <pc:sldChg chg="modSp mod">
        <pc:chgData name="Richard Morgan" userId="fe4a0849def4d766" providerId="LiveId" clId="{96014E63-8F0C-452C-B630-9E9A84CE7D8E}" dt="2025-01-08T20:59:32.067" v="17" actId="20577"/>
        <pc:sldMkLst>
          <pc:docMk/>
          <pc:sldMk cId="4264130576" sldId="256"/>
        </pc:sldMkLst>
        <pc:spChg chg="mod">
          <ac:chgData name="Richard Morgan" userId="fe4a0849def4d766" providerId="LiveId" clId="{96014E63-8F0C-452C-B630-9E9A84CE7D8E}" dt="2025-01-08T20:59:32.067" v="17" actId="20577"/>
          <ac:spMkLst>
            <pc:docMk/>
            <pc:sldMk cId="4264130576" sldId="256"/>
            <ac:spMk id="4" creationId="{D0D36518-39AD-B619-E244-E79D7AD729D1}"/>
          </ac:spMkLst>
        </pc:spChg>
      </pc:sldChg>
      <pc:sldChg chg="modSp mod modAnim">
        <pc:chgData name="Richard Morgan" userId="fe4a0849def4d766" providerId="LiveId" clId="{96014E63-8F0C-452C-B630-9E9A84CE7D8E}" dt="2025-01-08T21:02:44.179" v="32" actId="20577"/>
        <pc:sldMkLst>
          <pc:docMk/>
          <pc:sldMk cId="574656091" sldId="257"/>
        </pc:sldMkLst>
        <pc:spChg chg="mod">
          <ac:chgData name="Richard Morgan" userId="fe4a0849def4d766" providerId="LiveId" clId="{96014E63-8F0C-452C-B630-9E9A84CE7D8E}" dt="2025-01-08T21:00:28.561" v="18" actId="2711"/>
          <ac:spMkLst>
            <pc:docMk/>
            <pc:sldMk cId="574656091" sldId="257"/>
            <ac:spMk id="3" creationId="{A82D5C48-2452-D8C6-F577-C6BF98A535EC}"/>
          </ac:spMkLst>
        </pc:spChg>
        <pc:spChg chg="mod">
          <ac:chgData name="Richard Morgan" userId="fe4a0849def4d766" providerId="LiveId" clId="{96014E63-8F0C-452C-B630-9E9A84CE7D8E}" dt="2025-01-08T21:01:25.879" v="25" actId="1076"/>
          <ac:spMkLst>
            <pc:docMk/>
            <pc:sldMk cId="574656091" sldId="257"/>
            <ac:spMk id="5" creationId="{4DB3D99C-CC04-F59D-B616-05B54D5ACF3D}"/>
          </ac:spMkLst>
        </pc:spChg>
        <pc:spChg chg="mod">
          <ac:chgData name="Richard Morgan" userId="fe4a0849def4d766" providerId="LiveId" clId="{96014E63-8F0C-452C-B630-9E9A84CE7D8E}" dt="2025-01-08T21:02:44.179" v="32" actId="20577"/>
          <ac:spMkLst>
            <pc:docMk/>
            <pc:sldMk cId="574656091" sldId="257"/>
            <ac:spMk id="6" creationId="{2C158EB9-B0AB-BD7B-4666-C5D8412C2F70}"/>
          </ac:spMkLst>
        </pc:spChg>
      </pc:sldChg>
      <pc:sldChg chg="new del">
        <pc:chgData name="Richard Morgan" userId="fe4a0849def4d766" providerId="LiveId" clId="{96014E63-8F0C-452C-B630-9E9A84CE7D8E}" dt="2025-01-10T19:09:10.015" v="34" actId="680"/>
        <pc:sldMkLst>
          <pc:docMk/>
          <pc:sldMk cId="2330621532" sldId="258"/>
        </pc:sldMkLst>
      </pc:sldChg>
      <pc:sldChg chg="addSp delSp modSp add mod delAnim modAnim">
        <pc:chgData name="Richard Morgan" userId="fe4a0849def4d766" providerId="LiveId" clId="{96014E63-8F0C-452C-B630-9E9A84CE7D8E}" dt="2025-01-10T19:28:46.218" v="334" actId="404"/>
        <pc:sldMkLst>
          <pc:docMk/>
          <pc:sldMk cId="3295503155" sldId="258"/>
        </pc:sldMkLst>
        <pc:spChg chg="mod">
          <ac:chgData name="Richard Morgan" userId="fe4a0849def4d766" providerId="LiveId" clId="{96014E63-8F0C-452C-B630-9E9A84CE7D8E}" dt="2025-01-10T19:09:33.515" v="63" actId="20577"/>
          <ac:spMkLst>
            <pc:docMk/>
            <pc:sldMk cId="3295503155" sldId="258"/>
            <ac:spMk id="2" creationId="{E4709172-B9F3-54CB-7238-DC7942C11EF8}"/>
          </ac:spMkLst>
        </pc:spChg>
        <pc:spChg chg="mod">
          <ac:chgData name="Richard Morgan" userId="fe4a0849def4d766" providerId="LiveId" clId="{96014E63-8F0C-452C-B630-9E9A84CE7D8E}" dt="2025-01-10T19:26:30.459" v="313" actId="122"/>
          <ac:spMkLst>
            <pc:docMk/>
            <pc:sldMk cId="3295503155" sldId="258"/>
            <ac:spMk id="3" creationId="{3902BFCE-CB28-435F-33D6-8834BF0D238B}"/>
          </ac:spMkLst>
        </pc:spChg>
        <pc:spChg chg="mod">
          <ac:chgData name="Richard Morgan" userId="fe4a0849def4d766" providerId="LiveId" clId="{96014E63-8F0C-452C-B630-9E9A84CE7D8E}" dt="2025-01-10T19:26:44.415" v="316" actId="1076"/>
          <ac:spMkLst>
            <pc:docMk/>
            <pc:sldMk cId="3295503155" sldId="258"/>
            <ac:spMk id="5" creationId="{EE1C914D-17DB-3FDB-6005-8AC04DF9A1DD}"/>
          </ac:spMkLst>
        </pc:spChg>
        <pc:spChg chg="mod">
          <ac:chgData name="Richard Morgan" userId="fe4a0849def4d766" providerId="LiveId" clId="{96014E63-8F0C-452C-B630-9E9A84CE7D8E}" dt="2025-01-10T19:28:46.218" v="334" actId="404"/>
          <ac:spMkLst>
            <pc:docMk/>
            <pc:sldMk cId="3295503155" sldId="258"/>
            <ac:spMk id="6" creationId="{7E7FF154-0BDC-C75C-C0E4-DF2B50A1D0DE}"/>
          </ac:spMkLst>
        </pc:spChg>
        <pc:picChg chg="add mod">
          <ac:chgData name="Richard Morgan" userId="fe4a0849def4d766" providerId="LiveId" clId="{96014E63-8F0C-452C-B630-9E9A84CE7D8E}" dt="2025-01-10T19:23:20.087" v="294" actId="14100"/>
          <ac:picMkLst>
            <pc:docMk/>
            <pc:sldMk cId="3295503155" sldId="258"/>
            <ac:picMk id="7" creationId="{87329159-AFDD-7EBA-323E-E011A93DA890}"/>
          </ac:picMkLst>
        </pc:picChg>
        <pc:picChg chg="del">
          <ac:chgData name="Richard Morgan" userId="fe4a0849def4d766" providerId="LiveId" clId="{96014E63-8F0C-452C-B630-9E9A84CE7D8E}" dt="2025-01-10T19:09:50.035" v="65" actId="478"/>
          <ac:picMkLst>
            <pc:docMk/>
            <pc:sldMk cId="3295503155" sldId="258"/>
            <ac:picMk id="8" creationId="{CD91F330-4BEA-A588-0CBD-C065C43DE511}"/>
          </ac:picMkLst>
        </pc:picChg>
        <pc:picChg chg="del">
          <ac:chgData name="Richard Morgan" userId="fe4a0849def4d766" providerId="LiveId" clId="{96014E63-8F0C-452C-B630-9E9A84CE7D8E}" dt="2025-01-10T19:09:45.800" v="64" actId="478"/>
          <ac:picMkLst>
            <pc:docMk/>
            <pc:sldMk cId="3295503155" sldId="258"/>
            <ac:picMk id="10" creationId="{797C74DB-55F9-C5BF-F07F-CBFEC9E06BCE}"/>
          </ac:picMkLst>
        </pc:picChg>
        <pc:picChg chg="add mod">
          <ac:chgData name="Richard Morgan" userId="fe4a0849def4d766" providerId="LiveId" clId="{96014E63-8F0C-452C-B630-9E9A84CE7D8E}" dt="2025-01-10T19:23:51.739" v="301" actId="1076"/>
          <ac:picMkLst>
            <pc:docMk/>
            <pc:sldMk cId="3295503155" sldId="258"/>
            <ac:picMk id="11" creationId="{63DF2A50-E9CD-BEF0-4A98-C8A9808367B1}"/>
          </ac:picMkLst>
        </pc:picChg>
        <pc:picChg chg="add mod">
          <ac:chgData name="Richard Morgan" userId="fe4a0849def4d766" providerId="LiveId" clId="{96014E63-8F0C-452C-B630-9E9A84CE7D8E}" dt="2025-01-10T19:26:12.750" v="311" actId="14100"/>
          <ac:picMkLst>
            <pc:docMk/>
            <pc:sldMk cId="3295503155" sldId="258"/>
            <ac:picMk id="13" creationId="{D6C0B90F-4553-32FF-866D-9F665EE8BCCC}"/>
          </ac:picMkLst>
        </pc:picChg>
      </pc:sldChg>
      <pc:sldChg chg="addSp delSp modSp add mod delAnim modAnim">
        <pc:chgData name="Richard Morgan" userId="fe4a0849def4d766" providerId="LiveId" clId="{96014E63-8F0C-452C-B630-9E9A84CE7D8E}" dt="2025-01-11T17:57:13.767" v="1590"/>
        <pc:sldMkLst>
          <pc:docMk/>
          <pc:sldMk cId="2208439101" sldId="259"/>
        </pc:sldMkLst>
        <pc:spChg chg="mod">
          <ac:chgData name="Richard Morgan" userId="fe4a0849def4d766" providerId="LiveId" clId="{96014E63-8F0C-452C-B630-9E9A84CE7D8E}" dt="2025-01-10T19:29:46.996" v="339" actId="6549"/>
          <ac:spMkLst>
            <pc:docMk/>
            <pc:sldMk cId="2208439101" sldId="259"/>
            <ac:spMk id="2" creationId="{CEB8E68C-A9A7-6E85-9FF2-E37CE2CED608}"/>
          </ac:spMkLst>
        </pc:spChg>
        <pc:spChg chg="del">
          <ac:chgData name="Richard Morgan" userId="fe4a0849def4d766" providerId="LiveId" clId="{96014E63-8F0C-452C-B630-9E9A84CE7D8E}" dt="2025-01-10T19:29:59.884" v="343" actId="478"/>
          <ac:spMkLst>
            <pc:docMk/>
            <pc:sldMk cId="2208439101" sldId="259"/>
            <ac:spMk id="3" creationId="{A70D7EDC-4E6E-965C-515C-9E2480F916B8}"/>
          </ac:spMkLst>
        </pc:spChg>
        <pc:spChg chg="del">
          <ac:chgData name="Richard Morgan" userId="fe4a0849def4d766" providerId="LiveId" clId="{96014E63-8F0C-452C-B630-9E9A84CE7D8E}" dt="2025-01-10T19:30:04.477" v="344" actId="478"/>
          <ac:spMkLst>
            <pc:docMk/>
            <pc:sldMk cId="2208439101" sldId="259"/>
            <ac:spMk id="5" creationId="{792B8B58-E44F-0EB6-CADF-F4F1F2C5D150}"/>
          </ac:spMkLst>
        </pc:spChg>
        <pc:spChg chg="del">
          <ac:chgData name="Richard Morgan" userId="fe4a0849def4d766" providerId="LiveId" clId="{96014E63-8F0C-452C-B630-9E9A84CE7D8E}" dt="2025-01-10T19:30:07.947" v="345" actId="478"/>
          <ac:spMkLst>
            <pc:docMk/>
            <pc:sldMk cId="2208439101" sldId="259"/>
            <ac:spMk id="6" creationId="{3EB8262B-595D-BE1F-B0A5-47242A5DC5C0}"/>
          </ac:spMkLst>
        </pc:spChg>
        <pc:picChg chg="del">
          <ac:chgData name="Richard Morgan" userId="fe4a0849def4d766" providerId="LiveId" clId="{96014E63-8F0C-452C-B630-9E9A84CE7D8E}" dt="2025-01-10T19:29:51.074" v="340" actId="478"/>
          <ac:picMkLst>
            <pc:docMk/>
            <pc:sldMk cId="2208439101" sldId="259"/>
            <ac:picMk id="7" creationId="{E4BFE14D-32CD-85C6-A3CE-104D501379D8}"/>
          </ac:picMkLst>
        </pc:picChg>
        <pc:picChg chg="add mod">
          <ac:chgData name="Richard Morgan" userId="fe4a0849def4d766" providerId="LiveId" clId="{96014E63-8F0C-452C-B630-9E9A84CE7D8E}" dt="2025-01-10T19:39:35.699" v="406" actId="14100"/>
          <ac:picMkLst>
            <pc:docMk/>
            <pc:sldMk cId="2208439101" sldId="259"/>
            <ac:picMk id="8" creationId="{9905D341-90D1-EE01-86B6-A47F78329775}"/>
          </ac:picMkLst>
        </pc:picChg>
        <pc:picChg chg="add mod">
          <ac:chgData name="Richard Morgan" userId="fe4a0849def4d766" providerId="LiveId" clId="{96014E63-8F0C-452C-B630-9E9A84CE7D8E}" dt="2025-01-10T19:44:20.844" v="462" actId="1076"/>
          <ac:picMkLst>
            <pc:docMk/>
            <pc:sldMk cId="2208439101" sldId="259"/>
            <ac:picMk id="10" creationId="{BB7B67FF-6F1F-83BC-8B49-5A025E8D4544}"/>
          </ac:picMkLst>
        </pc:picChg>
        <pc:picChg chg="del">
          <ac:chgData name="Richard Morgan" userId="fe4a0849def4d766" providerId="LiveId" clId="{96014E63-8F0C-452C-B630-9E9A84CE7D8E}" dt="2025-01-10T19:29:53.382" v="341" actId="478"/>
          <ac:picMkLst>
            <pc:docMk/>
            <pc:sldMk cId="2208439101" sldId="259"/>
            <ac:picMk id="11" creationId="{BB8A5B13-3FD0-A01F-C086-6E5782E9DCA5}"/>
          </ac:picMkLst>
        </pc:picChg>
        <pc:picChg chg="del">
          <ac:chgData name="Richard Morgan" userId="fe4a0849def4d766" providerId="LiveId" clId="{96014E63-8F0C-452C-B630-9E9A84CE7D8E}" dt="2025-01-10T19:29:55.546" v="342" actId="478"/>
          <ac:picMkLst>
            <pc:docMk/>
            <pc:sldMk cId="2208439101" sldId="259"/>
            <ac:picMk id="13" creationId="{EB3B26E0-A4AD-7222-7176-F7F1267F99A7}"/>
          </ac:picMkLst>
        </pc:picChg>
        <pc:picChg chg="add mod">
          <ac:chgData name="Richard Morgan" userId="fe4a0849def4d766" providerId="LiveId" clId="{96014E63-8F0C-452C-B630-9E9A84CE7D8E}" dt="2025-01-10T19:44:13.200" v="459" actId="1076"/>
          <ac:picMkLst>
            <pc:docMk/>
            <pc:sldMk cId="2208439101" sldId="259"/>
            <ac:picMk id="14" creationId="{946EADCD-2D0E-337F-5FE6-A80A5D2A85B2}"/>
          </ac:picMkLst>
        </pc:picChg>
        <pc:picChg chg="add mod">
          <ac:chgData name="Richard Morgan" userId="fe4a0849def4d766" providerId="LiveId" clId="{96014E63-8F0C-452C-B630-9E9A84CE7D8E}" dt="2025-01-10T19:44:30.317" v="464" actId="1076"/>
          <ac:picMkLst>
            <pc:docMk/>
            <pc:sldMk cId="2208439101" sldId="259"/>
            <ac:picMk id="16" creationId="{2B9EAD2F-363E-5C1C-FEA4-8E25D770690F}"/>
          </ac:picMkLst>
        </pc:picChg>
      </pc:sldChg>
      <pc:sldChg chg="addSp delSp modSp add mod modAnim">
        <pc:chgData name="Richard Morgan" userId="fe4a0849def4d766" providerId="LiveId" clId="{96014E63-8F0C-452C-B630-9E9A84CE7D8E}" dt="2025-01-11T17:57:43.750" v="1595"/>
        <pc:sldMkLst>
          <pc:docMk/>
          <pc:sldMk cId="4249492211" sldId="260"/>
        </pc:sldMkLst>
        <pc:spChg chg="add mod">
          <ac:chgData name="Richard Morgan" userId="fe4a0849def4d766" providerId="LiveId" clId="{96014E63-8F0C-452C-B630-9E9A84CE7D8E}" dt="2025-01-10T19:51:33.330" v="739" actId="403"/>
          <ac:spMkLst>
            <pc:docMk/>
            <pc:sldMk cId="4249492211" sldId="260"/>
            <ac:spMk id="3" creationId="{2F6B2EB2-1CD9-44FC-AD75-56736E9B4DFF}"/>
          </ac:spMkLst>
        </pc:spChg>
        <pc:spChg chg="add mod">
          <ac:chgData name="Richard Morgan" userId="fe4a0849def4d766" providerId="LiveId" clId="{96014E63-8F0C-452C-B630-9E9A84CE7D8E}" dt="2025-01-10T22:21:12.470" v="974" actId="1076"/>
          <ac:spMkLst>
            <pc:docMk/>
            <pc:sldMk cId="4249492211" sldId="260"/>
            <ac:spMk id="4" creationId="{645376DA-95CF-0549-36E4-6F48B0A2D81B}"/>
          </ac:spMkLst>
        </pc:spChg>
        <pc:spChg chg="add mod">
          <ac:chgData name="Richard Morgan" userId="fe4a0849def4d766" providerId="LiveId" clId="{96014E63-8F0C-452C-B630-9E9A84CE7D8E}" dt="2025-01-10T19:52:00.320" v="747" actId="1076"/>
          <ac:spMkLst>
            <pc:docMk/>
            <pc:sldMk cId="4249492211" sldId="260"/>
            <ac:spMk id="5" creationId="{1A1EC5B7-3C4C-BA23-B24F-DB93F0EABEF6}"/>
          </ac:spMkLst>
        </pc:spChg>
        <pc:spChg chg="add mod">
          <ac:chgData name="Richard Morgan" userId="fe4a0849def4d766" providerId="LiveId" clId="{96014E63-8F0C-452C-B630-9E9A84CE7D8E}" dt="2025-01-10T19:51:56.847" v="746" actId="1076"/>
          <ac:spMkLst>
            <pc:docMk/>
            <pc:sldMk cId="4249492211" sldId="260"/>
            <ac:spMk id="6" creationId="{F92778FD-FD78-44A9-B03B-4E429725A1A5}"/>
          </ac:spMkLst>
        </pc:spChg>
        <pc:picChg chg="del">
          <ac:chgData name="Richard Morgan" userId="fe4a0849def4d766" providerId="LiveId" clId="{96014E63-8F0C-452C-B630-9E9A84CE7D8E}" dt="2025-01-10T19:45:54.891" v="470" actId="478"/>
          <ac:picMkLst>
            <pc:docMk/>
            <pc:sldMk cId="4249492211" sldId="260"/>
            <ac:picMk id="8" creationId="{86056E86-A2FE-EB42-A9F5-39D0DC843A8C}"/>
          </ac:picMkLst>
        </pc:picChg>
        <pc:picChg chg="del">
          <ac:chgData name="Richard Morgan" userId="fe4a0849def4d766" providerId="LiveId" clId="{96014E63-8F0C-452C-B630-9E9A84CE7D8E}" dt="2025-01-10T19:45:52.756" v="469" actId="478"/>
          <ac:picMkLst>
            <pc:docMk/>
            <pc:sldMk cId="4249492211" sldId="260"/>
            <ac:picMk id="10" creationId="{E5813F2E-7068-87F5-522D-CAD9C598C650}"/>
          </ac:picMkLst>
        </pc:picChg>
        <pc:picChg chg="del">
          <ac:chgData name="Richard Morgan" userId="fe4a0849def4d766" providerId="LiveId" clId="{96014E63-8F0C-452C-B630-9E9A84CE7D8E}" dt="2025-01-10T19:45:58.907" v="471" actId="478"/>
          <ac:picMkLst>
            <pc:docMk/>
            <pc:sldMk cId="4249492211" sldId="260"/>
            <ac:picMk id="14" creationId="{1360600C-6FBB-FBCB-1395-780A5BB7EEA5}"/>
          </ac:picMkLst>
        </pc:picChg>
        <pc:picChg chg="del">
          <ac:chgData name="Richard Morgan" userId="fe4a0849def4d766" providerId="LiveId" clId="{96014E63-8F0C-452C-B630-9E9A84CE7D8E}" dt="2025-01-10T19:46:02.548" v="472" actId="478"/>
          <ac:picMkLst>
            <pc:docMk/>
            <pc:sldMk cId="4249492211" sldId="260"/>
            <ac:picMk id="16" creationId="{99CF5D74-14B8-8805-76E2-BFC2D012D2CD}"/>
          </ac:picMkLst>
        </pc:picChg>
      </pc:sldChg>
      <pc:sldChg chg="addSp delSp modSp add mod modAnim">
        <pc:chgData name="Richard Morgan" userId="fe4a0849def4d766" providerId="LiveId" clId="{96014E63-8F0C-452C-B630-9E9A84CE7D8E}" dt="2025-01-10T22:33:55.006" v="1075"/>
        <pc:sldMkLst>
          <pc:docMk/>
          <pc:sldMk cId="1189640019" sldId="261"/>
        </pc:sldMkLst>
        <pc:spChg chg="mod">
          <ac:chgData name="Richard Morgan" userId="fe4a0849def4d766" providerId="LiveId" clId="{96014E63-8F0C-452C-B630-9E9A84CE7D8E}" dt="2025-01-10T22:15:13.485" v="952" actId="120"/>
          <ac:spMkLst>
            <pc:docMk/>
            <pc:sldMk cId="1189640019" sldId="261"/>
            <ac:spMk id="3" creationId="{65766042-2E35-22F6-39F6-C0530A18F8BA}"/>
          </ac:spMkLst>
        </pc:spChg>
        <pc:spChg chg="del mod">
          <ac:chgData name="Richard Morgan" userId="fe4a0849def4d766" providerId="LiveId" clId="{96014E63-8F0C-452C-B630-9E9A84CE7D8E}" dt="2025-01-10T22:11:49.312" v="803" actId="478"/>
          <ac:spMkLst>
            <pc:docMk/>
            <pc:sldMk cId="1189640019" sldId="261"/>
            <ac:spMk id="4" creationId="{3AEE8E2B-3C01-EF57-9822-91E2C6B4952A}"/>
          </ac:spMkLst>
        </pc:spChg>
        <pc:spChg chg="mod">
          <ac:chgData name="Richard Morgan" userId="fe4a0849def4d766" providerId="LiveId" clId="{96014E63-8F0C-452C-B630-9E9A84CE7D8E}" dt="2025-01-10T22:15:20.353" v="953" actId="1076"/>
          <ac:spMkLst>
            <pc:docMk/>
            <pc:sldMk cId="1189640019" sldId="261"/>
            <ac:spMk id="5" creationId="{C2186199-8B6A-455A-7297-5D67F3A8219D}"/>
          </ac:spMkLst>
        </pc:spChg>
        <pc:spChg chg="del">
          <ac:chgData name="Richard Morgan" userId="fe4a0849def4d766" providerId="LiveId" clId="{96014E63-8F0C-452C-B630-9E9A84CE7D8E}" dt="2025-01-10T22:14:13.097" v="931" actId="478"/>
          <ac:spMkLst>
            <pc:docMk/>
            <pc:sldMk cId="1189640019" sldId="261"/>
            <ac:spMk id="6" creationId="{62F6B642-D50F-DA96-989F-EC7E00E86749}"/>
          </ac:spMkLst>
        </pc:spChg>
        <pc:picChg chg="add mod">
          <ac:chgData name="Richard Morgan" userId="fe4a0849def4d766" providerId="LiveId" clId="{96014E63-8F0C-452C-B630-9E9A84CE7D8E}" dt="2025-01-10T22:17:03.329" v="961" actId="1076"/>
          <ac:picMkLst>
            <pc:docMk/>
            <pc:sldMk cId="1189640019" sldId="261"/>
            <ac:picMk id="8" creationId="{C515B925-D723-5183-DFA2-028E89BECE3B}"/>
          </ac:picMkLst>
        </pc:picChg>
        <pc:picChg chg="add mod modCrop">
          <ac:chgData name="Richard Morgan" userId="fe4a0849def4d766" providerId="LiveId" clId="{96014E63-8F0C-452C-B630-9E9A84CE7D8E}" dt="2025-01-10T22:19:17.816" v="969" actId="732"/>
          <ac:picMkLst>
            <pc:docMk/>
            <pc:sldMk cId="1189640019" sldId="261"/>
            <ac:picMk id="10" creationId="{B935BD1E-CAF5-1082-11F8-7B85EDEDDEA4}"/>
          </ac:picMkLst>
        </pc:picChg>
      </pc:sldChg>
      <pc:sldChg chg="addSp delSp modSp add mod delAnim modAnim">
        <pc:chgData name="Richard Morgan" userId="fe4a0849def4d766" providerId="LiveId" clId="{96014E63-8F0C-452C-B630-9E9A84CE7D8E}" dt="2025-01-11T17:58:40.836" v="1599"/>
        <pc:sldMkLst>
          <pc:docMk/>
          <pc:sldMk cId="2771582870" sldId="262"/>
        </pc:sldMkLst>
        <pc:spChg chg="mod">
          <ac:chgData name="Richard Morgan" userId="fe4a0849def4d766" providerId="LiveId" clId="{96014E63-8F0C-452C-B630-9E9A84CE7D8E}" dt="2025-01-10T22:23:03.207" v="1001" actId="20577"/>
          <ac:spMkLst>
            <pc:docMk/>
            <pc:sldMk cId="2771582870" sldId="262"/>
            <ac:spMk id="2" creationId="{BC495A0B-E6FC-B6CA-2F67-0635DE8AF99C}"/>
          </ac:spMkLst>
        </pc:spChg>
        <pc:spChg chg="del">
          <ac:chgData name="Richard Morgan" userId="fe4a0849def4d766" providerId="LiveId" clId="{96014E63-8F0C-452C-B630-9E9A84CE7D8E}" dt="2025-01-10T22:23:18.947" v="1003" actId="478"/>
          <ac:spMkLst>
            <pc:docMk/>
            <pc:sldMk cId="2771582870" sldId="262"/>
            <ac:spMk id="3" creationId="{69D77330-A7E0-AB28-979F-DC53C8ADFC7D}"/>
          </ac:spMkLst>
        </pc:spChg>
        <pc:spChg chg="del">
          <ac:chgData name="Richard Morgan" userId="fe4a0849def4d766" providerId="LiveId" clId="{96014E63-8F0C-452C-B630-9E9A84CE7D8E}" dt="2025-01-10T22:23:14.099" v="1002" actId="478"/>
          <ac:spMkLst>
            <pc:docMk/>
            <pc:sldMk cId="2771582870" sldId="262"/>
            <ac:spMk id="5" creationId="{EC9ED0FA-7CAD-C3B7-0C49-C5824A635222}"/>
          </ac:spMkLst>
        </pc:spChg>
        <pc:spChg chg="add mod">
          <ac:chgData name="Richard Morgan" userId="fe4a0849def4d766" providerId="LiveId" clId="{96014E63-8F0C-452C-B630-9E9A84CE7D8E}" dt="2025-01-10T22:32:19.783" v="1071" actId="1076"/>
          <ac:spMkLst>
            <pc:docMk/>
            <pc:sldMk cId="2771582870" sldId="262"/>
            <ac:spMk id="6" creationId="{65FB3953-CF84-4934-C8D9-A76ACC2114CE}"/>
          </ac:spMkLst>
        </pc:spChg>
        <pc:picChg chg="add mod">
          <ac:chgData name="Richard Morgan" userId="fe4a0849def4d766" providerId="LiveId" clId="{96014E63-8F0C-452C-B630-9E9A84CE7D8E}" dt="2025-01-10T22:32:43.418" v="1072" actId="14100"/>
          <ac:picMkLst>
            <pc:docMk/>
            <pc:sldMk cId="2771582870" sldId="262"/>
            <ac:picMk id="4" creationId="{C18B66B6-A9FE-A88C-BE41-991FBA3F8EDA}"/>
          </ac:picMkLst>
        </pc:picChg>
        <pc:picChg chg="del">
          <ac:chgData name="Richard Morgan" userId="fe4a0849def4d766" providerId="LiveId" clId="{96014E63-8F0C-452C-B630-9E9A84CE7D8E}" dt="2025-01-10T22:23:21.178" v="1004" actId="478"/>
          <ac:picMkLst>
            <pc:docMk/>
            <pc:sldMk cId="2771582870" sldId="262"/>
            <ac:picMk id="8" creationId="{FE03FD28-F59F-309B-5B8A-D6D59B513232}"/>
          </ac:picMkLst>
        </pc:picChg>
        <pc:picChg chg="add mod modCrop">
          <ac:chgData name="Richard Morgan" userId="fe4a0849def4d766" providerId="LiveId" clId="{96014E63-8F0C-452C-B630-9E9A84CE7D8E}" dt="2025-01-10T22:32:47.948" v="1073" actId="14100"/>
          <ac:picMkLst>
            <pc:docMk/>
            <pc:sldMk cId="2771582870" sldId="262"/>
            <ac:picMk id="9" creationId="{19CBD65B-BA64-AB73-8855-E84C8AA6810A}"/>
          </ac:picMkLst>
        </pc:picChg>
        <pc:picChg chg="del">
          <ac:chgData name="Richard Morgan" userId="fe4a0849def4d766" providerId="LiveId" clId="{96014E63-8F0C-452C-B630-9E9A84CE7D8E}" dt="2025-01-10T22:23:23.200" v="1005" actId="478"/>
          <ac:picMkLst>
            <pc:docMk/>
            <pc:sldMk cId="2771582870" sldId="262"/>
            <ac:picMk id="10" creationId="{7737661C-4311-F716-A244-90F99A12A228}"/>
          </ac:picMkLst>
        </pc:picChg>
      </pc:sldChg>
      <pc:sldChg chg="addSp delSp modSp add mod delAnim modAnim">
        <pc:chgData name="Richard Morgan" userId="fe4a0849def4d766" providerId="LiveId" clId="{96014E63-8F0C-452C-B630-9E9A84CE7D8E}" dt="2025-01-11T17:36:14.299" v="1330"/>
        <pc:sldMkLst>
          <pc:docMk/>
          <pc:sldMk cId="675152553" sldId="263"/>
        </pc:sldMkLst>
        <pc:spChg chg="mod">
          <ac:chgData name="Richard Morgan" userId="fe4a0849def4d766" providerId="LiveId" clId="{96014E63-8F0C-452C-B630-9E9A84CE7D8E}" dt="2025-01-11T17:28:01.549" v="1099" actId="20577"/>
          <ac:spMkLst>
            <pc:docMk/>
            <pc:sldMk cId="675152553" sldId="263"/>
            <ac:spMk id="2" creationId="{E0942427-6F6F-282B-FD30-2FDF9801B5AA}"/>
          </ac:spMkLst>
        </pc:spChg>
        <pc:spChg chg="add mod">
          <ac:chgData name="Richard Morgan" userId="fe4a0849def4d766" providerId="LiveId" clId="{96014E63-8F0C-452C-B630-9E9A84CE7D8E}" dt="2025-01-11T17:35:42.245" v="1325" actId="1076"/>
          <ac:spMkLst>
            <pc:docMk/>
            <pc:sldMk cId="675152553" sldId="263"/>
            <ac:spMk id="3" creationId="{F8C3CF89-2738-708A-FD21-1D1739C51AFB}"/>
          </ac:spMkLst>
        </pc:spChg>
        <pc:spChg chg="mod">
          <ac:chgData name="Richard Morgan" userId="fe4a0849def4d766" providerId="LiveId" clId="{96014E63-8F0C-452C-B630-9E9A84CE7D8E}" dt="2025-01-11T17:30:06.266" v="1199" actId="20577"/>
          <ac:spMkLst>
            <pc:docMk/>
            <pc:sldMk cId="675152553" sldId="263"/>
            <ac:spMk id="6" creationId="{5C209648-71AD-59D2-E794-19488E1FDB6F}"/>
          </ac:spMkLst>
        </pc:spChg>
        <pc:picChg chg="del">
          <ac:chgData name="Richard Morgan" userId="fe4a0849def4d766" providerId="LiveId" clId="{96014E63-8F0C-452C-B630-9E9A84CE7D8E}" dt="2025-01-11T17:28:08.880" v="1100" actId="478"/>
          <ac:picMkLst>
            <pc:docMk/>
            <pc:sldMk cId="675152553" sldId="263"/>
            <ac:picMk id="4" creationId="{0E5341FC-6393-BEEC-6446-30797692C755}"/>
          </ac:picMkLst>
        </pc:picChg>
        <pc:picChg chg="del">
          <ac:chgData name="Richard Morgan" userId="fe4a0849def4d766" providerId="LiveId" clId="{96014E63-8F0C-452C-B630-9E9A84CE7D8E}" dt="2025-01-11T17:28:11.844" v="1101" actId="478"/>
          <ac:picMkLst>
            <pc:docMk/>
            <pc:sldMk cId="675152553" sldId="263"/>
            <ac:picMk id="9" creationId="{B250913B-0627-C342-5BD0-B10BC7AA9A75}"/>
          </ac:picMkLst>
        </pc:picChg>
        <pc:picChg chg="add mod">
          <ac:chgData name="Richard Morgan" userId="fe4a0849def4d766" providerId="LiveId" clId="{96014E63-8F0C-452C-B630-9E9A84CE7D8E}" dt="2025-01-11T17:35:48.111" v="1327" actId="1076"/>
          <ac:picMkLst>
            <pc:docMk/>
            <pc:sldMk cId="675152553" sldId="263"/>
            <ac:picMk id="1026" creationId="{926DF727-FBB8-1ED4-BC4C-081EF92CF392}"/>
          </ac:picMkLst>
        </pc:picChg>
      </pc:sldChg>
      <pc:sldChg chg="addSp delSp modSp add mod delAnim modAnim">
        <pc:chgData name="Richard Morgan" userId="fe4a0849def4d766" providerId="LiveId" clId="{96014E63-8F0C-452C-B630-9E9A84CE7D8E}" dt="2025-01-11T17:55:34.252" v="1589"/>
        <pc:sldMkLst>
          <pc:docMk/>
          <pc:sldMk cId="2228638247" sldId="264"/>
        </pc:sldMkLst>
        <pc:spChg chg="mod">
          <ac:chgData name="Richard Morgan" userId="fe4a0849def4d766" providerId="LiveId" clId="{96014E63-8F0C-452C-B630-9E9A84CE7D8E}" dt="2025-01-11T17:36:46.025" v="1347" actId="20577"/>
          <ac:spMkLst>
            <pc:docMk/>
            <pc:sldMk cId="2228638247" sldId="264"/>
            <ac:spMk id="2" creationId="{C3456352-CD3F-BE25-BA16-335DE2025D83}"/>
          </ac:spMkLst>
        </pc:spChg>
        <pc:spChg chg="del">
          <ac:chgData name="Richard Morgan" userId="fe4a0849def4d766" providerId="LiveId" clId="{96014E63-8F0C-452C-B630-9E9A84CE7D8E}" dt="2025-01-11T17:36:54.767" v="1349" actId="478"/>
          <ac:spMkLst>
            <pc:docMk/>
            <pc:sldMk cId="2228638247" sldId="264"/>
            <ac:spMk id="3" creationId="{7D155A6A-613C-AAA3-6692-86DE8BAF486E}"/>
          </ac:spMkLst>
        </pc:spChg>
        <pc:spChg chg="mod">
          <ac:chgData name="Richard Morgan" userId="fe4a0849def4d766" providerId="LiveId" clId="{96014E63-8F0C-452C-B630-9E9A84CE7D8E}" dt="2025-01-11T17:43:34.062" v="1503" actId="403"/>
          <ac:spMkLst>
            <pc:docMk/>
            <pc:sldMk cId="2228638247" sldId="264"/>
            <ac:spMk id="6" creationId="{558DA9BF-32DE-AB2B-29A8-E18276F5B359}"/>
          </ac:spMkLst>
        </pc:spChg>
        <pc:picChg chg="add mod">
          <ac:chgData name="Richard Morgan" userId="fe4a0849def4d766" providerId="LiveId" clId="{96014E63-8F0C-452C-B630-9E9A84CE7D8E}" dt="2025-01-11T17:48:35.563" v="1516" actId="14861"/>
          <ac:picMkLst>
            <pc:docMk/>
            <pc:sldMk cId="2228638247" sldId="264"/>
            <ac:picMk id="5" creationId="{84668E99-324F-99D4-63A6-902F189A0977}"/>
          </ac:picMkLst>
        </pc:picChg>
        <pc:picChg chg="del">
          <ac:chgData name="Richard Morgan" userId="fe4a0849def4d766" providerId="LiveId" clId="{96014E63-8F0C-452C-B630-9E9A84CE7D8E}" dt="2025-01-11T17:36:50.148" v="1348" actId="478"/>
          <ac:picMkLst>
            <pc:docMk/>
            <pc:sldMk cId="2228638247" sldId="264"/>
            <ac:picMk id="1026" creationId="{D2A91F63-49AF-4F52-065D-69CE5CB3ECD6}"/>
          </ac:picMkLst>
        </pc:picChg>
      </pc:sldChg>
      <pc:sldChg chg="addSp delSp modSp add mod delAnim">
        <pc:chgData name="Richard Morgan" userId="fe4a0849def4d766" providerId="LiveId" clId="{96014E63-8F0C-452C-B630-9E9A84CE7D8E}" dt="2025-01-11T17:55:22.553" v="1588" actId="1076"/>
        <pc:sldMkLst>
          <pc:docMk/>
          <pc:sldMk cId="4028003178" sldId="265"/>
        </pc:sldMkLst>
        <pc:spChg chg="mod">
          <ac:chgData name="Richard Morgan" userId="fe4a0849def4d766" providerId="LiveId" clId="{96014E63-8F0C-452C-B630-9E9A84CE7D8E}" dt="2025-01-11T17:55:17.046" v="1587" actId="404"/>
          <ac:spMkLst>
            <pc:docMk/>
            <pc:sldMk cId="4028003178" sldId="265"/>
            <ac:spMk id="2" creationId="{EB34E21A-0335-401B-B8F4-BE1F28A6FD25}"/>
          </ac:spMkLst>
        </pc:spChg>
        <pc:spChg chg="add mod">
          <ac:chgData name="Richard Morgan" userId="fe4a0849def4d766" providerId="LiveId" clId="{96014E63-8F0C-452C-B630-9E9A84CE7D8E}" dt="2025-01-11T17:55:22.553" v="1588" actId="1076"/>
          <ac:spMkLst>
            <pc:docMk/>
            <pc:sldMk cId="4028003178" sldId="265"/>
            <ac:spMk id="4" creationId="{2F619E0E-99C4-2430-3F82-F833AB1C56D6}"/>
          </ac:spMkLst>
        </pc:spChg>
        <pc:spChg chg="del mod">
          <ac:chgData name="Richard Morgan" userId="fe4a0849def4d766" providerId="LiveId" clId="{96014E63-8F0C-452C-B630-9E9A84CE7D8E}" dt="2025-01-11T17:49:06.013" v="1530" actId="478"/>
          <ac:spMkLst>
            <pc:docMk/>
            <pc:sldMk cId="4028003178" sldId="265"/>
            <ac:spMk id="6" creationId="{D6F52482-9AE2-A32C-D7A8-9E962B2D22C7}"/>
          </ac:spMkLst>
        </pc:spChg>
        <pc:picChg chg="del">
          <ac:chgData name="Richard Morgan" userId="fe4a0849def4d766" providerId="LiveId" clId="{96014E63-8F0C-452C-B630-9E9A84CE7D8E}" dt="2025-01-11T17:49:07.947" v="1531" actId="478"/>
          <ac:picMkLst>
            <pc:docMk/>
            <pc:sldMk cId="4028003178" sldId="265"/>
            <ac:picMk id="5" creationId="{67C0D654-0FDF-6F2E-382A-F8E6A28AE27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BCD39D-B86E-4139-807B-176A1C4D38F9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7C0F45-0400-4366-A397-7113B61DE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760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7C0F45-0400-4366-A397-7113B61DEF2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699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DD359B-EEB7-FBF5-1D7E-D5ECEE0BCD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93549F-E61C-1366-A9D8-C974A34C02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E4D217-B8C2-CDC9-6669-7DBBC5AF4D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EE3BE8-12E6-41EF-2B37-84AD322F10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7C0F45-0400-4366-A397-7113B61DEF2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0653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D5D0BF-02CA-C208-2570-6BD204AE5E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1EAAAB-04B7-2EC8-7C0F-DE60F76079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17CA00-ADD6-9C0B-344C-A7E4C440A3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003E55-CFC9-9100-613B-EAA670C043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7C0F45-0400-4366-A397-7113B61DEF2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4938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487B13-A54F-3D9B-E30F-08BAC66385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56096E-A3EF-27ED-DD2C-380439CFCB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5B0564-B82D-88D9-6C23-0AFA33FDC5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DC4150-CE81-73C9-44FF-1CDD714D5B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7C0F45-0400-4366-A397-7113B61DEF2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9763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FE69D7-AB52-ABB6-9E43-D90AC0D9BA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DACC18-1221-FDD9-44E1-C9186128F0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91B33F-7D6F-646C-B796-0EE3DD7275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E50776-C1B7-AFAD-31A7-8F7E138B85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7C0F45-0400-4366-A397-7113B61DEF2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4412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E8EAFD-FD8B-74B6-CEEB-ED7B4631B6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DE623D-A42A-C9EB-FD5A-AE1F83AC67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9AC13C-5B0F-3BE4-8B12-6BA0B691F8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5EE87F-A734-2EF9-EFAC-DA37E874D1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7C0F45-0400-4366-A397-7113B61DEF2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6477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B17EB6-300E-F2E4-C2C2-00D87E2CCF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D06152-363B-5357-B68C-CB54301919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EC25F6-5E39-1466-4FFC-98C2223518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0BE4F0-6874-787B-F84D-FE4968BDD7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7C0F45-0400-4366-A397-7113B61DEF2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3460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61312B-8A76-5643-462E-E7108CF8BE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250CEE-7218-757C-74DA-183A2E50DA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8597D4-214C-0553-B41C-EAD7D06F19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2D735A-7719-761B-ACD3-76F9AD03D2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7C0F45-0400-4366-A397-7113B61DEF2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263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6E7749-E8ED-DB56-80EE-91A9542F1D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17D676-B392-24CA-588C-0377991EFC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561EF1-AB76-43F4-9086-E787AD3C44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09C0D1-1138-6979-7C9F-F76E08A361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7C0F45-0400-4366-A397-7113B61DEF2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7517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D4F63-B3BC-D444-0FE3-6D1D66F364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16F46E-EA9E-159E-8112-BF2C6E791F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48D844-B78D-6090-5389-C34D80F66C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BB95F-7359-402D-B383-8B5E38FD3C95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B3FA0F-307B-9A23-B2A3-884896A57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6F60B-F348-7A67-6F5D-1B8EF1E22F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EDE44-F0EC-4B6C-8565-3116B1F67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604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C9494-83AE-7144-B681-765CC1193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0C6DE-A154-E1FB-D876-410EE3AA8F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82BDD6-39AA-0526-19B6-8519E23C9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BB95F-7359-402D-B383-8B5E38FD3C95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B0884B-46B2-8A94-526F-857454DA7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B4289C-7D11-5D5A-8601-6CED1FEED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EDE44-F0EC-4B6C-8565-3116B1F67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266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B75F6-0870-0B46-E8EA-F73537ED9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8C165F-5675-2937-1FBF-5F50F99D4B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6713A8-FCD7-7421-6505-F982DD898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BB95F-7359-402D-B383-8B5E38FD3C95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0FE414-694E-C1A4-DD48-169F22576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407E6-CFFA-A814-E260-9480187ED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EDE44-F0EC-4B6C-8565-3116B1F67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260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8E5F1-A891-8679-F4C0-2C15DAE86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83533-B476-220B-29B4-757B0A5BDF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4FA0C8-83DB-69F7-BF16-1B12F1F2E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44E2CC-E4F8-990C-C459-28EB8E1B1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BB95F-7359-402D-B383-8B5E38FD3C95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9FB827-F45E-4110-D1F4-65288E3333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45EC0D-29A6-78DD-EC5A-CC21816E4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EDE44-F0EC-4B6C-8565-3116B1F67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538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23791-EC60-3442-30B4-7171E6298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8291DF-E989-4FBE-73A9-DBCD366DA0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1806B0-606D-50EF-DD49-5C23BFA9F1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77FF50-0484-1FCC-F6C9-E24D04F373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659AF5-1A87-7E67-8556-04CD63CF1D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FE6D92-B362-EF0B-1830-B15B138EF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BB95F-7359-402D-B383-8B5E38FD3C95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6FD542-86E3-9DA9-D98F-0A1408A40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065C34-F525-0D97-A32D-4232D9129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EDE44-F0EC-4B6C-8565-3116B1F67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585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91328-B808-4F2C-D25B-CEFB80FFB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7181CB-027F-3F02-5940-247938C7B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BB95F-7359-402D-B383-8B5E38FD3C95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5A4EEB-C208-0F5C-E8A4-78B6A0A76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635636-DEE8-3DD5-8F8C-136A328C5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EDE44-F0EC-4B6C-8565-3116B1F67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5644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73CB2B-7811-85CB-9D35-D4D6C13FB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BB95F-7359-402D-B383-8B5E38FD3C95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E795F4-7D22-4901-66C8-1E95CA4A9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725ABF-D1F4-B2D4-6A64-519B966E7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EDE44-F0EC-4B6C-8565-3116B1F67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981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A3962-DABF-0917-1AA3-2B9568B6E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3823A-B9B5-7627-C6ED-375619CE4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32CC0E-8274-081F-0969-14D526B4DA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F07115-E54A-844E-5DAF-2F62BCF8B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BB95F-7359-402D-B383-8B5E38FD3C95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4C2EDD-6F0C-4D1D-99B2-AC2C9321D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F6B8C5-07A4-361C-C720-3F322BF45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EDE44-F0EC-4B6C-8565-3116B1F67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400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C038A-3B9D-94AA-2688-1A3018DAF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7BBB1C-432A-40AB-BB6D-E74FD6AF04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51F20D-4F30-6F0F-1930-EB470EB43D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54B855-22D3-3D58-36A3-DD8BB5DBB0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BB95F-7359-402D-B383-8B5E38FD3C95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F9CBBF-8907-FD8F-2CF5-97A6F2C89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CD5924-DC15-D7C8-8B0F-7E7FD778CC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EDE44-F0EC-4B6C-8565-3116B1F67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704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1FFBD-BA22-7760-033D-83E27E4B7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96D4E6-3A98-2FBE-BFDC-232919DA1E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591A58-9873-C642-88F7-8E095CF43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BB95F-7359-402D-B383-8B5E38FD3C95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E66F54-5102-F7AE-0293-FA30F42E7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CC7CE-604F-1DF1-5D6E-0703FFB0F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EDE44-F0EC-4B6C-8565-3116B1F67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393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FF114B-8DE6-63A3-C193-810042CB1C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2C95C8-5433-1CE9-809A-B9B04C6F2B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E86F38-C9B4-13BE-8798-D14CB4299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BB95F-7359-402D-B383-8B5E38FD3C95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F0CEFF-2AF7-4EFD-7584-5B8B5ACF3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40BDE-4A3A-63F0-C2E9-AB2F6CA85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EDE44-F0EC-4B6C-8565-3116B1F67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406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B32620-3E04-154E-8A53-AB92B9C3D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BECC0C-4864-A3FC-4F76-D1DB5B5E2F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A35432-7FD7-0FEF-3BC5-EA94DD6895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DBB95F-7359-402D-B383-8B5E38FD3C95}" type="datetimeFigureOut">
              <a:rPr lang="en-GB" smtClean="0"/>
              <a:t>10/01/2025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5A3BA-97EA-0314-FBE6-ACA86382B5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C9ED18-9CD0-7155-836B-8802E69E40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7EDE44-F0EC-4B6C-8565-3116B1F67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42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8.png"/><Relationship Id="rId10" Type="http://schemas.microsoft.com/office/2007/relationships/hdphoto" Target="../media/hdphoto3.wdp"/><Relationship Id="rId4" Type="http://schemas.openxmlformats.org/officeDocument/2006/relationships/image" Target="../media/image7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1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youtube.com/shorts/f_JRoq9W99U?si=nHZ1GK8EcaMTh53C" TargetMode="External"/><Relationship Id="rId5" Type="http://schemas.microsoft.com/office/2007/relationships/hdphoto" Target="../media/hdphoto3.wdp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youtube.com/shorts/f_JRoq9W99U?si=nHZ1GK8EcaMTh53C" TargetMode="External"/><Relationship Id="rId13" Type="http://schemas.openxmlformats.org/officeDocument/2006/relationships/hyperlink" Target="https://commons.m.wikimedia.org/wiki/File:Social_media_collection_2020s.png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www.s4c.cymru/en/learn-and-play/" TargetMode="External"/><Relationship Id="rId12" Type="http://schemas.openxmlformats.org/officeDocument/2006/relationships/hyperlink" Target="https://www.flickr.com/photos/39069511@N03/5201568268" TargetMode="External"/><Relationship Id="rId2" Type="http://schemas.openxmlformats.org/officeDocument/2006/relationships/notesSlide" Target="../notesSlides/notesSlide9.xml"/><Relationship Id="rId16" Type="http://schemas.openxmlformats.org/officeDocument/2006/relationships/hyperlink" Target="https://cyw.cymru/en/cylchgrawn-cyw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s4c.cymru/en/press/post/" TargetMode="External"/><Relationship Id="rId11" Type="http://schemas.openxmlformats.org/officeDocument/2006/relationships/hyperlink" Target="https://www.rawpixel.com/search/school?page=1&amp;path=_topics%7C%24editorial&amp;sort=curated" TargetMode="External"/><Relationship Id="rId5" Type="http://schemas.openxmlformats.org/officeDocument/2006/relationships/hyperlink" Target="https://en.wikipedia.org/wiki/Flag_of_Wales" TargetMode="External"/><Relationship Id="rId15" Type="http://schemas.openxmlformats.org/officeDocument/2006/relationships/hyperlink" Target="https://getthechance.wales/2022/04/06/series-review-stad-s4c-by-gareth-williams/" TargetMode="External"/><Relationship Id="rId10" Type="http://schemas.openxmlformats.org/officeDocument/2006/relationships/hyperlink" Target="https://www.gov.wales/sites/default/files/publications/2018-12/cymraeg-2050-welsh-language-strategy.pdf" TargetMode="External"/><Relationship Id="rId4" Type="http://schemas.openxmlformats.org/officeDocument/2006/relationships/hyperlink" Target="https://www.uwtsd.ac.uk/news/celebrating-5-years-canolfan-s4c-yr-egin" TargetMode="External"/><Relationship Id="rId9" Type="http://schemas.openxmlformats.org/officeDocument/2006/relationships/hyperlink" Target="https://www.welshlanguagecommissioner.wales/policy-and-research/research/2021-census" TargetMode="External"/><Relationship Id="rId14" Type="http://schemas.openxmlformats.org/officeDocument/2006/relationships/hyperlink" Target="https://logos.fandom.com/wiki/S4C#1982%E2%80%93198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0D36518-39AD-B619-E244-E79D7AD729D1}"/>
              </a:ext>
            </a:extLst>
          </p:cNvPr>
          <p:cNvSpPr/>
          <p:nvPr/>
        </p:nvSpPr>
        <p:spPr>
          <a:xfrm>
            <a:off x="221065" y="170822"/>
            <a:ext cx="11847006" cy="63709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5400" b="1" cap="none" spc="0" dirty="0">
              <a:ln w="22225">
                <a:solidFill>
                  <a:srgbClr val="00B050"/>
                </a:solidFill>
                <a:prstDash val="solid"/>
              </a:ln>
              <a:solidFill>
                <a:srgbClr val="FF0000"/>
              </a:solidFill>
              <a:effectLst/>
            </a:endParaRPr>
          </a:p>
          <a:p>
            <a:pPr algn="ctr"/>
            <a:r>
              <a:rPr lang="en-US" sz="5400" b="1" cap="none" spc="0" dirty="0">
                <a:ln w="22225">
                  <a:solidFill>
                    <a:srgbClr val="00B050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ECIE5004</a:t>
            </a:r>
          </a:p>
          <a:p>
            <a:pPr algn="ctr"/>
            <a:r>
              <a:rPr lang="en-US" sz="6000" b="1" dirty="0">
                <a:ln w="22225">
                  <a:solidFill>
                    <a:srgbClr val="00B050"/>
                  </a:solidFill>
                  <a:prstDash val="solid"/>
                </a:ln>
                <a:solidFill>
                  <a:srgbClr val="FF0000"/>
                </a:solidFill>
              </a:rPr>
              <a:t>Celebrating Language and Cultural Belonging to Wales</a:t>
            </a:r>
          </a:p>
          <a:p>
            <a:pPr algn="ctr"/>
            <a:endParaRPr lang="en-US" sz="5400" b="1" cap="none" spc="0" dirty="0">
              <a:ln w="22225">
                <a:solidFill>
                  <a:srgbClr val="00B050"/>
                </a:solidFill>
                <a:prstDash val="solid"/>
              </a:ln>
              <a:solidFill>
                <a:srgbClr val="FF0000"/>
              </a:solidFill>
              <a:effectLst/>
            </a:endParaRPr>
          </a:p>
          <a:p>
            <a:pPr algn="ctr"/>
            <a:endParaRPr lang="en-US" sz="5400" b="1" dirty="0">
              <a:ln w="22225">
                <a:solidFill>
                  <a:srgbClr val="00B050"/>
                </a:solidFill>
                <a:prstDash val="solid"/>
              </a:ln>
              <a:solidFill>
                <a:srgbClr val="FF0000"/>
              </a:solidFill>
            </a:endParaRPr>
          </a:p>
          <a:p>
            <a:pPr algn="ctr"/>
            <a:r>
              <a:rPr lang="en-US" sz="3600" b="1" cap="none" spc="0" dirty="0">
                <a:ln w="22225">
                  <a:solidFill>
                    <a:srgbClr val="00B050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Richard Morgan</a:t>
            </a:r>
          </a:p>
          <a:p>
            <a:pPr algn="ctr"/>
            <a:r>
              <a:rPr lang="en-US" sz="3600" b="1" dirty="0">
                <a:ln w="22225">
                  <a:solidFill>
                    <a:srgbClr val="00B050"/>
                  </a:solidFill>
                  <a:prstDash val="solid"/>
                </a:ln>
                <a:solidFill>
                  <a:srgbClr val="FF0000"/>
                </a:solidFill>
              </a:rPr>
              <a:t>2214234</a:t>
            </a:r>
            <a:endParaRPr lang="en-US" sz="5400" b="1" cap="none" spc="0" dirty="0">
              <a:ln w="22225">
                <a:solidFill>
                  <a:srgbClr val="00B050"/>
                </a:solidFill>
                <a:prstDash val="solid"/>
              </a:ln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264130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0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941710-F9CC-67B1-9B42-E12D10D3C2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52ED724-0083-E73D-8F20-3B5D2A8A2BEE}"/>
              </a:ext>
            </a:extLst>
          </p:cNvPr>
          <p:cNvSpPr/>
          <p:nvPr/>
        </p:nvSpPr>
        <p:spPr>
          <a:xfrm>
            <a:off x="3888958" y="332290"/>
            <a:ext cx="40994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cap="none" spc="0" dirty="0">
                <a:ln w="22225">
                  <a:solidFill>
                    <a:srgbClr val="00B050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2D5C48-2452-D8C6-F577-C6BF98A535EC}"/>
              </a:ext>
            </a:extLst>
          </p:cNvPr>
          <p:cNvSpPr txBox="1"/>
          <p:nvPr/>
        </p:nvSpPr>
        <p:spPr>
          <a:xfrm>
            <a:off x="6872748" y="1681316"/>
            <a:ext cx="40115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Comic Sans MS" panose="030F0702030302020204" pitchFamily="66" charset="0"/>
              </a:rPr>
              <a:t>In the Census of 2021, The Welsh commissioner reported that 538,300 people over the age of 3 speak Welsh.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B3D99C-CC04-F59D-B616-05B54D5ACF3D}"/>
              </a:ext>
            </a:extLst>
          </p:cNvPr>
          <p:cNvSpPr txBox="1"/>
          <p:nvPr/>
        </p:nvSpPr>
        <p:spPr>
          <a:xfrm>
            <a:off x="6872748" y="3112477"/>
            <a:ext cx="40115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Comic Sans MS" panose="030F0702030302020204" pitchFamily="66" charset="0"/>
              </a:rPr>
              <a:t>That is only 17.8% of the population of Wales which stood at 3,107,500 in 2021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158EB9-B0AB-BD7B-4666-C5D8412C2F70}"/>
              </a:ext>
            </a:extLst>
          </p:cNvPr>
          <p:cNvSpPr txBox="1"/>
          <p:nvPr/>
        </p:nvSpPr>
        <p:spPr>
          <a:xfrm>
            <a:off x="6872748" y="4266640"/>
            <a:ext cx="40115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Comic Sans MS" panose="030F0702030302020204" pitchFamily="66" charset="0"/>
              </a:rPr>
              <a:t>In 2017,the Welsh government announced their aim to get ONE MILLION Welsh speakers by the year 2050.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EB0396-0B1B-9AAC-0293-B0F1CE9EBC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2755" y="3873801"/>
            <a:ext cx="2001929" cy="2865184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/>
        </p:spPr>
      </p:pic>
      <p:pic>
        <p:nvPicPr>
          <p:cNvPr id="10" name="Picture 9" descr="A building with a curved roof&#10;&#10;Description automatically generated">
            <a:extLst>
              <a:ext uri="{FF2B5EF4-FFF2-40B4-BE49-F238E27FC236}">
                <a16:creationId xmlns:a16="http://schemas.microsoft.com/office/drawing/2014/main" id="{86EC5C15-0049-79A8-4B21-66034618113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1682" y="1405707"/>
            <a:ext cx="3694157" cy="2305154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/>
        </p:spPr>
      </p:pic>
    </p:spTree>
    <p:extLst>
      <p:ext uri="{BB962C8B-B14F-4D97-AF65-F5344CB8AC3E}">
        <p14:creationId xmlns:p14="http://schemas.microsoft.com/office/powerpoint/2010/main" val="574656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0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A4F806-53E3-3B1E-E3B2-C251D57249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4709172-B9F3-54CB-7238-DC7942C11EF8}"/>
              </a:ext>
            </a:extLst>
          </p:cNvPr>
          <p:cNvSpPr/>
          <p:nvPr/>
        </p:nvSpPr>
        <p:spPr>
          <a:xfrm>
            <a:off x="1495746" y="332290"/>
            <a:ext cx="8885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cap="none" spc="0" dirty="0">
                <a:ln w="22225">
                  <a:solidFill>
                    <a:srgbClr val="00B050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How do they intend to do it?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02BFCE-CB28-435F-33D6-8834BF0D238B}"/>
              </a:ext>
            </a:extLst>
          </p:cNvPr>
          <p:cNvSpPr txBox="1"/>
          <p:nvPr/>
        </p:nvSpPr>
        <p:spPr>
          <a:xfrm>
            <a:off x="1052051" y="1786975"/>
            <a:ext cx="401156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One of the main ways the Government hopes to achieve this, is in our education system.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1C914D-17DB-3FDB-6005-8AC04DF9A1DD}"/>
              </a:ext>
            </a:extLst>
          </p:cNvPr>
          <p:cNvSpPr txBox="1"/>
          <p:nvPr/>
        </p:nvSpPr>
        <p:spPr>
          <a:xfrm>
            <a:off x="1052051" y="3502173"/>
            <a:ext cx="401156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Also by introducing more Welsh in early years play groups.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7FF154-0BDC-C75C-C0E4-DF2B50A1D0DE}"/>
              </a:ext>
            </a:extLst>
          </p:cNvPr>
          <p:cNvSpPr txBox="1"/>
          <p:nvPr/>
        </p:nvSpPr>
        <p:spPr>
          <a:xfrm>
            <a:off x="1052051" y="4996594"/>
            <a:ext cx="40115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Another way is by using the media</a:t>
            </a:r>
            <a:r>
              <a:rPr lang="en-GB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329159-AFDD-7EBA-323E-E011A93DA8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2779" y="1293127"/>
            <a:ext cx="2367154" cy="1694178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/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3DF2A50-E9CD-BEF0-4A98-C8A9808367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82779" y="3219656"/>
            <a:ext cx="2367155" cy="1580699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/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6C0B90F-4553-32FF-866D-9F665EE8BC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82780" y="4996594"/>
            <a:ext cx="2367154" cy="1580698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/>
        </p:spPr>
      </p:pic>
    </p:spTree>
    <p:extLst>
      <p:ext uri="{BB962C8B-B14F-4D97-AF65-F5344CB8AC3E}">
        <p14:creationId xmlns:p14="http://schemas.microsoft.com/office/powerpoint/2010/main" val="3295503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0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F01F0C6-AF32-D144-C3DB-BE69B26FBD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EB8E68C-A9A7-6E85-9FF2-E37CE2CED608}"/>
              </a:ext>
            </a:extLst>
          </p:cNvPr>
          <p:cNvSpPr/>
          <p:nvPr/>
        </p:nvSpPr>
        <p:spPr>
          <a:xfrm>
            <a:off x="5209969" y="332290"/>
            <a:ext cx="14574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cap="none" spc="0" dirty="0">
                <a:ln w="22225">
                  <a:solidFill>
                    <a:srgbClr val="00B050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S4C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905D341-90D1-EE01-86B6-A47F783297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3550" y="1462099"/>
            <a:ext cx="3930953" cy="2837956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/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B7B67FF-6F1F-83BC-8B49-5A025E8D454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641" b="97921" l="6120" r="92057">
                        <a14:foregroundMark x1="24219" y1="67108" x2="24219" y2="67108"/>
                        <a14:foregroundMark x1="29688" y1="63705" x2="29688" y2="63705"/>
                        <a14:foregroundMark x1="38542" y1="66541" x2="18490" y2="58034"/>
                        <a14:foregroundMark x1="18490" y1="58034" x2="9505" y2="48771"/>
                        <a14:foregroundMark x1="53776" y1="9641" x2="53776" y2="9641"/>
                        <a14:foregroundMark x1="46615" y1="93573" x2="46615" y2="93573"/>
                        <a14:foregroundMark x1="65755" y1="94140" x2="65755" y2="94140"/>
                        <a14:foregroundMark x1="47396" y1="80529" x2="65755" y2="80151"/>
                        <a14:foregroundMark x1="65755" y1="80151" x2="72917" y2="80151"/>
                        <a14:foregroundMark x1="6120" y1="56144" x2="83203" y2="67486"/>
                        <a14:foregroundMark x1="26693" y1="49338" x2="26693" y2="49338"/>
                        <a14:foregroundMark x1="60807" y1="89036" x2="60807" y2="89036"/>
                        <a14:foregroundMark x1="57813" y1="81664" x2="61719" y2="97921"/>
                        <a14:foregroundMark x1="80469" y1="81096" x2="92057" y2="9149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302" y="1106683"/>
            <a:ext cx="3524671" cy="24278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46EADCD-2D0E-337F-5FE6-A80A5D2A85B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426" b="98396" l="389" r="98964">
                        <a14:foregroundMark x1="518" y1="41711" x2="27332" y2="8556"/>
                        <a14:foregroundMark x1="25000" y1="17825" x2="52073" y2="15865"/>
                        <a14:foregroundMark x1="52073" y1="15865" x2="97409" y2="20677"/>
                        <a14:foregroundMark x1="1166" y1="90909" x2="97150" y2="86453"/>
                        <a14:foregroundMark x1="97150" y1="86453" x2="98834" y2="86453"/>
                        <a14:foregroundMark x1="63212" y1="68627" x2="94560" y2="44385"/>
                        <a14:foregroundMark x1="69041" y1="26381" x2="93653" y2="51515"/>
                        <a14:foregroundMark x1="93653" y1="51515" x2="94041" y2="71480"/>
                        <a14:foregroundMark x1="94041" y1="71480" x2="92746" y2="73619"/>
                        <a14:foregroundMark x1="70984" y1="14260" x2="70984" y2="14260"/>
                        <a14:foregroundMark x1="69171" y1="7487" x2="73057" y2="17825"/>
                        <a14:foregroundMark x1="51295" y1="8021" x2="51295" y2="8021"/>
                        <a14:foregroundMark x1="49741" y1="2139" x2="49741" y2="2139"/>
                        <a14:foregroundMark x1="50389" y1="47059" x2="50389" y2="47059"/>
                        <a14:foregroundMark x1="41321" y1="26560" x2="56347" y2="56863"/>
                        <a14:foregroundMark x1="56347" y1="56863" x2="51425" y2="78075"/>
                        <a14:foregroundMark x1="51425" y1="78075" x2="49482" y2="80214"/>
                        <a14:foregroundMark x1="49352" y1="37255" x2="62953" y2="44029"/>
                        <a14:foregroundMark x1="62953" y1="44029" x2="63472" y2="46524"/>
                        <a14:foregroundMark x1="20207" y1="42602" x2="20207" y2="42602"/>
                        <a14:foregroundMark x1="62565" y1="53119" x2="62565" y2="53119"/>
                        <a14:foregroundMark x1="46632" y1="93939" x2="46632" y2="93939"/>
                        <a14:foregroundMark x1="6865" y1="98217" x2="31477" y2="98396"/>
                        <a14:foregroundMark x1="31477" y1="98396" x2="98964" y2="87701"/>
                        <a14:foregroundMark x1="73705" y1="77540" x2="73705" y2="77540"/>
                        <a14:foregroundMark x1="66969" y1="79857" x2="84326" y2="70410"/>
                        <a14:foregroundMark x1="84326" y1="70410" x2="96503" y2="79857"/>
                        <a14:foregroundMark x1="96503" y1="79857" x2="96891" y2="82531"/>
                        <a14:foregroundMark x1="90155" y1="27451" x2="90155" y2="27451"/>
                        <a14:foregroundMark x1="86140" y1="9091" x2="86140" y2="9091"/>
                        <a14:foregroundMark x1="85104" y1="8913" x2="95466" y2="27807"/>
                        <a14:foregroundMark x1="95466" y1="27807" x2="96373" y2="44385"/>
                        <a14:foregroundMark x1="97798" y1="54011" x2="97798" y2="54011"/>
                        <a14:foregroundMark x1="90415" y1="93583" x2="90415" y2="93583"/>
                        <a14:foregroundMark x1="78497" y1="95544" x2="98834" y2="93048"/>
                        <a14:foregroundMark x1="16062" y1="85561" x2="30311" y2="85383"/>
                        <a14:foregroundMark x1="30311" y1="85383" x2="30570" y2="85383"/>
                        <a14:foregroundMark x1="80311" y1="1426" x2="80311" y2="1426"/>
                        <a14:foregroundMark x1="89508" y1="80214" x2="89508" y2="8021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344258" y="1255620"/>
            <a:ext cx="3265075" cy="237267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B9EAD2F-363E-5C1C-FEA4-8E25D770690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8537" b="98780" l="9976" r="95134">
                        <a14:foregroundMark x1="42336" y1="9451" x2="42336" y2="9451"/>
                        <a14:foregroundMark x1="53285" y1="9146" x2="53285" y2="9146"/>
                        <a14:foregroundMark x1="91727" y1="31707" x2="91727" y2="31707"/>
                        <a14:foregroundMark x1="95620" y1="32012" x2="95620" y2="32012"/>
                        <a14:foregroundMark x1="18491" y1="22256" x2="18491" y2="22256"/>
                        <a14:foregroundMark x1="28224" y1="23780" x2="28224" y2="23780"/>
                        <a14:foregroundMark x1="35766" y1="8537" x2="35766" y2="8537"/>
                        <a14:foregroundMark x1="41606" y1="8537" x2="41606" y2="8537"/>
                        <a14:foregroundMark x1="33820" y1="92683" x2="33820" y2="92683"/>
                        <a14:foregroundMark x1="51582" y1="94817" x2="51582" y2="94817"/>
                        <a14:foregroundMark x1="36496" y1="97256" x2="36496" y2="97256"/>
                        <a14:foregroundMark x1="50852" y1="98780" x2="50852" y2="98780"/>
                        <a14:foregroundMark x1="20681" y1="46646" x2="20681" y2="46646"/>
                        <a14:foregroundMark x1="20195" y1="48476" x2="20195" y2="4847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236248" y="4300055"/>
            <a:ext cx="3157358" cy="2519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439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0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BB9724-AAA7-1A12-CB8C-C33A20E0A6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6438FAA-661A-C12D-4EA8-9BA906FFC85D}"/>
              </a:ext>
            </a:extLst>
          </p:cNvPr>
          <p:cNvSpPr/>
          <p:nvPr/>
        </p:nvSpPr>
        <p:spPr>
          <a:xfrm>
            <a:off x="5209969" y="332290"/>
            <a:ext cx="14574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cap="none" spc="0" dirty="0">
                <a:ln w="22225">
                  <a:solidFill>
                    <a:srgbClr val="00B050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S4C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6B2EB2-1CD9-44FC-AD75-56736E9B4DFF}"/>
              </a:ext>
            </a:extLst>
          </p:cNvPr>
          <p:cNvSpPr txBox="1"/>
          <p:nvPr/>
        </p:nvSpPr>
        <p:spPr>
          <a:xfrm>
            <a:off x="1567543" y="1366576"/>
            <a:ext cx="85310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S4C was first launched on November 1</a:t>
            </a:r>
            <a:r>
              <a:rPr lang="en-GB" sz="2400" b="1" baseline="30000" dirty="0">
                <a:solidFill>
                  <a:srgbClr val="FF0000"/>
                </a:solidFill>
                <a:latin typeface="Comic Sans MS" panose="030F0702030302020204" pitchFamily="66" charset="0"/>
              </a:rPr>
              <a:t>st</a:t>
            </a:r>
            <a:r>
              <a:rPr lang="en-GB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1982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5376DA-95CF-0549-36E4-6F48B0A2D81B}"/>
              </a:ext>
            </a:extLst>
          </p:cNvPr>
          <p:cNvSpPr txBox="1"/>
          <p:nvPr/>
        </p:nvSpPr>
        <p:spPr>
          <a:xfrm>
            <a:off x="1567543" y="2266238"/>
            <a:ext cx="85310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It was the first television channel specifically aimed at fluent Welsh Speakers.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1EC5B7-3C4C-BA23-B24F-DB93F0EABEF6}"/>
              </a:ext>
            </a:extLst>
          </p:cNvPr>
          <p:cNvSpPr txBox="1"/>
          <p:nvPr/>
        </p:nvSpPr>
        <p:spPr>
          <a:xfrm>
            <a:off x="1567543" y="3535233"/>
            <a:ext cx="85310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It is the fourth oldest terrestrial channel in Wales</a:t>
            </a:r>
            <a:r>
              <a:rPr lang="en-GB" b="1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2778FD-FD78-44A9-B03B-4E429725A1A5}"/>
              </a:ext>
            </a:extLst>
          </p:cNvPr>
          <p:cNvSpPr txBox="1"/>
          <p:nvPr/>
        </p:nvSpPr>
        <p:spPr>
          <a:xfrm>
            <a:off x="1567543" y="4660427"/>
            <a:ext cx="85310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S4C offers English subtitles to all of their programmes</a:t>
            </a:r>
            <a:r>
              <a:rPr lang="en-GB" b="1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49492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0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92A9AF-4629-4E01-46CA-5F751FEC50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24C8003-1186-A87C-B681-8CE47D6FB3F3}"/>
              </a:ext>
            </a:extLst>
          </p:cNvPr>
          <p:cNvSpPr/>
          <p:nvPr/>
        </p:nvSpPr>
        <p:spPr>
          <a:xfrm>
            <a:off x="5209969" y="332290"/>
            <a:ext cx="14574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cap="none" spc="0" dirty="0">
                <a:ln w="22225">
                  <a:solidFill>
                    <a:srgbClr val="00B050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S4C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766042-2E35-22F6-39F6-C0530A18F8BA}"/>
              </a:ext>
            </a:extLst>
          </p:cNvPr>
          <p:cNvSpPr txBox="1"/>
          <p:nvPr/>
        </p:nvSpPr>
        <p:spPr>
          <a:xfrm>
            <a:off x="864159" y="1255620"/>
            <a:ext cx="36424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S4C’s first headquarters was in Cardiff at the “Parc Ty Glas” in Cardiff.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186199-8B6A-455A-7297-5D67F3A8219D}"/>
              </a:ext>
            </a:extLst>
          </p:cNvPr>
          <p:cNvSpPr txBox="1"/>
          <p:nvPr/>
        </p:nvSpPr>
        <p:spPr>
          <a:xfrm>
            <a:off x="7174524" y="1120676"/>
            <a:ext cx="428059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The headquarters then moved to Carmarthen at the UWTSD’s creative and digital Centre, Yr Egin in September of 2018</a:t>
            </a:r>
            <a:endParaRPr lang="en-GB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515B925-D723-5183-DFA2-028E89BECE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661" y="3670426"/>
            <a:ext cx="4936455" cy="2720326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/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935BD1E-CAF5-1082-11F8-7B85EDEDDEA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5009"/>
          <a:stretch/>
        </p:blipFill>
        <p:spPr>
          <a:xfrm>
            <a:off x="6528096" y="3670426"/>
            <a:ext cx="5392848" cy="2720326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/>
        </p:spPr>
      </p:pic>
    </p:spTree>
    <p:extLst>
      <p:ext uri="{BB962C8B-B14F-4D97-AF65-F5344CB8AC3E}">
        <p14:creationId xmlns:p14="http://schemas.microsoft.com/office/powerpoint/2010/main" val="1189640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0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D50B2A-71AB-AED1-4232-D0F2595A30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C495A0B-E6FC-B6CA-2F67-0635DE8AF99C}"/>
              </a:ext>
            </a:extLst>
          </p:cNvPr>
          <p:cNvSpPr/>
          <p:nvPr/>
        </p:nvSpPr>
        <p:spPr>
          <a:xfrm>
            <a:off x="4042664" y="332290"/>
            <a:ext cx="3792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cap="none" spc="0" dirty="0">
                <a:ln w="22225">
                  <a:solidFill>
                    <a:srgbClr val="00B050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The Launch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8B66B6-A9FE-A88C-BE41-991FBA3F8E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537" b="98780" l="9976" r="95134">
                        <a14:foregroundMark x1="42336" y1="9451" x2="42336" y2="9451"/>
                        <a14:foregroundMark x1="53285" y1="9146" x2="53285" y2="9146"/>
                        <a14:foregroundMark x1="91727" y1="31707" x2="91727" y2="31707"/>
                        <a14:foregroundMark x1="95620" y1="32012" x2="95620" y2="32012"/>
                        <a14:foregroundMark x1="18491" y1="22256" x2="18491" y2="22256"/>
                        <a14:foregroundMark x1="28224" y1="23780" x2="28224" y2="23780"/>
                        <a14:foregroundMark x1="35766" y1="8537" x2="35766" y2="8537"/>
                        <a14:foregroundMark x1="41606" y1="8537" x2="41606" y2="8537"/>
                        <a14:foregroundMark x1="33820" y1="92683" x2="33820" y2="92683"/>
                        <a14:foregroundMark x1="51582" y1="94817" x2="51582" y2="94817"/>
                        <a14:foregroundMark x1="36496" y1="97256" x2="36496" y2="97256"/>
                        <a14:foregroundMark x1="50852" y1="98780" x2="50852" y2="98780"/>
                        <a14:foregroundMark x1="20681" y1="46646" x2="20681" y2="46646"/>
                        <a14:foregroundMark x1="20195" y1="48476" x2="20195" y2="4847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536719" y="2592475"/>
            <a:ext cx="5344911" cy="42655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FB3953-CF84-4934-C8D9-A76ACC2114CE}"/>
              </a:ext>
            </a:extLst>
          </p:cNvPr>
          <p:cNvSpPr txBox="1"/>
          <p:nvPr/>
        </p:nvSpPr>
        <p:spPr>
          <a:xfrm>
            <a:off x="3636108" y="2210213"/>
            <a:ext cx="532276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 </a:t>
            </a:r>
          </a:p>
          <a:p>
            <a:pPr algn="ctr"/>
            <a:r>
              <a:rPr lang="en-GB" sz="3200" b="1" u="sng" dirty="0">
                <a:solidFill>
                  <a:srgbClr val="FF0000"/>
                </a:solidFill>
                <a:latin typeface="Comic Sans MS" panose="030F0702030302020204" pitchFamily="66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https://youtube.com/shorts/f_JRoq9W99U?si=nHZ1GK8EcaMTh53C</a:t>
            </a:r>
            <a:endParaRPr lang="en-GB" sz="32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9CBD65B-BA64-AB73-8855-E84C8AA6810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137" b="98155" l="6391" r="89850">
                        <a14:foregroundMark x1="56767" y1="14022" x2="56767" y2="14022"/>
                        <a14:foregroundMark x1="34211" y1="12915" x2="34211" y2="12915"/>
                        <a14:foregroundMark x1="45113" y1="3321" x2="45113" y2="3321"/>
                        <a14:foregroundMark x1="47368" y1="10886" x2="47368" y2="10886"/>
                        <a14:foregroundMark x1="37970" y1="11808" x2="37970" y2="11808"/>
                        <a14:foregroundMark x1="47744" y1="30258" x2="47744" y2="30258"/>
                        <a14:foregroundMark x1="67669" y1="31919" x2="67669" y2="31919"/>
                        <a14:foregroundMark x1="71429" y1="31181" x2="71429" y2="31181"/>
                        <a14:foregroundMark x1="73684" y1="30074" x2="73684" y2="30074"/>
                        <a14:foregroundMark x1="24060" y1="29705" x2="24060" y2="29705"/>
                        <a14:foregroundMark x1="28571" y1="93173" x2="28571" y2="93173"/>
                        <a14:foregroundMark x1="45113" y1="55720" x2="45113" y2="55720"/>
                        <a14:foregroundMark x1="46992" y1="98155" x2="46992" y2="98155"/>
                        <a14:foregroundMark x1="6391" y1="60517" x2="6391" y2="60517"/>
                        <a14:backgroundMark x1="42857" y1="86900" x2="42857" y2="86900"/>
                        <a14:backgroundMark x1="42481" y1="87823" x2="42481" y2="87823"/>
                        <a14:backgroundMark x1="42481" y1="83395" x2="42481" y2="83395"/>
                        <a14:backgroundMark x1="42857" y1="80443" x2="42857" y2="80443"/>
                        <a14:backgroundMark x1="42857" y1="79705" x2="42857" y2="79705"/>
                        <a14:backgroundMark x1="42481" y1="79151" x2="42481" y2="79151"/>
                        <a14:backgroundMark x1="42857" y1="78229" x2="42857" y2="78229"/>
                        <a14:backgroundMark x1="42481" y1="91697" x2="42481" y2="91697"/>
                        <a14:backgroundMark x1="23684" y1="51292" x2="23684" y2="51292"/>
                        <a14:backgroundMark x1="23308" y1="50554" x2="23308" y2="50554"/>
                        <a14:backgroundMark x1="21805" y1="63838" x2="21805" y2="63838"/>
                        <a14:backgroundMark x1="22180" y1="64391" x2="22180" y2="64391"/>
                      </a14:backgroundRemoval>
                    </a14:imgEffect>
                  </a14:imgLayer>
                </a14:imgProps>
              </a:ext>
            </a:extLst>
          </a:blip>
          <a:srcRect b="24769"/>
          <a:stretch/>
        </p:blipFill>
        <p:spPr>
          <a:xfrm>
            <a:off x="8958871" y="2623135"/>
            <a:ext cx="2797700" cy="4288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582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0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FB892D-4443-01E1-0D13-37B2AC1512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0942427-6F6F-282B-FD30-2FDF9801B5AA}"/>
              </a:ext>
            </a:extLst>
          </p:cNvPr>
          <p:cNvSpPr/>
          <p:nvPr/>
        </p:nvSpPr>
        <p:spPr>
          <a:xfrm>
            <a:off x="1792438" y="332290"/>
            <a:ext cx="82925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cap="none" spc="0" dirty="0">
                <a:ln w="22225">
                  <a:solidFill>
                    <a:srgbClr val="00B050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Educational programming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209648-71AD-59D2-E794-19488E1FDB6F}"/>
              </a:ext>
            </a:extLst>
          </p:cNvPr>
          <p:cNvSpPr txBox="1"/>
          <p:nvPr/>
        </p:nvSpPr>
        <p:spPr>
          <a:xfrm>
            <a:off x="244992" y="1255620"/>
            <a:ext cx="1101921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 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0000"/>
                </a:solidFill>
                <a:latin typeface="Comic Sans MS" panose="030F0702030302020204" pitchFamily="66" charset="0"/>
              </a:rPr>
              <a:t>S4C offers a range of educational programming for children.</a:t>
            </a:r>
          </a:p>
        </p:txBody>
      </p:sp>
      <p:pic>
        <p:nvPicPr>
          <p:cNvPr id="1026" name="Picture 2" descr="Cyw's Magazine - Cyw">
            <a:extLst>
              <a:ext uri="{FF2B5EF4-FFF2-40B4-BE49-F238E27FC236}">
                <a16:creationId xmlns:a16="http://schemas.microsoft.com/office/drawing/2014/main" id="{926DF727-FBB8-1ED4-BC4C-081EF92CF3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8181" y="2178950"/>
            <a:ext cx="4803112" cy="2701750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8C3CF89-2738-708A-FD21-1D1739C51AFB}"/>
              </a:ext>
            </a:extLst>
          </p:cNvPr>
          <p:cNvSpPr txBox="1"/>
          <p:nvPr/>
        </p:nvSpPr>
        <p:spPr>
          <a:xfrm>
            <a:off x="112207" y="5274847"/>
            <a:ext cx="119675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 </a:t>
            </a:r>
            <a:r>
              <a:rPr lang="en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It also now available on BBC </a:t>
            </a:r>
            <a:r>
              <a:rPr lang="en-GB" sz="24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Iplayer</a:t>
            </a:r>
            <a:r>
              <a:rPr lang="en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™, so people can access the programming whenever they want</a:t>
            </a:r>
            <a:r>
              <a:rPr lang="en-GB" sz="3600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  <a:endParaRPr lang="en-GB" sz="28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515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0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7407972-B88F-61C3-839C-144D529EC8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3456352-CD3F-BE25-BA16-335DE2025D83}"/>
              </a:ext>
            </a:extLst>
          </p:cNvPr>
          <p:cNvSpPr/>
          <p:nvPr/>
        </p:nvSpPr>
        <p:spPr>
          <a:xfrm>
            <a:off x="3265539" y="332290"/>
            <a:ext cx="53463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cap="none" spc="0" dirty="0">
                <a:ln w="22225">
                  <a:solidFill>
                    <a:srgbClr val="00B050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Stats and Future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8DA9BF-32DE-AB2B-29A8-E18276F5B359}"/>
              </a:ext>
            </a:extLst>
          </p:cNvPr>
          <p:cNvSpPr txBox="1"/>
          <p:nvPr/>
        </p:nvSpPr>
        <p:spPr>
          <a:xfrm>
            <a:off x="244992" y="1255620"/>
            <a:ext cx="1101921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 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From 2020 onwards, S4C has seen its viewing figures fluctuate quite significantly. 2021-2022 was the worst viewing figures from this period.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668E99-324F-99D4-63A6-902F189A09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33152" y="2462979"/>
            <a:ext cx="6089301" cy="4214785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/>
        </p:spPr>
      </p:pic>
    </p:spTree>
    <p:extLst>
      <p:ext uri="{BB962C8B-B14F-4D97-AF65-F5344CB8AC3E}">
        <p14:creationId xmlns:p14="http://schemas.microsoft.com/office/powerpoint/2010/main" val="2228638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0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8F4C8D-DE87-D07F-CDCD-0D5E02BAC0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B34E21A-0335-401B-B8F4-BE1F28A6FD25}"/>
              </a:ext>
            </a:extLst>
          </p:cNvPr>
          <p:cNvSpPr/>
          <p:nvPr/>
        </p:nvSpPr>
        <p:spPr>
          <a:xfrm>
            <a:off x="670169" y="0"/>
            <a:ext cx="257878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u="sng" cap="none" spc="0" dirty="0">
                <a:ln w="22225">
                  <a:solidFill>
                    <a:srgbClr val="00B050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619E0E-99C4-2430-3F82-F833AB1C56D6}"/>
              </a:ext>
            </a:extLst>
          </p:cNvPr>
          <p:cNvSpPr txBox="1"/>
          <p:nvPr/>
        </p:nvSpPr>
        <p:spPr>
          <a:xfrm>
            <a:off x="636953" y="646331"/>
            <a:ext cx="6428433" cy="63709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  <a:hlinkClick r:id="rId4"/>
              </a:rPr>
              <a:t>(https://www.uwtsd.ac.uk/news/celebrating-5-years-canolfan-s4c-yr-egin</a:t>
            </a: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</a:rPr>
              <a:t>)</a:t>
            </a:r>
            <a:endParaRPr lang="en-GB" sz="1200" b="1" i="1" kern="100" dirty="0">
              <a:effectLst/>
              <a:highlight>
                <a:srgbClr val="FFFF00"/>
              </a:highlight>
              <a:latin typeface="Comic Sans MS" panose="030F0702030302020204" pitchFamily="66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kern="100" dirty="0"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</a:rPr>
              <a:t>(https://www.ebay.co.uk/itm/221280117605)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kern="100" dirty="0"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</a:rPr>
              <a:t>(https://www.bbc.co.uk/news/articles/cx825j1w387o)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  <a:hlinkClick r:id="rId5"/>
              </a:rPr>
              <a:t>(https://en.wikipedia.org/wiki/Flag_of_Wales</a:t>
            </a: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</a:rPr>
              <a:t>)</a:t>
            </a:r>
            <a:endParaRPr lang="en-GB" sz="1200" b="1" i="1" kern="100" dirty="0">
              <a:effectLst/>
              <a:highlight>
                <a:srgbClr val="FFFF00"/>
              </a:highlight>
              <a:latin typeface="Comic Sans MS" panose="030F0702030302020204" pitchFamily="66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  <a:hlinkClick r:id="rId6"/>
              </a:rPr>
              <a:t>(https://www.s4c.cymru/en/press/post/</a:t>
            </a:r>
            <a:r>
              <a:rPr lang="en-GB" sz="1200" b="1" i="1" kern="100" dirty="0"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</a:rPr>
              <a:t>.)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  <a:hlinkClick r:id="rId7"/>
              </a:rPr>
              <a:t>(https://www.s4c.cymru/en/learn-and-play/</a:t>
            </a: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</a:rPr>
              <a:t>)</a:t>
            </a:r>
            <a:endParaRPr lang="en-GB" sz="1200" b="1" i="1" kern="100" dirty="0">
              <a:effectLst/>
              <a:highlight>
                <a:srgbClr val="FFFF00"/>
              </a:highlight>
              <a:latin typeface="Comic Sans MS" panose="030F0702030302020204" pitchFamily="66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  <a:hlinkClick r:id="rId8"/>
              </a:rPr>
              <a:t>(https://youtube.com/shorts/f_JRoq9W99U?si=nHZ1GK8EcaMTh53C</a:t>
            </a: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</a:rPr>
              <a:t>)</a:t>
            </a:r>
            <a:endParaRPr lang="en-GB" sz="1200" b="1" i="1" kern="100" dirty="0">
              <a:effectLst/>
              <a:highlight>
                <a:srgbClr val="FFFF00"/>
              </a:highlight>
              <a:latin typeface="Comic Sans MS" panose="030F0702030302020204" pitchFamily="66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  <a:hlinkClick r:id="rId9"/>
              </a:rPr>
              <a:t>(https://www.welshlanguagecommissioner.wales/policy-and-research/research/2021-census</a:t>
            </a: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</a:rPr>
              <a:t>)</a:t>
            </a:r>
            <a:endParaRPr lang="en-GB" sz="1200" b="1" i="1" kern="100" dirty="0">
              <a:effectLst/>
              <a:highlight>
                <a:srgbClr val="FFFF00"/>
              </a:highlight>
              <a:latin typeface="Comic Sans MS" panose="030F0702030302020204" pitchFamily="66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  <a:hlinkClick r:id="rId10"/>
              </a:rPr>
              <a:t>(https://www.gov.wales/sites/default/files/publications/2018-12/cymraeg-2050-welsh-language-strategy.pdf</a:t>
            </a: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</a:rPr>
              <a:t>)</a:t>
            </a:r>
            <a:endParaRPr lang="en-GB" sz="1200" b="1" i="1" kern="100" dirty="0">
              <a:effectLst/>
              <a:highlight>
                <a:srgbClr val="FFFF00"/>
              </a:highlight>
              <a:latin typeface="Comic Sans MS" panose="030F0702030302020204" pitchFamily="66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  <a:hlinkClick r:id="rId11"/>
              </a:rPr>
              <a:t>(https://www.rawpixel.com/search/school?page=1&amp;path=_topics%7C%24editorial&amp;sort=curated</a:t>
            </a: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</a:rPr>
              <a:t>)</a:t>
            </a:r>
            <a:endParaRPr lang="en-GB" sz="1200" b="1" i="1" kern="100" dirty="0">
              <a:effectLst/>
              <a:highlight>
                <a:srgbClr val="FFFF00"/>
              </a:highlight>
              <a:latin typeface="Comic Sans MS" panose="030F0702030302020204" pitchFamily="66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  <a:hlinkClick r:id="rId12"/>
              </a:rPr>
              <a:t>(https://www.flickr.com/photos/39069511@N03/5201568268</a:t>
            </a: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</a:rPr>
              <a:t>)</a:t>
            </a:r>
            <a:endParaRPr lang="en-GB" sz="1200" b="1" i="1" kern="100" dirty="0">
              <a:effectLst/>
              <a:highlight>
                <a:srgbClr val="FFFF00"/>
              </a:highlight>
              <a:latin typeface="Comic Sans MS" panose="030F0702030302020204" pitchFamily="66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  <a:hlinkClick r:id="rId13"/>
              </a:rPr>
              <a:t>(https://commons.m.wikimedia.org/wiki/File:Social_media_collection_2020s.png</a:t>
            </a: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</a:rPr>
              <a:t>)</a:t>
            </a:r>
            <a:endParaRPr lang="en-GB" sz="1200" b="1" i="1" kern="100" dirty="0">
              <a:effectLst/>
              <a:highlight>
                <a:srgbClr val="FFFF00"/>
              </a:highlight>
              <a:latin typeface="Comic Sans MS" panose="030F0702030302020204" pitchFamily="66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kern="100" dirty="0"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</a:rPr>
              <a:t>(https://welshicons.org/s4cs-cyw-arrives-at-llangrannog-urdd-centre-this-easter/)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  <a:hlinkClick r:id="rId14"/>
              </a:rPr>
              <a:t>(https://logos.fandom.com/wiki/S4C#1982%E2%80%931987</a:t>
            </a: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</a:rPr>
              <a:t>)</a:t>
            </a:r>
            <a:endParaRPr lang="en-GB" sz="1200" b="1" i="1" kern="100" dirty="0">
              <a:effectLst/>
              <a:highlight>
                <a:srgbClr val="FFFF00"/>
              </a:highlight>
              <a:latin typeface="Comic Sans MS" panose="030F0702030302020204" pitchFamily="66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  <a:hlinkClick r:id="rId15"/>
              </a:rPr>
              <a:t>(h</a:t>
            </a: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  <a:hlinkClick r:id="rId15"/>
              </a:rPr>
              <a:t>ttps://getthechance.wales/2022/04/06/series-review-stad-s4c-by-gareth-williams/</a:t>
            </a:r>
            <a:r>
              <a:rPr lang="en-GB" sz="12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</a:rPr>
              <a:t>)</a:t>
            </a:r>
            <a:endParaRPr lang="en-GB" sz="1200" b="1" i="1" kern="100" dirty="0">
              <a:effectLst/>
              <a:highlight>
                <a:srgbClr val="FFFF00"/>
              </a:highlight>
              <a:latin typeface="Comic Sans MS" panose="030F0702030302020204" pitchFamily="66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kern="100" dirty="0"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  <a:hlinkClick r:id="rId16"/>
              </a:rPr>
              <a:t>(https://cyw.cymru/en/cylchgrawn-cyw/</a:t>
            </a:r>
            <a:r>
              <a:rPr lang="en-GB" sz="1200" b="1" i="1" kern="100" dirty="0"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</a:rPr>
              <a:t>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kern="100" dirty="0">
                <a:effectLst/>
                <a:highlight>
                  <a:srgbClr val="FFFF00"/>
                </a:highlight>
                <a:latin typeface="Comic Sans MS" panose="030F0702030302020204" pitchFamily="66" charset="0"/>
                <a:ea typeface="Aptos" panose="020B0004020202020204" pitchFamily="34" charset="0"/>
              </a:rPr>
              <a:t>(https://www.bbc.co.uk/news/uk-wales-48992478)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i="1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028003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1419</TotalTime>
  <Words>563</Words>
  <Application>Microsoft Office PowerPoint</Application>
  <PresentationFormat>Widescreen</PresentationFormat>
  <Paragraphs>62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Richard Morgan</dc:creator>
  <cp:lastModifiedBy>Richard Morgan</cp:lastModifiedBy>
  <cp:revision>1</cp:revision>
  <dcterms:created xsi:type="dcterms:W3CDTF">2025-01-08T20:12:17Z</dcterms:created>
  <dcterms:modified xsi:type="dcterms:W3CDTF">2025-01-11T17:58:47Z</dcterms:modified>
</cp:coreProperties>
</file>