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84" d="100"/>
          <a:sy n="84" d="100"/>
        </p:scale>
        <p:origin x="90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5E1FA-920E-44E0-8685-CF59270F954F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74C76-F02D-4C2B-902B-135F91CA77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234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5E1FA-920E-44E0-8685-CF59270F954F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74C76-F02D-4C2B-902B-135F91CA77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581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5E1FA-920E-44E0-8685-CF59270F954F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74C76-F02D-4C2B-902B-135F91CA77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688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5E1FA-920E-44E0-8685-CF59270F954F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74C76-F02D-4C2B-902B-135F91CA77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769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5E1FA-920E-44E0-8685-CF59270F954F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74C76-F02D-4C2B-902B-135F91CA77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144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5E1FA-920E-44E0-8685-CF59270F954F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74C76-F02D-4C2B-902B-135F91CA77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519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5E1FA-920E-44E0-8685-CF59270F954F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74C76-F02D-4C2B-902B-135F91CA77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777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5E1FA-920E-44E0-8685-CF59270F954F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74C76-F02D-4C2B-902B-135F91CA77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525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5E1FA-920E-44E0-8685-CF59270F954F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74C76-F02D-4C2B-902B-135F91CA77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354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5E1FA-920E-44E0-8685-CF59270F954F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74C76-F02D-4C2B-902B-135F91CA77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7819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5E1FA-920E-44E0-8685-CF59270F954F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74C76-F02D-4C2B-902B-135F91CA77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9874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15E1FA-920E-44E0-8685-CF59270F954F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274C76-F02D-4C2B-902B-135F91CA77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871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time_continue=6&amp;v=tAtKHh056wg&amp;feature=emb_title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time_continue=1&amp;v=xKLIvG15msA&amp;feature=emb_logo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-ZvxiwisRs&amp;feature=emb_logo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time_continue=3&amp;v=7hfUv01trlk&amp;feature=emb_log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King’s Fund Guide to </a:t>
            </a:r>
            <a:br>
              <a:rPr lang="en-GB" b="1" dirty="0" smtClean="0"/>
            </a:br>
            <a:r>
              <a:rPr lang="en-GB" b="1" dirty="0" smtClean="0"/>
              <a:t>Social Care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710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What is social care?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  </a:t>
            </a:r>
          </a:p>
          <a:p>
            <a:pPr marL="0" indent="0" algn="ctr">
              <a:buNone/>
            </a:pPr>
            <a:endParaRPr lang="en-GB" dirty="0">
              <a:hlinkClick r:id="rId2"/>
            </a:endParaRPr>
          </a:p>
          <a:p>
            <a:pPr marL="0" indent="0" algn="ctr">
              <a:buNone/>
            </a:pPr>
            <a:r>
              <a:rPr lang="en-GB" dirty="0" smtClean="0">
                <a:hlinkClick r:id="rId2"/>
              </a:rPr>
              <a:t>King’s Fund video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25889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Who provides social care?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>
              <a:hlinkClick r:id="rId2"/>
            </a:endParaRPr>
          </a:p>
          <a:p>
            <a:pPr marL="0" indent="0" algn="ctr">
              <a:buNone/>
            </a:pPr>
            <a:endParaRPr lang="en-GB" dirty="0">
              <a:hlinkClick r:id="rId2"/>
            </a:endParaRPr>
          </a:p>
          <a:p>
            <a:pPr marL="0" indent="0" algn="ctr">
              <a:buNone/>
            </a:pPr>
            <a:r>
              <a:rPr lang="en-GB" dirty="0" smtClean="0">
                <a:hlinkClick r:id="rId2"/>
              </a:rPr>
              <a:t>King’s Fund video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603703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How is social care paid for?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>
              <a:hlinkClick r:id="rId2"/>
            </a:endParaRPr>
          </a:p>
          <a:p>
            <a:pPr marL="0" indent="0" algn="ctr">
              <a:buNone/>
            </a:pPr>
            <a:r>
              <a:rPr lang="en-GB" dirty="0" smtClean="0">
                <a:hlinkClick r:id="rId2"/>
              </a:rPr>
              <a:t>King's Fund video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81376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Social care, the NHS and other services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>
              <a:hlinkClick r:id="rId2"/>
            </a:endParaRPr>
          </a:p>
          <a:p>
            <a:pPr marL="0" indent="0">
              <a:buNone/>
            </a:pPr>
            <a:endParaRPr lang="en-GB">
              <a:hlinkClick r:id="rId2"/>
            </a:endParaRPr>
          </a:p>
          <a:p>
            <a:pPr marL="0" indent="0" algn="ctr">
              <a:buNone/>
            </a:pPr>
            <a:r>
              <a:rPr lang="en-GB" smtClean="0">
                <a:hlinkClick r:id="rId2"/>
              </a:rPr>
              <a:t>Social care, the NHS and other service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0456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47</Words>
  <Application>Microsoft Office PowerPoint</Application>
  <PresentationFormat>Widescreen</PresentationFormat>
  <Paragraphs>16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King’s Fund Guide to  Social Care</vt:lpstr>
      <vt:lpstr>What is social care?</vt:lpstr>
      <vt:lpstr>Who provides social care?</vt:lpstr>
      <vt:lpstr>How is social care paid for?</vt:lpstr>
      <vt:lpstr>Social care, the NHS and other services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King’s Fund Guide to  Social Care</dc:title>
  <dc:creator>Stephanie Jones</dc:creator>
  <cp:lastModifiedBy>Stephanie Jones</cp:lastModifiedBy>
  <cp:revision>2</cp:revision>
  <dcterms:created xsi:type="dcterms:W3CDTF">2020-02-04T21:12:21Z</dcterms:created>
  <dcterms:modified xsi:type="dcterms:W3CDTF">2020-02-04T21:23:13Z</dcterms:modified>
</cp:coreProperties>
</file>