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6"/>
  </p:notesMasterIdLst>
  <p:sldIdLst>
    <p:sldId id="257" r:id="rId2"/>
    <p:sldId id="260" r:id="rId3"/>
    <p:sldId id="259" r:id="rId4"/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98E359-3E2E-4B1D-9640-027997BB0404}" v="23" dt="2025-04-06T20:26:20.5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115" d="100"/>
          <a:sy n="115" d="100"/>
        </p:scale>
        <p:origin x="-806" y="-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toria Abella" userId="60398667fbeaae06" providerId="LiveId" clId="{8B98E359-3E2E-4B1D-9640-027997BB0404}"/>
    <pc:docChg chg="undo redo custSel addSld delSld modSld sldOrd addMainMaster delMainMaster addSection delSection modShowInfo">
      <pc:chgData name="Victoria Abella" userId="60398667fbeaae06" providerId="LiveId" clId="{8B98E359-3E2E-4B1D-9640-027997BB0404}" dt="2025-04-06T20:26:21.515" v="4578" actId="962"/>
      <pc:docMkLst>
        <pc:docMk/>
      </pc:docMkLst>
      <pc:sldChg chg="delSp modSp add del setBg delDesignElem">
        <pc:chgData name="Victoria Abella" userId="60398667fbeaae06" providerId="LiveId" clId="{8B98E359-3E2E-4B1D-9640-027997BB0404}" dt="2025-04-05T15:35:48.726" v="378" actId="2696"/>
        <pc:sldMkLst>
          <pc:docMk/>
          <pc:sldMk cId="1069265815" sldId="256"/>
        </pc:sldMkLst>
        <pc:spChg chg="mod">
          <ac:chgData name="Victoria Abella" userId="60398667fbeaae06" providerId="LiveId" clId="{8B98E359-3E2E-4B1D-9640-027997BB0404}" dt="2025-04-05T15:35:41.034" v="377"/>
          <ac:spMkLst>
            <pc:docMk/>
            <pc:sldMk cId="1069265815" sldId="256"/>
            <ac:spMk id="6" creationId="{48A900D0-FFEB-79AA-8F77-1D8B5ECEF7B6}"/>
          </ac:spMkLst>
        </pc:spChg>
        <pc:spChg chg="del">
          <ac:chgData name="Victoria Abella" userId="60398667fbeaae06" providerId="LiveId" clId="{8B98E359-3E2E-4B1D-9640-027997BB0404}" dt="2025-04-05T15:35:21.450" v="376"/>
          <ac:spMkLst>
            <pc:docMk/>
            <pc:sldMk cId="1069265815" sldId="256"/>
            <ac:spMk id="25" creationId="{644DFB53-C7FE-4BC7-BA96-83262BE09953}"/>
          </ac:spMkLst>
        </pc:spChg>
      </pc:sldChg>
      <pc:sldChg chg="addSp delSp modSp del mod setBg modClrScheme setClrOvrMap chgLayout">
        <pc:chgData name="Victoria Abella" userId="60398667fbeaae06" providerId="LiveId" clId="{8B98E359-3E2E-4B1D-9640-027997BB0404}" dt="2025-04-05T15:27:59.545" v="233" actId="2696"/>
        <pc:sldMkLst>
          <pc:docMk/>
          <pc:sldMk cId="1307155052" sldId="256"/>
        </pc:sldMkLst>
        <pc:spChg chg="mod">
          <ac:chgData name="Victoria Abella" userId="60398667fbeaae06" providerId="LiveId" clId="{8B98E359-3E2E-4B1D-9640-027997BB0404}" dt="2025-04-05T15:23:48.870" v="231" actId="27636"/>
          <ac:spMkLst>
            <pc:docMk/>
            <pc:sldMk cId="1307155052" sldId="256"/>
            <ac:spMk id="2" creationId="{7869F3E0-645F-2CCF-9CD4-679F55FB20D5}"/>
          </ac:spMkLst>
        </pc:spChg>
        <pc:spChg chg="del mod">
          <ac:chgData name="Victoria Abella" userId="60398667fbeaae06" providerId="LiveId" clId="{8B98E359-3E2E-4B1D-9640-027997BB0404}" dt="2025-04-05T15:23:06.096" v="224" actId="21"/>
          <ac:spMkLst>
            <pc:docMk/>
            <pc:sldMk cId="1307155052" sldId="256"/>
            <ac:spMk id="3" creationId="{F410849B-46D9-AF98-E60E-BAC3A82306A6}"/>
          </ac:spMkLst>
        </pc:spChg>
        <pc:spChg chg="add mod">
          <ac:chgData name="Victoria Abella" userId="60398667fbeaae06" providerId="LiveId" clId="{8B98E359-3E2E-4B1D-9640-027997BB0404}" dt="2025-04-05T15:23:06.096" v="224" actId="21"/>
          <ac:spMkLst>
            <pc:docMk/>
            <pc:sldMk cId="1307155052" sldId="256"/>
            <ac:spMk id="6" creationId="{48A900D0-FFEB-79AA-8F77-1D8B5ECEF7B6}"/>
          </ac:spMkLst>
        </pc:spChg>
        <pc:spChg chg="add del">
          <ac:chgData name="Victoria Abella" userId="60398667fbeaae06" providerId="LiveId" clId="{8B98E359-3E2E-4B1D-9640-027997BB0404}" dt="2025-04-05T15:14:15.654" v="1" actId="26606"/>
          <ac:spMkLst>
            <pc:docMk/>
            <pc:sldMk cId="1307155052" sldId="256"/>
            <ac:spMk id="9" creationId="{19F9BF86-FE94-4517-B97D-026C7515E589}"/>
          </ac:spMkLst>
        </pc:spChg>
        <pc:spChg chg="add del">
          <ac:chgData name="Victoria Abella" userId="60398667fbeaae06" providerId="LiveId" clId="{8B98E359-3E2E-4B1D-9640-027997BB0404}" dt="2025-04-05T15:14:15.654" v="1" actId="26606"/>
          <ac:spMkLst>
            <pc:docMk/>
            <pc:sldMk cId="1307155052" sldId="256"/>
            <ac:spMk id="11" creationId="{05DEC45B-BA77-21C0-3869-05DE7C92376D}"/>
          </ac:spMkLst>
        </pc:spChg>
        <pc:spChg chg="add del">
          <ac:chgData name="Victoria Abella" userId="60398667fbeaae06" providerId="LiveId" clId="{8B98E359-3E2E-4B1D-9640-027997BB0404}" dt="2025-04-05T15:14:20.588" v="3" actId="26606"/>
          <ac:spMkLst>
            <pc:docMk/>
            <pc:sldMk cId="1307155052" sldId="256"/>
            <ac:spMk id="15" creationId="{0EECA69B-4C2A-7F31-8019-E90DB3BD49CB}"/>
          </ac:spMkLst>
        </pc:spChg>
        <pc:spChg chg="add del">
          <ac:chgData name="Victoria Abella" userId="60398667fbeaae06" providerId="LiveId" clId="{8B98E359-3E2E-4B1D-9640-027997BB0404}" dt="2025-04-05T15:14:20.588" v="3" actId="26606"/>
          <ac:spMkLst>
            <pc:docMk/>
            <pc:sldMk cId="1307155052" sldId="256"/>
            <ac:spMk id="17" creationId="{AEA57BE6-0AEB-00E4-BA50-7282EF0B0FA3}"/>
          </ac:spMkLst>
        </pc:spChg>
        <pc:spChg chg="add del">
          <ac:chgData name="Victoria Abella" userId="60398667fbeaae06" providerId="LiveId" clId="{8B98E359-3E2E-4B1D-9640-027997BB0404}" dt="2025-04-05T15:14:20.588" v="3" actId="26606"/>
          <ac:spMkLst>
            <pc:docMk/>
            <pc:sldMk cId="1307155052" sldId="256"/>
            <ac:spMk id="18" creationId="{857DEAC1-B3AA-6569-0A44-A191DF2F3C67}"/>
          </ac:spMkLst>
        </pc:spChg>
        <pc:spChg chg="add del">
          <ac:chgData name="Victoria Abella" userId="60398667fbeaae06" providerId="LiveId" clId="{8B98E359-3E2E-4B1D-9640-027997BB0404}" dt="2025-04-05T15:14:33.133" v="5" actId="26606"/>
          <ac:spMkLst>
            <pc:docMk/>
            <pc:sldMk cId="1307155052" sldId="256"/>
            <ac:spMk id="20" creationId="{ED587E41-605C-A8E4-8BA5-0E0B3797C9AA}"/>
          </ac:spMkLst>
        </pc:spChg>
        <pc:spChg chg="add del">
          <ac:chgData name="Victoria Abella" userId="60398667fbeaae06" providerId="LiveId" clId="{8B98E359-3E2E-4B1D-9640-027997BB0404}" dt="2025-04-05T15:14:33.133" v="5" actId="26606"/>
          <ac:spMkLst>
            <pc:docMk/>
            <pc:sldMk cId="1307155052" sldId="256"/>
            <ac:spMk id="22" creationId="{0F17F05B-99DF-CFC6-0D47-4C34DD719F0F}"/>
          </ac:spMkLst>
        </pc:spChg>
        <pc:spChg chg="add del">
          <ac:chgData name="Victoria Abella" userId="60398667fbeaae06" providerId="LiveId" clId="{8B98E359-3E2E-4B1D-9640-027997BB0404}" dt="2025-04-05T15:14:33.133" v="5" actId="26606"/>
          <ac:spMkLst>
            <pc:docMk/>
            <pc:sldMk cId="1307155052" sldId="256"/>
            <ac:spMk id="23" creationId="{EBD48A03-0DF9-3063-CB15-1BC2AEC79F1C}"/>
          </ac:spMkLst>
        </pc:spChg>
        <pc:spChg chg="add">
          <ac:chgData name="Victoria Abella" userId="60398667fbeaae06" providerId="LiveId" clId="{8B98E359-3E2E-4B1D-9640-027997BB0404}" dt="2025-04-05T15:14:33.180" v="6" actId="26606"/>
          <ac:spMkLst>
            <pc:docMk/>
            <pc:sldMk cId="1307155052" sldId="256"/>
            <ac:spMk id="25" creationId="{644DFB53-C7FE-4BC7-BA96-83262BE09953}"/>
          </ac:spMkLst>
        </pc:spChg>
        <pc:picChg chg="add del">
          <ac:chgData name="Victoria Abella" userId="60398667fbeaae06" providerId="LiveId" clId="{8B98E359-3E2E-4B1D-9640-027997BB0404}" dt="2025-04-05T15:14:15.654" v="1" actId="26606"/>
          <ac:picMkLst>
            <pc:docMk/>
            <pc:sldMk cId="1307155052" sldId="256"/>
            <ac:picMk id="4" creationId="{F6130630-7F6C-4F8D-5588-EBF3847F87AB}"/>
          </ac:picMkLst>
        </pc:picChg>
        <pc:picChg chg="add del">
          <ac:chgData name="Victoria Abella" userId="60398667fbeaae06" providerId="LiveId" clId="{8B98E359-3E2E-4B1D-9640-027997BB0404}" dt="2025-04-05T15:14:20.588" v="3" actId="26606"/>
          <ac:picMkLst>
            <pc:docMk/>
            <pc:sldMk cId="1307155052" sldId="256"/>
            <ac:picMk id="16" creationId="{C03E8DA3-6651-C82F-6175-DC263BCFEFE6}"/>
          </ac:picMkLst>
        </pc:picChg>
        <pc:picChg chg="add del">
          <ac:chgData name="Victoria Abella" userId="60398667fbeaae06" providerId="LiveId" clId="{8B98E359-3E2E-4B1D-9640-027997BB0404}" dt="2025-04-05T15:14:33.133" v="5" actId="26606"/>
          <ac:picMkLst>
            <pc:docMk/>
            <pc:sldMk cId="1307155052" sldId="256"/>
            <ac:picMk id="21" creationId="{F1F3FBC1-B711-D958-A1D3-93119D72126E}"/>
          </ac:picMkLst>
        </pc:picChg>
        <pc:picChg chg="add del mod">
          <ac:chgData name="Victoria Abella" userId="60398667fbeaae06" providerId="LiveId" clId="{8B98E359-3E2E-4B1D-9640-027997BB0404}" dt="2025-04-05T15:22:00.345" v="199" actId="21"/>
          <ac:picMkLst>
            <pc:docMk/>
            <pc:sldMk cId="1307155052" sldId="256"/>
            <ac:picMk id="26" creationId="{304723B9-6AEE-BF5D-4E9E-973A7E5300F2}"/>
          </ac:picMkLst>
        </pc:picChg>
        <pc:cxnChg chg="add del">
          <ac:chgData name="Victoria Abella" userId="60398667fbeaae06" providerId="LiveId" clId="{8B98E359-3E2E-4B1D-9640-027997BB0404}" dt="2025-04-05T15:14:15.654" v="1" actId="26606"/>
          <ac:cxnSpMkLst>
            <pc:docMk/>
            <pc:sldMk cId="1307155052" sldId="256"/>
            <ac:cxnSpMk id="13" creationId="{7A0A4642-D29D-0121-4C05-5A5559BC5F39}"/>
          </ac:cxnSpMkLst>
        </pc:cxnChg>
      </pc:sldChg>
      <pc:sldChg chg="addSp delSp modSp new mod setBg">
        <pc:chgData name="Victoria Abella" userId="60398667fbeaae06" providerId="LiveId" clId="{8B98E359-3E2E-4B1D-9640-027997BB0404}" dt="2025-04-06T20:24:35.623" v="4575" actId="14100"/>
        <pc:sldMkLst>
          <pc:docMk/>
          <pc:sldMk cId="1595395749" sldId="257"/>
        </pc:sldMkLst>
        <pc:spChg chg="mod">
          <ac:chgData name="Victoria Abella" userId="60398667fbeaae06" providerId="LiveId" clId="{8B98E359-3E2E-4B1D-9640-027997BB0404}" dt="2025-04-06T20:24:35.623" v="4575" actId="14100"/>
          <ac:spMkLst>
            <pc:docMk/>
            <pc:sldMk cId="1595395749" sldId="257"/>
            <ac:spMk id="2" creationId="{98B3A55C-A943-7889-6D01-A52472E16922}"/>
          </ac:spMkLst>
        </pc:spChg>
        <pc:spChg chg="del mod">
          <ac:chgData name="Victoria Abella" userId="60398667fbeaae06" providerId="LiveId" clId="{8B98E359-3E2E-4B1D-9640-027997BB0404}" dt="2025-04-06T19:42:13.008" v="4414" actId="26606"/>
          <ac:spMkLst>
            <pc:docMk/>
            <pc:sldMk cId="1595395749" sldId="257"/>
            <ac:spMk id="3" creationId="{F58D6878-71ED-461D-1F2D-1B0D1F256B73}"/>
          </ac:spMkLst>
        </pc:spChg>
        <pc:spChg chg="add">
          <ac:chgData name="Victoria Abella" userId="60398667fbeaae06" providerId="LiveId" clId="{8B98E359-3E2E-4B1D-9640-027997BB0404}" dt="2025-04-06T19:42:13.008" v="4414" actId="26606"/>
          <ac:spMkLst>
            <pc:docMk/>
            <pc:sldMk cId="1595395749" sldId="257"/>
            <ac:spMk id="9" creationId="{AAE8BDD1-BA6D-4C57-BE22-BBE4A6F006F1}"/>
          </ac:spMkLst>
        </pc:spChg>
        <pc:spChg chg="add">
          <ac:chgData name="Victoria Abella" userId="60398667fbeaae06" providerId="LiveId" clId="{8B98E359-3E2E-4B1D-9640-027997BB0404}" dt="2025-04-06T19:42:13.008" v="4414" actId="26606"/>
          <ac:spMkLst>
            <pc:docMk/>
            <pc:sldMk cId="1595395749" sldId="257"/>
            <ac:spMk id="11" creationId="{C67669C8-6167-4A30-AD4E-0215E64832E2}"/>
          </ac:spMkLst>
        </pc:spChg>
        <pc:graphicFrameChg chg="add mod">
          <ac:chgData name="Victoria Abella" userId="60398667fbeaae06" providerId="LiveId" clId="{8B98E359-3E2E-4B1D-9640-027997BB0404}" dt="2025-04-06T19:42:28.863" v="4415" actId="255"/>
          <ac:graphicFrameMkLst>
            <pc:docMk/>
            <pc:sldMk cId="1595395749" sldId="257"/>
            <ac:graphicFrameMk id="5" creationId="{83E03440-8E64-25B4-307D-F2E02ABD46BC}"/>
          </ac:graphicFrameMkLst>
        </pc:graphicFrameChg>
      </pc:sldChg>
      <pc:sldChg chg="new del">
        <pc:chgData name="Victoria Abella" userId="60398667fbeaae06" providerId="LiveId" clId="{8B98E359-3E2E-4B1D-9640-027997BB0404}" dt="2025-04-05T15:35:55.954" v="380" actId="2696"/>
        <pc:sldMkLst>
          <pc:docMk/>
          <pc:sldMk cId="2773549941" sldId="258"/>
        </pc:sldMkLst>
      </pc:sldChg>
      <pc:sldChg chg="new del setBg">
        <pc:chgData name="Victoria Abella" userId="60398667fbeaae06" providerId="LiveId" clId="{8B98E359-3E2E-4B1D-9640-027997BB0404}" dt="2025-04-05T15:35:51.266" v="379" actId="2696"/>
        <pc:sldMkLst>
          <pc:docMk/>
          <pc:sldMk cId="1800933734" sldId="259"/>
        </pc:sldMkLst>
      </pc:sldChg>
      <pc:sldChg chg="addSp delSp modSp add mod setBg">
        <pc:chgData name="Victoria Abella" userId="60398667fbeaae06" providerId="LiveId" clId="{8B98E359-3E2E-4B1D-9640-027997BB0404}" dt="2025-04-06T19:45:22.419" v="4435" actId="14100"/>
        <pc:sldMkLst>
          <pc:docMk/>
          <pc:sldMk cId="2311761349" sldId="259"/>
        </pc:sldMkLst>
        <pc:spChg chg="add del mod">
          <ac:chgData name="Victoria Abella" userId="60398667fbeaae06" providerId="LiveId" clId="{8B98E359-3E2E-4B1D-9640-027997BB0404}" dt="2025-04-06T19:43:40.817" v="4423" actId="26606"/>
          <ac:spMkLst>
            <pc:docMk/>
            <pc:sldMk cId="2311761349" sldId="259"/>
            <ac:spMk id="3" creationId="{225ED115-BAAA-19AB-B1B4-B79C32BB9591}"/>
          </ac:spMkLst>
        </pc:spChg>
        <pc:spChg chg="add del">
          <ac:chgData name="Victoria Abella" userId="60398667fbeaae06" providerId="LiveId" clId="{8B98E359-3E2E-4B1D-9640-027997BB0404}" dt="2025-04-06T19:43:34.748" v="4418" actId="26606"/>
          <ac:spMkLst>
            <pc:docMk/>
            <pc:sldMk cId="2311761349" sldId="259"/>
            <ac:spMk id="8" creationId="{90FE9CC2-BA24-47CD-AE5E-A6BB2A464C75}"/>
          </ac:spMkLst>
        </pc:spChg>
        <pc:spChg chg="add del">
          <ac:chgData name="Victoria Abella" userId="60398667fbeaae06" providerId="LiveId" clId="{8B98E359-3E2E-4B1D-9640-027997BB0404}" dt="2025-04-06T19:44:52.742" v="4425" actId="26606"/>
          <ac:spMkLst>
            <pc:docMk/>
            <pc:sldMk cId="2311761349" sldId="259"/>
            <ac:spMk id="9" creationId="{0057A51B-D758-43C1-965D-87BC59C65B38}"/>
          </ac:spMkLst>
        </pc:spChg>
        <pc:spChg chg="add del">
          <ac:chgData name="Victoria Abella" userId="60398667fbeaae06" providerId="LiveId" clId="{8B98E359-3E2E-4B1D-9640-027997BB0404}" dt="2025-04-06T19:43:34.748" v="4418" actId="26606"/>
          <ac:spMkLst>
            <pc:docMk/>
            <pc:sldMk cId="2311761349" sldId="259"/>
            <ac:spMk id="10" creationId="{3840EA77-E10C-4170-BBB0-CE0419050FD2}"/>
          </ac:spMkLst>
        </pc:spChg>
        <pc:spChg chg="add del">
          <ac:chgData name="Victoria Abella" userId="60398667fbeaae06" providerId="LiveId" clId="{8B98E359-3E2E-4B1D-9640-027997BB0404}" dt="2025-04-06T19:43:34.748" v="4418" actId="26606"/>
          <ac:spMkLst>
            <pc:docMk/>
            <pc:sldMk cId="2311761349" sldId="259"/>
            <ac:spMk id="12" creationId="{53B5E4CD-D48B-4BA2-A183-C7F932AA6E05}"/>
          </ac:spMkLst>
        </pc:spChg>
        <pc:spChg chg="add del">
          <ac:chgData name="Victoria Abella" userId="60398667fbeaae06" providerId="LiveId" clId="{8B98E359-3E2E-4B1D-9640-027997BB0404}" dt="2025-04-06T19:44:52.742" v="4425" actId="26606"/>
          <ac:spMkLst>
            <pc:docMk/>
            <pc:sldMk cId="2311761349" sldId="259"/>
            <ac:spMk id="14" creationId="{38B14D17-F39E-46D8-B836-C27298608188}"/>
          </ac:spMkLst>
        </pc:spChg>
        <pc:spChg chg="add del">
          <ac:chgData name="Victoria Abella" userId="60398667fbeaae06" providerId="LiveId" clId="{8B98E359-3E2E-4B1D-9640-027997BB0404}" dt="2025-04-06T19:44:54.489" v="4427" actId="26606"/>
          <ac:spMkLst>
            <pc:docMk/>
            <pc:sldMk cId="2311761349" sldId="259"/>
            <ac:spMk id="16" creationId="{95B4416B-38BB-4877-A487-E9DD15F7B8EC}"/>
          </ac:spMkLst>
        </pc:spChg>
        <pc:spChg chg="add del">
          <ac:chgData name="Victoria Abella" userId="60398667fbeaae06" providerId="LiveId" clId="{8B98E359-3E2E-4B1D-9640-027997BB0404}" dt="2025-04-06T19:44:54.489" v="4427" actId="26606"/>
          <ac:spMkLst>
            <pc:docMk/>
            <pc:sldMk cId="2311761349" sldId="259"/>
            <ac:spMk id="17" creationId="{17C3AB18-3A6A-4986-BACC-5F6761D847AF}"/>
          </ac:spMkLst>
        </pc:spChg>
        <pc:spChg chg="add del">
          <ac:chgData name="Victoria Abella" userId="60398667fbeaae06" providerId="LiveId" clId="{8B98E359-3E2E-4B1D-9640-027997BB0404}" dt="2025-04-06T19:44:56.588" v="4429" actId="26606"/>
          <ac:spMkLst>
            <pc:docMk/>
            <pc:sldMk cId="2311761349" sldId="259"/>
            <ac:spMk id="19" creationId="{C67669C8-6167-4A30-AD4E-0215E64832E2}"/>
          </ac:spMkLst>
        </pc:spChg>
        <pc:spChg chg="add del">
          <ac:chgData name="Victoria Abella" userId="60398667fbeaae06" providerId="LiveId" clId="{8B98E359-3E2E-4B1D-9640-027997BB0404}" dt="2025-04-06T19:44:56.588" v="4429" actId="26606"/>
          <ac:spMkLst>
            <pc:docMk/>
            <pc:sldMk cId="2311761349" sldId="259"/>
            <ac:spMk id="20" creationId="{FC0265E0-7389-441B-AD2F-9304B3D508F2}"/>
          </ac:spMkLst>
        </pc:spChg>
        <pc:spChg chg="add">
          <ac:chgData name="Victoria Abella" userId="60398667fbeaae06" providerId="LiveId" clId="{8B98E359-3E2E-4B1D-9640-027997BB0404}" dt="2025-04-06T19:44:56.784" v="4430" actId="26606"/>
          <ac:spMkLst>
            <pc:docMk/>
            <pc:sldMk cId="2311761349" sldId="259"/>
            <ac:spMk id="22" creationId="{90FE9CC2-BA24-47CD-AE5E-A6BB2A464C75}"/>
          </ac:spMkLst>
        </pc:spChg>
        <pc:spChg chg="add">
          <ac:chgData name="Victoria Abella" userId="60398667fbeaae06" providerId="LiveId" clId="{8B98E359-3E2E-4B1D-9640-027997BB0404}" dt="2025-04-06T19:44:56.784" v="4430" actId="26606"/>
          <ac:spMkLst>
            <pc:docMk/>
            <pc:sldMk cId="2311761349" sldId="259"/>
            <ac:spMk id="23" creationId="{53B5E4CD-D48B-4BA2-A183-C7F932AA6E05}"/>
          </ac:spMkLst>
        </pc:spChg>
        <pc:graphicFrameChg chg="add del">
          <ac:chgData name="Victoria Abella" userId="60398667fbeaae06" providerId="LiveId" clId="{8B98E359-3E2E-4B1D-9640-027997BB0404}" dt="2025-04-06T19:43:38.327" v="4420" actId="26606"/>
          <ac:graphicFrameMkLst>
            <pc:docMk/>
            <pc:sldMk cId="2311761349" sldId="259"/>
            <ac:graphicFrameMk id="5" creationId="{890D2B06-A276-0AC2-1A75-53A974FEC13D}"/>
          </ac:graphicFrameMkLst>
        </pc:graphicFrameChg>
        <pc:graphicFrameChg chg="add del">
          <ac:chgData name="Victoria Abella" userId="60398667fbeaae06" providerId="LiveId" clId="{8B98E359-3E2E-4B1D-9640-027997BB0404}" dt="2025-04-06T19:43:39.965" v="4422" actId="26606"/>
          <ac:graphicFrameMkLst>
            <pc:docMk/>
            <pc:sldMk cId="2311761349" sldId="259"/>
            <ac:graphicFrameMk id="6" creationId="{890D2B06-A276-0AC2-1A75-53A974FEC13D}"/>
          </ac:graphicFrameMkLst>
        </pc:graphicFrameChg>
        <pc:graphicFrameChg chg="add mod modGraphic">
          <ac:chgData name="Victoria Abella" userId="60398667fbeaae06" providerId="LiveId" clId="{8B98E359-3E2E-4B1D-9640-027997BB0404}" dt="2025-04-06T19:45:22.419" v="4435" actId="14100"/>
          <ac:graphicFrameMkLst>
            <pc:docMk/>
            <pc:sldMk cId="2311761349" sldId="259"/>
            <ac:graphicFrameMk id="7" creationId="{720919AA-9DF3-A1CC-E401-3E02D803E5BE}"/>
          </ac:graphicFrameMkLst>
        </pc:graphicFrameChg>
        <pc:picChg chg="add mod">
          <ac:chgData name="Victoria Abella" userId="60398667fbeaae06" providerId="LiveId" clId="{8B98E359-3E2E-4B1D-9640-027997BB0404}" dt="2025-04-06T19:41:54.683" v="4413" actId="1076"/>
          <ac:picMkLst>
            <pc:docMk/>
            <pc:sldMk cId="2311761349" sldId="259"/>
            <ac:picMk id="1026" creationId="{BB5CAA20-3616-53BE-59D3-EAA20AAE0757}"/>
          </ac:picMkLst>
        </pc:picChg>
      </pc:sldChg>
      <pc:sldChg chg="new del">
        <pc:chgData name="Victoria Abella" userId="60398667fbeaae06" providerId="LiveId" clId="{8B98E359-3E2E-4B1D-9640-027997BB0404}" dt="2025-04-05T16:53:10.617" v="1205" actId="680"/>
        <pc:sldMkLst>
          <pc:docMk/>
          <pc:sldMk cId="1698283711" sldId="260"/>
        </pc:sldMkLst>
      </pc:sldChg>
      <pc:sldChg chg="addSp delSp modSp new mod ord">
        <pc:chgData name="Victoria Abella" userId="60398667fbeaae06" providerId="LiveId" clId="{8B98E359-3E2E-4B1D-9640-027997BB0404}" dt="2025-04-06T19:43:10.639" v="4416" actId="26606"/>
        <pc:sldMkLst>
          <pc:docMk/>
          <pc:sldMk cId="2805062953" sldId="260"/>
        </pc:sldMkLst>
        <pc:spChg chg="add del mod">
          <ac:chgData name="Victoria Abella" userId="60398667fbeaae06" providerId="LiveId" clId="{8B98E359-3E2E-4B1D-9640-027997BB0404}" dt="2025-04-06T18:47:09.347" v="2404" actId="21"/>
          <ac:spMkLst>
            <pc:docMk/>
            <pc:sldMk cId="2805062953" sldId="260"/>
            <ac:spMk id="3" creationId="{6F796763-E91D-42CF-298E-F093E9D842A4}"/>
          </ac:spMkLst>
        </pc:spChg>
        <pc:spChg chg="add del mod">
          <ac:chgData name="Victoria Abella" userId="60398667fbeaae06" providerId="LiveId" clId="{8B98E359-3E2E-4B1D-9640-027997BB0404}" dt="2025-04-06T19:43:10.639" v="4416" actId="26606"/>
          <ac:spMkLst>
            <pc:docMk/>
            <pc:sldMk cId="2805062953" sldId="260"/>
            <ac:spMk id="5" creationId="{3AD5E5B0-EF36-80FF-CB17-2085FD329AAF}"/>
          </ac:spMkLst>
        </pc:spChg>
        <pc:spChg chg="add del">
          <ac:chgData name="Victoria Abella" userId="60398667fbeaae06" providerId="LiveId" clId="{8B98E359-3E2E-4B1D-9640-027997BB0404}" dt="2025-04-06T19:37:15.042" v="4381" actId="22"/>
          <ac:spMkLst>
            <pc:docMk/>
            <pc:sldMk cId="2805062953" sldId="260"/>
            <ac:spMk id="7" creationId="{6D133E2E-C625-0360-E071-43224488A9E6}"/>
          </ac:spMkLst>
        </pc:spChg>
        <pc:graphicFrameChg chg="add">
          <ac:chgData name="Victoria Abella" userId="60398667fbeaae06" providerId="LiveId" clId="{8B98E359-3E2E-4B1D-9640-027997BB0404}" dt="2025-04-06T19:43:10.639" v="4416" actId="26606"/>
          <ac:graphicFrameMkLst>
            <pc:docMk/>
            <pc:sldMk cId="2805062953" sldId="260"/>
            <ac:graphicFrameMk id="8" creationId="{C8E2209B-4130-9955-7632-9DF2243235E8}"/>
          </ac:graphicFrameMkLst>
        </pc:graphicFrameChg>
      </pc:sldChg>
      <pc:sldChg chg="new add del">
        <pc:chgData name="Victoria Abella" userId="60398667fbeaae06" providerId="LiveId" clId="{8B98E359-3E2E-4B1D-9640-027997BB0404}" dt="2025-04-05T16:28:05.208" v="1203" actId="680"/>
        <pc:sldMkLst>
          <pc:docMk/>
          <pc:sldMk cId="3061595520" sldId="260"/>
        </pc:sldMkLst>
      </pc:sldChg>
      <pc:sldChg chg="addSp delSp modSp new mod">
        <pc:chgData name="Victoria Abella" userId="60398667fbeaae06" providerId="LiveId" clId="{8B98E359-3E2E-4B1D-9640-027997BB0404}" dt="2025-04-06T20:26:21.515" v="4578" actId="962"/>
        <pc:sldMkLst>
          <pc:docMk/>
          <pc:sldMk cId="75833573" sldId="261"/>
        </pc:sldMkLst>
        <pc:spChg chg="add del mod">
          <ac:chgData name="Victoria Abella" userId="60398667fbeaae06" providerId="LiveId" clId="{8B98E359-3E2E-4B1D-9640-027997BB0404}" dt="2025-04-06T20:20:04.880" v="4480" actId="478"/>
          <ac:spMkLst>
            <pc:docMk/>
            <pc:sldMk cId="75833573" sldId="261"/>
            <ac:spMk id="4" creationId="{F31D69B6-A70E-EDF1-A722-B6425D9481B3}"/>
          </ac:spMkLst>
        </pc:spChg>
        <pc:spChg chg="add del mod">
          <ac:chgData name="Victoria Abella" userId="60398667fbeaae06" providerId="LiveId" clId="{8B98E359-3E2E-4B1D-9640-027997BB0404}" dt="2025-04-06T20:19:54.810" v="4477" actId="22"/>
          <ac:spMkLst>
            <pc:docMk/>
            <pc:sldMk cId="75833573" sldId="261"/>
            <ac:spMk id="6" creationId="{0D2EBA58-144C-CC63-320E-87C597206107}"/>
          </ac:spMkLst>
        </pc:spChg>
        <pc:graphicFrameChg chg="add mod">
          <ac:chgData name="Victoria Abella" userId="60398667fbeaae06" providerId="LiveId" clId="{8B98E359-3E2E-4B1D-9640-027997BB0404}" dt="2025-04-06T20:19:16.188" v="4438"/>
          <ac:graphicFrameMkLst>
            <pc:docMk/>
            <pc:sldMk cId="75833573" sldId="261"/>
            <ac:graphicFrameMk id="2" creationId="{5F933670-05A7-58C3-ABB7-A12218EDA5A5}"/>
          </ac:graphicFrameMkLst>
        </pc:graphicFrameChg>
        <pc:picChg chg="add mod">
          <ac:chgData name="Victoria Abella" userId="60398667fbeaae06" providerId="LiveId" clId="{8B98E359-3E2E-4B1D-9640-027997BB0404}" dt="2025-04-06T20:26:21.515" v="4578" actId="962"/>
          <ac:picMkLst>
            <pc:docMk/>
            <pc:sldMk cId="75833573" sldId="261"/>
            <ac:picMk id="8" creationId="{1C0F6435-C7DD-C287-371B-8BAE2609E49C}"/>
          </ac:picMkLst>
        </pc:picChg>
        <pc:picChg chg="add">
          <ac:chgData name="Victoria Abella" userId="60398667fbeaae06" providerId="LiveId" clId="{8B98E359-3E2E-4B1D-9640-027997BB0404}" dt="2025-04-06T20:19:20.797" v="4439"/>
          <ac:picMkLst>
            <pc:docMk/>
            <pc:sldMk cId="75833573" sldId="261"/>
            <ac:picMk id="2050" creationId="{C8019813-1CE9-72C5-1006-F533D1384C8B}"/>
          </ac:picMkLst>
        </pc:picChg>
      </pc:sldChg>
      <pc:sldChg chg="new del">
        <pc:chgData name="Victoria Abella" userId="60398667fbeaae06" providerId="LiveId" clId="{8B98E359-3E2E-4B1D-9640-027997BB0404}" dt="2025-04-05T16:27:54.163" v="1200" actId="680"/>
        <pc:sldMkLst>
          <pc:docMk/>
          <pc:sldMk cId="4240880287" sldId="261"/>
        </pc:sldMkLst>
      </pc:sldChg>
      <pc:sldChg chg="new del">
        <pc:chgData name="Victoria Abella" userId="60398667fbeaae06" providerId="LiveId" clId="{8B98E359-3E2E-4B1D-9640-027997BB0404}" dt="2025-04-05T16:27:53.172" v="1199" actId="680"/>
        <pc:sldMkLst>
          <pc:docMk/>
          <pc:sldMk cId="1118204332" sldId="262"/>
        </pc:sldMkLst>
      </pc:sldChg>
      <pc:sldChg chg="new del">
        <pc:chgData name="Victoria Abella" userId="60398667fbeaae06" providerId="LiveId" clId="{8B98E359-3E2E-4B1D-9640-027997BB0404}" dt="2025-04-05T16:27:51.651" v="1198" actId="680"/>
        <pc:sldMkLst>
          <pc:docMk/>
          <pc:sldMk cId="2306330032" sldId="263"/>
        </pc:sldMkLst>
      </pc:sldChg>
      <pc:sldChg chg="new del">
        <pc:chgData name="Victoria Abella" userId="60398667fbeaae06" providerId="LiveId" clId="{8B98E359-3E2E-4B1D-9640-027997BB0404}" dt="2025-04-05T16:27:49.627" v="1197" actId="680"/>
        <pc:sldMkLst>
          <pc:docMk/>
          <pc:sldMk cId="1566686800" sldId="264"/>
        </pc:sldMkLst>
      </pc:sldChg>
      <pc:sldMasterChg chg="add del addSldLayout delSldLayout">
        <pc:chgData name="Victoria Abella" userId="60398667fbeaae06" providerId="LiveId" clId="{8B98E359-3E2E-4B1D-9640-027997BB0404}" dt="2025-04-05T15:14:33.180" v="6" actId="26606"/>
        <pc:sldMasterMkLst>
          <pc:docMk/>
          <pc:sldMasterMk cId="1727566394" sldId="2147483648"/>
        </pc:sldMasterMkLst>
        <pc:sldLayoutChg chg="add del">
          <pc:chgData name="Victoria Abella" userId="60398667fbeaae06" providerId="LiveId" clId="{8B98E359-3E2E-4B1D-9640-027997BB0404}" dt="2025-04-05T15:14:33.180" v="6" actId="26606"/>
          <pc:sldLayoutMkLst>
            <pc:docMk/>
            <pc:sldMasterMk cId="1727566394" sldId="2147483648"/>
            <pc:sldLayoutMk cId="1863459426" sldId="2147483649"/>
          </pc:sldLayoutMkLst>
        </pc:sldLayoutChg>
        <pc:sldLayoutChg chg="add del">
          <pc:chgData name="Victoria Abella" userId="60398667fbeaae06" providerId="LiveId" clId="{8B98E359-3E2E-4B1D-9640-027997BB0404}" dt="2025-04-05T15:14:33.180" v="6" actId="26606"/>
          <pc:sldLayoutMkLst>
            <pc:docMk/>
            <pc:sldMasterMk cId="1727566394" sldId="2147483648"/>
            <pc:sldLayoutMk cId="3365173146" sldId="2147483650"/>
          </pc:sldLayoutMkLst>
        </pc:sldLayoutChg>
        <pc:sldLayoutChg chg="add del">
          <pc:chgData name="Victoria Abella" userId="60398667fbeaae06" providerId="LiveId" clId="{8B98E359-3E2E-4B1D-9640-027997BB0404}" dt="2025-04-05T15:14:33.180" v="6" actId="26606"/>
          <pc:sldLayoutMkLst>
            <pc:docMk/>
            <pc:sldMasterMk cId="1727566394" sldId="2147483648"/>
            <pc:sldLayoutMk cId="178012429" sldId="2147483651"/>
          </pc:sldLayoutMkLst>
        </pc:sldLayoutChg>
        <pc:sldLayoutChg chg="add del">
          <pc:chgData name="Victoria Abella" userId="60398667fbeaae06" providerId="LiveId" clId="{8B98E359-3E2E-4B1D-9640-027997BB0404}" dt="2025-04-05T15:14:33.180" v="6" actId="26606"/>
          <pc:sldLayoutMkLst>
            <pc:docMk/>
            <pc:sldMasterMk cId="1727566394" sldId="2147483648"/>
            <pc:sldLayoutMk cId="812500674" sldId="2147483652"/>
          </pc:sldLayoutMkLst>
        </pc:sldLayoutChg>
        <pc:sldLayoutChg chg="add del">
          <pc:chgData name="Victoria Abella" userId="60398667fbeaae06" providerId="LiveId" clId="{8B98E359-3E2E-4B1D-9640-027997BB0404}" dt="2025-04-05T15:14:33.180" v="6" actId="26606"/>
          <pc:sldLayoutMkLst>
            <pc:docMk/>
            <pc:sldMasterMk cId="1727566394" sldId="2147483648"/>
            <pc:sldLayoutMk cId="2396838885" sldId="2147483653"/>
          </pc:sldLayoutMkLst>
        </pc:sldLayoutChg>
        <pc:sldLayoutChg chg="add del">
          <pc:chgData name="Victoria Abella" userId="60398667fbeaae06" providerId="LiveId" clId="{8B98E359-3E2E-4B1D-9640-027997BB0404}" dt="2025-04-05T15:14:33.180" v="6" actId="26606"/>
          <pc:sldLayoutMkLst>
            <pc:docMk/>
            <pc:sldMasterMk cId="1727566394" sldId="2147483648"/>
            <pc:sldLayoutMk cId="3610015504" sldId="2147483654"/>
          </pc:sldLayoutMkLst>
        </pc:sldLayoutChg>
        <pc:sldLayoutChg chg="add del">
          <pc:chgData name="Victoria Abella" userId="60398667fbeaae06" providerId="LiveId" clId="{8B98E359-3E2E-4B1D-9640-027997BB0404}" dt="2025-04-05T15:14:33.180" v="6" actId="26606"/>
          <pc:sldLayoutMkLst>
            <pc:docMk/>
            <pc:sldMasterMk cId="1727566394" sldId="2147483648"/>
            <pc:sldLayoutMk cId="4007792229" sldId="2147483655"/>
          </pc:sldLayoutMkLst>
        </pc:sldLayoutChg>
        <pc:sldLayoutChg chg="add del">
          <pc:chgData name="Victoria Abella" userId="60398667fbeaae06" providerId="LiveId" clId="{8B98E359-3E2E-4B1D-9640-027997BB0404}" dt="2025-04-05T15:14:33.180" v="6" actId="26606"/>
          <pc:sldLayoutMkLst>
            <pc:docMk/>
            <pc:sldMasterMk cId="1727566394" sldId="2147483648"/>
            <pc:sldLayoutMk cId="1429840137" sldId="2147483656"/>
          </pc:sldLayoutMkLst>
        </pc:sldLayoutChg>
        <pc:sldLayoutChg chg="add del">
          <pc:chgData name="Victoria Abella" userId="60398667fbeaae06" providerId="LiveId" clId="{8B98E359-3E2E-4B1D-9640-027997BB0404}" dt="2025-04-05T15:14:33.180" v="6" actId="26606"/>
          <pc:sldLayoutMkLst>
            <pc:docMk/>
            <pc:sldMasterMk cId="1727566394" sldId="2147483648"/>
            <pc:sldLayoutMk cId="4165275049" sldId="2147483657"/>
          </pc:sldLayoutMkLst>
        </pc:sldLayoutChg>
        <pc:sldLayoutChg chg="add del">
          <pc:chgData name="Victoria Abella" userId="60398667fbeaae06" providerId="LiveId" clId="{8B98E359-3E2E-4B1D-9640-027997BB0404}" dt="2025-04-05T15:14:33.180" v="6" actId="26606"/>
          <pc:sldLayoutMkLst>
            <pc:docMk/>
            <pc:sldMasterMk cId="1727566394" sldId="2147483648"/>
            <pc:sldLayoutMk cId="808823607" sldId="2147483658"/>
          </pc:sldLayoutMkLst>
        </pc:sldLayoutChg>
        <pc:sldLayoutChg chg="add del">
          <pc:chgData name="Victoria Abella" userId="60398667fbeaae06" providerId="LiveId" clId="{8B98E359-3E2E-4B1D-9640-027997BB0404}" dt="2025-04-05T15:14:33.180" v="6" actId="26606"/>
          <pc:sldLayoutMkLst>
            <pc:docMk/>
            <pc:sldMasterMk cId="1727566394" sldId="2147483648"/>
            <pc:sldLayoutMk cId="1484263310" sldId="2147483659"/>
          </pc:sldLayoutMkLst>
        </pc:sldLayoutChg>
      </pc:sldMasterChg>
      <pc:sldMasterChg chg="add del replId addSldLayout delSldLayout">
        <pc:chgData name="Victoria Abella" userId="60398667fbeaae06" providerId="LiveId" clId="{8B98E359-3E2E-4B1D-9640-027997BB0404}" dt="2025-04-05T15:14:15.654" v="1" actId="26606"/>
        <pc:sldMasterMkLst>
          <pc:docMk/>
          <pc:sldMasterMk cId="336985943" sldId="2147483660"/>
        </pc:sldMasterMkLst>
        <pc:sldLayoutChg chg="add del">
          <pc:chgData name="Victoria Abella" userId="60398667fbeaae06" providerId="LiveId" clId="{8B98E359-3E2E-4B1D-9640-027997BB0404}" dt="2025-04-05T15:14:15.654" v="1" actId="26606"/>
          <pc:sldLayoutMkLst>
            <pc:docMk/>
            <pc:sldMasterMk cId="336985943" sldId="2147483660"/>
            <pc:sldLayoutMk cId="1846716589" sldId="2147483661"/>
          </pc:sldLayoutMkLst>
        </pc:sldLayoutChg>
        <pc:sldLayoutChg chg="add del replId">
          <pc:chgData name="Victoria Abella" userId="60398667fbeaae06" providerId="LiveId" clId="{8B98E359-3E2E-4B1D-9640-027997BB0404}" dt="2025-04-05T15:14:15.654" v="1" actId="26606"/>
          <pc:sldLayoutMkLst>
            <pc:docMk/>
            <pc:sldMasterMk cId="336985943" sldId="2147483660"/>
            <pc:sldLayoutMk cId="2187048490" sldId="2147483662"/>
          </pc:sldLayoutMkLst>
        </pc:sldLayoutChg>
        <pc:sldLayoutChg chg="add del replId">
          <pc:chgData name="Victoria Abella" userId="60398667fbeaae06" providerId="LiveId" clId="{8B98E359-3E2E-4B1D-9640-027997BB0404}" dt="2025-04-05T15:14:15.654" v="1" actId="26606"/>
          <pc:sldLayoutMkLst>
            <pc:docMk/>
            <pc:sldMasterMk cId="336985943" sldId="2147483660"/>
            <pc:sldLayoutMk cId="970620196" sldId="2147483663"/>
          </pc:sldLayoutMkLst>
        </pc:sldLayoutChg>
        <pc:sldLayoutChg chg="add del replId">
          <pc:chgData name="Victoria Abella" userId="60398667fbeaae06" providerId="LiveId" clId="{8B98E359-3E2E-4B1D-9640-027997BB0404}" dt="2025-04-05T15:14:15.654" v="1" actId="26606"/>
          <pc:sldLayoutMkLst>
            <pc:docMk/>
            <pc:sldMasterMk cId="336985943" sldId="2147483660"/>
            <pc:sldLayoutMk cId="3331288464" sldId="2147483664"/>
          </pc:sldLayoutMkLst>
        </pc:sldLayoutChg>
        <pc:sldLayoutChg chg="add del replId">
          <pc:chgData name="Victoria Abella" userId="60398667fbeaae06" providerId="LiveId" clId="{8B98E359-3E2E-4B1D-9640-027997BB0404}" dt="2025-04-05T15:14:15.654" v="1" actId="26606"/>
          <pc:sldLayoutMkLst>
            <pc:docMk/>
            <pc:sldMasterMk cId="336985943" sldId="2147483660"/>
            <pc:sldLayoutMk cId="4255446717" sldId="2147483665"/>
          </pc:sldLayoutMkLst>
        </pc:sldLayoutChg>
        <pc:sldLayoutChg chg="add del replId">
          <pc:chgData name="Victoria Abella" userId="60398667fbeaae06" providerId="LiveId" clId="{8B98E359-3E2E-4B1D-9640-027997BB0404}" dt="2025-04-05T15:14:15.654" v="1" actId="26606"/>
          <pc:sldLayoutMkLst>
            <pc:docMk/>
            <pc:sldMasterMk cId="336985943" sldId="2147483660"/>
            <pc:sldLayoutMk cId="1320446051" sldId="2147483666"/>
          </pc:sldLayoutMkLst>
        </pc:sldLayoutChg>
        <pc:sldLayoutChg chg="add del replId">
          <pc:chgData name="Victoria Abella" userId="60398667fbeaae06" providerId="LiveId" clId="{8B98E359-3E2E-4B1D-9640-027997BB0404}" dt="2025-04-05T15:14:15.654" v="1" actId="26606"/>
          <pc:sldLayoutMkLst>
            <pc:docMk/>
            <pc:sldMasterMk cId="336985943" sldId="2147483660"/>
            <pc:sldLayoutMk cId="577622403" sldId="2147483667"/>
          </pc:sldLayoutMkLst>
        </pc:sldLayoutChg>
        <pc:sldLayoutChg chg="add del replId">
          <pc:chgData name="Victoria Abella" userId="60398667fbeaae06" providerId="LiveId" clId="{8B98E359-3E2E-4B1D-9640-027997BB0404}" dt="2025-04-05T15:14:15.654" v="1" actId="26606"/>
          <pc:sldLayoutMkLst>
            <pc:docMk/>
            <pc:sldMasterMk cId="336985943" sldId="2147483660"/>
            <pc:sldLayoutMk cId="2512685234" sldId="2147483668"/>
          </pc:sldLayoutMkLst>
        </pc:sldLayoutChg>
        <pc:sldLayoutChg chg="add del replId">
          <pc:chgData name="Victoria Abella" userId="60398667fbeaae06" providerId="LiveId" clId="{8B98E359-3E2E-4B1D-9640-027997BB0404}" dt="2025-04-05T15:14:15.654" v="1" actId="26606"/>
          <pc:sldLayoutMkLst>
            <pc:docMk/>
            <pc:sldMasterMk cId="336985943" sldId="2147483660"/>
            <pc:sldLayoutMk cId="46407144" sldId="2147483669"/>
          </pc:sldLayoutMkLst>
        </pc:sldLayoutChg>
        <pc:sldLayoutChg chg="add del replId">
          <pc:chgData name="Victoria Abella" userId="60398667fbeaae06" providerId="LiveId" clId="{8B98E359-3E2E-4B1D-9640-027997BB0404}" dt="2025-04-05T15:14:15.654" v="1" actId="26606"/>
          <pc:sldLayoutMkLst>
            <pc:docMk/>
            <pc:sldMasterMk cId="336985943" sldId="2147483660"/>
            <pc:sldLayoutMk cId="371771815" sldId="2147483670"/>
          </pc:sldLayoutMkLst>
        </pc:sldLayoutChg>
        <pc:sldLayoutChg chg="add del replId">
          <pc:chgData name="Victoria Abella" userId="60398667fbeaae06" providerId="LiveId" clId="{8B98E359-3E2E-4B1D-9640-027997BB0404}" dt="2025-04-05T15:14:15.654" v="1" actId="26606"/>
          <pc:sldLayoutMkLst>
            <pc:docMk/>
            <pc:sldMasterMk cId="336985943" sldId="2147483660"/>
            <pc:sldLayoutMk cId="3446084869" sldId="2147483671"/>
          </pc:sldLayoutMkLst>
        </pc:sldLayoutChg>
      </pc:sldMasterChg>
      <pc:sldMasterChg chg="add del addSldLayout delSldLayout">
        <pc:chgData name="Victoria Abella" userId="60398667fbeaae06" providerId="LiveId" clId="{8B98E359-3E2E-4B1D-9640-027997BB0404}" dt="2025-04-05T15:14:20.588" v="3" actId="26606"/>
        <pc:sldMasterMkLst>
          <pc:docMk/>
          <pc:sldMasterMk cId="3575761477" sldId="2147483673"/>
        </pc:sldMasterMkLst>
        <pc:sldLayoutChg chg="add del">
          <pc:chgData name="Victoria Abella" userId="60398667fbeaae06" providerId="LiveId" clId="{8B98E359-3E2E-4B1D-9640-027997BB0404}" dt="2025-04-05T15:14:20.588" v="3" actId="26606"/>
          <pc:sldLayoutMkLst>
            <pc:docMk/>
            <pc:sldMasterMk cId="3575761477" sldId="2147483673"/>
            <pc:sldLayoutMk cId="3734609992" sldId="2147483662"/>
          </pc:sldLayoutMkLst>
        </pc:sldLayoutChg>
        <pc:sldLayoutChg chg="add del">
          <pc:chgData name="Victoria Abella" userId="60398667fbeaae06" providerId="LiveId" clId="{8B98E359-3E2E-4B1D-9640-027997BB0404}" dt="2025-04-05T15:14:20.588" v="3" actId="26606"/>
          <pc:sldLayoutMkLst>
            <pc:docMk/>
            <pc:sldMasterMk cId="3575761477" sldId="2147483673"/>
            <pc:sldLayoutMk cId="547866645" sldId="2147483663"/>
          </pc:sldLayoutMkLst>
        </pc:sldLayoutChg>
        <pc:sldLayoutChg chg="add del">
          <pc:chgData name="Victoria Abella" userId="60398667fbeaae06" providerId="LiveId" clId="{8B98E359-3E2E-4B1D-9640-027997BB0404}" dt="2025-04-05T15:14:20.588" v="3" actId="26606"/>
          <pc:sldLayoutMkLst>
            <pc:docMk/>
            <pc:sldMasterMk cId="3575761477" sldId="2147483673"/>
            <pc:sldLayoutMk cId="3159391876" sldId="2147483664"/>
          </pc:sldLayoutMkLst>
        </pc:sldLayoutChg>
        <pc:sldLayoutChg chg="add del">
          <pc:chgData name="Victoria Abella" userId="60398667fbeaae06" providerId="LiveId" clId="{8B98E359-3E2E-4B1D-9640-027997BB0404}" dt="2025-04-05T15:14:20.588" v="3" actId="26606"/>
          <pc:sldLayoutMkLst>
            <pc:docMk/>
            <pc:sldMasterMk cId="3575761477" sldId="2147483673"/>
            <pc:sldLayoutMk cId="3293105393" sldId="2147483665"/>
          </pc:sldLayoutMkLst>
        </pc:sldLayoutChg>
        <pc:sldLayoutChg chg="add del">
          <pc:chgData name="Victoria Abella" userId="60398667fbeaae06" providerId="LiveId" clId="{8B98E359-3E2E-4B1D-9640-027997BB0404}" dt="2025-04-05T15:14:20.588" v="3" actId="26606"/>
          <pc:sldLayoutMkLst>
            <pc:docMk/>
            <pc:sldMasterMk cId="3575761477" sldId="2147483673"/>
            <pc:sldLayoutMk cId="3355393124" sldId="2147483666"/>
          </pc:sldLayoutMkLst>
        </pc:sldLayoutChg>
        <pc:sldLayoutChg chg="add del">
          <pc:chgData name="Victoria Abella" userId="60398667fbeaae06" providerId="LiveId" clId="{8B98E359-3E2E-4B1D-9640-027997BB0404}" dt="2025-04-05T15:14:20.588" v="3" actId="26606"/>
          <pc:sldLayoutMkLst>
            <pc:docMk/>
            <pc:sldMasterMk cId="3575761477" sldId="2147483673"/>
            <pc:sldLayoutMk cId="4280717929" sldId="2147483667"/>
          </pc:sldLayoutMkLst>
        </pc:sldLayoutChg>
        <pc:sldLayoutChg chg="add del">
          <pc:chgData name="Victoria Abella" userId="60398667fbeaae06" providerId="LiveId" clId="{8B98E359-3E2E-4B1D-9640-027997BB0404}" dt="2025-04-05T15:14:20.588" v="3" actId="26606"/>
          <pc:sldLayoutMkLst>
            <pc:docMk/>
            <pc:sldMasterMk cId="3575761477" sldId="2147483673"/>
            <pc:sldLayoutMk cId="2716908211" sldId="2147483668"/>
          </pc:sldLayoutMkLst>
        </pc:sldLayoutChg>
        <pc:sldLayoutChg chg="add del">
          <pc:chgData name="Victoria Abella" userId="60398667fbeaae06" providerId="LiveId" clId="{8B98E359-3E2E-4B1D-9640-027997BB0404}" dt="2025-04-05T15:14:20.588" v="3" actId="26606"/>
          <pc:sldLayoutMkLst>
            <pc:docMk/>
            <pc:sldMasterMk cId="3575761477" sldId="2147483673"/>
            <pc:sldLayoutMk cId="1019494527" sldId="2147483669"/>
          </pc:sldLayoutMkLst>
        </pc:sldLayoutChg>
        <pc:sldLayoutChg chg="add del">
          <pc:chgData name="Victoria Abella" userId="60398667fbeaae06" providerId="LiveId" clId="{8B98E359-3E2E-4B1D-9640-027997BB0404}" dt="2025-04-05T15:14:20.588" v="3" actId="26606"/>
          <pc:sldLayoutMkLst>
            <pc:docMk/>
            <pc:sldMasterMk cId="3575761477" sldId="2147483673"/>
            <pc:sldLayoutMk cId="2241963150" sldId="2147483670"/>
          </pc:sldLayoutMkLst>
        </pc:sldLayoutChg>
        <pc:sldLayoutChg chg="add del">
          <pc:chgData name="Victoria Abella" userId="60398667fbeaae06" providerId="LiveId" clId="{8B98E359-3E2E-4B1D-9640-027997BB0404}" dt="2025-04-05T15:14:20.588" v="3" actId="26606"/>
          <pc:sldLayoutMkLst>
            <pc:docMk/>
            <pc:sldMasterMk cId="3575761477" sldId="2147483673"/>
            <pc:sldLayoutMk cId="618512877" sldId="2147483671"/>
          </pc:sldLayoutMkLst>
        </pc:sldLayoutChg>
        <pc:sldLayoutChg chg="add del">
          <pc:chgData name="Victoria Abella" userId="60398667fbeaae06" providerId="LiveId" clId="{8B98E359-3E2E-4B1D-9640-027997BB0404}" dt="2025-04-05T15:14:20.588" v="3" actId="26606"/>
          <pc:sldLayoutMkLst>
            <pc:docMk/>
            <pc:sldMasterMk cId="3575761477" sldId="2147483673"/>
            <pc:sldLayoutMk cId="2415639751" sldId="2147483672"/>
          </pc:sldLayoutMkLst>
        </pc:sldLayoutChg>
      </pc:sldMasterChg>
      <pc:sldMasterChg chg="add del addSldLayout delSldLayout">
        <pc:chgData name="Victoria Abella" userId="60398667fbeaae06" providerId="LiveId" clId="{8B98E359-3E2E-4B1D-9640-027997BB0404}" dt="2025-04-05T15:14:33.133" v="5" actId="26606"/>
        <pc:sldMasterMkLst>
          <pc:docMk/>
          <pc:sldMasterMk cId="2293028960" sldId="2147483686"/>
        </pc:sldMasterMkLst>
        <pc:sldLayoutChg chg="add del">
          <pc:chgData name="Victoria Abella" userId="60398667fbeaae06" providerId="LiveId" clId="{8B98E359-3E2E-4B1D-9640-027997BB0404}" dt="2025-04-05T15:14:33.133" v="5" actId="26606"/>
          <pc:sldLayoutMkLst>
            <pc:docMk/>
            <pc:sldMasterMk cId="2293028960" sldId="2147483686"/>
            <pc:sldLayoutMk cId="1292854764" sldId="2147483675"/>
          </pc:sldLayoutMkLst>
        </pc:sldLayoutChg>
        <pc:sldLayoutChg chg="add del">
          <pc:chgData name="Victoria Abella" userId="60398667fbeaae06" providerId="LiveId" clId="{8B98E359-3E2E-4B1D-9640-027997BB0404}" dt="2025-04-05T15:14:33.133" v="5" actId="26606"/>
          <pc:sldLayoutMkLst>
            <pc:docMk/>
            <pc:sldMasterMk cId="2293028960" sldId="2147483686"/>
            <pc:sldLayoutMk cId="3376079701" sldId="2147483676"/>
          </pc:sldLayoutMkLst>
        </pc:sldLayoutChg>
        <pc:sldLayoutChg chg="add del">
          <pc:chgData name="Victoria Abella" userId="60398667fbeaae06" providerId="LiveId" clId="{8B98E359-3E2E-4B1D-9640-027997BB0404}" dt="2025-04-05T15:14:33.133" v="5" actId="26606"/>
          <pc:sldLayoutMkLst>
            <pc:docMk/>
            <pc:sldMasterMk cId="2293028960" sldId="2147483686"/>
            <pc:sldLayoutMk cId="1979544136" sldId="2147483677"/>
          </pc:sldLayoutMkLst>
        </pc:sldLayoutChg>
        <pc:sldLayoutChg chg="add del">
          <pc:chgData name="Victoria Abella" userId="60398667fbeaae06" providerId="LiveId" clId="{8B98E359-3E2E-4B1D-9640-027997BB0404}" dt="2025-04-05T15:14:33.133" v="5" actId="26606"/>
          <pc:sldLayoutMkLst>
            <pc:docMk/>
            <pc:sldMasterMk cId="2293028960" sldId="2147483686"/>
            <pc:sldLayoutMk cId="3876862421" sldId="2147483678"/>
          </pc:sldLayoutMkLst>
        </pc:sldLayoutChg>
        <pc:sldLayoutChg chg="add del">
          <pc:chgData name="Victoria Abella" userId="60398667fbeaae06" providerId="LiveId" clId="{8B98E359-3E2E-4B1D-9640-027997BB0404}" dt="2025-04-05T15:14:33.133" v="5" actId="26606"/>
          <pc:sldLayoutMkLst>
            <pc:docMk/>
            <pc:sldMasterMk cId="2293028960" sldId="2147483686"/>
            <pc:sldLayoutMk cId="2891736787" sldId="2147483679"/>
          </pc:sldLayoutMkLst>
        </pc:sldLayoutChg>
        <pc:sldLayoutChg chg="add del">
          <pc:chgData name="Victoria Abella" userId="60398667fbeaae06" providerId="LiveId" clId="{8B98E359-3E2E-4B1D-9640-027997BB0404}" dt="2025-04-05T15:14:33.133" v="5" actId="26606"/>
          <pc:sldLayoutMkLst>
            <pc:docMk/>
            <pc:sldMasterMk cId="2293028960" sldId="2147483686"/>
            <pc:sldLayoutMk cId="4190492422" sldId="2147483680"/>
          </pc:sldLayoutMkLst>
        </pc:sldLayoutChg>
        <pc:sldLayoutChg chg="add del">
          <pc:chgData name="Victoria Abella" userId="60398667fbeaae06" providerId="LiveId" clId="{8B98E359-3E2E-4B1D-9640-027997BB0404}" dt="2025-04-05T15:14:33.133" v="5" actId="26606"/>
          <pc:sldLayoutMkLst>
            <pc:docMk/>
            <pc:sldMasterMk cId="2293028960" sldId="2147483686"/>
            <pc:sldLayoutMk cId="360065142" sldId="2147483681"/>
          </pc:sldLayoutMkLst>
        </pc:sldLayoutChg>
        <pc:sldLayoutChg chg="add del">
          <pc:chgData name="Victoria Abella" userId="60398667fbeaae06" providerId="LiveId" clId="{8B98E359-3E2E-4B1D-9640-027997BB0404}" dt="2025-04-05T15:14:33.133" v="5" actId="26606"/>
          <pc:sldLayoutMkLst>
            <pc:docMk/>
            <pc:sldMasterMk cId="2293028960" sldId="2147483686"/>
            <pc:sldLayoutMk cId="1899434125" sldId="2147483682"/>
          </pc:sldLayoutMkLst>
        </pc:sldLayoutChg>
        <pc:sldLayoutChg chg="add del">
          <pc:chgData name="Victoria Abella" userId="60398667fbeaae06" providerId="LiveId" clId="{8B98E359-3E2E-4B1D-9640-027997BB0404}" dt="2025-04-05T15:14:33.133" v="5" actId="26606"/>
          <pc:sldLayoutMkLst>
            <pc:docMk/>
            <pc:sldMasterMk cId="2293028960" sldId="2147483686"/>
            <pc:sldLayoutMk cId="68172018" sldId="2147483683"/>
          </pc:sldLayoutMkLst>
        </pc:sldLayoutChg>
        <pc:sldLayoutChg chg="add del">
          <pc:chgData name="Victoria Abella" userId="60398667fbeaae06" providerId="LiveId" clId="{8B98E359-3E2E-4B1D-9640-027997BB0404}" dt="2025-04-05T15:14:33.133" v="5" actId="26606"/>
          <pc:sldLayoutMkLst>
            <pc:docMk/>
            <pc:sldMasterMk cId="2293028960" sldId="2147483686"/>
            <pc:sldLayoutMk cId="711517762" sldId="2147483684"/>
          </pc:sldLayoutMkLst>
        </pc:sldLayoutChg>
        <pc:sldLayoutChg chg="add del">
          <pc:chgData name="Victoria Abella" userId="60398667fbeaae06" providerId="LiveId" clId="{8B98E359-3E2E-4B1D-9640-027997BB0404}" dt="2025-04-05T15:14:33.133" v="5" actId="26606"/>
          <pc:sldLayoutMkLst>
            <pc:docMk/>
            <pc:sldMasterMk cId="2293028960" sldId="2147483686"/>
            <pc:sldLayoutMk cId="228451466" sldId="2147483685"/>
          </pc:sldLayoutMkLst>
        </pc:sldLayoutChg>
      </pc:sldMasterChg>
      <pc:sldMasterChg chg="add addSldLayout">
        <pc:chgData name="Victoria Abella" userId="60398667fbeaae06" providerId="LiveId" clId="{8B98E359-3E2E-4B1D-9640-027997BB0404}" dt="2025-04-05T15:14:33.180" v="6" actId="26606"/>
        <pc:sldMasterMkLst>
          <pc:docMk/>
          <pc:sldMasterMk cId="3210320314" sldId="2147483738"/>
        </pc:sldMasterMkLst>
        <pc:sldLayoutChg chg="add">
          <pc:chgData name="Victoria Abella" userId="60398667fbeaae06" providerId="LiveId" clId="{8B98E359-3E2E-4B1D-9640-027997BB0404}" dt="2025-04-05T15:14:33.180" v="6" actId="26606"/>
          <pc:sldLayoutMkLst>
            <pc:docMk/>
            <pc:sldMasterMk cId="3210320314" sldId="2147483738"/>
            <pc:sldLayoutMk cId="4259489533" sldId="2147483727"/>
          </pc:sldLayoutMkLst>
        </pc:sldLayoutChg>
        <pc:sldLayoutChg chg="add">
          <pc:chgData name="Victoria Abella" userId="60398667fbeaae06" providerId="LiveId" clId="{8B98E359-3E2E-4B1D-9640-027997BB0404}" dt="2025-04-05T15:14:33.180" v="6" actId="26606"/>
          <pc:sldLayoutMkLst>
            <pc:docMk/>
            <pc:sldMasterMk cId="3210320314" sldId="2147483738"/>
            <pc:sldLayoutMk cId="2987485349" sldId="2147483728"/>
          </pc:sldLayoutMkLst>
        </pc:sldLayoutChg>
        <pc:sldLayoutChg chg="add">
          <pc:chgData name="Victoria Abella" userId="60398667fbeaae06" providerId="LiveId" clId="{8B98E359-3E2E-4B1D-9640-027997BB0404}" dt="2025-04-05T15:14:33.180" v="6" actId="26606"/>
          <pc:sldLayoutMkLst>
            <pc:docMk/>
            <pc:sldMasterMk cId="3210320314" sldId="2147483738"/>
            <pc:sldLayoutMk cId="521249110" sldId="2147483729"/>
          </pc:sldLayoutMkLst>
        </pc:sldLayoutChg>
        <pc:sldLayoutChg chg="add">
          <pc:chgData name="Victoria Abella" userId="60398667fbeaae06" providerId="LiveId" clId="{8B98E359-3E2E-4B1D-9640-027997BB0404}" dt="2025-04-05T15:14:33.180" v="6" actId="26606"/>
          <pc:sldLayoutMkLst>
            <pc:docMk/>
            <pc:sldMasterMk cId="3210320314" sldId="2147483738"/>
            <pc:sldLayoutMk cId="4003417817" sldId="2147483730"/>
          </pc:sldLayoutMkLst>
        </pc:sldLayoutChg>
        <pc:sldLayoutChg chg="add">
          <pc:chgData name="Victoria Abella" userId="60398667fbeaae06" providerId="LiveId" clId="{8B98E359-3E2E-4B1D-9640-027997BB0404}" dt="2025-04-05T15:14:33.180" v="6" actId="26606"/>
          <pc:sldLayoutMkLst>
            <pc:docMk/>
            <pc:sldMasterMk cId="3210320314" sldId="2147483738"/>
            <pc:sldLayoutMk cId="3683461630" sldId="2147483731"/>
          </pc:sldLayoutMkLst>
        </pc:sldLayoutChg>
        <pc:sldLayoutChg chg="add">
          <pc:chgData name="Victoria Abella" userId="60398667fbeaae06" providerId="LiveId" clId="{8B98E359-3E2E-4B1D-9640-027997BB0404}" dt="2025-04-05T15:14:33.180" v="6" actId="26606"/>
          <pc:sldLayoutMkLst>
            <pc:docMk/>
            <pc:sldMasterMk cId="3210320314" sldId="2147483738"/>
            <pc:sldLayoutMk cId="373927236" sldId="2147483732"/>
          </pc:sldLayoutMkLst>
        </pc:sldLayoutChg>
        <pc:sldLayoutChg chg="add">
          <pc:chgData name="Victoria Abella" userId="60398667fbeaae06" providerId="LiveId" clId="{8B98E359-3E2E-4B1D-9640-027997BB0404}" dt="2025-04-05T15:14:33.180" v="6" actId="26606"/>
          <pc:sldLayoutMkLst>
            <pc:docMk/>
            <pc:sldMasterMk cId="3210320314" sldId="2147483738"/>
            <pc:sldLayoutMk cId="1694866638" sldId="2147483733"/>
          </pc:sldLayoutMkLst>
        </pc:sldLayoutChg>
        <pc:sldLayoutChg chg="add">
          <pc:chgData name="Victoria Abella" userId="60398667fbeaae06" providerId="LiveId" clId="{8B98E359-3E2E-4B1D-9640-027997BB0404}" dt="2025-04-05T15:14:33.180" v="6" actId="26606"/>
          <pc:sldLayoutMkLst>
            <pc:docMk/>
            <pc:sldMasterMk cId="3210320314" sldId="2147483738"/>
            <pc:sldLayoutMk cId="348403070" sldId="2147483734"/>
          </pc:sldLayoutMkLst>
        </pc:sldLayoutChg>
        <pc:sldLayoutChg chg="add">
          <pc:chgData name="Victoria Abella" userId="60398667fbeaae06" providerId="LiveId" clId="{8B98E359-3E2E-4B1D-9640-027997BB0404}" dt="2025-04-05T15:14:33.180" v="6" actId="26606"/>
          <pc:sldLayoutMkLst>
            <pc:docMk/>
            <pc:sldMasterMk cId="3210320314" sldId="2147483738"/>
            <pc:sldLayoutMk cId="818894084" sldId="2147483735"/>
          </pc:sldLayoutMkLst>
        </pc:sldLayoutChg>
        <pc:sldLayoutChg chg="add">
          <pc:chgData name="Victoria Abella" userId="60398667fbeaae06" providerId="LiveId" clId="{8B98E359-3E2E-4B1D-9640-027997BB0404}" dt="2025-04-05T15:14:33.180" v="6" actId="26606"/>
          <pc:sldLayoutMkLst>
            <pc:docMk/>
            <pc:sldMasterMk cId="3210320314" sldId="2147483738"/>
            <pc:sldLayoutMk cId="1000437046" sldId="2147483736"/>
          </pc:sldLayoutMkLst>
        </pc:sldLayoutChg>
        <pc:sldLayoutChg chg="add">
          <pc:chgData name="Victoria Abella" userId="60398667fbeaae06" providerId="LiveId" clId="{8B98E359-3E2E-4B1D-9640-027997BB0404}" dt="2025-04-05T15:14:33.180" v="6" actId="26606"/>
          <pc:sldLayoutMkLst>
            <pc:docMk/>
            <pc:sldMasterMk cId="3210320314" sldId="2147483738"/>
            <pc:sldLayoutMk cId="2903864848" sldId="214748373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://www.exam.com/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://www.exam.com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1F71FA-1CEB-41FE-9F97-686691ADCC0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9395418-51EE-4F44-923C-AF97D8E01059}">
      <dgm:prSet/>
      <dgm:spPr/>
      <dgm:t>
        <a:bodyPr/>
        <a:lstStyle/>
        <a:p>
          <a:r>
            <a:rPr lang="en-GB" dirty="0"/>
            <a:t>A </a:t>
          </a:r>
          <a:r>
            <a:rPr lang="en-GB" b="1" dirty="0"/>
            <a:t>Hyperlink</a:t>
          </a:r>
          <a:r>
            <a:rPr lang="en-GB" dirty="0"/>
            <a:t> or simply a “</a:t>
          </a:r>
          <a:r>
            <a:rPr lang="en-GB" b="1" dirty="0"/>
            <a:t>Link</a:t>
          </a:r>
          <a:r>
            <a:rPr lang="en-GB" dirty="0"/>
            <a:t>” is a clickable element (like text or an image) that allow a users to navigate to another location either withing the same document or to a different webpage or as documents.</a:t>
          </a:r>
          <a:endParaRPr lang="en-US" dirty="0"/>
        </a:p>
      </dgm:t>
    </dgm:pt>
    <dgm:pt modelId="{A31C515A-2D85-4C76-85D5-842E3BC9BDB9}" type="parTrans" cxnId="{8C3288C5-BCD9-451D-B58A-AC1D3E21A612}">
      <dgm:prSet/>
      <dgm:spPr/>
      <dgm:t>
        <a:bodyPr/>
        <a:lstStyle/>
        <a:p>
          <a:endParaRPr lang="en-US"/>
        </a:p>
      </dgm:t>
    </dgm:pt>
    <dgm:pt modelId="{FA9E6923-F1C7-422F-AFDD-2B2F2A4C654A}" type="sibTrans" cxnId="{8C3288C5-BCD9-451D-B58A-AC1D3E21A612}">
      <dgm:prSet/>
      <dgm:spPr/>
      <dgm:t>
        <a:bodyPr/>
        <a:lstStyle/>
        <a:p>
          <a:endParaRPr lang="en-US"/>
        </a:p>
      </dgm:t>
    </dgm:pt>
    <dgm:pt modelId="{8D8CCB81-D1E2-42B5-8A3B-CCD82069D8C0}">
      <dgm:prSet/>
      <dgm:spPr/>
      <dgm:t>
        <a:bodyPr/>
        <a:lstStyle/>
        <a:p>
          <a:r>
            <a:rPr lang="en-GB" b="1"/>
            <a:t>Hyperlinks</a:t>
          </a:r>
          <a:r>
            <a:rPr lang="en-GB"/>
            <a:t> can be presented in different forms, like an image, icon text or any type of visible elements. When clicked, it redirects you to a specified url.</a:t>
          </a:r>
          <a:endParaRPr lang="en-US"/>
        </a:p>
      </dgm:t>
    </dgm:pt>
    <dgm:pt modelId="{50E510A0-19FF-4A02-967A-F8BC5C6A8772}" type="parTrans" cxnId="{F6A08431-AB07-4960-B655-951CAC576D8E}">
      <dgm:prSet/>
      <dgm:spPr/>
      <dgm:t>
        <a:bodyPr/>
        <a:lstStyle/>
        <a:p>
          <a:endParaRPr lang="en-US"/>
        </a:p>
      </dgm:t>
    </dgm:pt>
    <dgm:pt modelId="{651239DB-35A5-464E-B099-F45A612ED38E}" type="sibTrans" cxnId="{F6A08431-AB07-4960-B655-951CAC576D8E}">
      <dgm:prSet/>
      <dgm:spPr/>
      <dgm:t>
        <a:bodyPr/>
        <a:lstStyle/>
        <a:p>
          <a:endParaRPr lang="en-US"/>
        </a:p>
      </dgm:t>
    </dgm:pt>
    <dgm:pt modelId="{4F1EC561-2AA6-42C3-B5B2-B4DC08C7C1FD}">
      <dgm:prSet/>
      <dgm:spPr/>
      <dgm:t>
        <a:bodyPr/>
        <a:lstStyle/>
        <a:p>
          <a:r>
            <a:rPr lang="en-GB"/>
            <a:t>There are three different types of hyperlinks on the websites that has </a:t>
          </a:r>
          <a:r>
            <a:rPr lang="en-GB" b="1"/>
            <a:t>absolute</a:t>
          </a:r>
          <a:r>
            <a:rPr lang="en-GB"/>
            <a:t>, </a:t>
          </a:r>
          <a:r>
            <a:rPr lang="en-GB" b="1"/>
            <a:t>relative</a:t>
          </a:r>
          <a:r>
            <a:rPr lang="en-GB"/>
            <a:t> and </a:t>
          </a:r>
          <a:r>
            <a:rPr lang="en-GB" b="1"/>
            <a:t>inline</a:t>
          </a:r>
          <a:r>
            <a:rPr lang="en-GB"/>
            <a:t> links.</a:t>
          </a:r>
          <a:endParaRPr lang="en-US"/>
        </a:p>
      </dgm:t>
    </dgm:pt>
    <dgm:pt modelId="{75DDBFB2-2B3D-4031-8384-1E3DB532AB3C}" type="parTrans" cxnId="{DC16939F-EAC8-44C0-8B75-020ECC48CCC6}">
      <dgm:prSet/>
      <dgm:spPr/>
      <dgm:t>
        <a:bodyPr/>
        <a:lstStyle/>
        <a:p>
          <a:endParaRPr lang="en-US"/>
        </a:p>
      </dgm:t>
    </dgm:pt>
    <dgm:pt modelId="{47274925-61BB-4E44-9AD0-D5339DC805CC}" type="sibTrans" cxnId="{DC16939F-EAC8-44C0-8B75-020ECC48CCC6}">
      <dgm:prSet/>
      <dgm:spPr/>
      <dgm:t>
        <a:bodyPr/>
        <a:lstStyle/>
        <a:p>
          <a:endParaRPr lang="en-US"/>
        </a:p>
      </dgm:t>
    </dgm:pt>
    <dgm:pt modelId="{6339C613-81F7-4BCB-92A9-91D6D45C9358}">
      <dgm:prSet/>
      <dgm:spPr/>
      <dgm:t>
        <a:bodyPr/>
        <a:lstStyle/>
        <a:p>
          <a:r>
            <a:rPr lang="en-GB" b="1"/>
            <a:t>Absolute hyperlink </a:t>
          </a:r>
          <a:r>
            <a:rPr lang="en-GB"/>
            <a:t>– The absolute link has 3 components, which are </a:t>
          </a:r>
          <a:r>
            <a:rPr lang="en-GB" b="1"/>
            <a:t>protocol</a:t>
          </a:r>
          <a:r>
            <a:rPr lang="en-GB"/>
            <a:t> (</a:t>
          </a:r>
          <a:r>
            <a:rPr lang="en-GB" b="1"/>
            <a:t>https://</a:t>
          </a:r>
          <a:r>
            <a:rPr lang="en-GB"/>
            <a:t>),</a:t>
          </a:r>
          <a:r>
            <a:rPr lang="en-GB" b="1"/>
            <a:t>domain name</a:t>
          </a:r>
          <a:r>
            <a:rPr lang="en-GB"/>
            <a:t> (</a:t>
          </a:r>
          <a:r>
            <a:rPr lang="en-GB">
              <a:hlinkClick xmlns:r="http://schemas.openxmlformats.org/officeDocument/2006/relationships" r:id="rId1"/>
            </a:rPr>
            <a:t>www.exam.com</a:t>
          </a:r>
          <a:r>
            <a:rPr lang="en-GB"/>
            <a:t>) and </a:t>
          </a:r>
          <a:r>
            <a:rPr lang="en-GB" b="1"/>
            <a:t>path </a:t>
          </a:r>
          <a:r>
            <a:rPr lang="en-GB"/>
            <a:t>(</a:t>
          </a:r>
          <a:r>
            <a:rPr lang="en-GB" b="1"/>
            <a:t>blog/article.html</a:t>
          </a:r>
          <a:r>
            <a:rPr lang="en-GB"/>
            <a:t>).</a:t>
          </a:r>
          <a:endParaRPr lang="en-US"/>
        </a:p>
      </dgm:t>
    </dgm:pt>
    <dgm:pt modelId="{1B025D7C-61E9-4DF2-8183-3E70620CDFED}" type="parTrans" cxnId="{FB35B27B-4DDE-4131-9087-6DBC73DE1AF1}">
      <dgm:prSet/>
      <dgm:spPr/>
      <dgm:t>
        <a:bodyPr/>
        <a:lstStyle/>
        <a:p>
          <a:endParaRPr lang="en-US"/>
        </a:p>
      </dgm:t>
    </dgm:pt>
    <dgm:pt modelId="{8622497F-7D66-4775-9E69-E6FEB31805BB}" type="sibTrans" cxnId="{FB35B27B-4DDE-4131-9087-6DBC73DE1AF1}">
      <dgm:prSet/>
      <dgm:spPr/>
      <dgm:t>
        <a:bodyPr/>
        <a:lstStyle/>
        <a:p>
          <a:endParaRPr lang="en-US"/>
        </a:p>
      </dgm:t>
    </dgm:pt>
    <dgm:pt modelId="{8890ADD9-F947-4049-952B-EC31A9DC0A83}">
      <dgm:prSet/>
      <dgm:spPr/>
      <dgm:t>
        <a:bodyPr/>
        <a:lstStyle/>
        <a:p>
          <a:r>
            <a:rPr lang="en-GB" b="1" dirty="0"/>
            <a:t>Relative hyperlink</a:t>
          </a:r>
          <a:r>
            <a:rPr lang="en-GB" dirty="0"/>
            <a:t> – This hyperlink is mostly known as the hyperlink base of the specified address that is related to the destination file.</a:t>
          </a:r>
          <a:endParaRPr lang="en-US" dirty="0"/>
        </a:p>
      </dgm:t>
    </dgm:pt>
    <dgm:pt modelId="{12189AE0-E36F-4A38-8F87-BD10C34B907D}" type="parTrans" cxnId="{4D81FC26-8087-497A-B751-23C897A7D18D}">
      <dgm:prSet/>
      <dgm:spPr/>
      <dgm:t>
        <a:bodyPr/>
        <a:lstStyle/>
        <a:p>
          <a:endParaRPr lang="en-US"/>
        </a:p>
      </dgm:t>
    </dgm:pt>
    <dgm:pt modelId="{1A3573BE-A557-4664-ACB8-2CF6C37F0ED3}" type="sibTrans" cxnId="{4D81FC26-8087-497A-B751-23C897A7D18D}">
      <dgm:prSet/>
      <dgm:spPr/>
      <dgm:t>
        <a:bodyPr/>
        <a:lstStyle/>
        <a:p>
          <a:endParaRPr lang="en-US"/>
        </a:p>
      </dgm:t>
    </dgm:pt>
    <dgm:pt modelId="{212CFEFB-06D0-415C-8061-C232F6B1E06C}">
      <dgm:prSet/>
      <dgm:spPr/>
      <dgm:t>
        <a:bodyPr/>
        <a:lstStyle/>
        <a:p>
          <a:r>
            <a:rPr lang="en-GB" b="1" dirty="0"/>
            <a:t>Inline hyperlink </a:t>
          </a:r>
          <a:r>
            <a:rPr lang="en-GB" dirty="0"/>
            <a:t>- It is to facilitate easy destination and provide context by allowing users to swiftly be presented to the related information of the hyperlink (visually seen as </a:t>
          </a:r>
          <a:r>
            <a:rPr lang="en-GB" b="1" dirty="0"/>
            <a:t>blue</a:t>
          </a:r>
          <a:r>
            <a:rPr lang="en-GB" dirty="0"/>
            <a:t> and </a:t>
          </a:r>
          <a:r>
            <a:rPr lang="en-GB" b="1" dirty="0"/>
            <a:t>underlined</a:t>
          </a:r>
          <a:r>
            <a:rPr lang="en-GB" dirty="0"/>
            <a:t>).</a:t>
          </a:r>
          <a:endParaRPr lang="en-US" dirty="0"/>
        </a:p>
      </dgm:t>
    </dgm:pt>
    <dgm:pt modelId="{69450AC2-3A74-46D3-A47C-F07CA9FD7A1D}" type="parTrans" cxnId="{CD256E74-EBD7-47A3-860C-74DB69239435}">
      <dgm:prSet/>
      <dgm:spPr/>
      <dgm:t>
        <a:bodyPr/>
        <a:lstStyle/>
        <a:p>
          <a:endParaRPr lang="en-US"/>
        </a:p>
      </dgm:t>
    </dgm:pt>
    <dgm:pt modelId="{E7A547EE-9A5E-4504-8058-6D4E22F4D827}" type="sibTrans" cxnId="{CD256E74-EBD7-47A3-860C-74DB69239435}">
      <dgm:prSet/>
      <dgm:spPr/>
      <dgm:t>
        <a:bodyPr/>
        <a:lstStyle/>
        <a:p>
          <a:endParaRPr lang="en-US"/>
        </a:p>
      </dgm:t>
    </dgm:pt>
    <dgm:pt modelId="{0F020218-AFF3-4273-8888-F597045C7E35}" type="pres">
      <dgm:prSet presAssocID="{CF1F71FA-1CEB-41FE-9F97-686691ADCC0E}" presName="vert0" presStyleCnt="0">
        <dgm:presLayoutVars>
          <dgm:dir/>
          <dgm:animOne val="branch"/>
          <dgm:animLvl val="lvl"/>
        </dgm:presLayoutVars>
      </dgm:prSet>
      <dgm:spPr/>
    </dgm:pt>
    <dgm:pt modelId="{88DEDAC4-38D0-4412-9470-611E9981C2EA}" type="pres">
      <dgm:prSet presAssocID="{39395418-51EE-4F44-923C-AF97D8E01059}" presName="thickLine" presStyleLbl="alignNode1" presStyleIdx="0" presStyleCnt="6"/>
      <dgm:spPr/>
    </dgm:pt>
    <dgm:pt modelId="{55E0CF01-4304-4381-85F1-BB4A29E42F8A}" type="pres">
      <dgm:prSet presAssocID="{39395418-51EE-4F44-923C-AF97D8E01059}" presName="horz1" presStyleCnt="0"/>
      <dgm:spPr/>
    </dgm:pt>
    <dgm:pt modelId="{458CAC85-5877-4920-9787-842D7C21819F}" type="pres">
      <dgm:prSet presAssocID="{39395418-51EE-4F44-923C-AF97D8E01059}" presName="tx1" presStyleLbl="revTx" presStyleIdx="0" presStyleCnt="6"/>
      <dgm:spPr/>
    </dgm:pt>
    <dgm:pt modelId="{5AA107C4-A34D-441F-81BF-1D30A2F9B674}" type="pres">
      <dgm:prSet presAssocID="{39395418-51EE-4F44-923C-AF97D8E01059}" presName="vert1" presStyleCnt="0"/>
      <dgm:spPr/>
    </dgm:pt>
    <dgm:pt modelId="{83469C4B-B594-4708-81A2-0734DFAD751D}" type="pres">
      <dgm:prSet presAssocID="{8D8CCB81-D1E2-42B5-8A3B-CCD82069D8C0}" presName="thickLine" presStyleLbl="alignNode1" presStyleIdx="1" presStyleCnt="6"/>
      <dgm:spPr/>
    </dgm:pt>
    <dgm:pt modelId="{3A1FF973-C906-433F-87F4-D79EF420E3E3}" type="pres">
      <dgm:prSet presAssocID="{8D8CCB81-D1E2-42B5-8A3B-CCD82069D8C0}" presName="horz1" presStyleCnt="0"/>
      <dgm:spPr/>
    </dgm:pt>
    <dgm:pt modelId="{E1CB7A52-E74B-4CAC-8743-BFF7288D0B1D}" type="pres">
      <dgm:prSet presAssocID="{8D8CCB81-D1E2-42B5-8A3B-CCD82069D8C0}" presName="tx1" presStyleLbl="revTx" presStyleIdx="1" presStyleCnt="6"/>
      <dgm:spPr/>
    </dgm:pt>
    <dgm:pt modelId="{E5F62DC9-04EE-4BBF-BDBD-C8DA737B6B41}" type="pres">
      <dgm:prSet presAssocID="{8D8CCB81-D1E2-42B5-8A3B-CCD82069D8C0}" presName="vert1" presStyleCnt="0"/>
      <dgm:spPr/>
    </dgm:pt>
    <dgm:pt modelId="{F38E7892-9CD6-4118-A859-B703B8036477}" type="pres">
      <dgm:prSet presAssocID="{4F1EC561-2AA6-42C3-B5B2-B4DC08C7C1FD}" presName="thickLine" presStyleLbl="alignNode1" presStyleIdx="2" presStyleCnt="6"/>
      <dgm:spPr/>
    </dgm:pt>
    <dgm:pt modelId="{9F2F600A-ECDD-4FFC-A4C9-A06B4C151490}" type="pres">
      <dgm:prSet presAssocID="{4F1EC561-2AA6-42C3-B5B2-B4DC08C7C1FD}" presName="horz1" presStyleCnt="0"/>
      <dgm:spPr/>
    </dgm:pt>
    <dgm:pt modelId="{EC40371D-57B0-4AB5-B837-CBAD779BF646}" type="pres">
      <dgm:prSet presAssocID="{4F1EC561-2AA6-42C3-B5B2-B4DC08C7C1FD}" presName="tx1" presStyleLbl="revTx" presStyleIdx="2" presStyleCnt="6"/>
      <dgm:spPr/>
    </dgm:pt>
    <dgm:pt modelId="{5FE7EE59-5FAD-4A8A-AB61-1D4678013B37}" type="pres">
      <dgm:prSet presAssocID="{4F1EC561-2AA6-42C3-B5B2-B4DC08C7C1FD}" presName="vert1" presStyleCnt="0"/>
      <dgm:spPr/>
    </dgm:pt>
    <dgm:pt modelId="{2FA12C65-DA2A-4AAB-969E-D325B1D80A02}" type="pres">
      <dgm:prSet presAssocID="{6339C613-81F7-4BCB-92A9-91D6D45C9358}" presName="thickLine" presStyleLbl="alignNode1" presStyleIdx="3" presStyleCnt="6"/>
      <dgm:spPr/>
    </dgm:pt>
    <dgm:pt modelId="{10A1DC62-6B42-4E29-9064-36115D32A964}" type="pres">
      <dgm:prSet presAssocID="{6339C613-81F7-4BCB-92A9-91D6D45C9358}" presName="horz1" presStyleCnt="0"/>
      <dgm:spPr/>
    </dgm:pt>
    <dgm:pt modelId="{D421EE82-E476-4347-A470-D016D4656204}" type="pres">
      <dgm:prSet presAssocID="{6339C613-81F7-4BCB-92A9-91D6D45C9358}" presName="tx1" presStyleLbl="revTx" presStyleIdx="3" presStyleCnt="6"/>
      <dgm:spPr/>
    </dgm:pt>
    <dgm:pt modelId="{35E5CD3D-ABF5-4316-9C57-2C3F07FC3470}" type="pres">
      <dgm:prSet presAssocID="{6339C613-81F7-4BCB-92A9-91D6D45C9358}" presName="vert1" presStyleCnt="0"/>
      <dgm:spPr/>
    </dgm:pt>
    <dgm:pt modelId="{67D6B8D1-3A03-4107-9297-E530AB6CEB7C}" type="pres">
      <dgm:prSet presAssocID="{8890ADD9-F947-4049-952B-EC31A9DC0A83}" presName="thickLine" presStyleLbl="alignNode1" presStyleIdx="4" presStyleCnt="6"/>
      <dgm:spPr/>
    </dgm:pt>
    <dgm:pt modelId="{3831A6EE-4D35-4180-B3E1-C2AB371F56CF}" type="pres">
      <dgm:prSet presAssocID="{8890ADD9-F947-4049-952B-EC31A9DC0A83}" presName="horz1" presStyleCnt="0"/>
      <dgm:spPr/>
    </dgm:pt>
    <dgm:pt modelId="{8B486ECB-4789-4944-8416-A313798ADC37}" type="pres">
      <dgm:prSet presAssocID="{8890ADD9-F947-4049-952B-EC31A9DC0A83}" presName="tx1" presStyleLbl="revTx" presStyleIdx="4" presStyleCnt="6"/>
      <dgm:spPr/>
    </dgm:pt>
    <dgm:pt modelId="{1BD67131-3696-4BC7-A358-33524A23679E}" type="pres">
      <dgm:prSet presAssocID="{8890ADD9-F947-4049-952B-EC31A9DC0A83}" presName="vert1" presStyleCnt="0"/>
      <dgm:spPr/>
    </dgm:pt>
    <dgm:pt modelId="{FC4668B1-1172-40F3-A7DD-E5047E919CD5}" type="pres">
      <dgm:prSet presAssocID="{212CFEFB-06D0-415C-8061-C232F6B1E06C}" presName="thickLine" presStyleLbl="alignNode1" presStyleIdx="5" presStyleCnt="6"/>
      <dgm:spPr/>
    </dgm:pt>
    <dgm:pt modelId="{6E5071A8-9B61-496C-B65D-5A00CA2EB08A}" type="pres">
      <dgm:prSet presAssocID="{212CFEFB-06D0-415C-8061-C232F6B1E06C}" presName="horz1" presStyleCnt="0"/>
      <dgm:spPr/>
    </dgm:pt>
    <dgm:pt modelId="{CE71298C-7E51-4EB4-B085-4B77EC338971}" type="pres">
      <dgm:prSet presAssocID="{212CFEFB-06D0-415C-8061-C232F6B1E06C}" presName="tx1" presStyleLbl="revTx" presStyleIdx="5" presStyleCnt="6"/>
      <dgm:spPr/>
    </dgm:pt>
    <dgm:pt modelId="{986B4A8C-8BB8-4D2C-BE3F-66D90CB87476}" type="pres">
      <dgm:prSet presAssocID="{212CFEFB-06D0-415C-8061-C232F6B1E06C}" presName="vert1" presStyleCnt="0"/>
      <dgm:spPr/>
    </dgm:pt>
  </dgm:ptLst>
  <dgm:cxnLst>
    <dgm:cxn modelId="{5800B01A-7DF1-4923-AD4C-8AE9162E62B7}" type="presOf" srcId="{39395418-51EE-4F44-923C-AF97D8E01059}" destId="{458CAC85-5877-4920-9787-842D7C21819F}" srcOrd="0" destOrd="0" presId="urn:microsoft.com/office/officeart/2008/layout/LinedList"/>
    <dgm:cxn modelId="{4D81FC26-8087-497A-B751-23C897A7D18D}" srcId="{CF1F71FA-1CEB-41FE-9F97-686691ADCC0E}" destId="{8890ADD9-F947-4049-952B-EC31A9DC0A83}" srcOrd="4" destOrd="0" parTransId="{12189AE0-E36F-4A38-8F87-BD10C34B907D}" sibTransId="{1A3573BE-A557-4664-ACB8-2CF6C37F0ED3}"/>
    <dgm:cxn modelId="{C691CE30-C866-443E-A439-A993CF02BE77}" type="presOf" srcId="{8D8CCB81-D1E2-42B5-8A3B-CCD82069D8C0}" destId="{E1CB7A52-E74B-4CAC-8743-BFF7288D0B1D}" srcOrd="0" destOrd="0" presId="urn:microsoft.com/office/officeart/2008/layout/LinedList"/>
    <dgm:cxn modelId="{F6A08431-AB07-4960-B655-951CAC576D8E}" srcId="{CF1F71FA-1CEB-41FE-9F97-686691ADCC0E}" destId="{8D8CCB81-D1E2-42B5-8A3B-CCD82069D8C0}" srcOrd="1" destOrd="0" parTransId="{50E510A0-19FF-4A02-967A-F8BC5C6A8772}" sibTransId="{651239DB-35A5-464E-B099-F45A612ED38E}"/>
    <dgm:cxn modelId="{4327D649-D6C6-401A-82A9-5EA9A7EED7DB}" type="presOf" srcId="{6339C613-81F7-4BCB-92A9-91D6D45C9358}" destId="{D421EE82-E476-4347-A470-D016D4656204}" srcOrd="0" destOrd="0" presId="urn:microsoft.com/office/officeart/2008/layout/LinedList"/>
    <dgm:cxn modelId="{3034DD4B-A097-4D81-B905-76E04FE124FF}" type="presOf" srcId="{212CFEFB-06D0-415C-8061-C232F6B1E06C}" destId="{CE71298C-7E51-4EB4-B085-4B77EC338971}" srcOrd="0" destOrd="0" presId="urn:microsoft.com/office/officeart/2008/layout/LinedList"/>
    <dgm:cxn modelId="{CD256E74-EBD7-47A3-860C-74DB69239435}" srcId="{CF1F71FA-1CEB-41FE-9F97-686691ADCC0E}" destId="{212CFEFB-06D0-415C-8061-C232F6B1E06C}" srcOrd="5" destOrd="0" parTransId="{69450AC2-3A74-46D3-A47C-F07CA9FD7A1D}" sibTransId="{E7A547EE-9A5E-4504-8058-6D4E22F4D827}"/>
    <dgm:cxn modelId="{FB35B27B-4DDE-4131-9087-6DBC73DE1AF1}" srcId="{CF1F71FA-1CEB-41FE-9F97-686691ADCC0E}" destId="{6339C613-81F7-4BCB-92A9-91D6D45C9358}" srcOrd="3" destOrd="0" parTransId="{1B025D7C-61E9-4DF2-8183-3E70620CDFED}" sibTransId="{8622497F-7D66-4775-9E69-E6FEB31805BB}"/>
    <dgm:cxn modelId="{1F96869A-8775-4C7A-AE78-264722790474}" type="presOf" srcId="{4F1EC561-2AA6-42C3-B5B2-B4DC08C7C1FD}" destId="{EC40371D-57B0-4AB5-B837-CBAD779BF646}" srcOrd="0" destOrd="0" presId="urn:microsoft.com/office/officeart/2008/layout/LinedList"/>
    <dgm:cxn modelId="{DC16939F-EAC8-44C0-8B75-020ECC48CCC6}" srcId="{CF1F71FA-1CEB-41FE-9F97-686691ADCC0E}" destId="{4F1EC561-2AA6-42C3-B5B2-B4DC08C7C1FD}" srcOrd="2" destOrd="0" parTransId="{75DDBFB2-2B3D-4031-8384-1E3DB532AB3C}" sibTransId="{47274925-61BB-4E44-9AD0-D5339DC805CC}"/>
    <dgm:cxn modelId="{8C3288C5-BCD9-451D-B58A-AC1D3E21A612}" srcId="{CF1F71FA-1CEB-41FE-9F97-686691ADCC0E}" destId="{39395418-51EE-4F44-923C-AF97D8E01059}" srcOrd="0" destOrd="0" parTransId="{A31C515A-2D85-4C76-85D5-842E3BC9BDB9}" sibTransId="{FA9E6923-F1C7-422F-AFDD-2B2F2A4C654A}"/>
    <dgm:cxn modelId="{FA8DA3E8-1D9A-44E1-8FBA-45A35D3F5BE1}" type="presOf" srcId="{8890ADD9-F947-4049-952B-EC31A9DC0A83}" destId="{8B486ECB-4789-4944-8416-A313798ADC37}" srcOrd="0" destOrd="0" presId="urn:microsoft.com/office/officeart/2008/layout/LinedList"/>
    <dgm:cxn modelId="{26C774FB-A900-4B7B-AB2A-EF280A62662F}" type="presOf" srcId="{CF1F71FA-1CEB-41FE-9F97-686691ADCC0E}" destId="{0F020218-AFF3-4273-8888-F597045C7E35}" srcOrd="0" destOrd="0" presId="urn:microsoft.com/office/officeart/2008/layout/LinedList"/>
    <dgm:cxn modelId="{C663772E-18E2-4A82-BE98-93929975DFBD}" type="presParOf" srcId="{0F020218-AFF3-4273-8888-F597045C7E35}" destId="{88DEDAC4-38D0-4412-9470-611E9981C2EA}" srcOrd="0" destOrd="0" presId="urn:microsoft.com/office/officeart/2008/layout/LinedList"/>
    <dgm:cxn modelId="{53AC64C9-8FAB-436B-AA96-56C545F85E1E}" type="presParOf" srcId="{0F020218-AFF3-4273-8888-F597045C7E35}" destId="{55E0CF01-4304-4381-85F1-BB4A29E42F8A}" srcOrd="1" destOrd="0" presId="urn:microsoft.com/office/officeart/2008/layout/LinedList"/>
    <dgm:cxn modelId="{310F5B0B-6997-44E2-8E44-9E00E7C5EF34}" type="presParOf" srcId="{55E0CF01-4304-4381-85F1-BB4A29E42F8A}" destId="{458CAC85-5877-4920-9787-842D7C21819F}" srcOrd="0" destOrd="0" presId="urn:microsoft.com/office/officeart/2008/layout/LinedList"/>
    <dgm:cxn modelId="{0383BA3B-17A9-470B-A820-0D9445BC82C0}" type="presParOf" srcId="{55E0CF01-4304-4381-85F1-BB4A29E42F8A}" destId="{5AA107C4-A34D-441F-81BF-1D30A2F9B674}" srcOrd="1" destOrd="0" presId="urn:microsoft.com/office/officeart/2008/layout/LinedList"/>
    <dgm:cxn modelId="{0C6DE5F8-6AD0-4483-89F8-33D7D3FFD3B9}" type="presParOf" srcId="{0F020218-AFF3-4273-8888-F597045C7E35}" destId="{83469C4B-B594-4708-81A2-0734DFAD751D}" srcOrd="2" destOrd="0" presId="urn:microsoft.com/office/officeart/2008/layout/LinedList"/>
    <dgm:cxn modelId="{0CE7548F-E659-4E27-A658-30D0C67D1A88}" type="presParOf" srcId="{0F020218-AFF3-4273-8888-F597045C7E35}" destId="{3A1FF973-C906-433F-87F4-D79EF420E3E3}" srcOrd="3" destOrd="0" presId="urn:microsoft.com/office/officeart/2008/layout/LinedList"/>
    <dgm:cxn modelId="{F37AEE54-0A39-4C52-ADFD-2E2206E0165A}" type="presParOf" srcId="{3A1FF973-C906-433F-87F4-D79EF420E3E3}" destId="{E1CB7A52-E74B-4CAC-8743-BFF7288D0B1D}" srcOrd="0" destOrd="0" presId="urn:microsoft.com/office/officeart/2008/layout/LinedList"/>
    <dgm:cxn modelId="{F669849B-8E36-47D7-B2D0-76B9DFE66D8D}" type="presParOf" srcId="{3A1FF973-C906-433F-87F4-D79EF420E3E3}" destId="{E5F62DC9-04EE-4BBF-BDBD-C8DA737B6B41}" srcOrd="1" destOrd="0" presId="urn:microsoft.com/office/officeart/2008/layout/LinedList"/>
    <dgm:cxn modelId="{F8ACCB2D-9452-4975-8BC9-5C64CDE193EF}" type="presParOf" srcId="{0F020218-AFF3-4273-8888-F597045C7E35}" destId="{F38E7892-9CD6-4118-A859-B703B8036477}" srcOrd="4" destOrd="0" presId="urn:microsoft.com/office/officeart/2008/layout/LinedList"/>
    <dgm:cxn modelId="{FC356721-4AD0-433A-BE84-6097CA71B260}" type="presParOf" srcId="{0F020218-AFF3-4273-8888-F597045C7E35}" destId="{9F2F600A-ECDD-4FFC-A4C9-A06B4C151490}" srcOrd="5" destOrd="0" presId="urn:microsoft.com/office/officeart/2008/layout/LinedList"/>
    <dgm:cxn modelId="{86B15A8A-FBC6-4E2E-BF15-3AC3D98FCBC8}" type="presParOf" srcId="{9F2F600A-ECDD-4FFC-A4C9-A06B4C151490}" destId="{EC40371D-57B0-4AB5-B837-CBAD779BF646}" srcOrd="0" destOrd="0" presId="urn:microsoft.com/office/officeart/2008/layout/LinedList"/>
    <dgm:cxn modelId="{8EA9CD2F-8F16-4563-BC39-939CEC14A401}" type="presParOf" srcId="{9F2F600A-ECDD-4FFC-A4C9-A06B4C151490}" destId="{5FE7EE59-5FAD-4A8A-AB61-1D4678013B37}" srcOrd="1" destOrd="0" presId="urn:microsoft.com/office/officeart/2008/layout/LinedList"/>
    <dgm:cxn modelId="{A4172F97-0062-4F30-99BB-59E646D30828}" type="presParOf" srcId="{0F020218-AFF3-4273-8888-F597045C7E35}" destId="{2FA12C65-DA2A-4AAB-969E-D325B1D80A02}" srcOrd="6" destOrd="0" presId="urn:microsoft.com/office/officeart/2008/layout/LinedList"/>
    <dgm:cxn modelId="{95AFF49B-4EF5-4F9F-913B-2B4EBC814C08}" type="presParOf" srcId="{0F020218-AFF3-4273-8888-F597045C7E35}" destId="{10A1DC62-6B42-4E29-9064-36115D32A964}" srcOrd="7" destOrd="0" presId="urn:microsoft.com/office/officeart/2008/layout/LinedList"/>
    <dgm:cxn modelId="{419CCA83-B823-4016-B39F-127A6CF60D58}" type="presParOf" srcId="{10A1DC62-6B42-4E29-9064-36115D32A964}" destId="{D421EE82-E476-4347-A470-D016D4656204}" srcOrd="0" destOrd="0" presId="urn:microsoft.com/office/officeart/2008/layout/LinedList"/>
    <dgm:cxn modelId="{581CDB6B-3F1E-4097-A5C9-3EBC39396093}" type="presParOf" srcId="{10A1DC62-6B42-4E29-9064-36115D32A964}" destId="{35E5CD3D-ABF5-4316-9C57-2C3F07FC3470}" srcOrd="1" destOrd="0" presId="urn:microsoft.com/office/officeart/2008/layout/LinedList"/>
    <dgm:cxn modelId="{E776DFE6-B2C6-47CF-BC95-7057ADE2A96E}" type="presParOf" srcId="{0F020218-AFF3-4273-8888-F597045C7E35}" destId="{67D6B8D1-3A03-4107-9297-E530AB6CEB7C}" srcOrd="8" destOrd="0" presId="urn:microsoft.com/office/officeart/2008/layout/LinedList"/>
    <dgm:cxn modelId="{E15BEE51-9FEE-4852-BA02-D881B2C9BE7D}" type="presParOf" srcId="{0F020218-AFF3-4273-8888-F597045C7E35}" destId="{3831A6EE-4D35-4180-B3E1-C2AB371F56CF}" srcOrd="9" destOrd="0" presId="urn:microsoft.com/office/officeart/2008/layout/LinedList"/>
    <dgm:cxn modelId="{1124CB22-FC63-4095-AE8F-15DD0D7ECE48}" type="presParOf" srcId="{3831A6EE-4D35-4180-B3E1-C2AB371F56CF}" destId="{8B486ECB-4789-4944-8416-A313798ADC37}" srcOrd="0" destOrd="0" presId="urn:microsoft.com/office/officeart/2008/layout/LinedList"/>
    <dgm:cxn modelId="{2E820B91-3C3A-4A61-B2D8-E51D0059B502}" type="presParOf" srcId="{3831A6EE-4D35-4180-B3E1-C2AB371F56CF}" destId="{1BD67131-3696-4BC7-A358-33524A23679E}" srcOrd="1" destOrd="0" presId="urn:microsoft.com/office/officeart/2008/layout/LinedList"/>
    <dgm:cxn modelId="{F40174EF-B4A7-4E32-8034-22A78F9F434E}" type="presParOf" srcId="{0F020218-AFF3-4273-8888-F597045C7E35}" destId="{FC4668B1-1172-40F3-A7DD-E5047E919CD5}" srcOrd="10" destOrd="0" presId="urn:microsoft.com/office/officeart/2008/layout/LinedList"/>
    <dgm:cxn modelId="{41333041-AEAF-4F2E-A87E-FA62BB052B4E}" type="presParOf" srcId="{0F020218-AFF3-4273-8888-F597045C7E35}" destId="{6E5071A8-9B61-496C-B65D-5A00CA2EB08A}" srcOrd="11" destOrd="0" presId="urn:microsoft.com/office/officeart/2008/layout/LinedList"/>
    <dgm:cxn modelId="{5B4199B1-9F82-49DC-91E1-3669CD67028A}" type="presParOf" srcId="{6E5071A8-9B61-496C-B65D-5A00CA2EB08A}" destId="{CE71298C-7E51-4EB4-B085-4B77EC338971}" srcOrd="0" destOrd="0" presId="urn:microsoft.com/office/officeart/2008/layout/LinedList"/>
    <dgm:cxn modelId="{F457AC7B-ACBA-4708-BC21-4F8E5FDA2566}" type="presParOf" srcId="{6E5071A8-9B61-496C-B65D-5A00CA2EB08A}" destId="{986B4A8C-8BB8-4D2C-BE3F-66D90CB8747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490614-1578-4C95-9739-74F9CF25645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B471186-4E74-4A90-9196-8E34199C719D}">
      <dgm:prSet/>
      <dgm:spPr/>
      <dgm:t>
        <a:bodyPr/>
        <a:lstStyle/>
        <a:p>
          <a:r>
            <a:rPr lang="en-GB"/>
            <a:t>How to insert a hyperlink into power point</a:t>
          </a:r>
          <a:endParaRPr lang="en-US"/>
        </a:p>
      </dgm:t>
    </dgm:pt>
    <dgm:pt modelId="{1A6D5206-BD98-444E-8E1C-84E7FDDA3093}" type="parTrans" cxnId="{A642B1B9-E919-4DF1-8C5E-04DF1962012C}">
      <dgm:prSet/>
      <dgm:spPr/>
      <dgm:t>
        <a:bodyPr/>
        <a:lstStyle/>
        <a:p>
          <a:endParaRPr lang="en-US"/>
        </a:p>
      </dgm:t>
    </dgm:pt>
    <dgm:pt modelId="{1DAC3573-9EDE-4CFF-B120-CBCD452A7092}" type="sibTrans" cxnId="{A642B1B9-E919-4DF1-8C5E-04DF1962012C}">
      <dgm:prSet/>
      <dgm:spPr/>
      <dgm:t>
        <a:bodyPr/>
        <a:lstStyle/>
        <a:p>
          <a:endParaRPr lang="en-US"/>
        </a:p>
      </dgm:t>
    </dgm:pt>
    <dgm:pt modelId="{174D5809-790E-4B54-B96B-1BF64C03282E}">
      <dgm:prSet/>
      <dgm:spPr/>
      <dgm:t>
        <a:bodyPr/>
        <a:lstStyle/>
        <a:p>
          <a:r>
            <a:rPr lang="en-GB"/>
            <a:t>To insert a hyperlink in power point ,select the text or object ,go to the “ Insert” tab,</a:t>
          </a:r>
          <a:endParaRPr lang="en-US"/>
        </a:p>
      </dgm:t>
    </dgm:pt>
    <dgm:pt modelId="{09D85275-9099-4D48-837C-0237E5A4510F}" type="parTrans" cxnId="{6205DAA3-9F1B-4A0C-B0D2-B163922AD184}">
      <dgm:prSet/>
      <dgm:spPr/>
      <dgm:t>
        <a:bodyPr/>
        <a:lstStyle/>
        <a:p>
          <a:endParaRPr lang="en-US"/>
        </a:p>
      </dgm:t>
    </dgm:pt>
    <dgm:pt modelId="{5987A3A8-D4E5-417C-BCAC-7F431343D267}" type="sibTrans" cxnId="{6205DAA3-9F1B-4A0C-B0D2-B163922AD184}">
      <dgm:prSet/>
      <dgm:spPr/>
      <dgm:t>
        <a:bodyPr/>
        <a:lstStyle/>
        <a:p>
          <a:endParaRPr lang="en-US"/>
        </a:p>
      </dgm:t>
    </dgm:pt>
    <dgm:pt modelId="{6B887F3D-8C2D-435B-B361-1C5FA5A9128A}">
      <dgm:prSet/>
      <dgm:spPr/>
      <dgm:t>
        <a:bodyPr/>
        <a:lstStyle/>
        <a:p>
          <a:r>
            <a:rPr lang="en-GB"/>
            <a:t>Click “link”, and then choose  Existing  File or Web Page” or Place in the Document “</a:t>
          </a:r>
          <a:endParaRPr lang="en-US"/>
        </a:p>
      </dgm:t>
    </dgm:pt>
    <dgm:pt modelId="{4C6641ED-48C7-49C1-AC1E-92B1C4D6D5CD}" type="parTrans" cxnId="{1D1EEDF4-3DA9-402B-A19D-D980278291B8}">
      <dgm:prSet/>
      <dgm:spPr/>
      <dgm:t>
        <a:bodyPr/>
        <a:lstStyle/>
        <a:p>
          <a:endParaRPr lang="en-US"/>
        </a:p>
      </dgm:t>
    </dgm:pt>
    <dgm:pt modelId="{B7C4E9D1-2E0B-4552-8C79-92EC88A27AC2}" type="sibTrans" cxnId="{1D1EEDF4-3DA9-402B-A19D-D980278291B8}">
      <dgm:prSet/>
      <dgm:spPr/>
      <dgm:t>
        <a:bodyPr/>
        <a:lstStyle/>
        <a:p>
          <a:endParaRPr lang="en-US"/>
        </a:p>
      </dgm:t>
    </dgm:pt>
    <dgm:pt modelId="{303AD13D-D8E1-4878-B5CB-5D2F3CB0C800}">
      <dgm:prSet/>
      <dgm:spPr/>
      <dgm:t>
        <a:bodyPr/>
        <a:lstStyle/>
        <a:p>
          <a:r>
            <a:rPr lang="en-GB"/>
            <a:t>To specify the destination </a:t>
          </a:r>
          <a:endParaRPr lang="en-US"/>
        </a:p>
      </dgm:t>
    </dgm:pt>
    <dgm:pt modelId="{837B3CFC-9ECB-4DEF-9F09-BDC99CE27283}" type="parTrans" cxnId="{45354101-467E-46CA-9B09-A5B279CBE37F}">
      <dgm:prSet/>
      <dgm:spPr/>
      <dgm:t>
        <a:bodyPr/>
        <a:lstStyle/>
        <a:p>
          <a:endParaRPr lang="en-US"/>
        </a:p>
      </dgm:t>
    </dgm:pt>
    <dgm:pt modelId="{E155AB47-A788-4B04-976D-5899A06E3E1D}" type="sibTrans" cxnId="{45354101-467E-46CA-9B09-A5B279CBE37F}">
      <dgm:prSet/>
      <dgm:spPr/>
      <dgm:t>
        <a:bodyPr/>
        <a:lstStyle/>
        <a:p>
          <a:endParaRPr lang="en-US"/>
        </a:p>
      </dgm:t>
    </dgm:pt>
    <dgm:pt modelId="{AC39FE07-5145-4817-A139-501A1101E5E2}">
      <dgm:prSet/>
      <dgm:spPr/>
      <dgm:t>
        <a:bodyPr/>
        <a:lstStyle/>
        <a:p>
          <a:r>
            <a:rPr lang="en-GB"/>
            <a:t>Here is how:</a:t>
          </a:r>
          <a:endParaRPr lang="en-US"/>
        </a:p>
      </dgm:t>
    </dgm:pt>
    <dgm:pt modelId="{0A9A91C8-3CD1-48FC-AD13-CFE33CD6893E}" type="parTrans" cxnId="{9D5A4AB6-B717-41D0-A127-17E509C231B1}">
      <dgm:prSet/>
      <dgm:spPr/>
      <dgm:t>
        <a:bodyPr/>
        <a:lstStyle/>
        <a:p>
          <a:endParaRPr lang="en-US"/>
        </a:p>
      </dgm:t>
    </dgm:pt>
    <dgm:pt modelId="{D708A617-CC5A-4420-8E98-61F8FA58ADB5}" type="sibTrans" cxnId="{9D5A4AB6-B717-41D0-A127-17E509C231B1}">
      <dgm:prSet/>
      <dgm:spPr/>
      <dgm:t>
        <a:bodyPr/>
        <a:lstStyle/>
        <a:p>
          <a:endParaRPr lang="en-US"/>
        </a:p>
      </dgm:t>
    </dgm:pt>
    <dgm:pt modelId="{ED6CB29F-3E34-4EDB-BD96-126DDADC85F8}">
      <dgm:prSet/>
      <dgm:spPr/>
      <dgm:t>
        <a:bodyPr/>
        <a:lstStyle/>
        <a:p>
          <a:r>
            <a:rPr lang="en-GB"/>
            <a:t>1.Select the text or Object:</a:t>
          </a:r>
          <a:endParaRPr lang="en-US"/>
        </a:p>
      </dgm:t>
    </dgm:pt>
    <dgm:pt modelId="{3C712234-C822-47B3-AE20-917184B12E8B}" type="parTrans" cxnId="{FB0DABAE-5815-4D5C-9ABE-9A5B49D1E03E}">
      <dgm:prSet/>
      <dgm:spPr/>
      <dgm:t>
        <a:bodyPr/>
        <a:lstStyle/>
        <a:p>
          <a:endParaRPr lang="en-US"/>
        </a:p>
      </dgm:t>
    </dgm:pt>
    <dgm:pt modelId="{97305451-24C4-451D-AE7B-CFE5DC4E58F7}" type="sibTrans" cxnId="{FB0DABAE-5815-4D5C-9ABE-9A5B49D1E03E}">
      <dgm:prSet/>
      <dgm:spPr/>
      <dgm:t>
        <a:bodyPr/>
        <a:lstStyle/>
        <a:p>
          <a:endParaRPr lang="en-US"/>
        </a:p>
      </dgm:t>
    </dgm:pt>
    <dgm:pt modelId="{C7A11E99-0471-4BAC-A205-70E20287DC53}">
      <dgm:prSet/>
      <dgm:spPr/>
      <dgm:t>
        <a:bodyPr/>
        <a:lstStyle/>
        <a:p>
          <a:r>
            <a:rPr lang="en-GB"/>
            <a:t>Identify the text ,shape or picture you want to turn into a hyperlink.</a:t>
          </a:r>
          <a:endParaRPr lang="en-US"/>
        </a:p>
      </dgm:t>
    </dgm:pt>
    <dgm:pt modelId="{A72E3890-7F9E-4B22-9982-F303B0BD9D66}" type="parTrans" cxnId="{FF5F2ED9-984C-4519-B53D-2E03CF2BB424}">
      <dgm:prSet/>
      <dgm:spPr/>
      <dgm:t>
        <a:bodyPr/>
        <a:lstStyle/>
        <a:p>
          <a:endParaRPr lang="en-US"/>
        </a:p>
      </dgm:t>
    </dgm:pt>
    <dgm:pt modelId="{75B977DF-28C7-4F41-806D-4A6C9B22DD3D}" type="sibTrans" cxnId="{FF5F2ED9-984C-4519-B53D-2E03CF2BB424}">
      <dgm:prSet/>
      <dgm:spPr/>
      <dgm:t>
        <a:bodyPr/>
        <a:lstStyle/>
        <a:p>
          <a:endParaRPr lang="en-US"/>
        </a:p>
      </dgm:t>
    </dgm:pt>
    <dgm:pt modelId="{A4ECD739-D59B-4AB9-B968-9FF5B2C94DB7}">
      <dgm:prSet/>
      <dgm:spPr/>
      <dgm:t>
        <a:bodyPr/>
        <a:lstStyle/>
        <a:p>
          <a:r>
            <a:rPr lang="en-GB"/>
            <a:t>Click on into select it.</a:t>
          </a:r>
          <a:endParaRPr lang="en-US"/>
        </a:p>
      </dgm:t>
    </dgm:pt>
    <dgm:pt modelId="{F31B4503-152D-46BF-B0D5-64321E5BDC0F}" type="parTrans" cxnId="{CE36E20D-1A85-41C2-86E6-508E2D628EBA}">
      <dgm:prSet/>
      <dgm:spPr/>
      <dgm:t>
        <a:bodyPr/>
        <a:lstStyle/>
        <a:p>
          <a:endParaRPr lang="en-US"/>
        </a:p>
      </dgm:t>
    </dgm:pt>
    <dgm:pt modelId="{4A53F21E-E028-4CCF-825C-3676761DE8B5}" type="sibTrans" cxnId="{CE36E20D-1A85-41C2-86E6-508E2D628EBA}">
      <dgm:prSet/>
      <dgm:spPr/>
      <dgm:t>
        <a:bodyPr/>
        <a:lstStyle/>
        <a:p>
          <a:endParaRPr lang="en-US"/>
        </a:p>
      </dgm:t>
    </dgm:pt>
    <dgm:pt modelId="{219FBDDB-1FF8-4175-8852-FEC9A042E7BD}">
      <dgm:prSet/>
      <dgm:spPr/>
      <dgm:t>
        <a:bodyPr/>
        <a:lstStyle/>
        <a:p>
          <a:r>
            <a:rPr lang="en-GB"/>
            <a:t>2.Insert hyperlink:</a:t>
          </a:r>
          <a:endParaRPr lang="en-US"/>
        </a:p>
      </dgm:t>
    </dgm:pt>
    <dgm:pt modelId="{24372973-A8CD-4F0A-8F8A-8FB311CB92D2}" type="parTrans" cxnId="{A99A102A-11EA-44A4-97B7-E0D30780761F}">
      <dgm:prSet/>
      <dgm:spPr/>
      <dgm:t>
        <a:bodyPr/>
        <a:lstStyle/>
        <a:p>
          <a:endParaRPr lang="en-US"/>
        </a:p>
      </dgm:t>
    </dgm:pt>
    <dgm:pt modelId="{04CB56AB-30A1-4889-8422-0A2028718F07}" type="sibTrans" cxnId="{A99A102A-11EA-44A4-97B7-E0D30780761F}">
      <dgm:prSet/>
      <dgm:spPr/>
      <dgm:t>
        <a:bodyPr/>
        <a:lstStyle/>
        <a:p>
          <a:endParaRPr lang="en-US"/>
        </a:p>
      </dgm:t>
    </dgm:pt>
    <dgm:pt modelId="{82163555-D980-4726-BFDF-708154F3C450}">
      <dgm:prSet/>
      <dgm:spPr/>
      <dgm:t>
        <a:bodyPr/>
        <a:lstStyle/>
        <a:p>
          <a:r>
            <a:rPr lang="en-GB"/>
            <a:t>Go to the “Insert “tab on the ribbon.</a:t>
          </a:r>
          <a:endParaRPr lang="en-US"/>
        </a:p>
      </dgm:t>
    </dgm:pt>
    <dgm:pt modelId="{93A1AAE6-DE05-46D2-BB9B-5B061A68119E}" type="parTrans" cxnId="{61408EE2-61B1-4153-8BA6-5EC55E0FAE58}">
      <dgm:prSet/>
      <dgm:spPr/>
      <dgm:t>
        <a:bodyPr/>
        <a:lstStyle/>
        <a:p>
          <a:endParaRPr lang="en-US"/>
        </a:p>
      </dgm:t>
    </dgm:pt>
    <dgm:pt modelId="{F421B3B2-6EC5-4302-B03C-88B83340C61E}" type="sibTrans" cxnId="{61408EE2-61B1-4153-8BA6-5EC55E0FAE58}">
      <dgm:prSet/>
      <dgm:spPr/>
      <dgm:t>
        <a:bodyPr/>
        <a:lstStyle/>
        <a:p>
          <a:endParaRPr lang="en-US"/>
        </a:p>
      </dgm:t>
    </dgm:pt>
    <dgm:pt modelId="{92B04274-9978-4D8F-B079-307C8511297A}">
      <dgm:prSet/>
      <dgm:spPr/>
      <dgm:t>
        <a:bodyPr/>
        <a:lstStyle/>
        <a:p>
          <a:r>
            <a:rPr lang="en-GB"/>
            <a:t>Click on “Link”.</a:t>
          </a:r>
          <a:endParaRPr lang="en-US"/>
        </a:p>
      </dgm:t>
    </dgm:pt>
    <dgm:pt modelId="{F320FA37-D33B-4C8C-A437-F2DA7F41983A}" type="parTrans" cxnId="{E6187172-3A18-4C71-8E94-1244A5ED3567}">
      <dgm:prSet/>
      <dgm:spPr/>
      <dgm:t>
        <a:bodyPr/>
        <a:lstStyle/>
        <a:p>
          <a:endParaRPr lang="en-US"/>
        </a:p>
      </dgm:t>
    </dgm:pt>
    <dgm:pt modelId="{3E716C38-6224-4702-AF75-317A05ED5E8D}" type="sibTrans" cxnId="{E6187172-3A18-4C71-8E94-1244A5ED3567}">
      <dgm:prSet/>
      <dgm:spPr/>
      <dgm:t>
        <a:bodyPr/>
        <a:lstStyle/>
        <a:p>
          <a:endParaRPr lang="en-US"/>
        </a:p>
      </dgm:t>
    </dgm:pt>
    <dgm:pt modelId="{80765DEC-C3E8-47AB-8EF7-BA281D1F5F55}">
      <dgm:prSet/>
      <dgm:spPr/>
      <dgm:t>
        <a:bodyPr/>
        <a:lstStyle/>
        <a:p>
          <a:r>
            <a:rPr lang="en-GB"/>
            <a:t>A dropdown menu will appear showing recent link and files. </a:t>
          </a:r>
          <a:endParaRPr lang="en-US"/>
        </a:p>
      </dgm:t>
    </dgm:pt>
    <dgm:pt modelId="{B487CB8A-D00C-41B4-AC6B-DBE53891CE87}" type="parTrans" cxnId="{9CC07777-B167-4325-9949-65840294A15D}">
      <dgm:prSet/>
      <dgm:spPr/>
      <dgm:t>
        <a:bodyPr/>
        <a:lstStyle/>
        <a:p>
          <a:endParaRPr lang="en-US"/>
        </a:p>
      </dgm:t>
    </dgm:pt>
    <dgm:pt modelId="{8A6C7616-E64E-4BAA-A12D-87276763EE22}" type="sibTrans" cxnId="{9CC07777-B167-4325-9949-65840294A15D}">
      <dgm:prSet/>
      <dgm:spPr/>
      <dgm:t>
        <a:bodyPr/>
        <a:lstStyle/>
        <a:p>
          <a:endParaRPr lang="en-US"/>
        </a:p>
      </dgm:t>
    </dgm:pt>
    <dgm:pt modelId="{7241BBC1-D2E6-42D0-A0B1-D829E80115F6}">
      <dgm:prSet/>
      <dgm:spPr/>
      <dgm:t>
        <a:bodyPr/>
        <a:lstStyle/>
        <a:p>
          <a:r>
            <a:rPr lang="en-GB"/>
            <a:t>Choose “Insert Link at the bottom.</a:t>
          </a:r>
          <a:endParaRPr lang="en-US"/>
        </a:p>
      </dgm:t>
    </dgm:pt>
    <dgm:pt modelId="{ADA475B6-D43F-442C-9134-2FFD223D8298}" type="parTrans" cxnId="{A5041695-0EB3-45DA-B72F-8D87B2F472B3}">
      <dgm:prSet/>
      <dgm:spPr/>
      <dgm:t>
        <a:bodyPr/>
        <a:lstStyle/>
        <a:p>
          <a:endParaRPr lang="en-US"/>
        </a:p>
      </dgm:t>
    </dgm:pt>
    <dgm:pt modelId="{CC9654BB-DD06-4213-AA30-9D5F28A49258}" type="sibTrans" cxnId="{A5041695-0EB3-45DA-B72F-8D87B2F472B3}">
      <dgm:prSet/>
      <dgm:spPr/>
      <dgm:t>
        <a:bodyPr/>
        <a:lstStyle/>
        <a:p>
          <a:endParaRPr lang="en-US"/>
        </a:p>
      </dgm:t>
    </dgm:pt>
    <dgm:pt modelId="{35169C7B-1B50-4438-AC97-6167DEA0B5C2}" type="pres">
      <dgm:prSet presAssocID="{1E490614-1578-4C95-9739-74F9CF256458}" presName="Name0" presStyleCnt="0">
        <dgm:presLayoutVars>
          <dgm:dir/>
          <dgm:resizeHandles val="exact"/>
        </dgm:presLayoutVars>
      </dgm:prSet>
      <dgm:spPr/>
    </dgm:pt>
    <dgm:pt modelId="{A3F7C9C5-976E-43F3-A3F2-C49A6CD8149E}" type="pres">
      <dgm:prSet presAssocID="{DB471186-4E74-4A90-9196-8E34199C719D}" presName="node" presStyleLbl="node1" presStyleIdx="0" presStyleCnt="13">
        <dgm:presLayoutVars>
          <dgm:bulletEnabled val="1"/>
        </dgm:presLayoutVars>
      </dgm:prSet>
      <dgm:spPr/>
    </dgm:pt>
    <dgm:pt modelId="{687DEA12-9B74-41A4-90B5-A6E9FBD7B6CC}" type="pres">
      <dgm:prSet presAssocID="{1DAC3573-9EDE-4CFF-B120-CBCD452A7092}" presName="sibTrans" presStyleLbl="sibTrans1D1" presStyleIdx="0" presStyleCnt="12"/>
      <dgm:spPr/>
    </dgm:pt>
    <dgm:pt modelId="{452D7275-C60F-437F-89CB-C4406B34937A}" type="pres">
      <dgm:prSet presAssocID="{1DAC3573-9EDE-4CFF-B120-CBCD452A7092}" presName="connectorText" presStyleLbl="sibTrans1D1" presStyleIdx="0" presStyleCnt="12"/>
      <dgm:spPr/>
    </dgm:pt>
    <dgm:pt modelId="{6058E38A-A64A-4C66-A10B-379EFEAF0AF7}" type="pres">
      <dgm:prSet presAssocID="{174D5809-790E-4B54-B96B-1BF64C03282E}" presName="node" presStyleLbl="node1" presStyleIdx="1" presStyleCnt="13">
        <dgm:presLayoutVars>
          <dgm:bulletEnabled val="1"/>
        </dgm:presLayoutVars>
      </dgm:prSet>
      <dgm:spPr/>
    </dgm:pt>
    <dgm:pt modelId="{685C4143-6D80-4EC4-A484-24CEDBC8CE80}" type="pres">
      <dgm:prSet presAssocID="{5987A3A8-D4E5-417C-BCAC-7F431343D267}" presName="sibTrans" presStyleLbl="sibTrans1D1" presStyleIdx="1" presStyleCnt="12"/>
      <dgm:spPr/>
    </dgm:pt>
    <dgm:pt modelId="{CE62AEC9-081E-4292-AF9E-C15C729317F5}" type="pres">
      <dgm:prSet presAssocID="{5987A3A8-D4E5-417C-BCAC-7F431343D267}" presName="connectorText" presStyleLbl="sibTrans1D1" presStyleIdx="1" presStyleCnt="12"/>
      <dgm:spPr/>
    </dgm:pt>
    <dgm:pt modelId="{4442A43F-A4C9-43C5-8027-0C41CF1EC853}" type="pres">
      <dgm:prSet presAssocID="{6B887F3D-8C2D-435B-B361-1C5FA5A9128A}" presName="node" presStyleLbl="node1" presStyleIdx="2" presStyleCnt="13">
        <dgm:presLayoutVars>
          <dgm:bulletEnabled val="1"/>
        </dgm:presLayoutVars>
      </dgm:prSet>
      <dgm:spPr/>
    </dgm:pt>
    <dgm:pt modelId="{8D349F5F-34C1-4AEB-9F03-5BDA8E85178E}" type="pres">
      <dgm:prSet presAssocID="{B7C4E9D1-2E0B-4552-8C79-92EC88A27AC2}" presName="sibTrans" presStyleLbl="sibTrans1D1" presStyleIdx="2" presStyleCnt="12"/>
      <dgm:spPr/>
    </dgm:pt>
    <dgm:pt modelId="{88434762-DFE4-43A5-B1A1-169DD9FCF794}" type="pres">
      <dgm:prSet presAssocID="{B7C4E9D1-2E0B-4552-8C79-92EC88A27AC2}" presName="connectorText" presStyleLbl="sibTrans1D1" presStyleIdx="2" presStyleCnt="12"/>
      <dgm:spPr/>
    </dgm:pt>
    <dgm:pt modelId="{D11E79D8-55A9-4A75-9B46-93D4E56ABE48}" type="pres">
      <dgm:prSet presAssocID="{303AD13D-D8E1-4878-B5CB-5D2F3CB0C800}" presName="node" presStyleLbl="node1" presStyleIdx="3" presStyleCnt="13">
        <dgm:presLayoutVars>
          <dgm:bulletEnabled val="1"/>
        </dgm:presLayoutVars>
      </dgm:prSet>
      <dgm:spPr/>
    </dgm:pt>
    <dgm:pt modelId="{D95FCA32-C8DB-49B9-B57E-BFE9ED3ACC26}" type="pres">
      <dgm:prSet presAssocID="{E155AB47-A788-4B04-976D-5899A06E3E1D}" presName="sibTrans" presStyleLbl="sibTrans1D1" presStyleIdx="3" presStyleCnt="12"/>
      <dgm:spPr/>
    </dgm:pt>
    <dgm:pt modelId="{45AB1734-8A5A-4E9E-B06F-D72348D04948}" type="pres">
      <dgm:prSet presAssocID="{E155AB47-A788-4B04-976D-5899A06E3E1D}" presName="connectorText" presStyleLbl="sibTrans1D1" presStyleIdx="3" presStyleCnt="12"/>
      <dgm:spPr/>
    </dgm:pt>
    <dgm:pt modelId="{D18BBF75-CF47-47BC-82DA-37794A6E6737}" type="pres">
      <dgm:prSet presAssocID="{AC39FE07-5145-4817-A139-501A1101E5E2}" presName="node" presStyleLbl="node1" presStyleIdx="4" presStyleCnt="13">
        <dgm:presLayoutVars>
          <dgm:bulletEnabled val="1"/>
        </dgm:presLayoutVars>
      </dgm:prSet>
      <dgm:spPr/>
    </dgm:pt>
    <dgm:pt modelId="{0F25366B-23C2-43CA-A163-F3DE1C1E8D00}" type="pres">
      <dgm:prSet presAssocID="{D708A617-CC5A-4420-8E98-61F8FA58ADB5}" presName="sibTrans" presStyleLbl="sibTrans1D1" presStyleIdx="4" presStyleCnt="12"/>
      <dgm:spPr/>
    </dgm:pt>
    <dgm:pt modelId="{ED5AE9BE-CF4E-4ABB-B4FA-50F5C87C062E}" type="pres">
      <dgm:prSet presAssocID="{D708A617-CC5A-4420-8E98-61F8FA58ADB5}" presName="connectorText" presStyleLbl="sibTrans1D1" presStyleIdx="4" presStyleCnt="12"/>
      <dgm:spPr/>
    </dgm:pt>
    <dgm:pt modelId="{5E54E460-3564-4339-8071-7DB977253B66}" type="pres">
      <dgm:prSet presAssocID="{ED6CB29F-3E34-4EDB-BD96-126DDADC85F8}" presName="node" presStyleLbl="node1" presStyleIdx="5" presStyleCnt="13">
        <dgm:presLayoutVars>
          <dgm:bulletEnabled val="1"/>
        </dgm:presLayoutVars>
      </dgm:prSet>
      <dgm:spPr/>
    </dgm:pt>
    <dgm:pt modelId="{0E1E4872-1342-45DD-BADE-49A46658F51F}" type="pres">
      <dgm:prSet presAssocID="{97305451-24C4-451D-AE7B-CFE5DC4E58F7}" presName="sibTrans" presStyleLbl="sibTrans1D1" presStyleIdx="5" presStyleCnt="12"/>
      <dgm:spPr/>
    </dgm:pt>
    <dgm:pt modelId="{BA943450-BA68-484A-8911-0E0FD3E170BD}" type="pres">
      <dgm:prSet presAssocID="{97305451-24C4-451D-AE7B-CFE5DC4E58F7}" presName="connectorText" presStyleLbl="sibTrans1D1" presStyleIdx="5" presStyleCnt="12"/>
      <dgm:spPr/>
    </dgm:pt>
    <dgm:pt modelId="{79295B73-3127-4093-BDE0-EAB9837A4004}" type="pres">
      <dgm:prSet presAssocID="{C7A11E99-0471-4BAC-A205-70E20287DC53}" presName="node" presStyleLbl="node1" presStyleIdx="6" presStyleCnt="13">
        <dgm:presLayoutVars>
          <dgm:bulletEnabled val="1"/>
        </dgm:presLayoutVars>
      </dgm:prSet>
      <dgm:spPr/>
    </dgm:pt>
    <dgm:pt modelId="{CE83E07F-2AE2-4361-ACB4-52DDB05BBF0C}" type="pres">
      <dgm:prSet presAssocID="{75B977DF-28C7-4F41-806D-4A6C9B22DD3D}" presName="sibTrans" presStyleLbl="sibTrans1D1" presStyleIdx="6" presStyleCnt="12"/>
      <dgm:spPr/>
    </dgm:pt>
    <dgm:pt modelId="{57A86817-79B2-44CA-8F3D-11634C746C21}" type="pres">
      <dgm:prSet presAssocID="{75B977DF-28C7-4F41-806D-4A6C9B22DD3D}" presName="connectorText" presStyleLbl="sibTrans1D1" presStyleIdx="6" presStyleCnt="12"/>
      <dgm:spPr/>
    </dgm:pt>
    <dgm:pt modelId="{751FF795-A797-410D-8F80-61681608DB66}" type="pres">
      <dgm:prSet presAssocID="{A4ECD739-D59B-4AB9-B968-9FF5B2C94DB7}" presName="node" presStyleLbl="node1" presStyleIdx="7" presStyleCnt="13">
        <dgm:presLayoutVars>
          <dgm:bulletEnabled val="1"/>
        </dgm:presLayoutVars>
      </dgm:prSet>
      <dgm:spPr/>
    </dgm:pt>
    <dgm:pt modelId="{D2E03717-7597-4732-B63B-7287124EB3A3}" type="pres">
      <dgm:prSet presAssocID="{4A53F21E-E028-4CCF-825C-3676761DE8B5}" presName="sibTrans" presStyleLbl="sibTrans1D1" presStyleIdx="7" presStyleCnt="12"/>
      <dgm:spPr/>
    </dgm:pt>
    <dgm:pt modelId="{400CE09B-6EDE-4F1F-87BD-3A0780C4F496}" type="pres">
      <dgm:prSet presAssocID="{4A53F21E-E028-4CCF-825C-3676761DE8B5}" presName="connectorText" presStyleLbl="sibTrans1D1" presStyleIdx="7" presStyleCnt="12"/>
      <dgm:spPr/>
    </dgm:pt>
    <dgm:pt modelId="{623F422F-4194-4AC3-B9D5-E79A651F9B40}" type="pres">
      <dgm:prSet presAssocID="{219FBDDB-1FF8-4175-8852-FEC9A042E7BD}" presName="node" presStyleLbl="node1" presStyleIdx="8" presStyleCnt="13">
        <dgm:presLayoutVars>
          <dgm:bulletEnabled val="1"/>
        </dgm:presLayoutVars>
      </dgm:prSet>
      <dgm:spPr/>
    </dgm:pt>
    <dgm:pt modelId="{70174548-29F4-4E9A-B174-DCA33C500C17}" type="pres">
      <dgm:prSet presAssocID="{04CB56AB-30A1-4889-8422-0A2028718F07}" presName="sibTrans" presStyleLbl="sibTrans1D1" presStyleIdx="8" presStyleCnt="12"/>
      <dgm:spPr/>
    </dgm:pt>
    <dgm:pt modelId="{6DA833B7-9DDA-4C8B-9A94-B1758171A69F}" type="pres">
      <dgm:prSet presAssocID="{04CB56AB-30A1-4889-8422-0A2028718F07}" presName="connectorText" presStyleLbl="sibTrans1D1" presStyleIdx="8" presStyleCnt="12"/>
      <dgm:spPr/>
    </dgm:pt>
    <dgm:pt modelId="{FB7D2AA4-08ED-4A8A-98E8-6BEEA7A4CF39}" type="pres">
      <dgm:prSet presAssocID="{82163555-D980-4726-BFDF-708154F3C450}" presName="node" presStyleLbl="node1" presStyleIdx="9" presStyleCnt="13">
        <dgm:presLayoutVars>
          <dgm:bulletEnabled val="1"/>
        </dgm:presLayoutVars>
      </dgm:prSet>
      <dgm:spPr/>
    </dgm:pt>
    <dgm:pt modelId="{72B7AF66-9F23-4218-AEB8-DF4DD24A435B}" type="pres">
      <dgm:prSet presAssocID="{F421B3B2-6EC5-4302-B03C-88B83340C61E}" presName="sibTrans" presStyleLbl="sibTrans1D1" presStyleIdx="9" presStyleCnt="12"/>
      <dgm:spPr/>
    </dgm:pt>
    <dgm:pt modelId="{9DBBA185-DB9E-40A2-AFE7-5F419095F1F6}" type="pres">
      <dgm:prSet presAssocID="{F421B3B2-6EC5-4302-B03C-88B83340C61E}" presName="connectorText" presStyleLbl="sibTrans1D1" presStyleIdx="9" presStyleCnt="12"/>
      <dgm:spPr/>
    </dgm:pt>
    <dgm:pt modelId="{6D112EB4-3208-4662-B7BE-E7425C54133E}" type="pres">
      <dgm:prSet presAssocID="{92B04274-9978-4D8F-B079-307C8511297A}" presName="node" presStyleLbl="node1" presStyleIdx="10" presStyleCnt="13">
        <dgm:presLayoutVars>
          <dgm:bulletEnabled val="1"/>
        </dgm:presLayoutVars>
      </dgm:prSet>
      <dgm:spPr/>
    </dgm:pt>
    <dgm:pt modelId="{59F128EF-705B-4EB1-8141-656E7647E588}" type="pres">
      <dgm:prSet presAssocID="{3E716C38-6224-4702-AF75-317A05ED5E8D}" presName="sibTrans" presStyleLbl="sibTrans1D1" presStyleIdx="10" presStyleCnt="12"/>
      <dgm:spPr/>
    </dgm:pt>
    <dgm:pt modelId="{E265B881-5382-416B-930A-9B552688AE4D}" type="pres">
      <dgm:prSet presAssocID="{3E716C38-6224-4702-AF75-317A05ED5E8D}" presName="connectorText" presStyleLbl="sibTrans1D1" presStyleIdx="10" presStyleCnt="12"/>
      <dgm:spPr/>
    </dgm:pt>
    <dgm:pt modelId="{A7A0AB1A-337F-4E58-B97C-E25E024DFBCC}" type="pres">
      <dgm:prSet presAssocID="{80765DEC-C3E8-47AB-8EF7-BA281D1F5F55}" presName="node" presStyleLbl="node1" presStyleIdx="11" presStyleCnt="13">
        <dgm:presLayoutVars>
          <dgm:bulletEnabled val="1"/>
        </dgm:presLayoutVars>
      </dgm:prSet>
      <dgm:spPr/>
    </dgm:pt>
    <dgm:pt modelId="{822D4D93-BC96-49E0-9FA2-D515F14FA75C}" type="pres">
      <dgm:prSet presAssocID="{8A6C7616-E64E-4BAA-A12D-87276763EE22}" presName="sibTrans" presStyleLbl="sibTrans1D1" presStyleIdx="11" presStyleCnt="12"/>
      <dgm:spPr/>
    </dgm:pt>
    <dgm:pt modelId="{EDBD1375-A22D-431C-9552-D4F59B368C31}" type="pres">
      <dgm:prSet presAssocID="{8A6C7616-E64E-4BAA-A12D-87276763EE22}" presName="connectorText" presStyleLbl="sibTrans1D1" presStyleIdx="11" presStyleCnt="12"/>
      <dgm:spPr/>
    </dgm:pt>
    <dgm:pt modelId="{567C02C0-5E22-4654-ADC8-6D14835F163C}" type="pres">
      <dgm:prSet presAssocID="{7241BBC1-D2E6-42D0-A0B1-D829E80115F6}" presName="node" presStyleLbl="node1" presStyleIdx="12" presStyleCnt="13">
        <dgm:presLayoutVars>
          <dgm:bulletEnabled val="1"/>
        </dgm:presLayoutVars>
      </dgm:prSet>
      <dgm:spPr/>
    </dgm:pt>
  </dgm:ptLst>
  <dgm:cxnLst>
    <dgm:cxn modelId="{45354101-467E-46CA-9B09-A5B279CBE37F}" srcId="{1E490614-1578-4C95-9739-74F9CF256458}" destId="{303AD13D-D8E1-4878-B5CB-5D2F3CB0C800}" srcOrd="3" destOrd="0" parTransId="{837B3CFC-9ECB-4DEF-9F09-BDC99CE27283}" sibTransId="{E155AB47-A788-4B04-976D-5899A06E3E1D}"/>
    <dgm:cxn modelId="{CE36E20D-1A85-41C2-86E6-508E2D628EBA}" srcId="{1E490614-1578-4C95-9739-74F9CF256458}" destId="{A4ECD739-D59B-4AB9-B968-9FF5B2C94DB7}" srcOrd="7" destOrd="0" parTransId="{F31B4503-152D-46BF-B0D5-64321E5BDC0F}" sibTransId="{4A53F21E-E028-4CCF-825C-3676761DE8B5}"/>
    <dgm:cxn modelId="{EEA5B013-FE44-417D-81B3-B9522038D824}" type="presOf" srcId="{8A6C7616-E64E-4BAA-A12D-87276763EE22}" destId="{822D4D93-BC96-49E0-9FA2-D515F14FA75C}" srcOrd="0" destOrd="0" presId="urn:microsoft.com/office/officeart/2016/7/layout/RepeatingBendingProcessNew"/>
    <dgm:cxn modelId="{1DEB4416-9414-425C-99EA-6D8B880B16BA}" type="presOf" srcId="{3E716C38-6224-4702-AF75-317A05ED5E8D}" destId="{E265B881-5382-416B-930A-9B552688AE4D}" srcOrd="1" destOrd="0" presId="urn:microsoft.com/office/officeart/2016/7/layout/RepeatingBendingProcessNew"/>
    <dgm:cxn modelId="{E4CA9318-4AE2-4117-863D-34918C14F5D8}" type="presOf" srcId="{6B887F3D-8C2D-435B-B361-1C5FA5A9128A}" destId="{4442A43F-A4C9-43C5-8027-0C41CF1EC853}" srcOrd="0" destOrd="0" presId="urn:microsoft.com/office/officeart/2016/7/layout/RepeatingBendingProcessNew"/>
    <dgm:cxn modelId="{AC8F041A-AE81-4D26-A4D8-BDC9FD721B12}" type="presOf" srcId="{DB471186-4E74-4A90-9196-8E34199C719D}" destId="{A3F7C9C5-976E-43F3-A3F2-C49A6CD8149E}" srcOrd="0" destOrd="0" presId="urn:microsoft.com/office/officeart/2016/7/layout/RepeatingBendingProcessNew"/>
    <dgm:cxn modelId="{6077CA1A-A61E-4E32-AFC3-5E133AD8FBF4}" type="presOf" srcId="{1DAC3573-9EDE-4CFF-B120-CBCD452A7092}" destId="{452D7275-C60F-437F-89CB-C4406B34937A}" srcOrd="1" destOrd="0" presId="urn:microsoft.com/office/officeart/2016/7/layout/RepeatingBendingProcessNew"/>
    <dgm:cxn modelId="{BFDAED29-EB56-4C1F-BC75-722BE46075F9}" type="presOf" srcId="{4A53F21E-E028-4CCF-825C-3676761DE8B5}" destId="{D2E03717-7597-4732-B63B-7287124EB3A3}" srcOrd="0" destOrd="0" presId="urn:microsoft.com/office/officeart/2016/7/layout/RepeatingBendingProcessNew"/>
    <dgm:cxn modelId="{A99A102A-11EA-44A4-97B7-E0D30780761F}" srcId="{1E490614-1578-4C95-9739-74F9CF256458}" destId="{219FBDDB-1FF8-4175-8852-FEC9A042E7BD}" srcOrd="8" destOrd="0" parTransId="{24372973-A8CD-4F0A-8F8A-8FB311CB92D2}" sibTransId="{04CB56AB-30A1-4889-8422-0A2028718F07}"/>
    <dgm:cxn modelId="{0049B42A-B0D2-4346-81E1-F0429089DFE0}" type="presOf" srcId="{E155AB47-A788-4B04-976D-5899A06E3E1D}" destId="{D95FCA32-C8DB-49B9-B57E-BFE9ED3ACC26}" srcOrd="0" destOrd="0" presId="urn:microsoft.com/office/officeart/2016/7/layout/RepeatingBendingProcessNew"/>
    <dgm:cxn modelId="{B7678039-16D4-4219-B62E-2550B5B530DE}" type="presOf" srcId="{5987A3A8-D4E5-417C-BCAC-7F431343D267}" destId="{685C4143-6D80-4EC4-A484-24CEDBC8CE80}" srcOrd="0" destOrd="0" presId="urn:microsoft.com/office/officeart/2016/7/layout/RepeatingBendingProcessNew"/>
    <dgm:cxn modelId="{6983BA3E-3E3C-495D-B7D0-DFD3E43DB207}" type="presOf" srcId="{97305451-24C4-451D-AE7B-CFE5DC4E58F7}" destId="{BA943450-BA68-484A-8911-0E0FD3E170BD}" srcOrd="1" destOrd="0" presId="urn:microsoft.com/office/officeart/2016/7/layout/RepeatingBendingProcessNew"/>
    <dgm:cxn modelId="{C2BE3B5E-D0C7-4FC1-97F7-09B5C036E220}" type="presOf" srcId="{E155AB47-A788-4B04-976D-5899A06E3E1D}" destId="{45AB1734-8A5A-4E9E-B06F-D72348D04948}" srcOrd="1" destOrd="0" presId="urn:microsoft.com/office/officeart/2016/7/layout/RepeatingBendingProcessNew"/>
    <dgm:cxn modelId="{2CE96242-5E64-4C9D-8077-D584C1E57C75}" type="presOf" srcId="{D708A617-CC5A-4420-8E98-61F8FA58ADB5}" destId="{0F25366B-23C2-43CA-A163-F3DE1C1E8D00}" srcOrd="0" destOrd="0" presId="urn:microsoft.com/office/officeart/2016/7/layout/RepeatingBendingProcessNew"/>
    <dgm:cxn modelId="{6F8CF74A-FD2B-41CA-9CD3-04D3E93B16C0}" type="presOf" srcId="{5987A3A8-D4E5-417C-BCAC-7F431343D267}" destId="{CE62AEC9-081E-4292-AF9E-C15C729317F5}" srcOrd="1" destOrd="0" presId="urn:microsoft.com/office/officeart/2016/7/layout/RepeatingBendingProcessNew"/>
    <dgm:cxn modelId="{A969574E-3C2E-452D-B6C7-EC721D61CE3D}" type="presOf" srcId="{A4ECD739-D59B-4AB9-B968-9FF5B2C94DB7}" destId="{751FF795-A797-410D-8F80-61681608DB66}" srcOrd="0" destOrd="0" presId="urn:microsoft.com/office/officeart/2016/7/layout/RepeatingBendingProcessNew"/>
    <dgm:cxn modelId="{B2C9C470-4FA2-4DB3-8BA8-A4B925FC7C5A}" type="presOf" srcId="{04CB56AB-30A1-4889-8422-0A2028718F07}" destId="{6DA833B7-9DDA-4C8B-9A94-B1758171A69F}" srcOrd="1" destOrd="0" presId="urn:microsoft.com/office/officeart/2016/7/layout/RepeatingBendingProcessNew"/>
    <dgm:cxn modelId="{DC9DCC50-07BF-4E33-942E-A11288D5059E}" type="presOf" srcId="{F421B3B2-6EC5-4302-B03C-88B83340C61E}" destId="{9DBBA185-DB9E-40A2-AFE7-5F419095F1F6}" srcOrd="1" destOrd="0" presId="urn:microsoft.com/office/officeart/2016/7/layout/RepeatingBendingProcessNew"/>
    <dgm:cxn modelId="{E6187172-3A18-4C71-8E94-1244A5ED3567}" srcId="{1E490614-1578-4C95-9739-74F9CF256458}" destId="{92B04274-9978-4D8F-B079-307C8511297A}" srcOrd="10" destOrd="0" parTransId="{F320FA37-D33B-4C8C-A437-F2DA7F41983A}" sibTransId="{3E716C38-6224-4702-AF75-317A05ED5E8D}"/>
    <dgm:cxn modelId="{011DBD53-E1EF-49F6-996C-B9F77B1AFE10}" type="presOf" srcId="{4A53F21E-E028-4CCF-825C-3676761DE8B5}" destId="{400CE09B-6EDE-4F1F-87BD-3A0780C4F496}" srcOrd="1" destOrd="0" presId="urn:microsoft.com/office/officeart/2016/7/layout/RepeatingBendingProcessNew"/>
    <dgm:cxn modelId="{81F72277-3128-436C-B214-E18D9F46B850}" type="presOf" srcId="{3E716C38-6224-4702-AF75-317A05ED5E8D}" destId="{59F128EF-705B-4EB1-8141-656E7647E588}" srcOrd="0" destOrd="0" presId="urn:microsoft.com/office/officeart/2016/7/layout/RepeatingBendingProcessNew"/>
    <dgm:cxn modelId="{9CC07777-B167-4325-9949-65840294A15D}" srcId="{1E490614-1578-4C95-9739-74F9CF256458}" destId="{80765DEC-C3E8-47AB-8EF7-BA281D1F5F55}" srcOrd="11" destOrd="0" parTransId="{B487CB8A-D00C-41B4-AC6B-DBE53891CE87}" sibTransId="{8A6C7616-E64E-4BAA-A12D-87276763EE22}"/>
    <dgm:cxn modelId="{63E0A786-D916-42D8-B6F5-7DA2278F8E87}" type="presOf" srcId="{F421B3B2-6EC5-4302-B03C-88B83340C61E}" destId="{72B7AF66-9F23-4218-AEB8-DF4DD24A435B}" srcOrd="0" destOrd="0" presId="urn:microsoft.com/office/officeart/2016/7/layout/RepeatingBendingProcessNew"/>
    <dgm:cxn modelId="{8EC0F486-05A5-4AFE-9248-5D85A46E657D}" type="presOf" srcId="{219FBDDB-1FF8-4175-8852-FEC9A042E7BD}" destId="{623F422F-4194-4AC3-B9D5-E79A651F9B40}" srcOrd="0" destOrd="0" presId="urn:microsoft.com/office/officeart/2016/7/layout/RepeatingBendingProcessNew"/>
    <dgm:cxn modelId="{4EE1ED8D-DB55-4A38-B925-44C07A129A08}" type="presOf" srcId="{75B977DF-28C7-4F41-806D-4A6C9B22DD3D}" destId="{57A86817-79B2-44CA-8F3D-11634C746C21}" srcOrd="1" destOrd="0" presId="urn:microsoft.com/office/officeart/2016/7/layout/RepeatingBendingProcessNew"/>
    <dgm:cxn modelId="{334B9192-1173-443F-8690-34108594B339}" type="presOf" srcId="{B7C4E9D1-2E0B-4552-8C79-92EC88A27AC2}" destId="{88434762-DFE4-43A5-B1A1-169DD9FCF794}" srcOrd="1" destOrd="0" presId="urn:microsoft.com/office/officeart/2016/7/layout/RepeatingBendingProcessNew"/>
    <dgm:cxn modelId="{A5041695-0EB3-45DA-B72F-8D87B2F472B3}" srcId="{1E490614-1578-4C95-9739-74F9CF256458}" destId="{7241BBC1-D2E6-42D0-A0B1-D829E80115F6}" srcOrd="12" destOrd="0" parTransId="{ADA475B6-D43F-442C-9134-2FFD223D8298}" sibTransId="{CC9654BB-DD06-4213-AA30-9D5F28A49258}"/>
    <dgm:cxn modelId="{AC69119D-B668-43F6-AE7F-4AD95C772ECB}" type="presOf" srcId="{D708A617-CC5A-4420-8E98-61F8FA58ADB5}" destId="{ED5AE9BE-CF4E-4ABB-B4FA-50F5C87C062E}" srcOrd="1" destOrd="0" presId="urn:microsoft.com/office/officeart/2016/7/layout/RepeatingBendingProcessNew"/>
    <dgm:cxn modelId="{6AB109A2-644E-451C-803A-B3223A5CE496}" type="presOf" srcId="{8A6C7616-E64E-4BAA-A12D-87276763EE22}" destId="{EDBD1375-A22D-431C-9552-D4F59B368C31}" srcOrd="1" destOrd="0" presId="urn:microsoft.com/office/officeart/2016/7/layout/RepeatingBendingProcessNew"/>
    <dgm:cxn modelId="{6205DAA3-9F1B-4A0C-B0D2-B163922AD184}" srcId="{1E490614-1578-4C95-9739-74F9CF256458}" destId="{174D5809-790E-4B54-B96B-1BF64C03282E}" srcOrd="1" destOrd="0" parTransId="{09D85275-9099-4D48-837C-0237E5A4510F}" sibTransId="{5987A3A8-D4E5-417C-BCAC-7F431343D267}"/>
    <dgm:cxn modelId="{A24FB4A8-D2F8-4FE0-AB06-3A252CD58A99}" type="presOf" srcId="{92B04274-9978-4D8F-B079-307C8511297A}" destId="{6D112EB4-3208-4662-B7BE-E7425C54133E}" srcOrd="0" destOrd="0" presId="urn:microsoft.com/office/officeart/2016/7/layout/RepeatingBendingProcessNew"/>
    <dgm:cxn modelId="{C2ED7DA9-D97D-4B66-94B4-AADD95648C7C}" type="presOf" srcId="{1DAC3573-9EDE-4CFF-B120-CBCD452A7092}" destId="{687DEA12-9B74-41A4-90B5-A6E9FBD7B6CC}" srcOrd="0" destOrd="0" presId="urn:microsoft.com/office/officeart/2016/7/layout/RepeatingBendingProcessNew"/>
    <dgm:cxn modelId="{C0C5D5AD-2D90-492F-8622-08F85140BE2A}" type="presOf" srcId="{80765DEC-C3E8-47AB-8EF7-BA281D1F5F55}" destId="{A7A0AB1A-337F-4E58-B97C-E25E024DFBCC}" srcOrd="0" destOrd="0" presId="urn:microsoft.com/office/officeart/2016/7/layout/RepeatingBendingProcessNew"/>
    <dgm:cxn modelId="{FB0DABAE-5815-4D5C-9ABE-9A5B49D1E03E}" srcId="{1E490614-1578-4C95-9739-74F9CF256458}" destId="{ED6CB29F-3E34-4EDB-BD96-126DDADC85F8}" srcOrd="5" destOrd="0" parTransId="{3C712234-C822-47B3-AE20-917184B12E8B}" sibTransId="{97305451-24C4-451D-AE7B-CFE5DC4E58F7}"/>
    <dgm:cxn modelId="{C0F1B2B0-42C5-48DB-990D-A0C4C434EA56}" type="presOf" srcId="{174D5809-790E-4B54-B96B-1BF64C03282E}" destId="{6058E38A-A64A-4C66-A10B-379EFEAF0AF7}" srcOrd="0" destOrd="0" presId="urn:microsoft.com/office/officeart/2016/7/layout/RepeatingBendingProcessNew"/>
    <dgm:cxn modelId="{C10411B2-6BCE-4C32-8254-7D5B4D53934B}" type="presOf" srcId="{7241BBC1-D2E6-42D0-A0B1-D829E80115F6}" destId="{567C02C0-5E22-4654-ADC8-6D14835F163C}" srcOrd="0" destOrd="0" presId="urn:microsoft.com/office/officeart/2016/7/layout/RepeatingBendingProcessNew"/>
    <dgm:cxn modelId="{53735EB5-759C-423B-86F7-282333278A17}" type="presOf" srcId="{B7C4E9D1-2E0B-4552-8C79-92EC88A27AC2}" destId="{8D349F5F-34C1-4AEB-9F03-5BDA8E85178E}" srcOrd="0" destOrd="0" presId="urn:microsoft.com/office/officeart/2016/7/layout/RepeatingBendingProcessNew"/>
    <dgm:cxn modelId="{9D5A4AB6-B717-41D0-A127-17E509C231B1}" srcId="{1E490614-1578-4C95-9739-74F9CF256458}" destId="{AC39FE07-5145-4817-A139-501A1101E5E2}" srcOrd="4" destOrd="0" parTransId="{0A9A91C8-3CD1-48FC-AD13-CFE33CD6893E}" sibTransId="{D708A617-CC5A-4420-8E98-61F8FA58ADB5}"/>
    <dgm:cxn modelId="{A642B1B9-E919-4DF1-8C5E-04DF1962012C}" srcId="{1E490614-1578-4C95-9739-74F9CF256458}" destId="{DB471186-4E74-4A90-9196-8E34199C719D}" srcOrd="0" destOrd="0" parTransId="{1A6D5206-BD98-444E-8E1C-84E7FDDA3093}" sibTransId="{1DAC3573-9EDE-4CFF-B120-CBCD452A7092}"/>
    <dgm:cxn modelId="{D8B568BF-C5EA-44F8-822B-7137C81E5743}" type="presOf" srcId="{75B977DF-28C7-4F41-806D-4A6C9B22DD3D}" destId="{CE83E07F-2AE2-4361-ACB4-52DDB05BBF0C}" srcOrd="0" destOrd="0" presId="urn:microsoft.com/office/officeart/2016/7/layout/RepeatingBendingProcessNew"/>
    <dgm:cxn modelId="{320732C1-BBC5-42C4-B824-7787DDA14349}" type="presOf" srcId="{C7A11E99-0471-4BAC-A205-70E20287DC53}" destId="{79295B73-3127-4093-BDE0-EAB9837A4004}" srcOrd="0" destOrd="0" presId="urn:microsoft.com/office/officeart/2016/7/layout/RepeatingBendingProcessNew"/>
    <dgm:cxn modelId="{63294AC1-6D43-4D09-903B-8C59F50214C9}" type="presOf" srcId="{1E490614-1578-4C95-9739-74F9CF256458}" destId="{35169C7B-1B50-4438-AC97-6167DEA0B5C2}" srcOrd="0" destOrd="0" presId="urn:microsoft.com/office/officeart/2016/7/layout/RepeatingBendingProcessNew"/>
    <dgm:cxn modelId="{54A928C6-8BD8-44D0-BB6C-C23D7BA08F02}" type="presOf" srcId="{04CB56AB-30A1-4889-8422-0A2028718F07}" destId="{70174548-29F4-4E9A-B174-DCA33C500C17}" srcOrd="0" destOrd="0" presId="urn:microsoft.com/office/officeart/2016/7/layout/RepeatingBendingProcessNew"/>
    <dgm:cxn modelId="{1F8164C9-95A7-485C-BEF6-AE6603207456}" type="presOf" srcId="{97305451-24C4-451D-AE7B-CFE5DC4E58F7}" destId="{0E1E4872-1342-45DD-BADE-49A46658F51F}" srcOrd="0" destOrd="0" presId="urn:microsoft.com/office/officeart/2016/7/layout/RepeatingBendingProcessNew"/>
    <dgm:cxn modelId="{E0DE01CA-C438-425B-8E25-A3091FD9E806}" type="presOf" srcId="{ED6CB29F-3E34-4EDB-BD96-126DDADC85F8}" destId="{5E54E460-3564-4339-8071-7DB977253B66}" srcOrd="0" destOrd="0" presId="urn:microsoft.com/office/officeart/2016/7/layout/RepeatingBendingProcessNew"/>
    <dgm:cxn modelId="{27095AD4-E358-4D10-8F52-DB80B53D092F}" type="presOf" srcId="{303AD13D-D8E1-4878-B5CB-5D2F3CB0C800}" destId="{D11E79D8-55A9-4A75-9B46-93D4E56ABE48}" srcOrd="0" destOrd="0" presId="urn:microsoft.com/office/officeart/2016/7/layout/RepeatingBendingProcessNew"/>
    <dgm:cxn modelId="{FF5F2ED9-984C-4519-B53D-2E03CF2BB424}" srcId="{1E490614-1578-4C95-9739-74F9CF256458}" destId="{C7A11E99-0471-4BAC-A205-70E20287DC53}" srcOrd="6" destOrd="0" parTransId="{A72E3890-7F9E-4B22-9982-F303B0BD9D66}" sibTransId="{75B977DF-28C7-4F41-806D-4A6C9B22DD3D}"/>
    <dgm:cxn modelId="{61408EE2-61B1-4153-8BA6-5EC55E0FAE58}" srcId="{1E490614-1578-4C95-9739-74F9CF256458}" destId="{82163555-D980-4726-BFDF-708154F3C450}" srcOrd="9" destOrd="0" parTransId="{93A1AAE6-DE05-46D2-BB9B-5B061A68119E}" sibTransId="{F421B3B2-6EC5-4302-B03C-88B83340C61E}"/>
    <dgm:cxn modelId="{044053F3-EA75-4E46-A90D-3C408E068B97}" type="presOf" srcId="{82163555-D980-4726-BFDF-708154F3C450}" destId="{FB7D2AA4-08ED-4A8A-98E8-6BEEA7A4CF39}" srcOrd="0" destOrd="0" presId="urn:microsoft.com/office/officeart/2016/7/layout/RepeatingBendingProcessNew"/>
    <dgm:cxn modelId="{1D1EEDF4-3DA9-402B-A19D-D980278291B8}" srcId="{1E490614-1578-4C95-9739-74F9CF256458}" destId="{6B887F3D-8C2D-435B-B361-1C5FA5A9128A}" srcOrd="2" destOrd="0" parTransId="{4C6641ED-48C7-49C1-AC1E-92B1C4D6D5CD}" sibTransId="{B7C4E9D1-2E0B-4552-8C79-92EC88A27AC2}"/>
    <dgm:cxn modelId="{EC45B9FE-06BC-43AC-BD2F-C36C597CF004}" type="presOf" srcId="{AC39FE07-5145-4817-A139-501A1101E5E2}" destId="{D18BBF75-CF47-47BC-82DA-37794A6E6737}" srcOrd="0" destOrd="0" presId="urn:microsoft.com/office/officeart/2016/7/layout/RepeatingBendingProcessNew"/>
    <dgm:cxn modelId="{4520DA6D-BD54-45DA-A370-2B5AEFA932E6}" type="presParOf" srcId="{35169C7B-1B50-4438-AC97-6167DEA0B5C2}" destId="{A3F7C9C5-976E-43F3-A3F2-C49A6CD8149E}" srcOrd="0" destOrd="0" presId="urn:microsoft.com/office/officeart/2016/7/layout/RepeatingBendingProcessNew"/>
    <dgm:cxn modelId="{363AD372-4DB6-42FF-891F-184BF24CD251}" type="presParOf" srcId="{35169C7B-1B50-4438-AC97-6167DEA0B5C2}" destId="{687DEA12-9B74-41A4-90B5-A6E9FBD7B6CC}" srcOrd="1" destOrd="0" presId="urn:microsoft.com/office/officeart/2016/7/layout/RepeatingBendingProcessNew"/>
    <dgm:cxn modelId="{920DE83B-8937-467B-8E34-BEC7F6A3FEBB}" type="presParOf" srcId="{687DEA12-9B74-41A4-90B5-A6E9FBD7B6CC}" destId="{452D7275-C60F-437F-89CB-C4406B34937A}" srcOrd="0" destOrd="0" presId="urn:microsoft.com/office/officeart/2016/7/layout/RepeatingBendingProcessNew"/>
    <dgm:cxn modelId="{F71B992A-70CA-48C4-9846-D1348107CCF4}" type="presParOf" srcId="{35169C7B-1B50-4438-AC97-6167DEA0B5C2}" destId="{6058E38A-A64A-4C66-A10B-379EFEAF0AF7}" srcOrd="2" destOrd="0" presId="urn:microsoft.com/office/officeart/2016/7/layout/RepeatingBendingProcessNew"/>
    <dgm:cxn modelId="{8C53A14A-5C85-4141-B5E9-864C49A3CF8A}" type="presParOf" srcId="{35169C7B-1B50-4438-AC97-6167DEA0B5C2}" destId="{685C4143-6D80-4EC4-A484-24CEDBC8CE80}" srcOrd="3" destOrd="0" presId="urn:microsoft.com/office/officeart/2016/7/layout/RepeatingBendingProcessNew"/>
    <dgm:cxn modelId="{4519BC44-A6DD-49F9-ADB4-5177DE0B7D9B}" type="presParOf" srcId="{685C4143-6D80-4EC4-A484-24CEDBC8CE80}" destId="{CE62AEC9-081E-4292-AF9E-C15C729317F5}" srcOrd="0" destOrd="0" presId="urn:microsoft.com/office/officeart/2016/7/layout/RepeatingBendingProcessNew"/>
    <dgm:cxn modelId="{7B846DAF-133C-4B82-A6D5-36EAB96E22E0}" type="presParOf" srcId="{35169C7B-1B50-4438-AC97-6167DEA0B5C2}" destId="{4442A43F-A4C9-43C5-8027-0C41CF1EC853}" srcOrd="4" destOrd="0" presId="urn:microsoft.com/office/officeart/2016/7/layout/RepeatingBendingProcessNew"/>
    <dgm:cxn modelId="{178B8D52-6A23-4ABC-8DC5-AA3B1246A5BB}" type="presParOf" srcId="{35169C7B-1B50-4438-AC97-6167DEA0B5C2}" destId="{8D349F5F-34C1-4AEB-9F03-5BDA8E85178E}" srcOrd="5" destOrd="0" presId="urn:microsoft.com/office/officeart/2016/7/layout/RepeatingBendingProcessNew"/>
    <dgm:cxn modelId="{69FD21AE-2582-4A18-8C2B-C1BDE44D6E86}" type="presParOf" srcId="{8D349F5F-34C1-4AEB-9F03-5BDA8E85178E}" destId="{88434762-DFE4-43A5-B1A1-169DD9FCF794}" srcOrd="0" destOrd="0" presId="urn:microsoft.com/office/officeart/2016/7/layout/RepeatingBendingProcessNew"/>
    <dgm:cxn modelId="{82C9FCAA-1B2A-4479-98A2-7AEC20B8965C}" type="presParOf" srcId="{35169C7B-1B50-4438-AC97-6167DEA0B5C2}" destId="{D11E79D8-55A9-4A75-9B46-93D4E56ABE48}" srcOrd="6" destOrd="0" presId="urn:microsoft.com/office/officeart/2016/7/layout/RepeatingBendingProcessNew"/>
    <dgm:cxn modelId="{FFBEFDE3-4DC1-4BBC-B0B9-57F05E735E5F}" type="presParOf" srcId="{35169C7B-1B50-4438-AC97-6167DEA0B5C2}" destId="{D95FCA32-C8DB-49B9-B57E-BFE9ED3ACC26}" srcOrd="7" destOrd="0" presId="urn:microsoft.com/office/officeart/2016/7/layout/RepeatingBendingProcessNew"/>
    <dgm:cxn modelId="{B12DF867-9AAE-4C56-B86A-E842318231FB}" type="presParOf" srcId="{D95FCA32-C8DB-49B9-B57E-BFE9ED3ACC26}" destId="{45AB1734-8A5A-4E9E-B06F-D72348D04948}" srcOrd="0" destOrd="0" presId="urn:microsoft.com/office/officeart/2016/7/layout/RepeatingBendingProcessNew"/>
    <dgm:cxn modelId="{AFE53636-2D70-404D-AD8B-FFD226C099EB}" type="presParOf" srcId="{35169C7B-1B50-4438-AC97-6167DEA0B5C2}" destId="{D18BBF75-CF47-47BC-82DA-37794A6E6737}" srcOrd="8" destOrd="0" presId="urn:microsoft.com/office/officeart/2016/7/layout/RepeatingBendingProcessNew"/>
    <dgm:cxn modelId="{D1853BF7-5D02-4016-B00A-83F4E1CD60BF}" type="presParOf" srcId="{35169C7B-1B50-4438-AC97-6167DEA0B5C2}" destId="{0F25366B-23C2-43CA-A163-F3DE1C1E8D00}" srcOrd="9" destOrd="0" presId="urn:microsoft.com/office/officeart/2016/7/layout/RepeatingBendingProcessNew"/>
    <dgm:cxn modelId="{178FCF8A-35CC-47E8-B7AC-18D2C9CF9285}" type="presParOf" srcId="{0F25366B-23C2-43CA-A163-F3DE1C1E8D00}" destId="{ED5AE9BE-CF4E-4ABB-B4FA-50F5C87C062E}" srcOrd="0" destOrd="0" presId="urn:microsoft.com/office/officeart/2016/7/layout/RepeatingBendingProcessNew"/>
    <dgm:cxn modelId="{51205905-D960-4D86-A704-C178EACBE886}" type="presParOf" srcId="{35169C7B-1B50-4438-AC97-6167DEA0B5C2}" destId="{5E54E460-3564-4339-8071-7DB977253B66}" srcOrd="10" destOrd="0" presId="urn:microsoft.com/office/officeart/2016/7/layout/RepeatingBendingProcessNew"/>
    <dgm:cxn modelId="{54C6520D-A7B0-4B6E-B3CF-7631A4D56458}" type="presParOf" srcId="{35169C7B-1B50-4438-AC97-6167DEA0B5C2}" destId="{0E1E4872-1342-45DD-BADE-49A46658F51F}" srcOrd="11" destOrd="0" presId="urn:microsoft.com/office/officeart/2016/7/layout/RepeatingBendingProcessNew"/>
    <dgm:cxn modelId="{1C16B1F0-C48B-4ED3-9D98-B68C5EC66AA0}" type="presParOf" srcId="{0E1E4872-1342-45DD-BADE-49A46658F51F}" destId="{BA943450-BA68-484A-8911-0E0FD3E170BD}" srcOrd="0" destOrd="0" presId="urn:microsoft.com/office/officeart/2016/7/layout/RepeatingBendingProcessNew"/>
    <dgm:cxn modelId="{BCB25BDB-AD4D-436A-9222-AB15839053CA}" type="presParOf" srcId="{35169C7B-1B50-4438-AC97-6167DEA0B5C2}" destId="{79295B73-3127-4093-BDE0-EAB9837A4004}" srcOrd="12" destOrd="0" presId="urn:microsoft.com/office/officeart/2016/7/layout/RepeatingBendingProcessNew"/>
    <dgm:cxn modelId="{FE80899E-B0B0-4065-879A-D9A7015F9A16}" type="presParOf" srcId="{35169C7B-1B50-4438-AC97-6167DEA0B5C2}" destId="{CE83E07F-2AE2-4361-ACB4-52DDB05BBF0C}" srcOrd="13" destOrd="0" presId="urn:microsoft.com/office/officeart/2016/7/layout/RepeatingBendingProcessNew"/>
    <dgm:cxn modelId="{200FCE35-712B-4323-8B93-47DF4184A88D}" type="presParOf" srcId="{CE83E07F-2AE2-4361-ACB4-52DDB05BBF0C}" destId="{57A86817-79B2-44CA-8F3D-11634C746C21}" srcOrd="0" destOrd="0" presId="urn:microsoft.com/office/officeart/2016/7/layout/RepeatingBendingProcessNew"/>
    <dgm:cxn modelId="{D1B30A7D-B4DD-41C2-BC16-32DB93A77FAF}" type="presParOf" srcId="{35169C7B-1B50-4438-AC97-6167DEA0B5C2}" destId="{751FF795-A797-410D-8F80-61681608DB66}" srcOrd="14" destOrd="0" presId="urn:microsoft.com/office/officeart/2016/7/layout/RepeatingBendingProcessNew"/>
    <dgm:cxn modelId="{1FBE6B41-70DE-4823-89EC-D7F5F5CE63AD}" type="presParOf" srcId="{35169C7B-1B50-4438-AC97-6167DEA0B5C2}" destId="{D2E03717-7597-4732-B63B-7287124EB3A3}" srcOrd="15" destOrd="0" presId="urn:microsoft.com/office/officeart/2016/7/layout/RepeatingBendingProcessNew"/>
    <dgm:cxn modelId="{52FE16DC-C5BF-47AE-9591-9E4BB10BE1E5}" type="presParOf" srcId="{D2E03717-7597-4732-B63B-7287124EB3A3}" destId="{400CE09B-6EDE-4F1F-87BD-3A0780C4F496}" srcOrd="0" destOrd="0" presId="urn:microsoft.com/office/officeart/2016/7/layout/RepeatingBendingProcessNew"/>
    <dgm:cxn modelId="{C0A5AC19-B89C-4F13-AD89-983D93D16227}" type="presParOf" srcId="{35169C7B-1B50-4438-AC97-6167DEA0B5C2}" destId="{623F422F-4194-4AC3-B9D5-E79A651F9B40}" srcOrd="16" destOrd="0" presId="urn:microsoft.com/office/officeart/2016/7/layout/RepeatingBendingProcessNew"/>
    <dgm:cxn modelId="{08846737-7321-40BD-B871-7A841E023D8E}" type="presParOf" srcId="{35169C7B-1B50-4438-AC97-6167DEA0B5C2}" destId="{70174548-29F4-4E9A-B174-DCA33C500C17}" srcOrd="17" destOrd="0" presId="urn:microsoft.com/office/officeart/2016/7/layout/RepeatingBendingProcessNew"/>
    <dgm:cxn modelId="{5FF0C509-233C-4CF8-A6E7-76EA7C4A659D}" type="presParOf" srcId="{70174548-29F4-4E9A-B174-DCA33C500C17}" destId="{6DA833B7-9DDA-4C8B-9A94-B1758171A69F}" srcOrd="0" destOrd="0" presId="urn:microsoft.com/office/officeart/2016/7/layout/RepeatingBendingProcessNew"/>
    <dgm:cxn modelId="{FBB2AB2D-0CC3-4022-AF22-7FA344D760B2}" type="presParOf" srcId="{35169C7B-1B50-4438-AC97-6167DEA0B5C2}" destId="{FB7D2AA4-08ED-4A8A-98E8-6BEEA7A4CF39}" srcOrd="18" destOrd="0" presId="urn:microsoft.com/office/officeart/2016/7/layout/RepeatingBendingProcessNew"/>
    <dgm:cxn modelId="{35449F40-D644-4F0D-BE31-AE1D443CBC56}" type="presParOf" srcId="{35169C7B-1B50-4438-AC97-6167DEA0B5C2}" destId="{72B7AF66-9F23-4218-AEB8-DF4DD24A435B}" srcOrd="19" destOrd="0" presId="urn:microsoft.com/office/officeart/2016/7/layout/RepeatingBendingProcessNew"/>
    <dgm:cxn modelId="{4BDA3076-43F0-4D67-BB80-60FFF2EF6249}" type="presParOf" srcId="{72B7AF66-9F23-4218-AEB8-DF4DD24A435B}" destId="{9DBBA185-DB9E-40A2-AFE7-5F419095F1F6}" srcOrd="0" destOrd="0" presId="urn:microsoft.com/office/officeart/2016/7/layout/RepeatingBendingProcessNew"/>
    <dgm:cxn modelId="{6209234E-6868-4921-8511-4013A482E20E}" type="presParOf" srcId="{35169C7B-1B50-4438-AC97-6167DEA0B5C2}" destId="{6D112EB4-3208-4662-B7BE-E7425C54133E}" srcOrd="20" destOrd="0" presId="urn:microsoft.com/office/officeart/2016/7/layout/RepeatingBendingProcessNew"/>
    <dgm:cxn modelId="{19B438C3-9B5F-438B-9509-F5A8A2A6A16E}" type="presParOf" srcId="{35169C7B-1B50-4438-AC97-6167DEA0B5C2}" destId="{59F128EF-705B-4EB1-8141-656E7647E588}" srcOrd="21" destOrd="0" presId="urn:microsoft.com/office/officeart/2016/7/layout/RepeatingBendingProcessNew"/>
    <dgm:cxn modelId="{2760F747-EC5B-4C3A-B9CE-C79D1ACFD70D}" type="presParOf" srcId="{59F128EF-705B-4EB1-8141-656E7647E588}" destId="{E265B881-5382-416B-930A-9B552688AE4D}" srcOrd="0" destOrd="0" presId="urn:microsoft.com/office/officeart/2016/7/layout/RepeatingBendingProcessNew"/>
    <dgm:cxn modelId="{F1AB6211-85A8-49BC-9E78-B2A3C0B99BCD}" type="presParOf" srcId="{35169C7B-1B50-4438-AC97-6167DEA0B5C2}" destId="{A7A0AB1A-337F-4E58-B97C-E25E024DFBCC}" srcOrd="22" destOrd="0" presId="urn:microsoft.com/office/officeart/2016/7/layout/RepeatingBendingProcessNew"/>
    <dgm:cxn modelId="{1A31C428-0FDA-4FAC-9A2E-17757EEAC3D3}" type="presParOf" srcId="{35169C7B-1B50-4438-AC97-6167DEA0B5C2}" destId="{822D4D93-BC96-49E0-9FA2-D515F14FA75C}" srcOrd="23" destOrd="0" presId="urn:microsoft.com/office/officeart/2016/7/layout/RepeatingBendingProcessNew"/>
    <dgm:cxn modelId="{477D1C0D-BB47-4F42-95BB-0BF78A63A067}" type="presParOf" srcId="{822D4D93-BC96-49E0-9FA2-D515F14FA75C}" destId="{EDBD1375-A22D-431C-9552-D4F59B368C31}" srcOrd="0" destOrd="0" presId="urn:microsoft.com/office/officeart/2016/7/layout/RepeatingBendingProcessNew"/>
    <dgm:cxn modelId="{ED76CE1A-E9E7-43E2-B1D6-42ED15C1A248}" type="presParOf" srcId="{35169C7B-1B50-4438-AC97-6167DEA0B5C2}" destId="{567C02C0-5E22-4654-ADC8-6D14835F163C}" srcOrd="2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DE2F5A-8B98-44E1-8315-DB756D1126B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DC1A5B7-03AB-44BE-A4F8-1888E9A2E569}">
      <dgm:prSet/>
      <dgm:spPr/>
      <dgm:t>
        <a:bodyPr/>
        <a:lstStyle/>
        <a:p>
          <a:r>
            <a:rPr lang="en-GB"/>
            <a:t>2.Insert hyperlink:</a:t>
          </a:r>
          <a:endParaRPr lang="en-US"/>
        </a:p>
      </dgm:t>
    </dgm:pt>
    <dgm:pt modelId="{445182CF-CB8C-4C13-8189-6ACD8D669D64}" type="parTrans" cxnId="{EE25BD48-3763-429D-926F-643C4DF81E70}">
      <dgm:prSet/>
      <dgm:spPr/>
      <dgm:t>
        <a:bodyPr/>
        <a:lstStyle/>
        <a:p>
          <a:endParaRPr lang="en-US"/>
        </a:p>
      </dgm:t>
    </dgm:pt>
    <dgm:pt modelId="{C2D2B2C2-3E00-40F7-9D1F-16BED7845680}" type="sibTrans" cxnId="{EE25BD48-3763-429D-926F-643C4DF81E70}">
      <dgm:prSet/>
      <dgm:spPr/>
      <dgm:t>
        <a:bodyPr/>
        <a:lstStyle/>
        <a:p>
          <a:endParaRPr lang="en-US"/>
        </a:p>
      </dgm:t>
    </dgm:pt>
    <dgm:pt modelId="{99FC24C8-9B10-466C-B117-99AB9D6CD1A9}">
      <dgm:prSet/>
      <dgm:spPr/>
      <dgm:t>
        <a:bodyPr/>
        <a:lstStyle/>
        <a:p>
          <a:r>
            <a:rPr lang="en-GB"/>
            <a:t>Go to the “ Insert “tab on the ribbon </a:t>
          </a:r>
          <a:endParaRPr lang="en-US"/>
        </a:p>
      </dgm:t>
    </dgm:pt>
    <dgm:pt modelId="{FEEE3D47-E653-4BE4-BF60-9FAE5C61AB16}" type="parTrans" cxnId="{1C72AF24-94E4-409E-9838-203247EE0632}">
      <dgm:prSet/>
      <dgm:spPr/>
      <dgm:t>
        <a:bodyPr/>
        <a:lstStyle/>
        <a:p>
          <a:endParaRPr lang="en-US"/>
        </a:p>
      </dgm:t>
    </dgm:pt>
    <dgm:pt modelId="{785B8C19-966E-4426-9DC6-C276AF6312BE}" type="sibTrans" cxnId="{1C72AF24-94E4-409E-9838-203247EE0632}">
      <dgm:prSet/>
      <dgm:spPr/>
      <dgm:t>
        <a:bodyPr/>
        <a:lstStyle/>
        <a:p>
          <a:endParaRPr lang="en-US"/>
        </a:p>
      </dgm:t>
    </dgm:pt>
    <dgm:pt modelId="{6830A92F-7D45-420A-ABED-B458FA9B18C8}">
      <dgm:prSet/>
      <dgm:spPr/>
      <dgm:t>
        <a:bodyPr/>
        <a:lstStyle/>
        <a:p>
          <a:r>
            <a:rPr lang="en-GB"/>
            <a:t>Click on “ Link”.</a:t>
          </a:r>
          <a:endParaRPr lang="en-US"/>
        </a:p>
      </dgm:t>
    </dgm:pt>
    <dgm:pt modelId="{02783F28-605F-470A-BC16-054075BA9588}" type="parTrans" cxnId="{98A24AE7-0A55-4B6E-95C8-533A7F5004FC}">
      <dgm:prSet/>
      <dgm:spPr/>
      <dgm:t>
        <a:bodyPr/>
        <a:lstStyle/>
        <a:p>
          <a:endParaRPr lang="en-US"/>
        </a:p>
      </dgm:t>
    </dgm:pt>
    <dgm:pt modelId="{4B9DE5DE-630A-4FAA-8723-E50B0B3406C6}" type="sibTrans" cxnId="{98A24AE7-0A55-4B6E-95C8-533A7F5004FC}">
      <dgm:prSet/>
      <dgm:spPr/>
      <dgm:t>
        <a:bodyPr/>
        <a:lstStyle/>
        <a:p>
          <a:endParaRPr lang="en-US"/>
        </a:p>
      </dgm:t>
    </dgm:pt>
    <dgm:pt modelId="{DEBEE138-D301-4819-9107-9E4F5A75DC10}">
      <dgm:prSet/>
      <dgm:spPr/>
      <dgm:t>
        <a:bodyPr/>
        <a:lstStyle/>
        <a:p>
          <a:r>
            <a:rPr lang="en-GB"/>
            <a:t>A dropdown menu will appear , showing recent link and files </a:t>
          </a:r>
          <a:endParaRPr lang="en-US"/>
        </a:p>
      </dgm:t>
    </dgm:pt>
    <dgm:pt modelId="{35AB2D68-5BFA-42F1-9611-95AA9FAE255A}" type="parTrans" cxnId="{1C8DF7EF-5809-42A7-A356-135B1E8EEF1A}">
      <dgm:prSet/>
      <dgm:spPr/>
      <dgm:t>
        <a:bodyPr/>
        <a:lstStyle/>
        <a:p>
          <a:endParaRPr lang="en-US"/>
        </a:p>
      </dgm:t>
    </dgm:pt>
    <dgm:pt modelId="{7E4ACE30-842E-4DFE-A17E-C55E2E8FDD9B}" type="sibTrans" cxnId="{1C8DF7EF-5809-42A7-A356-135B1E8EEF1A}">
      <dgm:prSet/>
      <dgm:spPr/>
      <dgm:t>
        <a:bodyPr/>
        <a:lstStyle/>
        <a:p>
          <a:endParaRPr lang="en-US"/>
        </a:p>
      </dgm:t>
    </dgm:pt>
    <dgm:pt modelId="{E3FEE5AB-8C1C-4185-A937-4B797C2CA825}">
      <dgm:prSet/>
      <dgm:spPr/>
      <dgm:t>
        <a:bodyPr/>
        <a:lstStyle/>
        <a:p>
          <a:r>
            <a:rPr lang="en-GB"/>
            <a:t>Choose “ Insert Link at the bottom </a:t>
          </a:r>
          <a:endParaRPr lang="en-US"/>
        </a:p>
      </dgm:t>
    </dgm:pt>
    <dgm:pt modelId="{AE04908C-F977-4826-B11B-5CDFF2A41323}" type="parTrans" cxnId="{D2AEC5FA-4B84-4019-936C-0FF99E384724}">
      <dgm:prSet/>
      <dgm:spPr/>
      <dgm:t>
        <a:bodyPr/>
        <a:lstStyle/>
        <a:p>
          <a:endParaRPr lang="en-US"/>
        </a:p>
      </dgm:t>
    </dgm:pt>
    <dgm:pt modelId="{964A001D-D5EB-4564-B450-E4C3AADAF953}" type="sibTrans" cxnId="{D2AEC5FA-4B84-4019-936C-0FF99E384724}">
      <dgm:prSet/>
      <dgm:spPr/>
      <dgm:t>
        <a:bodyPr/>
        <a:lstStyle/>
        <a:p>
          <a:endParaRPr lang="en-US"/>
        </a:p>
      </dgm:t>
    </dgm:pt>
    <dgm:pt modelId="{79443CF7-9F82-4269-94CA-DD65B0E72365}">
      <dgm:prSet/>
      <dgm:spPr/>
      <dgm:t>
        <a:bodyPr/>
        <a:lstStyle/>
        <a:p>
          <a:r>
            <a:rPr lang="en-GB"/>
            <a:t>3. Coose the Link Type:</a:t>
          </a:r>
          <a:endParaRPr lang="en-US"/>
        </a:p>
      </dgm:t>
    </dgm:pt>
    <dgm:pt modelId="{0BE1A6AB-B884-4C76-8F16-7C628DC5B4E5}" type="parTrans" cxnId="{4BF477C5-48D2-47EB-85E8-C939E242650A}">
      <dgm:prSet/>
      <dgm:spPr/>
      <dgm:t>
        <a:bodyPr/>
        <a:lstStyle/>
        <a:p>
          <a:endParaRPr lang="en-US"/>
        </a:p>
      </dgm:t>
    </dgm:pt>
    <dgm:pt modelId="{53D31240-DC76-4351-AD87-4F3ABA0BED96}" type="sibTrans" cxnId="{4BF477C5-48D2-47EB-85E8-C939E242650A}">
      <dgm:prSet/>
      <dgm:spPr/>
      <dgm:t>
        <a:bodyPr/>
        <a:lstStyle/>
        <a:p>
          <a:endParaRPr lang="en-US"/>
        </a:p>
      </dgm:t>
    </dgm:pt>
    <dgm:pt modelId="{DC4DD4AF-648F-4AD0-961E-4F93F43D8A74}">
      <dgm:prSet/>
      <dgm:spPr/>
      <dgm:t>
        <a:bodyPr/>
        <a:lstStyle/>
        <a:p>
          <a:r>
            <a:rPr lang="en-GB"/>
            <a:t>Existing File or Web Page:</a:t>
          </a:r>
          <a:endParaRPr lang="en-US"/>
        </a:p>
      </dgm:t>
    </dgm:pt>
    <dgm:pt modelId="{5F686A90-3057-4D64-B4A3-E4A16C92863D}" type="parTrans" cxnId="{7142DE33-2763-4F69-9037-0B92815EF101}">
      <dgm:prSet/>
      <dgm:spPr/>
      <dgm:t>
        <a:bodyPr/>
        <a:lstStyle/>
        <a:p>
          <a:endParaRPr lang="en-US"/>
        </a:p>
      </dgm:t>
    </dgm:pt>
    <dgm:pt modelId="{17D7D804-E25C-4725-A955-C3AE5A6D5B07}" type="sibTrans" cxnId="{7142DE33-2763-4F69-9037-0B92815EF101}">
      <dgm:prSet/>
      <dgm:spPr/>
      <dgm:t>
        <a:bodyPr/>
        <a:lstStyle/>
        <a:p>
          <a:endParaRPr lang="en-US"/>
        </a:p>
      </dgm:t>
    </dgm:pt>
    <dgm:pt modelId="{FB95430D-A91A-47A9-8AE7-70613CCDE903}">
      <dgm:prSet/>
      <dgm:spPr/>
      <dgm:t>
        <a:bodyPr/>
        <a:lstStyle/>
        <a:p>
          <a:r>
            <a:rPr lang="en-GB"/>
            <a:t>In the “address “ field, paste, or type the URL of the website or the path to the file </a:t>
          </a:r>
          <a:endParaRPr lang="en-US"/>
        </a:p>
      </dgm:t>
    </dgm:pt>
    <dgm:pt modelId="{18EB8D72-C5DF-4704-AF0D-A81347A7195B}" type="parTrans" cxnId="{B138AD10-3069-4CFC-A649-B8173E1F477F}">
      <dgm:prSet/>
      <dgm:spPr/>
      <dgm:t>
        <a:bodyPr/>
        <a:lstStyle/>
        <a:p>
          <a:endParaRPr lang="en-US"/>
        </a:p>
      </dgm:t>
    </dgm:pt>
    <dgm:pt modelId="{7632DCC8-428D-472B-9F88-696FE9D4AA85}" type="sibTrans" cxnId="{B138AD10-3069-4CFC-A649-B8173E1F477F}">
      <dgm:prSet/>
      <dgm:spPr/>
      <dgm:t>
        <a:bodyPr/>
        <a:lstStyle/>
        <a:p>
          <a:endParaRPr lang="en-US"/>
        </a:p>
      </dgm:t>
    </dgm:pt>
    <dgm:pt modelId="{AE88F66C-A79B-4F7D-80AC-429230B69ACD}">
      <dgm:prSet/>
      <dgm:spPr/>
      <dgm:t>
        <a:bodyPr/>
        <a:lstStyle/>
        <a:p>
          <a:r>
            <a:rPr lang="en-GB"/>
            <a:t>In the Ext to the file “ display “ field enter the text that will appear on the hyperlink.</a:t>
          </a:r>
          <a:endParaRPr lang="en-US"/>
        </a:p>
      </dgm:t>
    </dgm:pt>
    <dgm:pt modelId="{EBCF7F3C-96EF-48C3-9768-C0E009FCD1B3}" type="parTrans" cxnId="{8D399020-C370-42EC-859F-32F6D42D5D38}">
      <dgm:prSet/>
      <dgm:spPr/>
      <dgm:t>
        <a:bodyPr/>
        <a:lstStyle/>
        <a:p>
          <a:endParaRPr lang="en-US"/>
        </a:p>
      </dgm:t>
    </dgm:pt>
    <dgm:pt modelId="{DCF6A3BB-60AD-41FA-86CD-70497A1659E2}" type="sibTrans" cxnId="{8D399020-C370-42EC-859F-32F6D42D5D38}">
      <dgm:prSet/>
      <dgm:spPr/>
      <dgm:t>
        <a:bodyPr/>
        <a:lstStyle/>
        <a:p>
          <a:endParaRPr lang="en-US"/>
        </a:p>
      </dgm:t>
    </dgm:pt>
    <dgm:pt modelId="{DAE41633-763A-4769-8412-63E73F6AADC6}">
      <dgm:prSet/>
      <dgm:spPr/>
      <dgm:t>
        <a:bodyPr/>
        <a:lstStyle/>
        <a:p>
          <a:r>
            <a:rPr lang="en-GB"/>
            <a:t>Optionally, add screen tip in the “”screen Tip” field.</a:t>
          </a:r>
          <a:endParaRPr lang="en-US"/>
        </a:p>
      </dgm:t>
    </dgm:pt>
    <dgm:pt modelId="{F5AF5E87-9F55-40BD-B299-AB2E6057936B}" type="parTrans" cxnId="{E2446531-59C3-442A-AB99-58AC22F8ED78}">
      <dgm:prSet/>
      <dgm:spPr/>
      <dgm:t>
        <a:bodyPr/>
        <a:lstStyle/>
        <a:p>
          <a:endParaRPr lang="en-US"/>
        </a:p>
      </dgm:t>
    </dgm:pt>
    <dgm:pt modelId="{485153EE-5C65-4FF5-8DE0-972A79D40528}" type="sibTrans" cxnId="{E2446531-59C3-442A-AB99-58AC22F8ED78}">
      <dgm:prSet/>
      <dgm:spPr/>
      <dgm:t>
        <a:bodyPr/>
        <a:lstStyle/>
        <a:p>
          <a:endParaRPr lang="en-US"/>
        </a:p>
      </dgm:t>
    </dgm:pt>
    <dgm:pt modelId="{0ACF5349-E500-4B73-972B-DD7F299B122F}">
      <dgm:prSet/>
      <dgm:spPr/>
      <dgm:t>
        <a:bodyPr/>
        <a:lstStyle/>
        <a:p>
          <a:r>
            <a:rPr lang="en-GB"/>
            <a:t>This option lets you link to another slide within your current presentation.</a:t>
          </a:r>
          <a:endParaRPr lang="en-US"/>
        </a:p>
      </dgm:t>
    </dgm:pt>
    <dgm:pt modelId="{16321E3C-96CE-4B2A-9379-4BF347DD9A1C}" type="parTrans" cxnId="{A84F286F-8F39-4398-83B6-F8F0E65B7292}">
      <dgm:prSet/>
      <dgm:spPr/>
      <dgm:t>
        <a:bodyPr/>
        <a:lstStyle/>
        <a:p>
          <a:endParaRPr lang="en-US"/>
        </a:p>
      </dgm:t>
    </dgm:pt>
    <dgm:pt modelId="{6B420EBD-FDF4-43D8-AB6B-C250317E9B8E}" type="sibTrans" cxnId="{A84F286F-8F39-4398-83B6-F8F0E65B7292}">
      <dgm:prSet/>
      <dgm:spPr/>
      <dgm:t>
        <a:bodyPr/>
        <a:lstStyle/>
        <a:p>
          <a:endParaRPr lang="en-US"/>
        </a:p>
      </dgm:t>
    </dgm:pt>
    <dgm:pt modelId="{E6E39F6A-8B14-4340-99EA-3E09B53D854F}">
      <dgm:prSet/>
      <dgm:spPr/>
      <dgm:t>
        <a:bodyPr/>
        <a:lstStyle/>
        <a:p>
          <a:r>
            <a:rPr lang="en-GB"/>
            <a:t>Enter the name of the new document and choose where to save it.</a:t>
          </a:r>
          <a:endParaRPr lang="en-US"/>
        </a:p>
      </dgm:t>
    </dgm:pt>
    <dgm:pt modelId="{32ABEEF3-443E-4041-A238-F1A47F0C7054}" type="parTrans" cxnId="{BFB18EA4-80E7-463F-BD3A-51E71EC76E65}">
      <dgm:prSet/>
      <dgm:spPr/>
      <dgm:t>
        <a:bodyPr/>
        <a:lstStyle/>
        <a:p>
          <a:endParaRPr lang="en-US"/>
        </a:p>
      </dgm:t>
    </dgm:pt>
    <dgm:pt modelId="{9450C29E-EECD-489D-AB2A-423507511E40}" type="sibTrans" cxnId="{BFB18EA4-80E7-463F-BD3A-51E71EC76E65}">
      <dgm:prSet/>
      <dgm:spPr/>
      <dgm:t>
        <a:bodyPr/>
        <a:lstStyle/>
        <a:p>
          <a:endParaRPr lang="en-US"/>
        </a:p>
      </dgm:t>
    </dgm:pt>
    <dgm:pt modelId="{3FD66B88-66F1-4B88-8870-C0454FCC432A}">
      <dgm:prSet/>
      <dgm:spPr/>
      <dgm:t>
        <a:bodyPr/>
        <a:lstStyle/>
        <a:p>
          <a:r>
            <a:rPr lang="en-GB"/>
            <a:t>Choose when to edit the new document</a:t>
          </a:r>
          <a:endParaRPr lang="en-US"/>
        </a:p>
      </dgm:t>
    </dgm:pt>
    <dgm:pt modelId="{B7FFC71F-B4DD-484B-993D-2C76076CCCA2}" type="parTrans" cxnId="{63051EEC-7F4A-4FF4-A51F-71FCE4675210}">
      <dgm:prSet/>
      <dgm:spPr/>
      <dgm:t>
        <a:bodyPr/>
        <a:lstStyle/>
        <a:p>
          <a:endParaRPr lang="en-US"/>
        </a:p>
      </dgm:t>
    </dgm:pt>
    <dgm:pt modelId="{DB6E274A-2051-4C01-A31E-EC1DAE3A0D79}" type="sibTrans" cxnId="{63051EEC-7F4A-4FF4-A51F-71FCE4675210}">
      <dgm:prSet/>
      <dgm:spPr/>
      <dgm:t>
        <a:bodyPr/>
        <a:lstStyle/>
        <a:p>
          <a:endParaRPr lang="en-US"/>
        </a:p>
      </dgm:t>
    </dgm:pt>
    <dgm:pt modelId="{EB05694B-E245-402F-A3DA-476B3DF1444C}">
      <dgm:prSet/>
      <dgm:spPr/>
      <dgm:t>
        <a:bodyPr/>
        <a:lstStyle/>
        <a:p>
          <a:r>
            <a:rPr lang="en-GB" dirty="0"/>
            <a:t>E-mail address :</a:t>
          </a:r>
          <a:endParaRPr lang="en-US" dirty="0"/>
        </a:p>
      </dgm:t>
    </dgm:pt>
    <dgm:pt modelId="{30384F5C-4F28-4ED0-BDF1-1DCD0BA59C8A}" type="parTrans" cxnId="{E1238132-DFBB-45BB-A512-233275D4F103}">
      <dgm:prSet/>
      <dgm:spPr/>
      <dgm:t>
        <a:bodyPr/>
        <a:lstStyle/>
        <a:p>
          <a:endParaRPr lang="en-US"/>
        </a:p>
      </dgm:t>
    </dgm:pt>
    <dgm:pt modelId="{AA8211F7-B7D8-4CBD-92CA-41C4B7411F55}" type="sibTrans" cxnId="{E1238132-DFBB-45BB-A512-233275D4F103}">
      <dgm:prSet/>
      <dgm:spPr/>
      <dgm:t>
        <a:bodyPr/>
        <a:lstStyle/>
        <a:p>
          <a:endParaRPr lang="en-US"/>
        </a:p>
      </dgm:t>
    </dgm:pt>
    <dgm:pt modelId="{5C32D808-8A75-426D-961F-A05CF5ADC532}">
      <dgm:prSet/>
      <dgm:spPr/>
      <dgm:t>
        <a:bodyPr/>
        <a:lstStyle/>
        <a:p>
          <a:r>
            <a:rPr lang="en-GB"/>
            <a:t>This option lets you link to an email address.</a:t>
          </a:r>
          <a:endParaRPr lang="en-US"/>
        </a:p>
      </dgm:t>
    </dgm:pt>
    <dgm:pt modelId="{0DE32409-F471-4172-9FB1-4A760B9323A9}" type="parTrans" cxnId="{C391AF39-C1B8-4108-9679-D17AFD488429}">
      <dgm:prSet/>
      <dgm:spPr/>
      <dgm:t>
        <a:bodyPr/>
        <a:lstStyle/>
        <a:p>
          <a:endParaRPr lang="en-US"/>
        </a:p>
      </dgm:t>
    </dgm:pt>
    <dgm:pt modelId="{654A2966-C43D-402F-8042-753F19336853}" type="sibTrans" cxnId="{C391AF39-C1B8-4108-9679-D17AFD488429}">
      <dgm:prSet/>
      <dgm:spPr/>
      <dgm:t>
        <a:bodyPr/>
        <a:lstStyle/>
        <a:p>
          <a:endParaRPr lang="en-US"/>
        </a:p>
      </dgm:t>
    </dgm:pt>
    <dgm:pt modelId="{A70D96EF-E359-4085-8415-BA1CA0720A57}">
      <dgm:prSet/>
      <dgm:spPr/>
      <dgm:t>
        <a:bodyPr/>
        <a:lstStyle/>
        <a:p>
          <a:r>
            <a:rPr lang="en-GB"/>
            <a:t>Enter the email address in the “address” field</a:t>
          </a:r>
          <a:endParaRPr lang="en-US"/>
        </a:p>
      </dgm:t>
    </dgm:pt>
    <dgm:pt modelId="{FE762F31-A7D7-4D18-9A58-DAD5838AB97F}" type="parTrans" cxnId="{5BFF7BDE-05E2-4899-9C6A-D0B200333F1C}">
      <dgm:prSet/>
      <dgm:spPr/>
      <dgm:t>
        <a:bodyPr/>
        <a:lstStyle/>
        <a:p>
          <a:endParaRPr lang="en-US"/>
        </a:p>
      </dgm:t>
    </dgm:pt>
    <dgm:pt modelId="{5A438FC8-2B50-402D-A536-0FFC1A76FC7F}" type="sibTrans" cxnId="{5BFF7BDE-05E2-4899-9C6A-D0B200333F1C}">
      <dgm:prSet/>
      <dgm:spPr/>
      <dgm:t>
        <a:bodyPr/>
        <a:lstStyle/>
        <a:p>
          <a:endParaRPr lang="en-US"/>
        </a:p>
      </dgm:t>
    </dgm:pt>
    <dgm:pt modelId="{79280C34-7D7F-4C89-8FE6-5E45C0D36A18}">
      <dgm:prSet/>
      <dgm:spPr/>
      <dgm:t>
        <a:bodyPr/>
        <a:lstStyle/>
        <a:p>
          <a:r>
            <a:rPr lang="en-GB"/>
            <a:t>Enter the text that will appear as the hyperlink.</a:t>
          </a:r>
          <a:endParaRPr lang="en-US"/>
        </a:p>
      </dgm:t>
    </dgm:pt>
    <dgm:pt modelId="{4F06E0BC-FB1F-4AB4-AE7C-21F125EB66FF}" type="parTrans" cxnId="{6578B64D-9152-4C7A-84BF-57D09CD65493}">
      <dgm:prSet/>
      <dgm:spPr/>
      <dgm:t>
        <a:bodyPr/>
        <a:lstStyle/>
        <a:p>
          <a:endParaRPr lang="en-US"/>
        </a:p>
      </dgm:t>
    </dgm:pt>
    <dgm:pt modelId="{EBA65E5D-60F1-4D16-A0B4-575AC2A296B8}" type="sibTrans" cxnId="{6578B64D-9152-4C7A-84BF-57D09CD65493}">
      <dgm:prSet/>
      <dgm:spPr/>
      <dgm:t>
        <a:bodyPr/>
        <a:lstStyle/>
        <a:p>
          <a:endParaRPr lang="en-US"/>
        </a:p>
      </dgm:t>
    </dgm:pt>
    <dgm:pt modelId="{594F6619-B296-4091-8F8B-2F4639732489}" type="pres">
      <dgm:prSet presAssocID="{BEDE2F5A-8B98-44E1-8315-DB756D1126B0}" presName="linear" presStyleCnt="0">
        <dgm:presLayoutVars>
          <dgm:animLvl val="lvl"/>
          <dgm:resizeHandles val="exact"/>
        </dgm:presLayoutVars>
      </dgm:prSet>
      <dgm:spPr/>
    </dgm:pt>
    <dgm:pt modelId="{10E9CF27-E45F-4363-8C19-1BF1180F6DA3}" type="pres">
      <dgm:prSet presAssocID="{FDC1A5B7-03AB-44BE-A4F8-1888E9A2E56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E98D8FD-5C23-4085-A045-5DD8FA5DC9D7}" type="pres">
      <dgm:prSet presAssocID="{FDC1A5B7-03AB-44BE-A4F8-1888E9A2E569}" presName="childText" presStyleLbl="revTx" presStyleIdx="0" presStyleCnt="4">
        <dgm:presLayoutVars>
          <dgm:bulletEnabled val="1"/>
        </dgm:presLayoutVars>
      </dgm:prSet>
      <dgm:spPr/>
    </dgm:pt>
    <dgm:pt modelId="{90E5A6B4-1FDF-4300-9745-BDA1273BEEAA}" type="pres">
      <dgm:prSet presAssocID="{79443CF7-9F82-4269-94CA-DD65B0E7236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07C04DA-2F55-4DE9-8A24-B27E4530043B}" type="pres">
      <dgm:prSet presAssocID="{53D31240-DC76-4351-AD87-4F3ABA0BED96}" presName="spacer" presStyleCnt="0"/>
      <dgm:spPr/>
    </dgm:pt>
    <dgm:pt modelId="{BB6E362C-8B91-456E-BD63-0586E912B20D}" type="pres">
      <dgm:prSet presAssocID="{DC4DD4AF-648F-4AD0-961E-4F93F43D8A7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DE77C83-7FB9-49B5-BAD1-3BB84354C17B}" type="pres">
      <dgm:prSet presAssocID="{DC4DD4AF-648F-4AD0-961E-4F93F43D8A74}" presName="childText" presStyleLbl="revTx" presStyleIdx="1" presStyleCnt="4">
        <dgm:presLayoutVars>
          <dgm:bulletEnabled val="1"/>
        </dgm:presLayoutVars>
      </dgm:prSet>
      <dgm:spPr/>
    </dgm:pt>
    <dgm:pt modelId="{6C84E1DA-F513-4858-B002-B218B228CC5C}" type="pres">
      <dgm:prSet presAssocID="{0ACF5349-E500-4B73-972B-DD7F299B122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15ACD16-D61B-4B79-BB1D-5F11097E2D55}" type="pres">
      <dgm:prSet presAssocID="{0ACF5349-E500-4B73-972B-DD7F299B122F}" presName="childText" presStyleLbl="revTx" presStyleIdx="2" presStyleCnt="4">
        <dgm:presLayoutVars>
          <dgm:bulletEnabled val="1"/>
        </dgm:presLayoutVars>
      </dgm:prSet>
      <dgm:spPr/>
    </dgm:pt>
    <dgm:pt modelId="{DC4D088B-96E2-4301-BA04-01DC5F8DCEE2}" type="pres">
      <dgm:prSet presAssocID="{EB05694B-E245-402F-A3DA-476B3DF1444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A88AD01-B6DE-459A-A56D-2FB7B46C1D4F}" type="pres">
      <dgm:prSet presAssocID="{AA8211F7-B7D8-4CBD-92CA-41C4B7411F55}" presName="spacer" presStyleCnt="0"/>
      <dgm:spPr/>
    </dgm:pt>
    <dgm:pt modelId="{2B54C2D4-82E7-47FF-A348-874A5BFA726F}" type="pres">
      <dgm:prSet presAssocID="{5C32D808-8A75-426D-961F-A05CF5ADC532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D90D7005-49BE-406E-8010-D73FE09C49FC}" type="pres">
      <dgm:prSet presAssocID="{5C32D808-8A75-426D-961F-A05CF5ADC532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0DA81B0A-F23F-4505-B6D1-2EF6244659A6}" type="presOf" srcId="{DEBEE138-D301-4819-9107-9E4F5A75DC10}" destId="{0E98D8FD-5C23-4085-A045-5DD8FA5DC9D7}" srcOrd="0" destOrd="2" presId="urn:microsoft.com/office/officeart/2005/8/layout/vList2"/>
    <dgm:cxn modelId="{B138AD10-3069-4CFC-A649-B8173E1F477F}" srcId="{DC4DD4AF-648F-4AD0-961E-4F93F43D8A74}" destId="{FB95430D-A91A-47A9-8AE7-70613CCDE903}" srcOrd="0" destOrd="0" parTransId="{18EB8D72-C5DF-4704-AF0D-A81347A7195B}" sibTransId="{7632DCC8-428D-472B-9F88-696FE9D4AA85}"/>
    <dgm:cxn modelId="{6AE5F918-867D-4C7B-80A2-6824F4F41788}" type="presOf" srcId="{A70D96EF-E359-4085-8415-BA1CA0720A57}" destId="{D90D7005-49BE-406E-8010-D73FE09C49FC}" srcOrd="0" destOrd="0" presId="urn:microsoft.com/office/officeart/2005/8/layout/vList2"/>
    <dgm:cxn modelId="{320ED31D-AA85-4E44-9CAD-A1890B312A71}" type="presOf" srcId="{99FC24C8-9B10-466C-B117-99AB9D6CD1A9}" destId="{0E98D8FD-5C23-4085-A045-5DD8FA5DC9D7}" srcOrd="0" destOrd="0" presId="urn:microsoft.com/office/officeart/2005/8/layout/vList2"/>
    <dgm:cxn modelId="{8D399020-C370-42EC-859F-32F6D42D5D38}" srcId="{DC4DD4AF-648F-4AD0-961E-4F93F43D8A74}" destId="{AE88F66C-A79B-4F7D-80AC-429230B69ACD}" srcOrd="1" destOrd="0" parTransId="{EBCF7F3C-96EF-48C3-9768-C0E009FCD1B3}" sibTransId="{DCF6A3BB-60AD-41FA-86CD-70497A1659E2}"/>
    <dgm:cxn modelId="{1C72AF24-94E4-409E-9838-203247EE0632}" srcId="{FDC1A5B7-03AB-44BE-A4F8-1888E9A2E569}" destId="{99FC24C8-9B10-466C-B117-99AB9D6CD1A9}" srcOrd="0" destOrd="0" parTransId="{FEEE3D47-E653-4BE4-BF60-9FAE5C61AB16}" sibTransId="{785B8C19-966E-4426-9DC6-C276AF6312BE}"/>
    <dgm:cxn modelId="{ABD8D727-4197-441E-8CD8-773209D642F4}" type="presOf" srcId="{BEDE2F5A-8B98-44E1-8315-DB756D1126B0}" destId="{594F6619-B296-4091-8F8B-2F4639732489}" srcOrd="0" destOrd="0" presId="urn:microsoft.com/office/officeart/2005/8/layout/vList2"/>
    <dgm:cxn modelId="{E2446531-59C3-442A-AB99-58AC22F8ED78}" srcId="{DC4DD4AF-648F-4AD0-961E-4F93F43D8A74}" destId="{DAE41633-763A-4769-8412-63E73F6AADC6}" srcOrd="2" destOrd="0" parTransId="{F5AF5E87-9F55-40BD-B299-AB2E6057936B}" sibTransId="{485153EE-5C65-4FF5-8DE0-972A79D40528}"/>
    <dgm:cxn modelId="{E1238132-DFBB-45BB-A512-233275D4F103}" srcId="{BEDE2F5A-8B98-44E1-8315-DB756D1126B0}" destId="{EB05694B-E245-402F-A3DA-476B3DF1444C}" srcOrd="4" destOrd="0" parTransId="{30384F5C-4F28-4ED0-BDF1-1DCD0BA59C8A}" sibTransId="{AA8211F7-B7D8-4CBD-92CA-41C4B7411F55}"/>
    <dgm:cxn modelId="{7142DE33-2763-4F69-9037-0B92815EF101}" srcId="{BEDE2F5A-8B98-44E1-8315-DB756D1126B0}" destId="{DC4DD4AF-648F-4AD0-961E-4F93F43D8A74}" srcOrd="2" destOrd="0" parTransId="{5F686A90-3057-4D64-B4A3-E4A16C92863D}" sibTransId="{17D7D804-E25C-4725-A955-C3AE5A6D5B07}"/>
    <dgm:cxn modelId="{105F7437-5094-4FEA-AC23-0BA9BEDA07C4}" type="presOf" srcId="{DAE41633-763A-4769-8412-63E73F6AADC6}" destId="{DDE77C83-7FB9-49B5-BAD1-3BB84354C17B}" srcOrd="0" destOrd="2" presId="urn:microsoft.com/office/officeart/2005/8/layout/vList2"/>
    <dgm:cxn modelId="{39B78439-9CCB-459B-A62F-A81A17A2514B}" type="presOf" srcId="{FDC1A5B7-03AB-44BE-A4F8-1888E9A2E569}" destId="{10E9CF27-E45F-4363-8C19-1BF1180F6DA3}" srcOrd="0" destOrd="0" presId="urn:microsoft.com/office/officeart/2005/8/layout/vList2"/>
    <dgm:cxn modelId="{C391AF39-C1B8-4108-9679-D17AFD488429}" srcId="{BEDE2F5A-8B98-44E1-8315-DB756D1126B0}" destId="{5C32D808-8A75-426D-961F-A05CF5ADC532}" srcOrd="5" destOrd="0" parTransId="{0DE32409-F471-4172-9FB1-4A760B9323A9}" sibTransId="{654A2966-C43D-402F-8042-753F19336853}"/>
    <dgm:cxn modelId="{48B07E40-51CC-4783-9D4C-B0F01803880A}" type="presOf" srcId="{FB95430D-A91A-47A9-8AE7-70613CCDE903}" destId="{DDE77C83-7FB9-49B5-BAD1-3BB84354C17B}" srcOrd="0" destOrd="0" presId="urn:microsoft.com/office/officeart/2005/8/layout/vList2"/>
    <dgm:cxn modelId="{5326D35B-2DDA-4E5A-BF34-78ECF70CBBD6}" type="presOf" srcId="{5C32D808-8A75-426D-961F-A05CF5ADC532}" destId="{2B54C2D4-82E7-47FF-A348-874A5BFA726F}" srcOrd="0" destOrd="0" presId="urn:microsoft.com/office/officeart/2005/8/layout/vList2"/>
    <dgm:cxn modelId="{EE25BD48-3763-429D-926F-643C4DF81E70}" srcId="{BEDE2F5A-8B98-44E1-8315-DB756D1126B0}" destId="{FDC1A5B7-03AB-44BE-A4F8-1888E9A2E569}" srcOrd="0" destOrd="0" parTransId="{445182CF-CB8C-4C13-8189-6ACD8D669D64}" sibTransId="{C2D2B2C2-3E00-40F7-9D1F-16BED7845680}"/>
    <dgm:cxn modelId="{6578B64D-9152-4C7A-84BF-57D09CD65493}" srcId="{5C32D808-8A75-426D-961F-A05CF5ADC532}" destId="{79280C34-7D7F-4C89-8FE6-5E45C0D36A18}" srcOrd="1" destOrd="0" parTransId="{4F06E0BC-FB1F-4AB4-AE7C-21F125EB66FF}" sibTransId="{EBA65E5D-60F1-4D16-A0B4-575AC2A296B8}"/>
    <dgm:cxn modelId="{A84F286F-8F39-4398-83B6-F8F0E65B7292}" srcId="{BEDE2F5A-8B98-44E1-8315-DB756D1126B0}" destId="{0ACF5349-E500-4B73-972B-DD7F299B122F}" srcOrd="3" destOrd="0" parTransId="{16321E3C-96CE-4B2A-9379-4BF347DD9A1C}" sibTransId="{6B420EBD-FDF4-43D8-AB6B-C250317E9B8E}"/>
    <dgm:cxn modelId="{50BAC752-B269-4662-B945-2094C712DF27}" type="presOf" srcId="{79443CF7-9F82-4269-94CA-DD65B0E72365}" destId="{90E5A6B4-1FDF-4300-9745-BDA1273BEEAA}" srcOrd="0" destOrd="0" presId="urn:microsoft.com/office/officeart/2005/8/layout/vList2"/>
    <dgm:cxn modelId="{AB4B5256-7A8D-48A7-968A-3A30FC64BF48}" type="presOf" srcId="{3FD66B88-66F1-4B88-8870-C0454FCC432A}" destId="{815ACD16-D61B-4B79-BB1D-5F11097E2D55}" srcOrd="0" destOrd="1" presId="urn:microsoft.com/office/officeart/2005/8/layout/vList2"/>
    <dgm:cxn modelId="{13570A91-78B9-4667-B28D-9C7E9E94E4A6}" type="presOf" srcId="{EB05694B-E245-402F-A3DA-476B3DF1444C}" destId="{DC4D088B-96E2-4301-BA04-01DC5F8DCEE2}" srcOrd="0" destOrd="0" presId="urn:microsoft.com/office/officeart/2005/8/layout/vList2"/>
    <dgm:cxn modelId="{032E75A3-12AC-475C-832F-E40F46EB80AE}" type="presOf" srcId="{DC4DD4AF-648F-4AD0-961E-4F93F43D8A74}" destId="{BB6E362C-8B91-456E-BD63-0586E912B20D}" srcOrd="0" destOrd="0" presId="urn:microsoft.com/office/officeart/2005/8/layout/vList2"/>
    <dgm:cxn modelId="{BFB18EA4-80E7-463F-BD3A-51E71EC76E65}" srcId="{0ACF5349-E500-4B73-972B-DD7F299B122F}" destId="{E6E39F6A-8B14-4340-99EA-3E09B53D854F}" srcOrd="0" destOrd="0" parTransId="{32ABEEF3-443E-4041-A238-F1A47F0C7054}" sibTransId="{9450C29E-EECD-489D-AB2A-423507511E40}"/>
    <dgm:cxn modelId="{214ED2A5-F0C7-4A64-A4D7-389C74AAB0A7}" type="presOf" srcId="{79280C34-7D7F-4C89-8FE6-5E45C0D36A18}" destId="{D90D7005-49BE-406E-8010-D73FE09C49FC}" srcOrd="0" destOrd="1" presId="urn:microsoft.com/office/officeart/2005/8/layout/vList2"/>
    <dgm:cxn modelId="{15BAE0C2-8A9E-45C2-9469-1ECCD3EBBAD7}" type="presOf" srcId="{AE88F66C-A79B-4F7D-80AC-429230B69ACD}" destId="{DDE77C83-7FB9-49B5-BAD1-3BB84354C17B}" srcOrd="0" destOrd="1" presId="urn:microsoft.com/office/officeart/2005/8/layout/vList2"/>
    <dgm:cxn modelId="{4BF477C5-48D2-47EB-85E8-C939E242650A}" srcId="{BEDE2F5A-8B98-44E1-8315-DB756D1126B0}" destId="{79443CF7-9F82-4269-94CA-DD65B0E72365}" srcOrd="1" destOrd="0" parTransId="{0BE1A6AB-B884-4C76-8F16-7C628DC5B4E5}" sibTransId="{53D31240-DC76-4351-AD87-4F3ABA0BED96}"/>
    <dgm:cxn modelId="{D8AC5BD8-BA97-4604-98ED-24424A5F06B7}" type="presOf" srcId="{E6E39F6A-8B14-4340-99EA-3E09B53D854F}" destId="{815ACD16-D61B-4B79-BB1D-5F11097E2D55}" srcOrd="0" destOrd="0" presId="urn:microsoft.com/office/officeart/2005/8/layout/vList2"/>
    <dgm:cxn modelId="{5BFF7BDE-05E2-4899-9C6A-D0B200333F1C}" srcId="{5C32D808-8A75-426D-961F-A05CF5ADC532}" destId="{A70D96EF-E359-4085-8415-BA1CA0720A57}" srcOrd="0" destOrd="0" parTransId="{FE762F31-A7D7-4D18-9A58-DAD5838AB97F}" sibTransId="{5A438FC8-2B50-402D-A536-0FFC1A76FC7F}"/>
    <dgm:cxn modelId="{98A24AE7-0A55-4B6E-95C8-533A7F5004FC}" srcId="{FDC1A5B7-03AB-44BE-A4F8-1888E9A2E569}" destId="{6830A92F-7D45-420A-ABED-B458FA9B18C8}" srcOrd="1" destOrd="0" parTransId="{02783F28-605F-470A-BC16-054075BA9588}" sibTransId="{4B9DE5DE-630A-4FAA-8723-E50B0B3406C6}"/>
    <dgm:cxn modelId="{63051EEC-7F4A-4FF4-A51F-71FCE4675210}" srcId="{0ACF5349-E500-4B73-972B-DD7F299B122F}" destId="{3FD66B88-66F1-4B88-8870-C0454FCC432A}" srcOrd="1" destOrd="0" parTransId="{B7FFC71F-B4DD-484B-993D-2C76076CCCA2}" sibTransId="{DB6E274A-2051-4C01-A31E-EC1DAE3A0D79}"/>
    <dgm:cxn modelId="{10F8A7EF-F35D-44F6-81B4-39CB6CB2622F}" type="presOf" srcId="{E3FEE5AB-8C1C-4185-A937-4B797C2CA825}" destId="{0E98D8FD-5C23-4085-A045-5DD8FA5DC9D7}" srcOrd="0" destOrd="3" presId="urn:microsoft.com/office/officeart/2005/8/layout/vList2"/>
    <dgm:cxn modelId="{1C8DF7EF-5809-42A7-A356-135B1E8EEF1A}" srcId="{FDC1A5B7-03AB-44BE-A4F8-1888E9A2E569}" destId="{DEBEE138-D301-4819-9107-9E4F5A75DC10}" srcOrd="2" destOrd="0" parTransId="{35AB2D68-5BFA-42F1-9611-95AA9FAE255A}" sibTransId="{7E4ACE30-842E-4DFE-A17E-C55E2E8FDD9B}"/>
    <dgm:cxn modelId="{DADE6BF0-C9DC-4D4B-BADA-477067F36A2F}" type="presOf" srcId="{6830A92F-7D45-420A-ABED-B458FA9B18C8}" destId="{0E98D8FD-5C23-4085-A045-5DD8FA5DC9D7}" srcOrd="0" destOrd="1" presId="urn:microsoft.com/office/officeart/2005/8/layout/vList2"/>
    <dgm:cxn modelId="{1789BAF5-9EB1-4F30-A046-4831E4B9B68E}" type="presOf" srcId="{0ACF5349-E500-4B73-972B-DD7F299B122F}" destId="{6C84E1DA-F513-4858-B002-B218B228CC5C}" srcOrd="0" destOrd="0" presId="urn:microsoft.com/office/officeart/2005/8/layout/vList2"/>
    <dgm:cxn modelId="{D2AEC5FA-4B84-4019-936C-0FF99E384724}" srcId="{FDC1A5B7-03AB-44BE-A4F8-1888E9A2E569}" destId="{E3FEE5AB-8C1C-4185-A937-4B797C2CA825}" srcOrd="3" destOrd="0" parTransId="{AE04908C-F977-4826-B11B-5CDFF2A41323}" sibTransId="{964A001D-D5EB-4564-B450-E4C3AADAF953}"/>
    <dgm:cxn modelId="{FFC9349D-8CDE-4E26-A522-04DFE9E05D92}" type="presParOf" srcId="{594F6619-B296-4091-8F8B-2F4639732489}" destId="{10E9CF27-E45F-4363-8C19-1BF1180F6DA3}" srcOrd="0" destOrd="0" presId="urn:microsoft.com/office/officeart/2005/8/layout/vList2"/>
    <dgm:cxn modelId="{D4CFE9B5-6EDC-409A-AF63-CA3DE5C9555A}" type="presParOf" srcId="{594F6619-B296-4091-8F8B-2F4639732489}" destId="{0E98D8FD-5C23-4085-A045-5DD8FA5DC9D7}" srcOrd="1" destOrd="0" presId="urn:microsoft.com/office/officeart/2005/8/layout/vList2"/>
    <dgm:cxn modelId="{53E0DA85-CF43-4642-A980-548BA5677659}" type="presParOf" srcId="{594F6619-B296-4091-8F8B-2F4639732489}" destId="{90E5A6B4-1FDF-4300-9745-BDA1273BEEAA}" srcOrd="2" destOrd="0" presId="urn:microsoft.com/office/officeart/2005/8/layout/vList2"/>
    <dgm:cxn modelId="{A57FA0E1-C90E-4148-BFBA-D49A8B655752}" type="presParOf" srcId="{594F6619-B296-4091-8F8B-2F4639732489}" destId="{E07C04DA-2F55-4DE9-8A24-B27E4530043B}" srcOrd="3" destOrd="0" presId="urn:microsoft.com/office/officeart/2005/8/layout/vList2"/>
    <dgm:cxn modelId="{6AEC7CE3-B1E6-42FF-9A2C-78A3F1353A76}" type="presParOf" srcId="{594F6619-B296-4091-8F8B-2F4639732489}" destId="{BB6E362C-8B91-456E-BD63-0586E912B20D}" srcOrd="4" destOrd="0" presId="urn:microsoft.com/office/officeart/2005/8/layout/vList2"/>
    <dgm:cxn modelId="{71A37670-B019-404A-AF2D-6495B7E52C5F}" type="presParOf" srcId="{594F6619-B296-4091-8F8B-2F4639732489}" destId="{DDE77C83-7FB9-49B5-BAD1-3BB84354C17B}" srcOrd="5" destOrd="0" presId="urn:microsoft.com/office/officeart/2005/8/layout/vList2"/>
    <dgm:cxn modelId="{19A85C55-8351-44B0-AB85-B95933B6DE64}" type="presParOf" srcId="{594F6619-B296-4091-8F8B-2F4639732489}" destId="{6C84E1DA-F513-4858-B002-B218B228CC5C}" srcOrd="6" destOrd="0" presId="urn:microsoft.com/office/officeart/2005/8/layout/vList2"/>
    <dgm:cxn modelId="{84B3FB7D-FDEA-4BFD-8B2F-32CAC6732423}" type="presParOf" srcId="{594F6619-B296-4091-8F8B-2F4639732489}" destId="{815ACD16-D61B-4B79-BB1D-5F11097E2D55}" srcOrd="7" destOrd="0" presId="urn:microsoft.com/office/officeart/2005/8/layout/vList2"/>
    <dgm:cxn modelId="{953A7028-9971-4441-9C0A-EDA7B2600C13}" type="presParOf" srcId="{594F6619-B296-4091-8F8B-2F4639732489}" destId="{DC4D088B-96E2-4301-BA04-01DC5F8DCEE2}" srcOrd="8" destOrd="0" presId="urn:microsoft.com/office/officeart/2005/8/layout/vList2"/>
    <dgm:cxn modelId="{6B8C3046-FA53-441E-BAE1-80BE106223ED}" type="presParOf" srcId="{594F6619-B296-4091-8F8B-2F4639732489}" destId="{8A88AD01-B6DE-459A-A56D-2FB7B46C1D4F}" srcOrd="9" destOrd="0" presId="urn:microsoft.com/office/officeart/2005/8/layout/vList2"/>
    <dgm:cxn modelId="{EA10FC08-BD5B-49B2-89B5-A31E9163224A}" type="presParOf" srcId="{594F6619-B296-4091-8F8B-2F4639732489}" destId="{2B54C2D4-82E7-47FF-A348-874A5BFA726F}" srcOrd="10" destOrd="0" presId="urn:microsoft.com/office/officeart/2005/8/layout/vList2"/>
    <dgm:cxn modelId="{1F44DF8E-1C7D-4E41-A067-1DCC4DDA1F0D}" type="presParOf" srcId="{594F6619-B296-4091-8F8B-2F4639732489}" destId="{D90D7005-49BE-406E-8010-D73FE09C49FC}" srcOrd="1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DEDAC4-38D0-4412-9470-611E9981C2EA}">
      <dsp:nvSpPr>
        <dsp:cNvPr id="0" name=""/>
        <dsp:cNvSpPr/>
      </dsp:nvSpPr>
      <dsp:spPr>
        <a:xfrm>
          <a:off x="0" y="2489"/>
          <a:ext cx="606774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8CAC85-5877-4920-9787-842D7C21819F}">
      <dsp:nvSpPr>
        <dsp:cNvPr id="0" name=""/>
        <dsp:cNvSpPr/>
      </dsp:nvSpPr>
      <dsp:spPr>
        <a:xfrm>
          <a:off x="0" y="2489"/>
          <a:ext cx="6067741" cy="849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 </a:t>
          </a:r>
          <a:r>
            <a:rPr lang="en-GB" sz="1400" b="1" kern="1200" dirty="0"/>
            <a:t>Hyperlink</a:t>
          </a:r>
          <a:r>
            <a:rPr lang="en-GB" sz="1400" kern="1200" dirty="0"/>
            <a:t> or simply a “</a:t>
          </a:r>
          <a:r>
            <a:rPr lang="en-GB" sz="1400" b="1" kern="1200" dirty="0"/>
            <a:t>Link</a:t>
          </a:r>
          <a:r>
            <a:rPr lang="en-GB" sz="1400" kern="1200" dirty="0"/>
            <a:t>” is a clickable element (like text or an image) that allow a users to navigate to another location either withing the same document or to a different webpage or as documents.</a:t>
          </a:r>
          <a:endParaRPr lang="en-US" sz="1400" kern="1200" dirty="0"/>
        </a:p>
      </dsp:txBody>
      <dsp:txXfrm>
        <a:off x="0" y="2489"/>
        <a:ext cx="6067741" cy="849059"/>
      </dsp:txXfrm>
    </dsp:sp>
    <dsp:sp modelId="{83469C4B-B594-4708-81A2-0734DFAD751D}">
      <dsp:nvSpPr>
        <dsp:cNvPr id="0" name=""/>
        <dsp:cNvSpPr/>
      </dsp:nvSpPr>
      <dsp:spPr>
        <a:xfrm>
          <a:off x="0" y="851549"/>
          <a:ext cx="6067741" cy="0"/>
        </a:xfrm>
        <a:prstGeom prst="line">
          <a:avLst/>
        </a:prstGeom>
        <a:solidFill>
          <a:schemeClr val="accent2">
            <a:hueOff val="-7138"/>
            <a:satOff val="-2330"/>
            <a:lumOff val="-4353"/>
            <a:alphaOff val="0"/>
          </a:schemeClr>
        </a:solidFill>
        <a:ln w="12700" cap="flat" cmpd="sng" algn="ctr">
          <a:solidFill>
            <a:schemeClr val="accent2">
              <a:hueOff val="-7138"/>
              <a:satOff val="-2330"/>
              <a:lumOff val="-4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B7A52-E74B-4CAC-8743-BFF7288D0B1D}">
      <dsp:nvSpPr>
        <dsp:cNvPr id="0" name=""/>
        <dsp:cNvSpPr/>
      </dsp:nvSpPr>
      <dsp:spPr>
        <a:xfrm>
          <a:off x="0" y="851549"/>
          <a:ext cx="6067741" cy="849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Hyperlinks</a:t>
          </a:r>
          <a:r>
            <a:rPr lang="en-GB" sz="1400" kern="1200"/>
            <a:t> can be presented in different forms, like an image, icon text or any type of visible elements. When clicked, it redirects you to a specified url.</a:t>
          </a:r>
          <a:endParaRPr lang="en-US" sz="1400" kern="1200"/>
        </a:p>
      </dsp:txBody>
      <dsp:txXfrm>
        <a:off x="0" y="851549"/>
        <a:ext cx="6067741" cy="849059"/>
      </dsp:txXfrm>
    </dsp:sp>
    <dsp:sp modelId="{F38E7892-9CD6-4118-A859-B703B8036477}">
      <dsp:nvSpPr>
        <dsp:cNvPr id="0" name=""/>
        <dsp:cNvSpPr/>
      </dsp:nvSpPr>
      <dsp:spPr>
        <a:xfrm>
          <a:off x="0" y="1700608"/>
          <a:ext cx="6067741" cy="0"/>
        </a:xfrm>
        <a:prstGeom prst="line">
          <a:avLst/>
        </a:prstGeom>
        <a:solidFill>
          <a:schemeClr val="accent2">
            <a:hueOff val="-14276"/>
            <a:satOff val="-4660"/>
            <a:lumOff val="-8706"/>
            <a:alphaOff val="0"/>
          </a:schemeClr>
        </a:solidFill>
        <a:ln w="12700" cap="flat" cmpd="sng" algn="ctr">
          <a:solidFill>
            <a:schemeClr val="accent2">
              <a:hueOff val="-14276"/>
              <a:satOff val="-4660"/>
              <a:lumOff val="-8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0371D-57B0-4AB5-B837-CBAD779BF646}">
      <dsp:nvSpPr>
        <dsp:cNvPr id="0" name=""/>
        <dsp:cNvSpPr/>
      </dsp:nvSpPr>
      <dsp:spPr>
        <a:xfrm>
          <a:off x="0" y="1700608"/>
          <a:ext cx="6067741" cy="849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There are three different types of hyperlinks on the websites that has </a:t>
          </a:r>
          <a:r>
            <a:rPr lang="en-GB" sz="1400" b="1" kern="1200"/>
            <a:t>absolute</a:t>
          </a:r>
          <a:r>
            <a:rPr lang="en-GB" sz="1400" kern="1200"/>
            <a:t>, </a:t>
          </a:r>
          <a:r>
            <a:rPr lang="en-GB" sz="1400" b="1" kern="1200"/>
            <a:t>relative</a:t>
          </a:r>
          <a:r>
            <a:rPr lang="en-GB" sz="1400" kern="1200"/>
            <a:t> and </a:t>
          </a:r>
          <a:r>
            <a:rPr lang="en-GB" sz="1400" b="1" kern="1200"/>
            <a:t>inline</a:t>
          </a:r>
          <a:r>
            <a:rPr lang="en-GB" sz="1400" kern="1200"/>
            <a:t> links.</a:t>
          </a:r>
          <a:endParaRPr lang="en-US" sz="1400" kern="1200"/>
        </a:p>
      </dsp:txBody>
      <dsp:txXfrm>
        <a:off x="0" y="1700608"/>
        <a:ext cx="6067741" cy="849059"/>
      </dsp:txXfrm>
    </dsp:sp>
    <dsp:sp modelId="{2FA12C65-DA2A-4AAB-969E-D325B1D80A02}">
      <dsp:nvSpPr>
        <dsp:cNvPr id="0" name=""/>
        <dsp:cNvSpPr/>
      </dsp:nvSpPr>
      <dsp:spPr>
        <a:xfrm>
          <a:off x="0" y="2549668"/>
          <a:ext cx="6067741" cy="0"/>
        </a:xfrm>
        <a:prstGeom prst="line">
          <a:avLst/>
        </a:prstGeom>
        <a:solidFill>
          <a:schemeClr val="accent2">
            <a:hueOff val="-21413"/>
            <a:satOff val="-6990"/>
            <a:lumOff val="-13059"/>
            <a:alphaOff val="0"/>
          </a:schemeClr>
        </a:solidFill>
        <a:ln w="12700" cap="flat" cmpd="sng" algn="ctr">
          <a:solidFill>
            <a:schemeClr val="accent2">
              <a:hueOff val="-21413"/>
              <a:satOff val="-6990"/>
              <a:lumOff val="-13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21EE82-E476-4347-A470-D016D4656204}">
      <dsp:nvSpPr>
        <dsp:cNvPr id="0" name=""/>
        <dsp:cNvSpPr/>
      </dsp:nvSpPr>
      <dsp:spPr>
        <a:xfrm>
          <a:off x="0" y="2549668"/>
          <a:ext cx="6067741" cy="849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Absolute hyperlink </a:t>
          </a:r>
          <a:r>
            <a:rPr lang="en-GB" sz="1400" kern="1200"/>
            <a:t>– The absolute link has 3 components, which are </a:t>
          </a:r>
          <a:r>
            <a:rPr lang="en-GB" sz="1400" b="1" kern="1200"/>
            <a:t>protocol</a:t>
          </a:r>
          <a:r>
            <a:rPr lang="en-GB" sz="1400" kern="1200"/>
            <a:t> (</a:t>
          </a:r>
          <a:r>
            <a:rPr lang="en-GB" sz="1400" b="1" kern="1200"/>
            <a:t>https://</a:t>
          </a:r>
          <a:r>
            <a:rPr lang="en-GB" sz="1400" kern="1200"/>
            <a:t>),</a:t>
          </a:r>
          <a:r>
            <a:rPr lang="en-GB" sz="1400" b="1" kern="1200"/>
            <a:t>domain name</a:t>
          </a:r>
          <a:r>
            <a:rPr lang="en-GB" sz="1400" kern="1200"/>
            <a:t> (</a:t>
          </a:r>
          <a:r>
            <a:rPr lang="en-GB" sz="1400" kern="1200">
              <a:hlinkClick xmlns:r="http://schemas.openxmlformats.org/officeDocument/2006/relationships" r:id="rId1"/>
            </a:rPr>
            <a:t>www.exam.com</a:t>
          </a:r>
          <a:r>
            <a:rPr lang="en-GB" sz="1400" kern="1200"/>
            <a:t>) and </a:t>
          </a:r>
          <a:r>
            <a:rPr lang="en-GB" sz="1400" b="1" kern="1200"/>
            <a:t>path </a:t>
          </a:r>
          <a:r>
            <a:rPr lang="en-GB" sz="1400" kern="1200"/>
            <a:t>(</a:t>
          </a:r>
          <a:r>
            <a:rPr lang="en-GB" sz="1400" b="1" kern="1200"/>
            <a:t>blog/article.html</a:t>
          </a:r>
          <a:r>
            <a:rPr lang="en-GB" sz="1400" kern="1200"/>
            <a:t>).</a:t>
          </a:r>
          <a:endParaRPr lang="en-US" sz="1400" kern="1200"/>
        </a:p>
      </dsp:txBody>
      <dsp:txXfrm>
        <a:off x="0" y="2549668"/>
        <a:ext cx="6067741" cy="849059"/>
      </dsp:txXfrm>
    </dsp:sp>
    <dsp:sp modelId="{67D6B8D1-3A03-4107-9297-E530AB6CEB7C}">
      <dsp:nvSpPr>
        <dsp:cNvPr id="0" name=""/>
        <dsp:cNvSpPr/>
      </dsp:nvSpPr>
      <dsp:spPr>
        <a:xfrm>
          <a:off x="0" y="3398728"/>
          <a:ext cx="6067741" cy="0"/>
        </a:xfrm>
        <a:prstGeom prst="line">
          <a:avLst/>
        </a:prstGeom>
        <a:solidFill>
          <a:schemeClr val="accent2">
            <a:hueOff val="-28551"/>
            <a:satOff val="-9320"/>
            <a:lumOff val="-17412"/>
            <a:alphaOff val="0"/>
          </a:schemeClr>
        </a:solidFill>
        <a:ln w="12700" cap="flat" cmpd="sng" algn="ctr">
          <a:solidFill>
            <a:schemeClr val="accent2">
              <a:hueOff val="-28551"/>
              <a:satOff val="-9320"/>
              <a:lumOff val="-17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486ECB-4789-4944-8416-A313798ADC37}">
      <dsp:nvSpPr>
        <dsp:cNvPr id="0" name=""/>
        <dsp:cNvSpPr/>
      </dsp:nvSpPr>
      <dsp:spPr>
        <a:xfrm>
          <a:off x="0" y="3398728"/>
          <a:ext cx="6067741" cy="849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Relative hyperlink</a:t>
          </a:r>
          <a:r>
            <a:rPr lang="en-GB" sz="1400" kern="1200" dirty="0"/>
            <a:t> – This hyperlink is mostly known as the hyperlink base of the specified address that is related to the destination file.</a:t>
          </a:r>
          <a:endParaRPr lang="en-US" sz="1400" kern="1200" dirty="0"/>
        </a:p>
      </dsp:txBody>
      <dsp:txXfrm>
        <a:off x="0" y="3398728"/>
        <a:ext cx="6067741" cy="849059"/>
      </dsp:txXfrm>
    </dsp:sp>
    <dsp:sp modelId="{FC4668B1-1172-40F3-A7DD-E5047E919CD5}">
      <dsp:nvSpPr>
        <dsp:cNvPr id="0" name=""/>
        <dsp:cNvSpPr/>
      </dsp:nvSpPr>
      <dsp:spPr>
        <a:xfrm>
          <a:off x="0" y="4247787"/>
          <a:ext cx="6067741" cy="0"/>
        </a:xfrm>
        <a:prstGeom prst="line">
          <a:avLst/>
        </a:prstGeom>
        <a:solidFill>
          <a:schemeClr val="accent2">
            <a:hueOff val="-35689"/>
            <a:satOff val="-11650"/>
            <a:lumOff val="-21765"/>
            <a:alphaOff val="0"/>
          </a:schemeClr>
        </a:solidFill>
        <a:ln w="12700" cap="flat" cmpd="sng" algn="ctr">
          <a:solidFill>
            <a:schemeClr val="accent2">
              <a:hueOff val="-35689"/>
              <a:satOff val="-11650"/>
              <a:lumOff val="-2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71298C-7E51-4EB4-B085-4B77EC338971}">
      <dsp:nvSpPr>
        <dsp:cNvPr id="0" name=""/>
        <dsp:cNvSpPr/>
      </dsp:nvSpPr>
      <dsp:spPr>
        <a:xfrm>
          <a:off x="0" y="4247787"/>
          <a:ext cx="6067741" cy="849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Inline hyperlink </a:t>
          </a:r>
          <a:r>
            <a:rPr lang="en-GB" sz="1400" kern="1200" dirty="0"/>
            <a:t>- It is to facilitate easy destination and provide context by allowing users to swiftly be presented to the related information of the hyperlink (visually seen as </a:t>
          </a:r>
          <a:r>
            <a:rPr lang="en-GB" sz="1400" b="1" kern="1200" dirty="0"/>
            <a:t>blue</a:t>
          </a:r>
          <a:r>
            <a:rPr lang="en-GB" sz="1400" kern="1200" dirty="0"/>
            <a:t> and </a:t>
          </a:r>
          <a:r>
            <a:rPr lang="en-GB" sz="1400" b="1" kern="1200" dirty="0"/>
            <a:t>underlined</a:t>
          </a:r>
          <a:r>
            <a:rPr lang="en-GB" sz="1400" kern="1200" dirty="0"/>
            <a:t>).</a:t>
          </a:r>
          <a:endParaRPr lang="en-US" sz="1400" kern="1200" dirty="0"/>
        </a:p>
      </dsp:txBody>
      <dsp:txXfrm>
        <a:off x="0" y="4247787"/>
        <a:ext cx="6067741" cy="8490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7DEA12-9B74-41A4-90B5-A6E9FBD7B6CC}">
      <dsp:nvSpPr>
        <dsp:cNvPr id="0" name=""/>
        <dsp:cNvSpPr/>
      </dsp:nvSpPr>
      <dsp:spPr>
        <a:xfrm>
          <a:off x="2189419" y="449543"/>
          <a:ext cx="3469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98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53472" y="493373"/>
        <a:ext cx="18879" cy="3779"/>
      </dsp:txXfrm>
    </dsp:sp>
    <dsp:sp modelId="{A3F7C9C5-976E-43F3-A3F2-C49A6CD8149E}">
      <dsp:nvSpPr>
        <dsp:cNvPr id="0" name=""/>
        <dsp:cNvSpPr/>
      </dsp:nvSpPr>
      <dsp:spPr>
        <a:xfrm>
          <a:off x="549538" y="2759"/>
          <a:ext cx="1641680" cy="985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444" tIns="84440" rIns="80444" bIns="844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How to insert a hyperlink into power point</a:t>
          </a:r>
          <a:endParaRPr lang="en-US" sz="1200" kern="1200"/>
        </a:p>
      </dsp:txBody>
      <dsp:txXfrm>
        <a:off x="549538" y="2759"/>
        <a:ext cx="1641680" cy="985008"/>
      </dsp:txXfrm>
    </dsp:sp>
    <dsp:sp modelId="{685C4143-6D80-4EC4-A484-24CEDBC8CE80}">
      <dsp:nvSpPr>
        <dsp:cNvPr id="0" name=""/>
        <dsp:cNvSpPr/>
      </dsp:nvSpPr>
      <dsp:spPr>
        <a:xfrm>
          <a:off x="4208686" y="449543"/>
          <a:ext cx="3469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98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72740" y="493373"/>
        <a:ext cx="18879" cy="3779"/>
      </dsp:txXfrm>
    </dsp:sp>
    <dsp:sp modelId="{6058E38A-A64A-4C66-A10B-379EFEAF0AF7}">
      <dsp:nvSpPr>
        <dsp:cNvPr id="0" name=""/>
        <dsp:cNvSpPr/>
      </dsp:nvSpPr>
      <dsp:spPr>
        <a:xfrm>
          <a:off x="2568805" y="2759"/>
          <a:ext cx="1641680" cy="985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444" tIns="84440" rIns="80444" bIns="844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To insert a hyperlink in power point ,select the text or object ,go to the “ Insert” tab,</a:t>
          </a:r>
          <a:endParaRPr lang="en-US" sz="1200" kern="1200"/>
        </a:p>
      </dsp:txBody>
      <dsp:txXfrm>
        <a:off x="2568805" y="2759"/>
        <a:ext cx="1641680" cy="985008"/>
      </dsp:txXfrm>
    </dsp:sp>
    <dsp:sp modelId="{8D349F5F-34C1-4AEB-9F03-5BDA8E85178E}">
      <dsp:nvSpPr>
        <dsp:cNvPr id="0" name=""/>
        <dsp:cNvSpPr/>
      </dsp:nvSpPr>
      <dsp:spPr>
        <a:xfrm>
          <a:off x="6227954" y="449543"/>
          <a:ext cx="3469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98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92007" y="493373"/>
        <a:ext cx="18879" cy="3779"/>
      </dsp:txXfrm>
    </dsp:sp>
    <dsp:sp modelId="{4442A43F-A4C9-43C5-8027-0C41CF1EC853}">
      <dsp:nvSpPr>
        <dsp:cNvPr id="0" name=""/>
        <dsp:cNvSpPr/>
      </dsp:nvSpPr>
      <dsp:spPr>
        <a:xfrm>
          <a:off x="4588073" y="2759"/>
          <a:ext cx="1641680" cy="985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444" tIns="84440" rIns="80444" bIns="844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Click “link”, and then choose  Existing  File or Web Page” or Place in the Document “</a:t>
          </a:r>
          <a:endParaRPr lang="en-US" sz="1200" kern="1200"/>
        </a:p>
      </dsp:txBody>
      <dsp:txXfrm>
        <a:off x="4588073" y="2759"/>
        <a:ext cx="1641680" cy="985008"/>
      </dsp:txXfrm>
    </dsp:sp>
    <dsp:sp modelId="{D95FCA32-C8DB-49B9-B57E-BFE9ED3ACC26}">
      <dsp:nvSpPr>
        <dsp:cNvPr id="0" name=""/>
        <dsp:cNvSpPr/>
      </dsp:nvSpPr>
      <dsp:spPr>
        <a:xfrm>
          <a:off x="1370378" y="985967"/>
          <a:ext cx="6057802" cy="346986"/>
        </a:xfrm>
        <a:custGeom>
          <a:avLst/>
          <a:gdLst/>
          <a:ahLst/>
          <a:cxnLst/>
          <a:rect l="0" t="0" r="0" b="0"/>
          <a:pathLst>
            <a:path>
              <a:moveTo>
                <a:pt x="6057802" y="0"/>
              </a:moveTo>
              <a:lnTo>
                <a:pt x="6057802" y="190593"/>
              </a:lnTo>
              <a:lnTo>
                <a:pt x="0" y="190593"/>
              </a:lnTo>
              <a:lnTo>
                <a:pt x="0" y="346986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47541" y="1157571"/>
        <a:ext cx="303477" cy="3779"/>
      </dsp:txXfrm>
    </dsp:sp>
    <dsp:sp modelId="{D11E79D8-55A9-4A75-9B46-93D4E56ABE48}">
      <dsp:nvSpPr>
        <dsp:cNvPr id="0" name=""/>
        <dsp:cNvSpPr/>
      </dsp:nvSpPr>
      <dsp:spPr>
        <a:xfrm>
          <a:off x="6607340" y="2759"/>
          <a:ext cx="1641680" cy="985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444" tIns="84440" rIns="80444" bIns="844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To specify the destination </a:t>
          </a:r>
          <a:endParaRPr lang="en-US" sz="1200" kern="1200"/>
        </a:p>
      </dsp:txBody>
      <dsp:txXfrm>
        <a:off x="6607340" y="2759"/>
        <a:ext cx="1641680" cy="985008"/>
      </dsp:txXfrm>
    </dsp:sp>
    <dsp:sp modelId="{0F25366B-23C2-43CA-A163-F3DE1C1E8D00}">
      <dsp:nvSpPr>
        <dsp:cNvPr id="0" name=""/>
        <dsp:cNvSpPr/>
      </dsp:nvSpPr>
      <dsp:spPr>
        <a:xfrm>
          <a:off x="2189419" y="1812138"/>
          <a:ext cx="3469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98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53472" y="1855969"/>
        <a:ext cx="18879" cy="3779"/>
      </dsp:txXfrm>
    </dsp:sp>
    <dsp:sp modelId="{D18BBF75-CF47-47BC-82DA-37794A6E6737}">
      <dsp:nvSpPr>
        <dsp:cNvPr id="0" name=""/>
        <dsp:cNvSpPr/>
      </dsp:nvSpPr>
      <dsp:spPr>
        <a:xfrm>
          <a:off x="549538" y="1365354"/>
          <a:ext cx="1641680" cy="985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444" tIns="84440" rIns="80444" bIns="844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Here is how:</a:t>
          </a:r>
          <a:endParaRPr lang="en-US" sz="1200" kern="1200"/>
        </a:p>
      </dsp:txBody>
      <dsp:txXfrm>
        <a:off x="549538" y="1365354"/>
        <a:ext cx="1641680" cy="985008"/>
      </dsp:txXfrm>
    </dsp:sp>
    <dsp:sp modelId="{0E1E4872-1342-45DD-BADE-49A46658F51F}">
      <dsp:nvSpPr>
        <dsp:cNvPr id="0" name=""/>
        <dsp:cNvSpPr/>
      </dsp:nvSpPr>
      <dsp:spPr>
        <a:xfrm>
          <a:off x="4208686" y="1812138"/>
          <a:ext cx="3469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98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72740" y="1855969"/>
        <a:ext cx="18879" cy="3779"/>
      </dsp:txXfrm>
    </dsp:sp>
    <dsp:sp modelId="{5E54E460-3564-4339-8071-7DB977253B66}">
      <dsp:nvSpPr>
        <dsp:cNvPr id="0" name=""/>
        <dsp:cNvSpPr/>
      </dsp:nvSpPr>
      <dsp:spPr>
        <a:xfrm>
          <a:off x="2568805" y="1365354"/>
          <a:ext cx="1641680" cy="985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444" tIns="84440" rIns="80444" bIns="844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1.Select the text or Object:</a:t>
          </a:r>
          <a:endParaRPr lang="en-US" sz="1200" kern="1200"/>
        </a:p>
      </dsp:txBody>
      <dsp:txXfrm>
        <a:off x="2568805" y="1365354"/>
        <a:ext cx="1641680" cy="985008"/>
      </dsp:txXfrm>
    </dsp:sp>
    <dsp:sp modelId="{CE83E07F-2AE2-4361-ACB4-52DDB05BBF0C}">
      <dsp:nvSpPr>
        <dsp:cNvPr id="0" name=""/>
        <dsp:cNvSpPr/>
      </dsp:nvSpPr>
      <dsp:spPr>
        <a:xfrm>
          <a:off x="6227954" y="1812138"/>
          <a:ext cx="3469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98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92007" y="1855969"/>
        <a:ext cx="18879" cy="3779"/>
      </dsp:txXfrm>
    </dsp:sp>
    <dsp:sp modelId="{79295B73-3127-4093-BDE0-EAB9837A4004}">
      <dsp:nvSpPr>
        <dsp:cNvPr id="0" name=""/>
        <dsp:cNvSpPr/>
      </dsp:nvSpPr>
      <dsp:spPr>
        <a:xfrm>
          <a:off x="4588073" y="1365354"/>
          <a:ext cx="1641680" cy="985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444" tIns="84440" rIns="80444" bIns="844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Identify the text ,shape or picture you want to turn into a hyperlink.</a:t>
          </a:r>
          <a:endParaRPr lang="en-US" sz="1200" kern="1200"/>
        </a:p>
      </dsp:txBody>
      <dsp:txXfrm>
        <a:off x="4588073" y="1365354"/>
        <a:ext cx="1641680" cy="985008"/>
      </dsp:txXfrm>
    </dsp:sp>
    <dsp:sp modelId="{D2E03717-7597-4732-B63B-7287124EB3A3}">
      <dsp:nvSpPr>
        <dsp:cNvPr id="0" name=""/>
        <dsp:cNvSpPr/>
      </dsp:nvSpPr>
      <dsp:spPr>
        <a:xfrm>
          <a:off x="1370378" y="2348563"/>
          <a:ext cx="6057802" cy="346986"/>
        </a:xfrm>
        <a:custGeom>
          <a:avLst/>
          <a:gdLst/>
          <a:ahLst/>
          <a:cxnLst/>
          <a:rect l="0" t="0" r="0" b="0"/>
          <a:pathLst>
            <a:path>
              <a:moveTo>
                <a:pt x="6057802" y="0"/>
              </a:moveTo>
              <a:lnTo>
                <a:pt x="6057802" y="190593"/>
              </a:lnTo>
              <a:lnTo>
                <a:pt x="0" y="190593"/>
              </a:lnTo>
              <a:lnTo>
                <a:pt x="0" y="346986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47541" y="2520166"/>
        <a:ext cx="303477" cy="3779"/>
      </dsp:txXfrm>
    </dsp:sp>
    <dsp:sp modelId="{751FF795-A797-410D-8F80-61681608DB66}">
      <dsp:nvSpPr>
        <dsp:cNvPr id="0" name=""/>
        <dsp:cNvSpPr/>
      </dsp:nvSpPr>
      <dsp:spPr>
        <a:xfrm>
          <a:off x="6607340" y="1365354"/>
          <a:ext cx="1641680" cy="985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444" tIns="84440" rIns="80444" bIns="844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Click on into select it.</a:t>
          </a:r>
          <a:endParaRPr lang="en-US" sz="1200" kern="1200"/>
        </a:p>
      </dsp:txBody>
      <dsp:txXfrm>
        <a:off x="6607340" y="1365354"/>
        <a:ext cx="1641680" cy="985008"/>
      </dsp:txXfrm>
    </dsp:sp>
    <dsp:sp modelId="{70174548-29F4-4E9A-B174-DCA33C500C17}">
      <dsp:nvSpPr>
        <dsp:cNvPr id="0" name=""/>
        <dsp:cNvSpPr/>
      </dsp:nvSpPr>
      <dsp:spPr>
        <a:xfrm>
          <a:off x="2189419" y="3174734"/>
          <a:ext cx="3469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98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53472" y="3218564"/>
        <a:ext cx="18879" cy="3779"/>
      </dsp:txXfrm>
    </dsp:sp>
    <dsp:sp modelId="{623F422F-4194-4AC3-B9D5-E79A651F9B40}">
      <dsp:nvSpPr>
        <dsp:cNvPr id="0" name=""/>
        <dsp:cNvSpPr/>
      </dsp:nvSpPr>
      <dsp:spPr>
        <a:xfrm>
          <a:off x="549538" y="2727949"/>
          <a:ext cx="1641680" cy="985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444" tIns="84440" rIns="80444" bIns="844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2.Insert hyperlink:</a:t>
          </a:r>
          <a:endParaRPr lang="en-US" sz="1200" kern="1200"/>
        </a:p>
      </dsp:txBody>
      <dsp:txXfrm>
        <a:off x="549538" y="2727949"/>
        <a:ext cx="1641680" cy="985008"/>
      </dsp:txXfrm>
    </dsp:sp>
    <dsp:sp modelId="{72B7AF66-9F23-4218-AEB8-DF4DD24A435B}">
      <dsp:nvSpPr>
        <dsp:cNvPr id="0" name=""/>
        <dsp:cNvSpPr/>
      </dsp:nvSpPr>
      <dsp:spPr>
        <a:xfrm>
          <a:off x="4208686" y="3174734"/>
          <a:ext cx="3469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98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72740" y="3218564"/>
        <a:ext cx="18879" cy="3779"/>
      </dsp:txXfrm>
    </dsp:sp>
    <dsp:sp modelId="{FB7D2AA4-08ED-4A8A-98E8-6BEEA7A4CF39}">
      <dsp:nvSpPr>
        <dsp:cNvPr id="0" name=""/>
        <dsp:cNvSpPr/>
      </dsp:nvSpPr>
      <dsp:spPr>
        <a:xfrm>
          <a:off x="2568805" y="2727949"/>
          <a:ext cx="1641680" cy="985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444" tIns="84440" rIns="80444" bIns="844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Go to the “Insert “tab on the ribbon.</a:t>
          </a:r>
          <a:endParaRPr lang="en-US" sz="1200" kern="1200"/>
        </a:p>
      </dsp:txBody>
      <dsp:txXfrm>
        <a:off x="2568805" y="2727949"/>
        <a:ext cx="1641680" cy="985008"/>
      </dsp:txXfrm>
    </dsp:sp>
    <dsp:sp modelId="{59F128EF-705B-4EB1-8141-656E7647E588}">
      <dsp:nvSpPr>
        <dsp:cNvPr id="0" name=""/>
        <dsp:cNvSpPr/>
      </dsp:nvSpPr>
      <dsp:spPr>
        <a:xfrm>
          <a:off x="6227954" y="3174734"/>
          <a:ext cx="3469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698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92007" y="3218564"/>
        <a:ext cx="18879" cy="3779"/>
      </dsp:txXfrm>
    </dsp:sp>
    <dsp:sp modelId="{6D112EB4-3208-4662-B7BE-E7425C54133E}">
      <dsp:nvSpPr>
        <dsp:cNvPr id="0" name=""/>
        <dsp:cNvSpPr/>
      </dsp:nvSpPr>
      <dsp:spPr>
        <a:xfrm>
          <a:off x="4588073" y="2727949"/>
          <a:ext cx="1641680" cy="985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444" tIns="84440" rIns="80444" bIns="844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Click on “Link”.</a:t>
          </a:r>
          <a:endParaRPr lang="en-US" sz="1200" kern="1200"/>
        </a:p>
      </dsp:txBody>
      <dsp:txXfrm>
        <a:off x="4588073" y="2727949"/>
        <a:ext cx="1641680" cy="985008"/>
      </dsp:txXfrm>
    </dsp:sp>
    <dsp:sp modelId="{822D4D93-BC96-49E0-9FA2-D515F14FA75C}">
      <dsp:nvSpPr>
        <dsp:cNvPr id="0" name=""/>
        <dsp:cNvSpPr/>
      </dsp:nvSpPr>
      <dsp:spPr>
        <a:xfrm>
          <a:off x="1370378" y="3711158"/>
          <a:ext cx="6057802" cy="346986"/>
        </a:xfrm>
        <a:custGeom>
          <a:avLst/>
          <a:gdLst/>
          <a:ahLst/>
          <a:cxnLst/>
          <a:rect l="0" t="0" r="0" b="0"/>
          <a:pathLst>
            <a:path>
              <a:moveTo>
                <a:pt x="6057802" y="0"/>
              </a:moveTo>
              <a:lnTo>
                <a:pt x="6057802" y="190593"/>
              </a:lnTo>
              <a:lnTo>
                <a:pt x="0" y="190593"/>
              </a:lnTo>
              <a:lnTo>
                <a:pt x="0" y="346986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47541" y="3882761"/>
        <a:ext cx="303477" cy="3779"/>
      </dsp:txXfrm>
    </dsp:sp>
    <dsp:sp modelId="{A7A0AB1A-337F-4E58-B97C-E25E024DFBCC}">
      <dsp:nvSpPr>
        <dsp:cNvPr id="0" name=""/>
        <dsp:cNvSpPr/>
      </dsp:nvSpPr>
      <dsp:spPr>
        <a:xfrm>
          <a:off x="6607340" y="2727949"/>
          <a:ext cx="1641680" cy="985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444" tIns="84440" rIns="80444" bIns="844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 dropdown menu will appear showing recent link and files. </a:t>
          </a:r>
          <a:endParaRPr lang="en-US" sz="1200" kern="1200"/>
        </a:p>
      </dsp:txBody>
      <dsp:txXfrm>
        <a:off x="6607340" y="2727949"/>
        <a:ext cx="1641680" cy="985008"/>
      </dsp:txXfrm>
    </dsp:sp>
    <dsp:sp modelId="{567C02C0-5E22-4654-ADC8-6D14835F163C}">
      <dsp:nvSpPr>
        <dsp:cNvPr id="0" name=""/>
        <dsp:cNvSpPr/>
      </dsp:nvSpPr>
      <dsp:spPr>
        <a:xfrm>
          <a:off x="549538" y="4090545"/>
          <a:ext cx="1641680" cy="985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444" tIns="84440" rIns="80444" bIns="844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Choose “Insert Link at the bottom.</a:t>
          </a:r>
          <a:endParaRPr lang="en-US" sz="1200" kern="1200"/>
        </a:p>
      </dsp:txBody>
      <dsp:txXfrm>
        <a:off x="549538" y="4090545"/>
        <a:ext cx="1641680" cy="9850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E9CF27-E45F-4363-8C19-1BF1180F6DA3}">
      <dsp:nvSpPr>
        <dsp:cNvPr id="0" name=""/>
        <dsp:cNvSpPr/>
      </dsp:nvSpPr>
      <dsp:spPr>
        <a:xfrm>
          <a:off x="0" y="6812"/>
          <a:ext cx="10361938" cy="40774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2.Insert hyperlink:</a:t>
          </a:r>
          <a:endParaRPr lang="en-US" sz="1700" kern="1200"/>
        </a:p>
      </dsp:txBody>
      <dsp:txXfrm>
        <a:off x="19904" y="26716"/>
        <a:ext cx="10322130" cy="367937"/>
      </dsp:txXfrm>
    </dsp:sp>
    <dsp:sp modelId="{0E98D8FD-5C23-4085-A045-5DD8FA5DC9D7}">
      <dsp:nvSpPr>
        <dsp:cNvPr id="0" name=""/>
        <dsp:cNvSpPr/>
      </dsp:nvSpPr>
      <dsp:spPr>
        <a:xfrm>
          <a:off x="0" y="414557"/>
          <a:ext cx="10361938" cy="897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8992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Go to the “ Insert “tab on the ribbon 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Click on “ Link”.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A dropdown menu will appear , showing recent link and files 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Choose “ Insert Link at the bottom </a:t>
          </a:r>
          <a:endParaRPr lang="en-US" sz="1300" kern="1200"/>
        </a:p>
      </dsp:txBody>
      <dsp:txXfrm>
        <a:off x="0" y="414557"/>
        <a:ext cx="10361938" cy="897345"/>
      </dsp:txXfrm>
    </dsp:sp>
    <dsp:sp modelId="{90E5A6B4-1FDF-4300-9745-BDA1273BEEAA}">
      <dsp:nvSpPr>
        <dsp:cNvPr id="0" name=""/>
        <dsp:cNvSpPr/>
      </dsp:nvSpPr>
      <dsp:spPr>
        <a:xfrm>
          <a:off x="0" y="1311902"/>
          <a:ext cx="10361938" cy="407745"/>
        </a:xfrm>
        <a:prstGeom prst="roundRect">
          <a:avLst/>
        </a:prstGeom>
        <a:solidFill>
          <a:schemeClr val="accent5">
            <a:hueOff val="-1082704"/>
            <a:satOff val="7538"/>
            <a:lumOff val="26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3. Coose the Link Type:</a:t>
          </a:r>
          <a:endParaRPr lang="en-US" sz="1700" kern="1200"/>
        </a:p>
      </dsp:txBody>
      <dsp:txXfrm>
        <a:off x="19904" y="1331806"/>
        <a:ext cx="10322130" cy="367937"/>
      </dsp:txXfrm>
    </dsp:sp>
    <dsp:sp modelId="{BB6E362C-8B91-456E-BD63-0586E912B20D}">
      <dsp:nvSpPr>
        <dsp:cNvPr id="0" name=""/>
        <dsp:cNvSpPr/>
      </dsp:nvSpPr>
      <dsp:spPr>
        <a:xfrm>
          <a:off x="0" y="1768607"/>
          <a:ext cx="10361938" cy="407745"/>
        </a:xfrm>
        <a:prstGeom prst="roundRect">
          <a:avLst/>
        </a:prstGeom>
        <a:solidFill>
          <a:schemeClr val="accent5">
            <a:hueOff val="-2165407"/>
            <a:satOff val="15076"/>
            <a:lumOff val="5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Existing File or Web Page:</a:t>
          </a:r>
          <a:endParaRPr lang="en-US" sz="1700" kern="1200"/>
        </a:p>
      </dsp:txBody>
      <dsp:txXfrm>
        <a:off x="19904" y="1788511"/>
        <a:ext cx="10322130" cy="367937"/>
      </dsp:txXfrm>
    </dsp:sp>
    <dsp:sp modelId="{DDE77C83-7FB9-49B5-BAD1-3BB84354C17B}">
      <dsp:nvSpPr>
        <dsp:cNvPr id="0" name=""/>
        <dsp:cNvSpPr/>
      </dsp:nvSpPr>
      <dsp:spPr>
        <a:xfrm>
          <a:off x="0" y="2176352"/>
          <a:ext cx="10361938" cy="668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8992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In the “address “ field, paste, or type the URL of the website or the path to the file 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In the Ext to the file “ display “ field enter the text that will appear on the hyperlink.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Optionally, add screen tip in the “”screen Tip” field.</a:t>
          </a:r>
          <a:endParaRPr lang="en-US" sz="1300" kern="1200"/>
        </a:p>
      </dsp:txBody>
      <dsp:txXfrm>
        <a:off x="0" y="2176352"/>
        <a:ext cx="10361938" cy="668609"/>
      </dsp:txXfrm>
    </dsp:sp>
    <dsp:sp modelId="{6C84E1DA-F513-4858-B002-B218B228CC5C}">
      <dsp:nvSpPr>
        <dsp:cNvPr id="0" name=""/>
        <dsp:cNvSpPr/>
      </dsp:nvSpPr>
      <dsp:spPr>
        <a:xfrm>
          <a:off x="0" y="2844962"/>
          <a:ext cx="10361938" cy="407745"/>
        </a:xfrm>
        <a:prstGeom prst="roundRect">
          <a:avLst/>
        </a:prstGeom>
        <a:solidFill>
          <a:schemeClr val="accent5">
            <a:hueOff val="-3248111"/>
            <a:satOff val="22613"/>
            <a:lumOff val="8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option lets you link to another slide within your current presentation.</a:t>
          </a:r>
          <a:endParaRPr lang="en-US" sz="1700" kern="1200"/>
        </a:p>
      </dsp:txBody>
      <dsp:txXfrm>
        <a:off x="19904" y="2864866"/>
        <a:ext cx="10322130" cy="367937"/>
      </dsp:txXfrm>
    </dsp:sp>
    <dsp:sp modelId="{815ACD16-D61B-4B79-BB1D-5F11097E2D55}">
      <dsp:nvSpPr>
        <dsp:cNvPr id="0" name=""/>
        <dsp:cNvSpPr/>
      </dsp:nvSpPr>
      <dsp:spPr>
        <a:xfrm>
          <a:off x="0" y="3252707"/>
          <a:ext cx="10361938" cy="448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8992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Enter the name of the new document and choose where to save it.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Choose when to edit the new document</a:t>
          </a:r>
          <a:endParaRPr lang="en-US" sz="1300" kern="1200"/>
        </a:p>
      </dsp:txBody>
      <dsp:txXfrm>
        <a:off x="0" y="3252707"/>
        <a:ext cx="10361938" cy="448672"/>
      </dsp:txXfrm>
    </dsp:sp>
    <dsp:sp modelId="{DC4D088B-96E2-4301-BA04-01DC5F8DCEE2}">
      <dsp:nvSpPr>
        <dsp:cNvPr id="0" name=""/>
        <dsp:cNvSpPr/>
      </dsp:nvSpPr>
      <dsp:spPr>
        <a:xfrm>
          <a:off x="0" y="3701380"/>
          <a:ext cx="10361938" cy="407745"/>
        </a:xfrm>
        <a:prstGeom prst="roundRect">
          <a:avLst/>
        </a:prstGeom>
        <a:solidFill>
          <a:schemeClr val="accent5">
            <a:hueOff val="-4330814"/>
            <a:satOff val="30151"/>
            <a:lumOff val="10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E-mail address :</a:t>
          </a:r>
          <a:endParaRPr lang="en-US" sz="1700" kern="1200" dirty="0"/>
        </a:p>
      </dsp:txBody>
      <dsp:txXfrm>
        <a:off x="19904" y="3721284"/>
        <a:ext cx="10322130" cy="367937"/>
      </dsp:txXfrm>
    </dsp:sp>
    <dsp:sp modelId="{2B54C2D4-82E7-47FF-A348-874A5BFA726F}">
      <dsp:nvSpPr>
        <dsp:cNvPr id="0" name=""/>
        <dsp:cNvSpPr/>
      </dsp:nvSpPr>
      <dsp:spPr>
        <a:xfrm>
          <a:off x="0" y="4158085"/>
          <a:ext cx="10361938" cy="407745"/>
        </a:xfrm>
        <a:prstGeom prst="roundRect">
          <a:avLst/>
        </a:prstGeom>
        <a:solidFill>
          <a:schemeClr val="accent5">
            <a:hueOff val="-5413518"/>
            <a:satOff val="37689"/>
            <a:lumOff val="13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option lets you link to an email address.</a:t>
          </a:r>
          <a:endParaRPr lang="en-US" sz="1700" kern="1200"/>
        </a:p>
      </dsp:txBody>
      <dsp:txXfrm>
        <a:off x="19904" y="4177989"/>
        <a:ext cx="10322130" cy="367937"/>
      </dsp:txXfrm>
    </dsp:sp>
    <dsp:sp modelId="{D90D7005-49BE-406E-8010-D73FE09C49FC}">
      <dsp:nvSpPr>
        <dsp:cNvPr id="0" name=""/>
        <dsp:cNvSpPr/>
      </dsp:nvSpPr>
      <dsp:spPr>
        <a:xfrm>
          <a:off x="0" y="4565830"/>
          <a:ext cx="10361938" cy="448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8992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Enter the email address in the “address” field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Enter the text that will appear as the hyperlink.</a:t>
          </a:r>
          <a:endParaRPr lang="en-US" sz="1300" kern="1200"/>
        </a:p>
      </dsp:txBody>
      <dsp:txXfrm>
        <a:off x="0" y="4565830"/>
        <a:ext cx="10361938" cy="4486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7E14FF-3E8E-466F-BABC-6051F4E890CB}" type="datetimeFigureOut">
              <a:rPr lang="en-GB" smtClean="0"/>
              <a:t>06/04/2025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CCF387-3641-43F7-835A-9D7298D80A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3347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CCF387-3641-43F7-835A-9D7298D80AC8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49678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A6A15-6E39-4FFA-B5DC-89EB633E6D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8300" y="1371600"/>
            <a:ext cx="8127574" cy="2736443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169311-3201-45EC-B973-82EC27DA52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4299358"/>
            <a:ext cx="8127574" cy="1187042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AE4B9-EDEF-4A2C-B464-332C5C624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4C951-4861-4549-8E72-CEECA89E4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E1401-5637-41BC-AC21-891056450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866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B3747-9ADB-4FCC-89CE-6E84D134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EC9C6-5D7D-4249-8820-D4C99D0AE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F35F7-46A1-40A9-ACD7-C49239926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45637-B780-4999-A87D-0039BC5A9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9777F-E471-4CC5-B27B-137CB061E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03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CB1D-064E-46DE-B533-7CDA331EE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2748406"/>
            <a:ext cx="8115300" cy="273799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D222C0-D002-4A94-BAFF-FD1A1CCA6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371600"/>
            <a:ext cx="8115300" cy="1333272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3E7D7E-EC9F-4AA5-A559-EF556C6AD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7A8EE-88C1-400C-A23F-656DC76B9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C245A4-F9C6-44E9-929F-78C657C8B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894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DF34F-B65E-4FA0-87E8-8890F482B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9382348" cy="1371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25A67-10CA-4531-93E1-39892C087E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38297" y="2057400"/>
            <a:ext cx="4553103" cy="41250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2BE36-0CAF-4D92-9AC2-9249276B96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7000" y="2057400"/>
            <a:ext cx="4543647" cy="41250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C36479-3B04-43BD-9B59-DBF6CA2BF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FD4449-57DB-41D2-B49E-694E7C13F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60CC2C-E50B-47D2-B62F-D5C4C9CDA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437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8530B-D0F2-4FC4-A10F-1E54EF82C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755118"/>
            <a:ext cx="9378304" cy="122276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68865C-9D06-4FA3-BA3D-7187BB41B5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56570-8F97-4B7E-A805-96925AC478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38300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57EF54-F63F-4730-99EE-0E472578F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7213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08453E-B012-4889-9F49-E1351532AD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7213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9FC47A-8514-4C98-B1BE-FF6CC666C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D4301A-D375-4163-9488-27A9CDC6F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ED6105-4A37-4D4B-9BE8-715FB732C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864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3007F-6649-4D23-8869-C1CC29D00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8B85A1-41F9-4BC1-9C40-3E5D5C042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4/6/2025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23774-EAA9-47ED-87EF-EE2B29A25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526550-DD4D-45E2-8916-8314C5D06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461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35FACD-1A4D-49F3-8EA8-21B5C1A6A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4/6/2025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FD9DD-0E4E-4C36-AF85-B3EAD7FE6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E6F4C8-14FA-4405-85EE-ABF53FB03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489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E7C28-5DEE-493D-ABAD-38E4F2D75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621" y="1085481"/>
            <a:ext cx="365118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E79C5-E567-4F12-96B8-8BBEAE3D8B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6900" y="1132676"/>
            <a:ext cx="5289480" cy="4728374"/>
          </a:xfrm>
        </p:spPr>
        <p:txBody>
          <a:bodyPr/>
          <a:lstStyle>
            <a:lvl1pPr>
              <a:lnSpc>
                <a:spcPct val="110000"/>
              </a:lnSpc>
              <a:defRPr sz="3200"/>
            </a:lvl1pPr>
            <a:lvl2pPr>
              <a:lnSpc>
                <a:spcPct val="110000"/>
              </a:lnSpc>
              <a:defRPr sz="2800"/>
            </a:lvl2pPr>
            <a:lvl3pPr>
              <a:lnSpc>
                <a:spcPct val="110000"/>
              </a:lnSpc>
              <a:defRPr sz="2400"/>
            </a:lvl3pPr>
            <a:lvl4pPr>
              <a:lnSpc>
                <a:spcPct val="110000"/>
              </a:lnSpc>
              <a:defRPr sz="2000"/>
            </a:lvl4pPr>
            <a:lvl5pPr>
              <a:lnSpc>
                <a:spcPct val="110000"/>
              </a:lnSpc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33DF7F-0B5C-40CE-A65F-779FA7EFBF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25621" y="2748406"/>
            <a:ext cx="365118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22248C-1826-4833-9592-383B5873A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0219DC-2646-42AD-897A-EB765DCBE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238D7-4EEA-475B-B1CA-C44B89BEA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485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D65BE-C907-4660-A586-71C6A1D10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85481"/>
            <a:ext cx="365760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44C8A9-67DF-419C-B2FC-3A879CCEF3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6900" y="1061885"/>
            <a:ext cx="5331069" cy="477556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DA94A1-3058-402A-9C3F-2F210D91D9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2748406"/>
            <a:ext cx="365760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3CA50-C8D8-4F83-B2F6-BCE825866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7E5BE3-7B02-4281-BD90-C1FAAF636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E256D-ACD5-438F-BA6F-605E5260E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1249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AD0E6-AD36-493C-9DC3-5ACC2059E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0B8558-FA83-4F6C-A6D1-2DF9D3F74B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638299" y="2057399"/>
            <a:ext cx="8915401" cy="41148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6DE619-0CC6-4480-ABDE-277D36BDF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791E6-BE35-4ECA-8AD1-E8EC09B85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F94606-B928-42D6-85CC-9576F60E3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417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F18D8A-5002-491C-922A-E9624E2DBD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5882C6-2BE9-4E25-B8BB-A2346A2B0B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BEFF9-B3BC-4C07-BF6C-2E3C91B54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F4CF6-CDF1-4AFD-8319-71FD4FED4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1A026-57F4-47F7-B4F0-E0D48E012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927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31A689-589E-4A73-9313-EF44F7E4E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B11B8-9E77-4144-B9C1-FD164D9A11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57400"/>
            <a:ext cx="8915402" cy="41372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6E4CC-CF79-4C8D-9E5F-1BB517435A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1001475" y="1517536"/>
            <a:ext cx="28011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B6D41BCC-AD73-4203-A5A6-E62EB28B0FE6}" type="datetimeFigureOut">
              <a:rPr lang="en-US" smtClean="0"/>
              <a:pPr/>
              <a:t>4/6/2025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79449-05F6-4BC7-95DF-F04E1F1614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118764" y="4237870"/>
            <a:ext cx="334405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17FE5-2D1F-4ECC-9460-08145C3BB9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28877" y="6319138"/>
            <a:ext cx="7106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D637F8FC-4B86-4690-8888-22AB2F781BE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0320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344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AE8BDD1-BA6D-4C57-BE22-BBE4A6F006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7669C8-6167-4A30-AD4E-0215E6483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4038602" cy="68579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B3A55C-A943-7889-6D01-A52472E16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978" y="685800"/>
            <a:ext cx="3116797" cy="2743200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Marivic A. Omana</a:t>
            </a:r>
            <a:br>
              <a:rPr lang="en-GB" sz="2400" dirty="0"/>
            </a:br>
            <a:r>
              <a:rPr lang="en-GB" sz="2400" dirty="0"/>
              <a:t>Student ID: 2335159</a:t>
            </a:r>
            <a:br>
              <a:rPr lang="en-GB" sz="2400" dirty="0"/>
            </a:br>
            <a:r>
              <a:rPr lang="en-GB" sz="2400" dirty="0"/>
              <a:t>Module Code: LCLM 4002</a:t>
            </a:r>
            <a:br>
              <a:rPr lang="en-GB" sz="2400" dirty="0"/>
            </a:br>
            <a:r>
              <a:rPr lang="en-GB" sz="2400" dirty="0"/>
              <a:t>Digital Skills </a:t>
            </a:r>
            <a:br>
              <a:rPr lang="en-GB" sz="2400" dirty="0"/>
            </a:br>
            <a:r>
              <a:rPr lang="en-GB" sz="2400" dirty="0"/>
              <a:t>Week 7</a:t>
            </a:r>
            <a:br>
              <a:rPr lang="en-GB" sz="2400" dirty="0"/>
            </a:br>
            <a:r>
              <a:rPr lang="en-GB" sz="2400" dirty="0"/>
              <a:t>Title: Using Canva</a:t>
            </a:r>
            <a:br>
              <a:rPr lang="en-GB" sz="2400" dirty="0"/>
            </a:br>
            <a:r>
              <a:rPr lang="en-GB" sz="2400" dirty="0"/>
              <a:t>Informative Poster</a:t>
            </a:r>
            <a:br>
              <a:rPr lang="en-GB" sz="2400" dirty="0"/>
            </a:br>
            <a:br>
              <a:rPr lang="en-GB" sz="2400" dirty="0"/>
            </a:br>
            <a:endParaRPr lang="en-GB" sz="24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E03440-8E64-25B4-307D-F2E02ABD46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0191025"/>
              </p:ext>
            </p:extLst>
          </p:nvPr>
        </p:nvGraphicFramePr>
        <p:xfrm>
          <a:off x="5104894" y="867220"/>
          <a:ext cx="6067741" cy="5099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5395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extBox 4">
            <a:extLst>
              <a:ext uri="{FF2B5EF4-FFF2-40B4-BE49-F238E27FC236}">
                <a16:creationId xmlns:a16="http://schemas.microsoft.com/office/drawing/2014/main" id="{C8E2209B-4130-9955-7632-9DF2243235E8}"/>
              </a:ext>
            </a:extLst>
          </p:cNvPr>
          <p:cNvGraphicFramePr/>
          <p:nvPr/>
        </p:nvGraphicFramePr>
        <p:xfrm>
          <a:off x="345440" y="345440"/>
          <a:ext cx="8798560" cy="5078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5062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0FE9CC2-BA24-47CD-AE5E-A6BB2A464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3B5E4CD-D48B-4BA2-A183-C7F932AA6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82830"/>
            <a:ext cx="4038600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720919AA-9DF3-A1CC-E401-3E02D803E5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61256699"/>
              </p:ext>
            </p:extLst>
          </p:nvPr>
        </p:nvGraphicFramePr>
        <p:xfrm>
          <a:off x="115562" y="369835"/>
          <a:ext cx="10361938" cy="5021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1761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oster with text and arrows&#10;&#10;AI-generated content may be incorrect.">
            <a:extLst>
              <a:ext uri="{FF2B5EF4-FFF2-40B4-BE49-F238E27FC236}">
                <a16:creationId xmlns:a16="http://schemas.microsoft.com/office/drawing/2014/main" id="{1C0F6435-C7DD-C287-371B-8BAE2609E4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1697" y="0"/>
            <a:ext cx="48486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33573"/>
      </p:ext>
    </p:extLst>
  </p:cSld>
  <p:clrMapOvr>
    <a:masterClrMapping/>
  </p:clrMapOvr>
</p:sld>
</file>

<file path=ppt/theme/theme1.xml><?xml version="1.0" encoding="utf-8"?>
<a:theme xmlns:a="http://schemas.openxmlformats.org/drawingml/2006/main" name="EncaseVTI">
  <a:themeElements>
    <a:clrScheme name="Encase">
      <a:dk1>
        <a:sysClr val="windowText" lastClr="000000"/>
      </a:dk1>
      <a:lt1>
        <a:sysClr val="window" lastClr="FFFFFF"/>
      </a:lt1>
      <a:dk2>
        <a:srgbClr val="1E2121"/>
      </a:dk2>
      <a:lt2>
        <a:srgbClr val="EFECEB"/>
      </a:lt2>
      <a:accent1>
        <a:srgbClr val="717059"/>
      </a:accent1>
      <a:accent2>
        <a:srgbClr val="B9A17E"/>
      </a:accent2>
      <a:accent3>
        <a:srgbClr val="766752"/>
      </a:accent3>
      <a:accent4>
        <a:srgbClr val="A28578"/>
      </a:accent4>
      <a:accent5>
        <a:srgbClr val="6E736D"/>
      </a:accent5>
      <a:accent6>
        <a:srgbClr val="BE8366"/>
      </a:accent6>
      <a:hlink>
        <a:srgbClr val="B5714F"/>
      </a:hlink>
      <a:folHlink>
        <a:srgbClr val="7B6B4C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ncaseVTI" id="{C293990F-FDB3-4ED3-8175-FB79CE5A2A12}" vid="{A5662C19-271F-459F-B4ED-861A9823764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305</TotalTime>
  <Words>516</Words>
  <Application>Microsoft Office PowerPoint</Application>
  <PresentationFormat>Widescreen</PresentationFormat>
  <Paragraphs>38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Arial</vt:lpstr>
      <vt:lpstr>Avenir Next LT Pro</vt:lpstr>
      <vt:lpstr>Avenir Next LT Pro Light</vt:lpstr>
      <vt:lpstr>EncaseVTI</vt:lpstr>
      <vt:lpstr>Marivic A. Omana Student ID: 2335159 Module Code: LCLM 4002 Digital Skills  Week 7 Title: Using Canva Informative Poster 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Victoria Abella</dc:creator>
  <cp:lastModifiedBy>Victoria Abella</cp:lastModifiedBy>
  <cp:revision>1</cp:revision>
  <dcterms:created xsi:type="dcterms:W3CDTF">2025-04-05T15:11:02Z</dcterms:created>
  <dcterms:modified xsi:type="dcterms:W3CDTF">2025-04-06T20:26:29Z</dcterms:modified>
</cp:coreProperties>
</file>