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4" r:id="rId1"/>
  </p:sldMasterIdLst>
  <p:sldIdLst>
    <p:sldId id="256" r:id="rId2"/>
    <p:sldId id="257" r:id="rId3"/>
    <p:sldId id="258" r:id="rId4"/>
    <p:sldId id="259" r:id="rId5"/>
    <p:sldId id="260"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A891B3-D38C-F929-3815-A59D85F9D7E7}" v="1" dt="2026-02-13T14:04:16.913"/>
    <p1510:client id="{8FFE18E2-E05A-E353-14DA-A99E06C9AC01}" v="2" dt="2026-02-12T19:44:31.897"/>
    <p1510:client id="{CFDD990C-3818-F8B4-F2B4-A36FEA774ED6}" v="81" dt="2026-02-14T14:52:40.9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hir Khan (2522235)" userId="S::2522235@student.uwtsd.ac.uk::3fdd56ff-0b5d-42e0-a2b1-fc89386853b8" providerId="AD" clId="Web-{56A891B3-D38C-F929-3815-A59D85F9D7E7}"/>
    <pc:docChg chg="modSld">
      <pc:chgData name="Tahir Khan (2522235)" userId="S::2522235@student.uwtsd.ac.uk::3fdd56ff-0b5d-42e0-a2b1-fc89386853b8" providerId="AD" clId="Web-{56A891B3-D38C-F929-3815-A59D85F9D7E7}" dt="2026-02-13T14:04:16.913" v="0"/>
      <pc:docMkLst>
        <pc:docMk/>
      </pc:docMkLst>
      <pc:sldChg chg="delSp">
        <pc:chgData name="Tahir Khan (2522235)" userId="S::2522235@student.uwtsd.ac.uk::3fdd56ff-0b5d-42e0-a2b1-fc89386853b8" providerId="AD" clId="Web-{56A891B3-D38C-F929-3815-A59D85F9D7E7}" dt="2026-02-13T14:04:16.913" v="0"/>
        <pc:sldMkLst>
          <pc:docMk/>
          <pc:sldMk cId="109857222" sldId="256"/>
        </pc:sldMkLst>
        <pc:picChg chg="del">
          <ac:chgData name="Tahir Khan (2522235)" userId="S::2522235@student.uwtsd.ac.uk::3fdd56ff-0b5d-42e0-a2b1-fc89386853b8" providerId="AD" clId="Web-{56A891B3-D38C-F929-3815-A59D85F9D7E7}" dt="2026-02-13T14:04:16.913" v="0"/>
          <ac:picMkLst>
            <pc:docMk/>
            <pc:sldMk cId="109857222" sldId="256"/>
            <ac:picMk id="18" creationId="{44457256-D514-92C2-CFF7-6A042E8F8E16}"/>
          </ac:picMkLst>
        </pc:picChg>
      </pc:sldChg>
    </pc:docChg>
  </pc:docChgLst>
  <pc:docChgLst>
    <pc:chgData name="Tahir Khan (2522235)" userId="S::2522235@student.uwtsd.ac.uk::3fdd56ff-0b5d-42e0-a2b1-fc89386853b8" providerId="AD" clId="Web-{CFDD990C-3818-F8B4-F2B4-A36FEA774ED6}"/>
    <pc:docChg chg="modSld">
      <pc:chgData name="Tahir Khan (2522235)" userId="S::2522235@student.uwtsd.ac.uk::3fdd56ff-0b5d-42e0-a2b1-fc89386853b8" providerId="AD" clId="Web-{CFDD990C-3818-F8B4-F2B4-A36FEA774ED6}" dt="2026-02-14T14:52:40.946" v="81" actId="20577"/>
      <pc:docMkLst>
        <pc:docMk/>
      </pc:docMkLst>
      <pc:sldChg chg="modSp">
        <pc:chgData name="Tahir Khan (2522235)" userId="S::2522235@student.uwtsd.ac.uk::3fdd56ff-0b5d-42e0-a2b1-fc89386853b8" providerId="AD" clId="Web-{CFDD990C-3818-F8B4-F2B4-A36FEA774ED6}" dt="2026-02-14T14:52:40.946" v="81" actId="20577"/>
        <pc:sldMkLst>
          <pc:docMk/>
          <pc:sldMk cId="1590527415" sldId="258"/>
        </pc:sldMkLst>
        <pc:spChg chg="mod">
          <ac:chgData name="Tahir Khan (2522235)" userId="S::2522235@student.uwtsd.ac.uk::3fdd56ff-0b5d-42e0-a2b1-fc89386853b8" providerId="AD" clId="Web-{CFDD990C-3818-F8B4-F2B4-A36FEA774ED6}" dt="2026-02-14T14:52:40.946" v="81" actId="20577"/>
          <ac:spMkLst>
            <pc:docMk/>
            <pc:sldMk cId="1590527415" sldId="258"/>
            <ac:spMk id="3" creationId="{C8723FF5-77EC-7102-883E-6ED5BD776BBA}"/>
          </ac:spMkLst>
        </pc:spChg>
      </pc:sldChg>
      <pc:sldChg chg="modSp">
        <pc:chgData name="Tahir Khan (2522235)" userId="S::2522235@student.uwtsd.ac.uk::3fdd56ff-0b5d-42e0-a2b1-fc89386853b8" providerId="AD" clId="Web-{CFDD990C-3818-F8B4-F2B4-A36FEA774ED6}" dt="2026-02-14T14:44:43.778" v="75" actId="20577"/>
        <pc:sldMkLst>
          <pc:docMk/>
          <pc:sldMk cId="3303347102" sldId="259"/>
        </pc:sldMkLst>
        <pc:spChg chg="mod">
          <ac:chgData name="Tahir Khan (2522235)" userId="S::2522235@student.uwtsd.ac.uk::3fdd56ff-0b5d-42e0-a2b1-fc89386853b8" providerId="AD" clId="Web-{CFDD990C-3818-F8B4-F2B4-A36FEA774ED6}" dt="2026-02-14T14:43:15.928" v="52" actId="20577"/>
          <ac:spMkLst>
            <pc:docMk/>
            <pc:sldMk cId="3303347102" sldId="259"/>
            <ac:spMk id="2" creationId="{3E21E9EE-EDD4-D5A3-267D-33246A3BCC15}"/>
          </ac:spMkLst>
        </pc:spChg>
        <pc:spChg chg="mod">
          <ac:chgData name="Tahir Khan (2522235)" userId="S::2522235@student.uwtsd.ac.uk::3fdd56ff-0b5d-42e0-a2b1-fc89386853b8" providerId="AD" clId="Web-{CFDD990C-3818-F8B4-F2B4-A36FEA774ED6}" dt="2026-02-14T14:44:43.778" v="75" actId="20577"/>
          <ac:spMkLst>
            <pc:docMk/>
            <pc:sldMk cId="3303347102" sldId="259"/>
            <ac:spMk id="3" creationId="{EB50525F-B6E8-FF06-FE25-0525F5D860CC}"/>
          </ac:spMkLst>
        </pc:spChg>
      </pc:sldChg>
      <pc:sldChg chg="modSp">
        <pc:chgData name="Tahir Khan (2522235)" userId="S::2522235@student.uwtsd.ac.uk::3fdd56ff-0b5d-42e0-a2b1-fc89386853b8" providerId="AD" clId="Web-{CFDD990C-3818-F8B4-F2B4-A36FEA774ED6}" dt="2026-02-14T14:45:22.780" v="80" actId="20577"/>
        <pc:sldMkLst>
          <pc:docMk/>
          <pc:sldMk cId="2041176386" sldId="260"/>
        </pc:sldMkLst>
        <pc:spChg chg="mod">
          <ac:chgData name="Tahir Khan (2522235)" userId="S::2522235@student.uwtsd.ac.uk::3fdd56ff-0b5d-42e0-a2b1-fc89386853b8" providerId="AD" clId="Web-{CFDD990C-3818-F8B4-F2B4-A36FEA774ED6}" dt="2026-02-14T14:45:22.780" v="80" actId="20577"/>
          <ac:spMkLst>
            <pc:docMk/>
            <pc:sldMk cId="2041176386" sldId="260"/>
            <ac:spMk id="3" creationId="{51141E78-0B3C-B125-369D-DEB0A318F696}"/>
          </ac:spMkLst>
        </pc:spChg>
      </pc:sldChg>
    </pc:docChg>
  </pc:docChgLst>
  <pc:docChgLst>
    <pc:chgData name="Tahir Khan (2522235)" userId="S::2522235@student.uwtsd.ac.uk::3fdd56ff-0b5d-42e0-a2b1-fc89386853b8" providerId="AD" clId="Web-{8FFE18E2-E05A-E353-14DA-A99E06C9AC01}"/>
    <pc:docChg chg="modSld">
      <pc:chgData name="Tahir Khan (2522235)" userId="S::2522235@student.uwtsd.ac.uk::3fdd56ff-0b5d-42e0-a2b1-fc89386853b8" providerId="AD" clId="Web-{8FFE18E2-E05A-E353-14DA-A99E06C9AC01}" dt="2026-02-12T19:44:29.225" v="0" actId="20577"/>
      <pc:docMkLst>
        <pc:docMk/>
      </pc:docMkLst>
      <pc:sldChg chg="modSp">
        <pc:chgData name="Tahir Khan (2522235)" userId="S::2522235@student.uwtsd.ac.uk::3fdd56ff-0b5d-42e0-a2b1-fc89386853b8" providerId="AD" clId="Web-{8FFE18E2-E05A-E353-14DA-A99E06C9AC01}" dt="2026-02-12T19:44:29.225" v="0" actId="20577"/>
        <pc:sldMkLst>
          <pc:docMk/>
          <pc:sldMk cId="2041176386" sldId="260"/>
        </pc:sldMkLst>
        <pc:spChg chg="mod">
          <ac:chgData name="Tahir Khan (2522235)" userId="S::2522235@student.uwtsd.ac.uk::3fdd56ff-0b5d-42e0-a2b1-fc89386853b8" providerId="AD" clId="Web-{8FFE18E2-E05A-E353-14DA-A99E06C9AC01}" dt="2026-02-12T19:44:29.225" v="0" actId="20577"/>
          <ac:spMkLst>
            <pc:docMk/>
            <pc:sldMk cId="2041176386" sldId="260"/>
            <ac:spMk id="3" creationId="{51141E78-0B3C-B125-369D-DEB0A318F696}"/>
          </ac:spMkLst>
        </pc:spChg>
      </pc:sldChg>
    </pc:docChg>
  </pc:docChgLst>
  <pc:docChgLst>
    <pc:chgData name="Tahir Khan (2522235)" userId="S::2522235@student.uwtsd.ac.uk::3fdd56ff-0b5d-42e0-a2b1-fc89386853b8" providerId="AD" clId="Web-{D48A7650-C24A-2257-8BFE-96B0C4BB489A}"/>
    <pc:docChg chg="addSld modSld addMainMaster delMainMaster">
      <pc:chgData name="Tahir Khan (2522235)" userId="S::2522235@student.uwtsd.ac.uk::3fdd56ff-0b5d-42e0-a2b1-fc89386853b8" providerId="AD" clId="Web-{D48A7650-C24A-2257-8BFE-96B0C4BB489A}" dt="2026-02-08T17:40:08.023" v="382" actId="20577"/>
      <pc:docMkLst>
        <pc:docMk/>
      </pc:docMkLst>
      <pc:sldChg chg="addSp delSp modSp mod setBg modClrScheme setClrOvrMap chgLayout">
        <pc:chgData name="Tahir Khan (2522235)" userId="S::2522235@student.uwtsd.ac.uk::3fdd56ff-0b5d-42e0-a2b1-fc89386853b8" providerId="AD" clId="Web-{D48A7650-C24A-2257-8BFE-96B0C4BB489A}" dt="2026-02-08T17:07:04.587" v="32" actId="20577"/>
        <pc:sldMkLst>
          <pc:docMk/>
          <pc:sldMk cId="109857222" sldId="256"/>
        </pc:sldMkLst>
        <pc:spChg chg="mod">
          <ac:chgData name="Tahir Khan (2522235)" userId="S::2522235@student.uwtsd.ac.uk::3fdd56ff-0b5d-42e0-a2b1-fc89386853b8" providerId="AD" clId="Web-{D48A7650-C24A-2257-8BFE-96B0C4BB489A}" dt="2026-02-08T17:07:04.587" v="32" actId="20577"/>
          <ac:spMkLst>
            <pc:docMk/>
            <pc:sldMk cId="109857222" sldId="256"/>
            <ac:spMk id="2" creationId="{00000000-0000-0000-0000-000000000000}"/>
          </ac:spMkLst>
        </pc:spChg>
        <pc:spChg chg="mod">
          <ac:chgData name="Tahir Khan (2522235)" userId="S::2522235@student.uwtsd.ac.uk::3fdd56ff-0b5d-42e0-a2b1-fc89386853b8" providerId="AD" clId="Web-{D48A7650-C24A-2257-8BFE-96B0C4BB489A}" dt="2026-02-08T17:04:54.860" v="2"/>
          <ac:spMkLst>
            <pc:docMk/>
            <pc:sldMk cId="109857222" sldId="256"/>
            <ac:spMk id="3" creationId="{00000000-0000-0000-0000-000000000000}"/>
          </ac:spMkLst>
        </pc:spChg>
        <pc:spChg chg="add">
          <ac:chgData name="Tahir Khan (2522235)" userId="S::2522235@student.uwtsd.ac.uk::3fdd56ff-0b5d-42e0-a2b1-fc89386853b8" providerId="AD" clId="Web-{D48A7650-C24A-2257-8BFE-96B0C4BB489A}" dt="2026-02-08T17:04:54.860" v="2"/>
          <ac:spMkLst>
            <pc:docMk/>
            <pc:sldMk cId="109857222" sldId="256"/>
            <ac:spMk id="17" creationId="{6F40FBDA-CEB1-40F0-9AB9-BD9C402D70FE}"/>
          </ac:spMkLst>
        </pc:spChg>
        <pc:spChg chg="add">
          <ac:chgData name="Tahir Khan (2522235)" userId="S::2522235@student.uwtsd.ac.uk::3fdd56ff-0b5d-42e0-a2b1-fc89386853b8" providerId="AD" clId="Web-{D48A7650-C24A-2257-8BFE-96B0C4BB489A}" dt="2026-02-08T17:04:54.860" v="2"/>
          <ac:spMkLst>
            <pc:docMk/>
            <pc:sldMk cId="109857222" sldId="256"/>
            <ac:spMk id="19" creationId="{0344D4FE-ABEF-4230-9E4E-AD5782FC78AC}"/>
          </ac:spMkLst>
        </pc:spChg>
        <pc:spChg chg="add">
          <ac:chgData name="Tahir Khan (2522235)" userId="S::2522235@student.uwtsd.ac.uk::3fdd56ff-0b5d-42e0-a2b1-fc89386853b8" providerId="AD" clId="Web-{D48A7650-C24A-2257-8BFE-96B0C4BB489A}" dt="2026-02-08T17:04:54.860" v="2"/>
          <ac:spMkLst>
            <pc:docMk/>
            <pc:sldMk cId="109857222" sldId="256"/>
            <ac:spMk id="20" creationId="{9325F979-D3F9-4926-81B7-7ACCB31A501B}"/>
          </ac:spMkLst>
        </pc:spChg>
      </pc:sldChg>
      <pc:sldChg chg="delSp modSp new">
        <pc:chgData name="Tahir Khan (2522235)" userId="S::2522235@student.uwtsd.ac.uk::3fdd56ff-0b5d-42e0-a2b1-fc89386853b8" providerId="AD" clId="Web-{D48A7650-C24A-2257-8BFE-96B0C4BB489A}" dt="2026-02-08T17:08:00.699" v="52" actId="20577"/>
        <pc:sldMkLst>
          <pc:docMk/>
          <pc:sldMk cId="3688066304" sldId="257"/>
        </pc:sldMkLst>
        <pc:spChg chg="mod">
          <ac:chgData name="Tahir Khan (2522235)" userId="S::2522235@student.uwtsd.ac.uk::3fdd56ff-0b5d-42e0-a2b1-fc89386853b8" providerId="AD" clId="Web-{D48A7650-C24A-2257-8BFE-96B0C4BB489A}" dt="2026-02-08T17:08:00.699" v="52" actId="20577"/>
          <ac:spMkLst>
            <pc:docMk/>
            <pc:sldMk cId="3688066304" sldId="257"/>
            <ac:spMk id="2" creationId="{44D9D5F9-27B3-FEEF-F500-E7074C586345}"/>
          </ac:spMkLst>
        </pc:spChg>
      </pc:sldChg>
      <pc:sldChg chg="addSp modSp new">
        <pc:chgData name="Tahir Khan (2522235)" userId="S::2522235@student.uwtsd.ac.uk::3fdd56ff-0b5d-42e0-a2b1-fc89386853b8" providerId="AD" clId="Web-{D48A7650-C24A-2257-8BFE-96B0C4BB489A}" dt="2026-02-08T17:33:57.012" v="351" actId="20577"/>
        <pc:sldMkLst>
          <pc:docMk/>
          <pc:sldMk cId="1590527415" sldId="258"/>
        </pc:sldMkLst>
        <pc:spChg chg="mod">
          <ac:chgData name="Tahir Khan (2522235)" userId="S::2522235@student.uwtsd.ac.uk::3fdd56ff-0b5d-42e0-a2b1-fc89386853b8" providerId="AD" clId="Web-{D48A7650-C24A-2257-8BFE-96B0C4BB489A}" dt="2026-02-08T17:08:12.793" v="58" actId="20577"/>
          <ac:spMkLst>
            <pc:docMk/>
            <pc:sldMk cId="1590527415" sldId="258"/>
            <ac:spMk id="2" creationId="{08D2DC6C-981A-D14A-CDE2-80BF70DFD799}"/>
          </ac:spMkLst>
        </pc:spChg>
        <pc:spChg chg="mod">
          <ac:chgData name="Tahir Khan (2522235)" userId="S::2522235@student.uwtsd.ac.uk::3fdd56ff-0b5d-42e0-a2b1-fc89386853b8" providerId="AD" clId="Web-{D48A7650-C24A-2257-8BFE-96B0C4BB489A}" dt="2026-02-08T17:33:57.012" v="351" actId="20577"/>
          <ac:spMkLst>
            <pc:docMk/>
            <pc:sldMk cId="1590527415" sldId="258"/>
            <ac:spMk id="3" creationId="{C8723FF5-77EC-7102-883E-6ED5BD776BBA}"/>
          </ac:spMkLst>
        </pc:spChg>
        <pc:picChg chg="add mod">
          <ac:chgData name="Tahir Khan (2522235)" userId="S::2522235@student.uwtsd.ac.uk::3fdd56ff-0b5d-42e0-a2b1-fc89386853b8" providerId="AD" clId="Web-{D48A7650-C24A-2257-8BFE-96B0C4BB489A}" dt="2026-02-08T17:18:12.994" v="153" actId="1076"/>
          <ac:picMkLst>
            <pc:docMk/>
            <pc:sldMk cId="1590527415" sldId="258"/>
            <ac:picMk id="4" creationId="{128CE1FA-69BF-CDB0-ADB3-CE96B6E71E5C}"/>
          </ac:picMkLst>
        </pc:picChg>
      </pc:sldChg>
      <pc:sldChg chg="modSp new">
        <pc:chgData name="Tahir Khan (2522235)" userId="S::2522235@student.uwtsd.ac.uk::3fdd56ff-0b5d-42e0-a2b1-fc89386853b8" providerId="AD" clId="Web-{D48A7650-C24A-2257-8BFE-96B0C4BB489A}" dt="2026-02-08T17:40:08.023" v="382" actId="20577"/>
        <pc:sldMkLst>
          <pc:docMk/>
          <pc:sldMk cId="3303347102" sldId="259"/>
        </pc:sldMkLst>
        <pc:spChg chg="mod">
          <ac:chgData name="Tahir Khan (2522235)" userId="S::2522235@student.uwtsd.ac.uk::3fdd56ff-0b5d-42e0-a2b1-fc89386853b8" providerId="AD" clId="Web-{D48A7650-C24A-2257-8BFE-96B0C4BB489A}" dt="2026-02-08T17:20:15.980" v="180" actId="20577"/>
          <ac:spMkLst>
            <pc:docMk/>
            <pc:sldMk cId="3303347102" sldId="259"/>
            <ac:spMk id="2" creationId="{3E21E9EE-EDD4-D5A3-267D-33246A3BCC15}"/>
          </ac:spMkLst>
        </pc:spChg>
        <pc:spChg chg="mod">
          <ac:chgData name="Tahir Khan (2522235)" userId="S::2522235@student.uwtsd.ac.uk::3fdd56ff-0b5d-42e0-a2b1-fc89386853b8" providerId="AD" clId="Web-{D48A7650-C24A-2257-8BFE-96B0C4BB489A}" dt="2026-02-08T17:40:08.023" v="382" actId="20577"/>
          <ac:spMkLst>
            <pc:docMk/>
            <pc:sldMk cId="3303347102" sldId="259"/>
            <ac:spMk id="3" creationId="{EB50525F-B6E8-FF06-FE25-0525F5D860CC}"/>
          </ac:spMkLst>
        </pc:spChg>
      </pc:sldChg>
      <pc:sldChg chg="modSp new">
        <pc:chgData name="Tahir Khan (2522235)" userId="S::2522235@student.uwtsd.ac.uk::3fdd56ff-0b5d-42e0-a2b1-fc89386853b8" providerId="AD" clId="Web-{D48A7650-C24A-2257-8BFE-96B0C4BB489A}" dt="2026-02-08T17:35:38.436" v="379" actId="20577"/>
        <pc:sldMkLst>
          <pc:docMk/>
          <pc:sldMk cId="2041176386" sldId="260"/>
        </pc:sldMkLst>
        <pc:spChg chg="mod">
          <ac:chgData name="Tahir Khan (2522235)" userId="S::2522235@student.uwtsd.ac.uk::3fdd56ff-0b5d-42e0-a2b1-fc89386853b8" providerId="AD" clId="Web-{D48A7650-C24A-2257-8BFE-96B0C4BB489A}" dt="2026-02-08T17:34:14.965" v="356" actId="20577"/>
          <ac:spMkLst>
            <pc:docMk/>
            <pc:sldMk cId="2041176386" sldId="260"/>
            <ac:spMk id="2" creationId="{BB85DE82-7F95-1405-9784-60260415B2E0}"/>
          </ac:spMkLst>
        </pc:spChg>
        <pc:spChg chg="mod">
          <ac:chgData name="Tahir Khan (2522235)" userId="S::2522235@student.uwtsd.ac.uk::3fdd56ff-0b5d-42e0-a2b1-fc89386853b8" providerId="AD" clId="Web-{D48A7650-C24A-2257-8BFE-96B0C4BB489A}" dt="2026-02-08T17:35:38.436" v="379" actId="20577"/>
          <ac:spMkLst>
            <pc:docMk/>
            <pc:sldMk cId="2041176386" sldId="260"/>
            <ac:spMk id="3" creationId="{51141E78-0B3C-B125-369D-DEB0A318F696}"/>
          </ac:spMkLst>
        </pc:spChg>
      </pc:sldChg>
      <pc:sldMasterChg chg="add addSldLayout">
        <pc:chgData name="Tahir Khan (2522235)" userId="S::2522235@student.uwtsd.ac.uk::3fdd56ff-0b5d-42e0-a2b1-fc89386853b8" providerId="AD" clId="Web-{D48A7650-C24A-2257-8BFE-96B0C4BB489A}" dt="2026-02-08T17:04:54.860" v="2"/>
        <pc:sldMasterMkLst>
          <pc:docMk/>
          <pc:sldMasterMk cId="2964989011" sldId="2147483734"/>
        </pc:sldMasterMkLst>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2292180723" sldId="2147483723"/>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2162460257" sldId="2147483724"/>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3917125294" sldId="2147483725"/>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2900144270" sldId="2147483726"/>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543267216" sldId="2147483727"/>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5187607" sldId="2147483728"/>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1825795439" sldId="2147483729"/>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2024204833" sldId="2147483730"/>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2493282435" sldId="2147483731"/>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2545718802" sldId="2147483732"/>
          </pc:sldLayoutMkLst>
        </pc:sldLayoutChg>
        <pc:sldLayoutChg chg="add">
          <pc:chgData name="Tahir Khan (2522235)" userId="S::2522235@student.uwtsd.ac.uk::3fdd56ff-0b5d-42e0-a2b1-fc89386853b8" providerId="AD" clId="Web-{D48A7650-C24A-2257-8BFE-96B0C4BB489A}" dt="2026-02-08T17:04:54.860" v="2"/>
          <pc:sldLayoutMkLst>
            <pc:docMk/>
            <pc:sldMasterMk cId="2964989011" sldId="2147483734"/>
            <pc:sldLayoutMk cId="2772727514" sldId="214748373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2/14/2026</a:t>
            </a:fld>
            <a:endParaRPr lang="en-US"/>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02420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332B432-ACDA-4023-A761-2BAB76577B62}" type="datetime1">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93282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2/14/2026</a:t>
            </a:fld>
            <a:endParaRPr lang="en-US"/>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545718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9186D26-FA5F-4637-B602-B7C2DC34CFD4}" type="datetime1">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72727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A7F15D8-96D1-4781-BC50-CA8A088B2FE4}" type="datetime1">
              <a:rPr lang="en-US" smtClean="0"/>
              <a:t>2/14/2026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5187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9A96C99-B8F8-4528-BD05-0E16E943DC09}" type="datetime1">
              <a:rPr lang="en-US" smtClean="0"/>
              <a:t>2/14/2026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921807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162460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2/14/2026</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917125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2/14/2026</a:t>
            </a:fld>
            <a:endParaRPr lang="en-US"/>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00144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34F40B7-36AB-4376-BE14-EF7004D79BB9}" type="datetime1">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543267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87CAB8-DCAE-46A5-AADA-B3FAD11A54E0}" type="datetime1">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825795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2/14/2026</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964989011"/>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28" r:id="rId5"/>
    <p:sldLayoutId id="2147483723" r:id="rId6"/>
    <p:sldLayoutId id="2147483724" r:id="rId7"/>
    <p:sldLayoutId id="2147483725" r:id="rId8"/>
    <p:sldLayoutId id="2147483726" r:id="rId9"/>
    <p:sldLayoutId id="2147483727" r:id="rId10"/>
    <p:sldLayoutId id="2147483729" r:id="rId11"/>
  </p:sldLayoutIdLst>
  <p:hf sldNum="0" hdr="0" ftr="0" dt="0"/>
  <p:txStyles>
    <p:titleStyle>
      <a:lvl1pPr algn="l" defTabSz="914400" rtl="0" eaLnBrk="1" latinLnBrk="0" hangingPunct="1">
        <a:lnSpc>
          <a:spcPct val="90000"/>
        </a:lnSpc>
        <a:spcBef>
          <a:spcPct val="0"/>
        </a:spcBef>
        <a:buNone/>
        <a:defRPr lang="en-US" sz="36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20000"/>
        </a:lnSpc>
        <a:spcBef>
          <a:spcPts val="900"/>
        </a:spcBef>
        <a:spcAft>
          <a:spcPts val="0"/>
        </a:spcAft>
        <a:buClr>
          <a:schemeClr val="tx1">
            <a:lumMod val="85000"/>
            <a:lumOff val="15000"/>
          </a:schemeClr>
        </a:buClr>
        <a:buFont typeface="Garamond" pitchFamily="18" charset="0"/>
        <a:buChar char="◦"/>
        <a:defRPr sz="1400" kern="1200">
          <a:solidFill>
            <a:schemeClr val="tx1"/>
          </a:solidFill>
          <a:latin typeface="+mn-lt"/>
          <a:ea typeface="+mn-ea"/>
          <a:cs typeface="+mn-cs"/>
        </a:defRPr>
      </a:lvl1pPr>
      <a:lvl2pPr marL="45720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2pPr>
      <a:lvl3pPr marL="73152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3pPr>
      <a:lvl4pPr marL="100584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4pPr>
      <a:lvl5pPr marL="1280160" indent="-182880" algn="l" defTabSz="914400" rtl="0" eaLnBrk="1" latinLnBrk="0" hangingPunct="1">
        <a:lnSpc>
          <a:spcPct val="12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barrazacarlos.com/advantages-and-disadvantages-of-microsoft-teams/#elementor-toc__heading-anchor-1" TargetMode="External"/><Relationship Id="rId2" Type="http://schemas.openxmlformats.org/officeDocument/2006/relationships/hyperlink" Target="https://www.this.nhs.uk/insights/article/microsoft-office-365-benefi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F40FBDA-CEB1-40F0-9AB9-BD9C402D7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344D4FE-ABEF-4230-9E4E-AD5782FC7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noFill/>
          <a:ln w="9525" cap="sq" cmpd="sng" algn="ctr">
            <a:solidFill>
              <a:schemeClr val="tx1">
                <a:lumMod val="75000"/>
                <a:lumOff val="25000"/>
              </a:schemeClr>
            </a:solidFill>
            <a:prstDash val="solid"/>
            <a:miter lim="800000"/>
          </a:ln>
          <a:effectLst>
            <a:softEdge rad="0"/>
          </a:effectLst>
        </p:spPr>
      </p:sp>
      <p:sp>
        <p:nvSpPr>
          <p:cNvPr id="2" name="Title 1"/>
          <p:cNvSpPr>
            <a:spLocks noGrp="1"/>
          </p:cNvSpPr>
          <p:nvPr>
            <p:ph type="ctrTitle"/>
          </p:nvPr>
        </p:nvSpPr>
        <p:spPr>
          <a:xfrm>
            <a:off x="1769532" y="2091263"/>
            <a:ext cx="8652938" cy="2461504"/>
          </a:xfrm>
        </p:spPr>
        <p:txBody>
          <a:bodyPr>
            <a:normAutofit fontScale="90000"/>
          </a:bodyPr>
          <a:lstStyle/>
          <a:p>
            <a:r>
              <a:rPr lang="en-GB"/>
              <a:t>Digital Skills And Research Methods Certhe LCHS4007 </a:t>
            </a:r>
          </a:p>
        </p:txBody>
      </p:sp>
      <p:sp>
        <p:nvSpPr>
          <p:cNvPr id="3" name="Subtitle 2"/>
          <p:cNvSpPr>
            <a:spLocks noGrp="1"/>
          </p:cNvSpPr>
          <p:nvPr>
            <p:ph type="subTitle" idx="1"/>
          </p:nvPr>
        </p:nvSpPr>
        <p:spPr>
          <a:xfrm>
            <a:off x="1769532" y="4623127"/>
            <a:ext cx="8655200" cy="457201"/>
          </a:xfrm>
        </p:spPr>
        <p:txBody>
          <a:bodyPr>
            <a:normAutofit/>
          </a:bodyPr>
          <a:lstStyle/>
          <a:p>
            <a:endParaRPr lang="en-GB">
              <a:solidFill>
                <a:schemeClr val="tx1"/>
              </a:solidFill>
            </a:endParaRPr>
          </a:p>
        </p:txBody>
      </p:sp>
      <p:sp>
        <p:nvSpPr>
          <p:cNvPr id="20" name="Rectangle 19">
            <a:extLst>
              <a:ext uri="{FF2B5EF4-FFF2-40B4-BE49-F238E27FC236}">
                <a16:creationId xmlns:a16="http://schemas.microsoft.com/office/drawing/2014/main" id="{9325F979-D3F9-4926-81B7-7ACCB31A5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9525" cap="sq" cmpd="sng" algn="ctr">
            <a:solidFill>
              <a:schemeClr val="tx1">
                <a:lumMod val="75000"/>
                <a:lumOff val="25000"/>
                <a:alpha val="80000"/>
              </a:schemeClr>
            </a:solidFill>
            <a:prstDash val="solid"/>
            <a:miter lim="800000"/>
          </a:ln>
          <a:effectLst/>
        </p:spPr>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9D5F9-27B3-FEEF-F500-E7074C586345}"/>
              </a:ext>
            </a:extLst>
          </p:cNvPr>
          <p:cNvSpPr>
            <a:spLocks noGrp="1"/>
          </p:cNvSpPr>
          <p:nvPr>
            <p:ph type="title"/>
          </p:nvPr>
        </p:nvSpPr>
        <p:spPr>
          <a:xfrm>
            <a:off x="1066800" y="2554783"/>
            <a:ext cx="10058400" cy="1371600"/>
          </a:xfrm>
        </p:spPr>
        <p:txBody>
          <a:bodyPr/>
          <a:lstStyle/>
          <a:p>
            <a:r>
              <a:rPr lang="en-GB"/>
              <a:t>Tahir Khan 2522235</a:t>
            </a:r>
          </a:p>
        </p:txBody>
      </p:sp>
    </p:spTree>
    <p:extLst>
      <p:ext uri="{BB962C8B-B14F-4D97-AF65-F5344CB8AC3E}">
        <p14:creationId xmlns:p14="http://schemas.microsoft.com/office/powerpoint/2010/main" val="3688066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2DC6C-981A-D14A-CDE2-80BF70DFD799}"/>
              </a:ext>
            </a:extLst>
          </p:cNvPr>
          <p:cNvSpPr>
            <a:spLocks noGrp="1"/>
          </p:cNvSpPr>
          <p:nvPr>
            <p:ph type="title"/>
          </p:nvPr>
        </p:nvSpPr>
        <p:spPr/>
        <p:txBody>
          <a:bodyPr/>
          <a:lstStyle/>
          <a:p>
            <a:r>
              <a:rPr lang="en-GB"/>
              <a:t>Task 2</a:t>
            </a:r>
          </a:p>
        </p:txBody>
      </p:sp>
      <p:sp>
        <p:nvSpPr>
          <p:cNvPr id="3" name="Content Placeholder 2">
            <a:extLst>
              <a:ext uri="{FF2B5EF4-FFF2-40B4-BE49-F238E27FC236}">
                <a16:creationId xmlns:a16="http://schemas.microsoft.com/office/drawing/2014/main" id="{C8723FF5-77EC-7102-883E-6ED5BD776BBA}"/>
              </a:ext>
            </a:extLst>
          </p:cNvPr>
          <p:cNvSpPr>
            <a:spLocks noGrp="1"/>
          </p:cNvSpPr>
          <p:nvPr>
            <p:ph idx="1"/>
          </p:nvPr>
        </p:nvSpPr>
        <p:spPr>
          <a:xfrm>
            <a:off x="1066800" y="2103120"/>
            <a:ext cx="6061495" cy="3849624"/>
          </a:xfrm>
        </p:spPr>
        <p:txBody>
          <a:bodyPr vert="horz" lIns="91440" tIns="45720" rIns="91440" bIns="45720" rtlCol="0" anchor="t">
            <a:normAutofit lnSpcReduction="10000"/>
          </a:bodyPr>
          <a:lstStyle/>
          <a:p>
            <a:r>
              <a:rPr lang="en-GB" sz="1800" dirty="0">
                <a:latin typeface="Arial"/>
                <a:cs typeface="Arial"/>
              </a:rPr>
              <a:t>Healthcare professionals strive to provide the best possible care, and Microsoft Teams is a widely used tool  of choice that enables them to work productively, </a:t>
            </a:r>
            <a:r>
              <a:rPr lang="en-GB" sz="1800">
                <a:latin typeface="Arial"/>
                <a:cs typeface="Arial"/>
              </a:rPr>
              <a:t>collaboratively,</a:t>
            </a:r>
            <a:r>
              <a:rPr lang="en-GB" sz="1800" dirty="0">
                <a:latin typeface="Arial"/>
                <a:cs typeface="Arial"/>
              </a:rPr>
              <a:t> and securely from anywhere, and on multiple devices.</a:t>
            </a:r>
            <a:endParaRPr lang="en-US" sz="1800" dirty="0">
              <a:latin typeface="Arial"/>
              <a:cs typeface="Arial"/>
            </a:endParaRPr>
          </a:p>
          <a:p>
            <a:pPr>
              <a:buClr>
                <a:srgbClr val="262626"/>
              </a:buClr>
            </a:pPr>
            <a:r>
              <a:rPr lang="en-GB" sz="1800">
                <a:latin typeface="Arial"/>
                <a:cs typeface="Arial"/>
              </a:rPr>
              <a:t>As an innovative, collaborative NHS organisation providing digital and IT services to health and care providers in primary, secondary and third sectors across the UK, we know full well the benefits that Microsoft Teams can provide for healthcare professionals.</a:t>
            </a:r>
          </a:p>
          <a:p>
            <a:pPr marL="0" indent="0">
              <a:buClr>
                <a:srgbClr val="262626"/>
              </a:buClr>
              <a:buNone/>
            </a:pPr>
            <a:r>
              <a:rPr lang="en-GB">
                <a:latin typeface="Arial"/>
                <a:cs typeface="Arial"/>
              </a:rPr>
              <a:t>.</a:t>
            </a:r>
            <a:endParaRPr lang="en-GB"/>
          </a:p>
          <a:p>
            <a:pPr>
              <a:buClr>
                <a:srgbClr val="262626"/>
              </a:buClr>
            </a:pPr>
            <a:endParaRPr lang="en-GB"/>
          </a:p>
        </p:txBody>
      </p:sp>
      <p:pic>
        <p:nvPicPr>
          <p:cNvPr id="4" name="Picture 3" descr="A group of people in healthcare">
            <a:extLst>
              <a:ext uri="{FF2B5EF4-FFF2-40B4-BE49-F238E27FC236}">
                <a16:creationId xmlns:a16="http://schemas.microsoft.com/office/drawing/2014/main" id="{128CE1FA-69BF-CDB0-ADB3-CE96B6E71E5C}"/>
              </a:ext>
            </a:extLst>
          </p:cNvPr>
          <p:cNvPicPr>
            <a:picLocks noChangeAspect="1"/>
          </p:cNvPicPr>
          <p:nvPr/>
        </p:nvPicPr>
        <p:blipFill>
          <a:blip r:embed="rId2"/>
          <a:stretch>
            <a:fillRect/>
          </a:stretch>
        </p:blipFill>
        <p:spPr>
          <a:xfrm>
            <a:off x="7132783" y="1710908"/>
            <a:ext cx="4511263" cy="3177398"/>
          </a:xfrm>
          <a:prstGeom prst="rect">
            <a:avLst/>
          </a:prstGeom>
        </p:spPr>
      </p:pic>
    </p:spTree>
    <p:extLst>
      <p:ext uri="{BB962C8B-B14F-4D97-AF65-F5344CB8AC3E}">
        <p14:creationId xmlns:p14="http://schemas.microsoft.com/office/powerpoint/2010/main" val="1590527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1E9EE-EDD4-D5A3-267D-33246A3BCC15}"/>
              </a:ext>
            </a:extLst>
          </p:cNvPr>
          <p:cNvSpPr>
            <a:spLocks noGrp="1"/>
          </p:cNvSpPr>
          <p:nvPr>
            <p:ph type="title"/>
          </p:nvPr>
        </p:nvSpPr>
        <p:spPr/>
        <p:txBody>
          <a:bodyPr/>
          <a:lstStyle/>
          <a:p>
            <a:r>
              <a:rPr lang="en-GB"/>
              <a:t>Microsoft Teams advantages and challenges </a:t>
            </a:r>
          </a:p>
        </p:txBody>
      </p:sp>
      <p:sp>
        <p:nvSpPr>
          <p:cNvPr id="3" name="Content Placeholder 2">
            <a:extLst>
              <a:ext uri="{FF2B5EF4-FFF2-40B4-BE49-F238E27FC236}">
                <a16:creationId xmlns:a16="http://schemas.microsoft.com/office/drawing/2014/main" id="{EB50525F-B6E8-FF06-FE25-0525F5D860CC}"/>
              </a:ext>
            </a:extLst>
          </p:cNvPr>
          <p:cNvSpPr>
            <a:spLocks noGrp="1"/>
          </p:cNvSpPr>
          <p:nvPr>
            <p:ph idx="1"/>
          </p:nvPr>
        </p:nvSpPr>
        <p:spPr>
          <a:xfrm>
            <a:off x="1066800" y="1714930"/>
            <a:ext cx="10058400" cy="2857587"/>
          </a:xfrm>
        </p:spPr>
        <p:txBody>
          <a:bodyPr vert="horz" lIns="91440" tIns="45720" rIns="91440" bIns="45720" rtlCol="0" anchor="t">
            <a:noAutofit/>
          </a:bodyPr>
          <a:lstStyle/>
          <a:p>
            <a:r>
              <a:rPr lang="en-GB" sz="1600" b="1" u="sng">
                <a:latin typeface="Arial"/>
                <a:cs typeface="Arial"/>
              </a:rPr>
              <a:t>Advantages</a:t>
            </a:r>
            <a:endParaRPr lang="en-GB" sz="1600" b="1" u="sng" dirty="0">
              <a:latin typeface="Arial"/>
              <a:cs typeface="Arial"/>
            </a:endParaRPr>
          </a:p>
          <a:p>
            <a:r>
              <a:rPr lang="en-GB" sz="1600">
                <a:latin typeface="Arial"/>
                <a:cs typeface="Arial"/>
              </a:rPr>
              <a:t>Microsoft Teams is great to use at care homes as you can communicate with staff members set up meetings, this can also improve  patient care as the care home could  do virtual appointments and  keeping meeting notes.</a:t>
            </a:r>
          </a:p>
          <a:p>
            <a:pPr>
              <a:buClr>
                <a:srgbClr val="262626"/>
              </a:buClr>
            </a:pPr>
            <a:r>
              <a:rPr lang="en-GB" sz="1600">
                <a:latin typeface="Arial"/>
                <a:cs typeface="Arial"/>
              </a:rPr>
              <a:t>More positives are Integration with Microsoft 365 : Teams seamlessly integrates with other Microsoft 365 apps like Word, Excel, PowerPoint, and OneDrive. This allows for easy file sharing, editing, and collaboration within the Teams </a:t>
            </a:r>
            <a:r>
              <a:rPr lang="en-GB" sz="1600" dirty="0">
                <a:latin typeface="Arial"/>
                <a:cs typeface="Arial"/>
              </a:rPr>
              <a:t>interface.</a:t>
            </a:r>
          </a:p>
          <a:p>
            <a:pPr>
              <a:buClr>
                <a:srgbClr val="262626"/>
              </a:buClr>
            </a:pPr>
            <a:r>
              <a:rPr lang="en-GB" sz="1600" b="1" u="sng">
                <a:latin typeface="Arial"/>
                <a:cs typeface="Arial"/>
              </a:rPr>
              <a:t>Challenges</a:t>
            </a:r>
            <a:endParaRPr lang="en-GB" sz="1600" b="1" u="sng" dirty="0">
              <a:latin typeface="Arial"/>
              <a:cs typeface="Arial"/>
            </a:endParaRPr>
          </a:p>
          <a:p>
            <a:pPr>
              <a:buClr>
                <a:srgbClr val="262626"/>
              </a:buClr>
            </a:pPr>
            <a:r>
              <a:rPr lang="en-GB" sz="1600" dirty="0">
                <a:latin typeface="Arial"/>
                <a:cs typeface="Arial"/>
              </a:rPr>
              <a:t>Some negatives are that Microsoft teams has many glitches and occasionally freezes also teams has connectivity issues </a:t>
            </a:r>
            <a:r>
              <a:rPr lang="en-GB" sz="1600">
                <a:latin typeface="Arial"/>
                <a:cs typeface="Arial"/>
              </a:rPr>
              <a:t>affecting</a:t>
            </a:r>
            <a:r>
              <a:rPr lang="en-GB" sz="1600" dirty="0">
                <a:latin typeface="Arial"/>
                <a:cs typeface="Arial"/>
              </a:rPr>
              <a:t> meeting calls.</a:t>
            </a:r>
          </a:p>
          <a:p>
            <a:pPr>
              <a:buClr>
                <a:srgbClr val="262626"/>
              </a:buClr>
            </a:pPr>
            <a:r>
              <a:rPr lang="en-GB" sz="1600" dirty="0">
                <a:latin typeface="Arial"/>
                <a:cs typeface="Arial"/>
              </a:rPr>
              <a:t>Complexity: While Microsoft Teams is feature-rich, its abundance of features can also make it complex and overwhelming, especially for new users. Training might be necessary to ensure efficient use.</a:t>
            </a:r>
          </a:p>
          <a:p>
            <a:pPr>
              <a:buClr>
                <a:srgbClr val="262626"/>
              </a:buClr>
            </a:pPr>
            <a:endParaRPr lang="en-GB" sz="1600" dirty="0">
              <a:latin typeface="Arial"/>
              <a:cs typeface="Arial"/>
            </a:endParaRPr>
          </a:p>
          <a:p>
            <a:pPr>
              <a:buClr>
                <a:srgbClr val="262626"/>
              </a:buClr>
            </a:pPr>
            <a:endParaRPr lang="en-GB" dirty="0"/>
          </a:p>
        </p:txBody>
      </p:sp>
    </p:spTree>
    <p:extLst>
      <p:ext uri="{BB962C8B-B14F-4D97-AF65-F5344CB8AC3E}">
        <p14:creationId xmlns:p14="http://schemas.microsoft.com/office/powerpoint/2010/main" val="3303347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5DE82-7F95-1405-9784-60260415B2E0}"/>
              </a:ext>
            </a:extLst>
          </p:cNvPr>
          <p:cNvSpPr>
            <a:spLocks noGrp="1"/>
          </p:cNvSpPr>
          <p:nvPr>
            <p:ph type="title"/>
          </p:nvPr>
        </p:nvSpPr>
        <p:spPr/>
        <p:txBody>
          <a:bodyPr/>
          <a:lstStyle/>
          <a:p>
            <a:r>
              <a:rPr lang="en-GB"/>
              <a:t>References </a:t>
            </a:r>
          </a:p>
        </p:txBody>
      </p:sp>
      <p:sp>
        <p:nvSpPr>
          <p:cNvPr id="3" name="Content Placeholder 2">
            <a:extLst>
              <a:ext uri="{FF2B5EF4-FFF2-40B4-BE49-F238E27FC236}">
                <a16:creationId xmlns:a16="http://schemas.microsoft.com/office/drawing/2014/main" id="{51141E78-0B3C-B125-369D-DEB0A318F696}"/>
              </a:ext>
            </a:extLst>
          </p:cNvPr>
          <p:cNvSpPr>
            <a:spLocks noGrp="1"/>
          </p:cNvSpPr>
          <p:nvPr>
            <p:ph idx="1"/>
          </p:nvPr>
        </p:nvSpPr>
        <p:spPr/>
        <p:txBody>
          <a:bodyPr vert="horz" lIns="91440" tIns="45720" rIns="91440" bIns="45720" rtlCol="0" anchor="t">
            <a:normAutofit/>
          </a:bodyPr>
          <a:lstStyle/>
          <a:p>
            <a:r>
              <a:rPr lang="en-GB" dirty="0">
                <a:ea typeface="+mn-lt"/>
                <a:cs typeface="+mn-lt"/>
                <a:hlinkClick r:id="rId2">
                  <a:extLst>
                    <a:ext uri="{A12FA001-AC4F-418D-AE19-62706E023703}">
                      <ahyp:hlinkClr xmlns:ahyp="http://schemas.microsoft.com/office/drawing/2018/hyperlinkcolor" val="tx"/>
                    </a:ext>
                  </a:extLst>
                </a:hlinkClick>
              </a:rPr>
              <a:t>Page 1- Using Microsoft in Healthcare - The Health Informatics Service Website</a:t>
            </a:r>
          </a:p>
          <a:p>
            <a:pPr>
              <a:buClr>
                <a:srgbClr val="262626"/>
              </a:buClr>
            </a:pPr>
            <a:r>
              <a:rPr lang="en-GB"/>
              <a:t>Page 2 </a:t>
            </a:r>
            <a:r>
              <a:rPr lang="en-GB" dirty="0">
                <a:latin typeface="Arial"/>
                <a:ea typeface="+mn-lt"/>
                <a:cs typeface="+mn-lt"/>
                <a:hlinkClick r:id="rId3">
                  <a:extLst>
                    <a:ext uri="{A12FA001-AC4F-418D-AE19-62706E023703}">
                      <ahyp:hlinkClr xmlns:ahyp="http://schemas.microsoft.com/office/drawing/2018/hyperlinkcolor" val="tx"/>
                    </a:ext>
                  </a:extLst>
                </a:hlinkClick>
              </a:rPr>
              <a:t>16 Advantages and Disadvantages of Microsoft Teams</a:t>
            </a:r>
            <a:endParaRPr lang="en-GB">
              <a:latin typeface="Arial"/>
              <a:ea typeface="+mn-lt"/>
              <a:cs typeface="+mn-lt"/>
              <a:hlinkClick r:id="rId3">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20411763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Sagona Extra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Sagona 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SavonVTI</vt:lpstr>
      <vt:lpstr>Digital Skills And Research Methods Certhe LCHS4007 </vt:lpstr>
      <vt:lpstr>Tahir Khan 2522235</vt:lpstr>
      <vt:lpstr>Task 2</vt:lpstr>
      <vt:lpstr>Microsoft Teams advantages and challenges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36</cp:revision>
  <dcterms:created xsi:type="dcterms:W3CDTF">2026-02-08T17:04:30Z</dcterms:created>
  <dcterms:modified xsi:type="dcterms:W3CDTF">2026-02-14T14:52:51Z</dcterms:modified>
</cp:coreProperties>
</file>