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CD9B8A-F68B-4831-AD8F-045AEC5FB254}" v="3" dt="2022-11-10T18:55:41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98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us marius" userId="1ddb35e32037c180" providerId="LiveId" clId="{3DCD9B8A-F68B-4831-AD8F-045AEC5FB254}"/>
    <pc:docChg chg="undo custSel modSld">
      <pc:chgData name="marius marius" userId="1ddb35e32037c180" providerId="LiveId" clId="{3DCD9B8A-F68B-4831-AD8F-045AEC5FB254}" dt="2022-11-10T18:55:46.406" v="225" actId="1076"/>
      <pc:docMkLst>
        <pc:docMk/>
      </pc:docMkLst>
      <pc:sldChg chg="modSp mod modAnim">
        <pc:chgData name="marius marius" userId="1ddb35e32037c180" providerId="LiveId" clId="{3DCD9B8A-F68B-4831-AD8F-045AEC5FB254}" dt="2022-11-10T18:55:46.406" v="225" actId="1076"/>
        <pc:sldMkLst>
          <pc:docMk/>
          <pc:sldMk cId="754233319" sldId="258"/>
        </pc:sldMkLst>
        <pc:spChg chg="mod">
          <ac:chgData name="marius marius" userId="1ddb35e32037c180" providerId="LiveId" clId="{3DCD9B8A-F68B-4831-AD8F-045AEC5FB254}" dt="2022-11-10T18:54:09.984" v="224" actId="14100"/>
          <ac:spMkLst>
            <pc:docMk/>
            <pc:sldMk cId="754233319" sldId="258"/>
            <ac:spMk id="3" creationId="{CB79F0E8-C207-FF61-BF59-720CDC851320}"/>
          </ac:spMkLst>
        </pc:spChg>
        <pc:spChg chg="mod">
          <ac:chgData name="marius marius" userId="1ddb35e32037c180" providerId="LiveId" clId="{3DCD9B8A-F68B-4831-AD8F-045AEC5FB254}" dt="2022-11-10T18:54:01.635" v="222" actId="1076"/>
          <ac:spMkLst>
            <pc:docMk/>
            <pc:sldMk cId="754233319" sldId="258"/>
            <ac:spMk id="4" creationId="{F1CD1FFA-2893-BD1C-C0C4-791A5BDE0EC4}"/>
          </ac:spMkLst>
        </pc:spChg>
        <pc:picChg chg="mod">
          <ac:chgData name="marius marius" userId="1ddb35e32037c180" providerId="LiveId" clId="{3DCD9B8A-F68B-4831-AD8F-045AEC5FB254}" dt="2022-11-10T18:53:58.594" v="221"/>
          <ac:picMkLst>
            <pc:docMk/>
            <pc:sldMk cId="754233319" sldId="258"/>
            <ac:picMk id="2" creationId="{9B078FE1-082C-6AA2-022D-234D07229607}"/>
          </ac:picMkLst>
        </pc:picChg>
        <pc:picChg chg="mod">
          <ac:chgData name="marius marius" userId="1ddb35e32037c180" providerId="LiveId" clId="{3DCD9B8A-F68B-4831-AD8F-045AEC5FB254}" dt="2022-11-10T18:55:46.406" v="225" actId="1076"/>
          <ac:picMkLst>
            <pc:docMk/>
            <pc:sldMk cId="754233319" sldId="258"/>
            <ac:picMk id="5" creationId="{F8193C03-38A7-BF57-95AA-5AF12014377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B0B81-D8A0-AF17-F855-98AA341900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A2C6C8-8C4E-EB39-1C84-AC61726A97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9B2082-0AB2-B923-4B9D-39B5766FF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A055AF-46AB-64F0-631C-5D1B9BE020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458A4F-F34C-4EF6-1084-FEF93987E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403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CAF4E-F9D1-4946-50C4-A8AE831D1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1314C-DEA8-6561-B0C2-BB0098291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C7A5DC-DA5A-47AD-F32B-3658968D5E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5DEF7D-672D-66A9-B0B0-982995C275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A3274-FBE3-8014-5E11-7D598CB516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2919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562C9-CBED-4247-3921-24675867D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C02EA4-9CBB-DCC2-F7D5-79C3DF201D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A0CEFC-9703-9ABF-37EB-3F56C2892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2CDFD-0F3D-D2FB-AED6-4B25D003BA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D3290-9F0E-30F3-A51C-EEEA6ACA72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21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4487D-F41D-C26D-34B7-76573310A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DD7377-6DA1-D079-C3FE-9C946A81B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E76F77-8754-7B1F-B051-C088315C06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4105DA-DF53-CE8E-7762-5E458ABB6B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8B7505-3F70-876B-15A7-B2117A1D1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47BCBD-77D5-506E-4BA3-A76C19591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365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9B19D-5936-DB4A-36BA-42BA30EBF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5A50F5-C242-CAFA-0F83-11AEF630F1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FBEBB2-20F4-B1EB-00C8-19E06EABC6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BBC24AD-A2BD-51DB-AC9E-56CC29F4C4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E9E8DC-559E-0D4D-893E-90D99BAEE3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54495-C3C4-2B74-1B90-0602AA5A86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78F6A7-5B25-E02A-31F1-88BA04AB12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A3F3A3-F484-189A-B1EF-989804648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0205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571D2-0CC3-D6E3-A928-5EBB4B325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28442F-8770-E49C-746A-B8E165C8A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88BBA2-8E9D-5411-CF0C-4D1EE25D5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CE0E4D-2C9A-D31C-E406-CAF99C1A2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9090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00BC53-7226-227A-D1A6-6DDBE202FD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5E8721-8E77-AC92-A5A8-66BBC2E7E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317945-DC7B-C67C-D3FA-4C708B995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009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380A1-FC04-CA7B-C832-AE681BD50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83C25-D6B7-23E6-DEDD-59A9A05766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6227A0-BB7E-721A-FE05-8153DE8065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9A6EE1-8860-08B5-94C7-47E280EE1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E556F9-60AE-3A92-1B80-F1B8FB489A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8ACE2-4AA3-813D-F775-603E89B4B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64443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B54A5-ED82-93A9-FCEF-A33CD0E5F5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2F87DD-4BB6-7D40-8EBA-71EF7BF9339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86E419-3CEB-6107-97DE-5ED339DD57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21F302-98E1-F4C5-5EF2-0E05619B3D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8A034-94E1-A2B0-603A-FA3887529C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674875-A15C-5AB1-38BE-E9AF55D3FC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1411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C24A61-E1C7-88A2-820C-234FAF7BB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3F2045D-2F33-2E34-AF38-8B8D23ADC7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65A2A-7A9B-6A52-FFE0-802B528BE4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D8DFF7-E118-8833-ACC7-7FF1CB00E5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820E4-8D21-1CE6-07F7-0676DBBE7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8094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72C1361-553C-930F-F998-7877EC2728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F90915-7C5E-0CC1-02DA-CC67A272602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F36A9-90B2-85EA-A1CD-4531E5C489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71E1E-7B50-4FE4-BEEB-99A3A10F4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7667D-2936-2596-9794-65A5C9A19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90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0C20AD-DEF3-AA55-2959-92FAD51BAF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127DDB-6D2E-8D47-D3F3-D60D2F2A81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954A14-2EA3-0027-A61A-FA5CD24B82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060DA6-CC43-4578-9845-C63E3082B8D2}" type="datetimeFigureOut">
              <a:rPr lang="en-GB" smtClean="0"/>
              <a:t>10/11/2022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7AF712-01AB-530C-9425-CD45C5BAFD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E76B3-7615-2D7E-BE65-7422F02AEA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294885-7412-4148-B1E4-38D18628AD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5513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AD22BA-9572-BD8C-917C-C77AF558AE33}"/>
              </a:ext>
            </a:extLst>
          </p:cNvPr>
          <p:cNvSpPr txBox="1"/>
          <p:nvPr/>
        </p:nvSpPr>
        <p:spPr>
          <a:xfrm>
            <a:off x="2460279" y="1384145"/>
            <a:ext cx="6097508" cy="35716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&amp; Cultural Awareness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Spanish – </a:t>
            </a:r>
            <a:r>
              <a:rPr lang="en-GB" sz="1800" b="1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Español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(BMIH5003)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Lecture’s Name: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Rodrigo Aguilera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International Hotel Management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Marius Ciocea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2111529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email: 2111529@student.uwtsd.ac.uk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7151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CB79F0E8-C207-FF61-BF59-720CDC851320}"/>
              </a:ext>
            </a:extLst>
          </p:cNvPr>
          <p:cNvSpPr txBox="1"/>
          <p:nvPr/>
        </p:nvSpPr>
        <p:spPr>
          <a:xfrm>
            <a:off x="838200" y="118704"/>
            <a:ext cx="10515600" cy="828747"/>
          </a:xfrm>
          <a:prstGeom prst="rect">
            <a:avLst/>
          </a:prstGeom>
        </p:spPr>
        <p:txBody>
          <a:bodyPr vert="horz" lIns="91440" tIns="45720" rIns="91440" bIns="45720" rtlCol="0" anchor="ctr" anchorCtr="0" compatLnSpc="1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5200" b="0" i="0" u="sng" strike="noStrike" kern="1200" cap="none" spc="0" baseline="0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Me </a:t>
            </a:r>
            <a:r>
              <a:rPr lang="en-US" sz="5200" b="0" i="0" u="sng" strike="noStrike" kern="1200" cap="none" spc="0" baseline="0" dirty="0" err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gustaria</a:t>
            </a:r>
            <a:r>
              <a:rPr lang="en-US" sz="5200" b="0" i="0" u="sng" strike="noStrike" kern="1200" cap="none" spc="0" baseline="0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 </a:t>
            </a:r>
            <a:r>
              <a:rPr lang="en-US" sz="5200" b="0" i="0" u="sng" strike="noStrike" kern="1200" cap="none" spc="0" baseline="0" dirty="0" err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hacer</a:t>
            </a:r>
            <a:r>
              <a:rPr lang="en-US" sz="5200" b="0" i="0" u="sng" strike="noStrike" kern="1200" cap="none" spc="0" baseline="0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 </a:t>
            </a:r>
            <a:r>
              <a:rPr lang="en-US" sz="5200" b="0" i="0" u="sng" strike="noStrike" kern="1200" cap="none" spc="0" baseline="0" dirty="0" err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una</a:t>
            </a:r>
            <a:r>
              <a:rPr lang="en-US" sz="5200" b="0" i="0" u="sng" strike="noStrike" kern="1200" cap="none" spc="0" baseline="0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 </a:t>
            </a:r>
            <a:r>
              <a:rPr lang="en-US" sz="5200" b="0" i="0" u="sng" strike="noStrike" kern="1200" cap="none" spc="0" baseline="0" dirty="0" err="1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reserva</a:t>
            </a:r>
            <a:r>
              <a:rPr lang="en-US" sz="5200" b="0" i="0" u="sng" strike="noStrike" kern="1200" cap="none" spc="0" baseline="0" dirty="0">
                <a:solidFill>
                  <a:schemeClr val="tx1"/>
                </a:solidFill>
                <a:uFillTx/>
                <a:latin typeface="+mj-lt"/>
                <a:ea typeface="+mj-ea"/>
                <a:cs typeface="+mj-cs"/>
              </a:rPr>
              <a:t>…</a:t>
            </a:r>
            <a:endParaRPr lang="en-US" sz="5200" b="0" i="1" u="sng" strike="noStrike" kern="1200" cap="none" spc="0" baseline="0" dirty="0">
              <a:solidFill>
                <a:schemeClr val="tx1"/>
              </a:solidFill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1CD1FFA-2893-BD1C-C0C4-791A5BDE0EC4}"/>
              </a:ext>
            </a:extLst>
          </p:cNvPr>
          <p:cNvSpPr txBox="1"/>
          <p:nvPr/>
        </p:nvSpPr>
        <p:spPr>
          <a:xfrm>
            <a:off x="1002535" y="1941594"/>
            <a:ext cx="1024568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Buenos días! Hotel Santo Domingo. Como le puedo ayudar?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I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help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you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Buenos días! Me gustaría reservar una habitación en el hotel.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Make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a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reservation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 	Me llamo Marius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Ciocea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Muy bien Señor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Ciocea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 Para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una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for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people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Para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personas.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Una o dos habitaciones?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Tres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habitaciónes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Cama doble o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individuales?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(doublé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bed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or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2 singles)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Tres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individuales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Para el dos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 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de  Abril 2023 dos mil </a:t>
            </a:r>
            <a:r>
              <a:rPr lang="es-ES" sz="1800" b="0" i="0" u="none" strike="noStrike" kern="1200" cap="none" spc="0" baseline="0" dirty="0" err="1">
                <a:solidFill>
                  <a:srgbClr val="000000"/>
                </a:solidFill>
                <a:uFillTx/>
                <a:latin typeface="Calibri"/>
              </a:rPr>
              <a:t>ventritres</a:t>
            </a:r>
            <a:endParaRPr lang="es-ES" sz="1800" b="0" i="0" u="none" strike="noStrike" kern="1200" cap="none" spc="0" baseline="0" dirty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Por cuantas noches?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How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many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nights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Por </a:t>
            </a:r>
            <a:r>
              <a:rPr lang="es-ES" dirty="0">
                <a:solidFill>
                  <a:srgbClr val="000000"/>
                </a:solidFill>
                <a:latin typeface="Calibri"/>
              </a:rPr>
              <a:t>tres</a:t>
            </a: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Bueno. Todo esta reservado. 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(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Everything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is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 </a:t>
            </a:r>
            <a:r>
              <a:rPr lang="es-ES" sz="1800" b="0" i="1" u="none" strike="noStrike" kern="1200" cap="none" spc="0" baseline="0" dirty="0" err="1">
                <a:solidFill>
                  <a:srgbClr val="FF0000"/>
                </a:solidFill>
                <a:uFillTx/>
                <a:latin typeface="Calibri"/>
              </a:rPr>
              <a:t>reserved</a:t>
            </a:r>
            <a:r>
              <a:rPr lang="es-ES" sz="1800" b="0" i="1" u="none" strike="noStrike" kern="1200" cap="none" spc="0" baseline="0" dirty="0">
                <a:solidFill>
                  <a:srgbClr val="FF0000"/>
                </a:solidFill>
                <a:uFillTx/>
                <a:latin typeface="Calibri"/>
              </a:rPr>
              <a:t>)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Sr. Marius: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8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Recepcionista: 	Muchas gracias. Adiós. </a:t>
            </a:r>
          </a:p>
        </p:txBody>
      </p:sp>
      <p:pic>
        <p:nvPicPr>
          <p:cNvPr id="5" name="Marius Ciocea">
            <a:hlinkClick r:id="" action="ppaction://media"/>
            <a:extLst>
              <a:ext uri="{FF2B5EF4-FFF2-40B4-BE49-F238E27FC236}">
                <a16:creationId xmlns:a16="http://schemas.microsoft.com/office/drawing/2014/main" id="{F8193C03-38A7-BF57-95AA-5AF1201437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40280" y="1233059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4233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252</Words>
  <Application>Microsoft Office PowerPoint</Application>
  <PresentationFormat>Widescreen</PresentationFormat>
  <Paragraphs>25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marius marius</dc:creator>
  <cp:lastModifiedBy>marius marius</cp:lastModifiedBy>
  <cp:revision>1</cp:revision>
  <dcterms:created xsi:type="dcterms:W3CDTF">2022-11-09T08:47:17Z</dcterms:created>
  <dcterms:modified xsi:type="dcterms:W3CDTF">2022-11-10T18:55:50Z</dcterms:modified>
</cp:coreProperties>
</file>