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13716000" cy="10972800"/>
  <p:notesSz cx="6858000" cy="9144000"/>
  <p:defaultTextStyle>
    <a:defPPr>
      <a:defRPr lang="en-US"/>
    </a:defPPr>
    <a:lvl1pPr marL="0" algn="l" defTabSz="1410736" rtl="0" eaLnBrk="1" latinLnBrk="0" hangingPunct="1">
      <a:defRPr sz="2800" kern="1200">
        <a:solidFill>
          <a:schemeClr val="tx1"/>
        </a:solidFill>
        <a:latin typeface="+mn-lt"/>
        <a:ea typeface="+mn-ea"/>
        <a:cs typeface="+mn-cs"/>
      </a:defRPr>
    </a:lvl1pPr>
    <a:lvl2pPr marL="705368" algn="l" defTabSz="1410736" rtl="0" eaLnBrk="1" latinLnBrk="0" hangingPunct="1">
      <a:defRPr sz="2800" kern="1200">
        <a:solidFill>
          <a:schemeClr val="tx1"/>
        </a:solidFill>
        <a:latin typeface="+mn-lt"/>
        <a:ea typeface="+mn-ea"/>
        <a:cs typeface="+mn-cs"/>
      </a:defRPr>
    </a:lvl2pPr>
    <a:lvl3pPr marL="1410736" algn="l" defTabSz="1410736" rtl="0" eaLnBrk="1" latinLnBrk="0" hangingPunct="1">
      <a:defRPr sz="2800" kern="1200">
        <a:solidFill>
          <a:schemeClr val="tx1"/>
        </a:solidFill>
        <a:latin typeface="+mn-lt"/>
        <a:ea typeface="+mn-ea"/>
        <a:cs typeface="+mn-cs"/>
      </a:defRPr>
    </a:lvl3pPr>
    <a:lvl4pPr marL="2116104" algn="l" defTabSz="1410736" rtl="0" eaLnBrk="1" latinLnBrk="0" hangingPunct="1">
      <a:defRPr sz="2800" kern="1200">
        <a:solidFill>
          <a:schemeClr val="tx1"/>
        </a:solidFill>
        <a:latin typeface="+mn-lt"/>
        <a:ea typeface="+mn-ea"/>
        <a:cs typeface="+mn-cs"/>
      </a:defRPr>
    </a:lvl4pPr>
    <a:lvl5pPr marL="2821473" algn="l" defTabSz="1410736" rtl="0" eaLnBrk="1" latinLnBrk="0" hangingPunct="1">
      <a:defRPr sz="2800" kern="1200">
        <a:solidFill>
          <a:schemeClr val="tx1"/>
        </a:solidFill>
        <a:latin typeface="+mn-lt"/>
        <a:ea typeface="+mn-ea"/>
        <a:cs typeface="+mn-cs"/>
      </a:defRPr>
    </a:lvl5pPr>
    <a:lvl6pPr marL="3526841" algn="l" defTabSz="1410736" rtl="0" eaLnBrk="1" latinLnBrk="0" hangingPunct="1">
      <a:defRPr sz="2800" kern="1200">
        <a:solidFill>
          <a:schemeClr val="tx1"/>
        </a:solidFill>
        <a:latin typeface="+mn-lt"/>
        <a:ea typeface="+mn-ea"/>
        <a:cs typeface="+mn-cs"/>
      </a:defRPr>
    </a:lvl6pPr>
    <a:lvl7pPr marL="4232209" algn="l" defTabSz="1410736" rtl="0" eaLnBrk="1" latinLnBrk="0" hangingPunct="1">
      <a:defRPr sz="2800" kern="1200">
        <a:solidFill>
          <a:schemeClr val="tx1"/>
        </a:solidFill>
        <a:latin typeface="+mn-lt"/>
        <a:ea typeface="+mn-ea"/>
        <a:cs typeface="+mn-cs"/>
      </a:defRPr>
    </a:lvl7pPr>
    <a:lvl8pPr marL="4937577" algn="l" defTabSz="1410736" rtl="0" eaLnBrk="1" latinLnBrk="0" hangingPunct="1">
      <a:defRPr sz="2800" kern="1200">
        <a:solidFill>
          <a:schemeClr val="tx1"/>
        </a:solidFill>
        <a:latin typeface="+mn-lt"/>
        <a:ea typeface="+mn-ea"/>
        <a:cs typeface="+mn-cs"/>
      </a:defRPr>
    </a:lvl8pPr>
    <a:lvl9pPr marL="5642945" algn="l" defTabSz="1410736" rtl="0" eaLnBrk="1" latinLnBrk="0" hangingPunct="1">
      <a:defRPr sz="2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56">
          <p15:clr>
            <a:srgbClr val="A4A3A4"/>
          </p15:clr>
        </p15:guide>
        <p15:guide id="2" pos="43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53" d="100"/>
          <a:sy n="53" d="100"/>
        </p:scale>
        <p:origin x="1734" y="108"/>
      </p:cViewPr>
      <p:guideLst>
        <p:guide orient="horz" pos="3456"/>
        <p:guide pos="432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800100" y="2194560"/>
            <a:ext cx="11777472" cy="2926080"/>
          </a:xfrm>
          <a:ln>
            <a:noFill/>
          </a:ln>
        </p:spPr>
        <p:txBody>
          <a:bodyPr vert="horz" tIns="0" rIns="28215"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8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800100" y="5165658"/>
            <a:ext cx="11782044" cy="2804160"/>
          </a:xfrm>
        </p:spPr>
        <p:txBody>
          <a:bodyPr lIns="0" rIns="28215"/>
          <a:lstStyle>
            <a:lvl1pPr marL="0" marR="70537" indent="0" algn="r">
              <a:buNone/>
              <a:defRPr>
                <a:solidFill>
                  <a:schemeClr val="tx1"/>
                </a:solidFill>
              </a:defRPr>
            </a:lvl1pPr>
            <a:lvl2pPr marL="705368" indent="0" algn="ctr">
              <a:buNone/>
            </a:lvl2pPr>
            <a:lvl3pPr marL="1410736" indent="0" algn="ctr">
              <a:buNone/>
            </a:lvl3pPr>
            <a:lvl4pPr marL="2116104" indent="0" algn="ctr">
              <a:buNone/>
            </a:lvl4pPr>
            <a:lvl5pPr marL="2821473" indent="0" algn="ctr">
              <a:buNone/>
            </a:lvl5pPr>
            <a:lvl6pPr marL="3526841" indent="0" algn="ctr">
              <a:buNone/>
            </a:lvl6pPr>
            <a:lvl7pPr marL="4232209" indent="0" algn="ctr">
              <a:buNone/>
            </a:lvl7pPr>
            <a:lvl8pPr marL="4937577" indent="0" algn="ctr">
              <a:buNone/>
            </a:lvl8pPr>
            <a:lvl9pPr marL="5642945"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7E55711E-2AFA-4C42-8039-88ED0E89A849}" type="datetimeFigureOut">
              <a:rPr lang="en-US" smtClean="0"/>
              <a:t>11/11/2020</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9602CF3F-46BA-4034-B462-AC5C66651CA1}"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E55711E-2AFA-4C42-8039-88ED0E89A849}" type="datetimeFigureOut">
              <a:rPr lang="en-US" smtClean="0"/>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02CF3F-46BA-4034-B462-AC5C66651CA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95528" y="2106777"/>
            <a:ext cx="11658600" cy="2179930"/>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8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95528" y="4327463"/>
            <a:ext cx="11658600" cy="2415539"/>
          </a:xfrm>
        </p:spPr>
        <p:txBody>
          <a:bodyPr lIns="70537" rIns="70537" anchor="t"/>
          <a:lstStyle>
            <a:lvl1pPr marL="0" indent="0">
              <a:buNone/>
              <a:defRPr sz="3400">
                <a:solidFill>
                  <a:schemeClr val="tx1"/>
                </a:solidFill>
              </a:defRPr>
            </a:lvl1pPr>
            <a:lvl2pPr>
              <a:buNone/>
              <a:defRPr sz="2800">
                <a:solidFill>
                  <a:schemeClr val="tx1">
                    <a:tint val="75000"/>
                  </a:schemeClr>
                </a:solidFill>
              </a:defRPr>
            </a:lvl2pPr>
            <a:lvl3pPr>
              <a:buNone/>
              <a:defRPr sz="2500">
                <a:solidFill>
                  <a:schemeClr val="tx1">
                    <a:tint val="75000"/>
                  </a:schemeClr>
                </a:solidFill>
              </a:defRPr>
            </a:lvl3pPr>
            <a:lvl4pPr>
              <a:buNone/>
              <a:defRPr sz="2200">
                <a:solidFill>
                  <a:schemeClr val="tx1">
                    <a:tint val="75000"/>
                  </a:schemeClr>
                </a:solidFill>
              </a:defRPr>
            </a:lvl4pPr>
            <a:lvl5pPr>
              <a:buNone/>
              <a:defRPr sz="22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E55711E-2AFA-4C42-8039-88ED0E89A849}" type="datetimeFigureOut">
              <a:rPr lang="en-US" smtClean="0"/>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02CF3F-46BA-4034-B462-AC5C66651CA1}"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1126541"/>
            <a:ext cx="12344400" cy="1828800"/>
          </a:xfrm>
        </p:spPr>
        <p:txBody>
          <a:bodyPr/>
          <a:lstStyle/>
          <a:p>
            <a:r>
              <a:rPr kumimoji="0" lang="en-US"/>
              <a:t>Click to edit Master title style</a:t>
            </a:r>
          </a:p>
        </p:txBody>
      </p:sp>
      <p:sp>
        <p:nvSpPr>
          <p:cNvPr id="3" name="Content Placeholder 2"/>
          <p:cNvSpPr>
            <a:spLocks noGrp="1"/>
          </p:cNvSpPr>
          <p:nvPr>
            <p:ph sz="half" idx="1"/>
          </p:nvPr>
        </p:nvSpPr>
        <p:spPr>
          <a:xfrm>
            <a:off x="685800" y="3072136"/>
            <a:ext cx="6057900" cy="7095744"/>
          </a:xfrm>
        </p:spPr>
        <p:txBody>
          <a:bodyPr/>
          <a:lstStyle>
            <a:lvl1pPr>
              <a:defRPr sz="4000"/>
            </a:lvl1pPr>
            <a:lvl2pPr>
              <a:defRPr sz="3700"/>
            </a:lvl2pPr>
            <a:lvl3pPr>
              <a:defRPr sz="3100"/>
            </a:lvl3pPr>
            <a:lvl4pPr>
              <a:defRPr sz="2800"/>
            </a:lvl4pPr>
            <a:lvl5pPr>
              <a:defRPr sz="2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972300" y="3072136"/>
            <a:ext cx="6057900" cy="7095744"/>
          </a:xfrm>
        </p:spPr>
        <p:txBody>
          <a:bodyPr/>
          <a:lstStyle>
            <a:lvl1pPr>
              <a:defRPr sz="4000"/>
            </a:lvl1pPr>
            <a:lvl2pPr>
              <a:defRPr sz="3700"/>
            </a:lvl2pPr>
            <a:lvl3pPr>
              <a:defRPr sz="3100"/>
            </a:lvl3pPr>
            <a:lvl4pPr>
              <a:defRPr sz="2800"/>
            </a:lvl4pPr>
            <a:lvl5pPr>
              <a:defRPr sz="2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E55711E-2AFA-4C42-8039-88ED0E89A849}" type="datetimeFigureOut">
              <a:rPr lang="en-US" smtClean="0"/>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02CF3F-46BA-4034-B462-AC5C66651CA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5800" y="1126541"/>
            <a:ext cx="12344400" cy="1828800"/>
          </a:xfrm>
        </p:spPr>
        <p:txBody>
          <a:bodyPr tIns="70537" anchor="b"/>
          <a:lstStyle>
            <a:lvl1pPr>
              <a:defRPr/>
            </a:lvl1pPr>
          </a:lstStyle>
          <a:p>
            <a:r>
              <a:rPr kumimoji="0" lang="en-US"/>
              <a:t>Click to edit Master title style</a:t>
            </a:r>
          </a:p>
        </p:txBody>
      </p:sp>
      <p:sp>
        <p:nvSpPr>
          <p:cNvPr id="3" name="Text Placeholder 2"/>
          <p:cNvSpPr>
            <a:spLocks noGrp="1"/>
          </p:cNvSpPr>
          <p:nvPr>
            <p:ph type="body" idx="1"/>
          </p:nvPr>
        </p:nvSpPr>
        <p:spPr>
          <a:xfrm>
            <a:off x="685800" y="2968397"/>
            <a:ext cx="6060282" cy="1054963"/>
          </a:xfrm>
        </p:spPr>
        <p:txBody>
          <a:bodyPr lIns="70537" tIns="0" rIns="70537" bIns="0" anchor="ctr">
            <a:noAutofit/>
          </a:bodyPr>
          <a:lstStyle>
            <a:lvl1pPr marL="0" indent="0">
              <a:buNone/>
              <a:defRPr sz="3700" b="1" cap="none" baseline="0">
                <a:solidFill>
                  <a:schemeClr val="tx2"/>
                </a:solidFill>
                <a:effectLst/>
              </a:defRPr>
            </a:lvl1pPr>
            <a:lvl2pPr>
              <a:buNone/>
              <a:defRPr sz="3100" b="1"/>
            </a:lvl2pPr>
            <a:lvl3pPr>
              <a:buNone/>
              <a:defRPr sz="2800" b="1"/>
            </a:lvl3pPr>
            <a:lvl4pPr>
              <a:buNone/>
              <a:defRPr sz="2500" b="1"/>
            </a:lvl4pPr>
            <a:lvl5pPr>
              <a:buNone/>
              <a:defRPr sz="25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967538" y="2975612"/>
            <a:ext cx="6062663" cy="1047749"/>
          </a:xfrm>
        </p:spPr>
        <p:txBody>
          <a:bodyPr lIns="70537" tIns="0" rIns="70537" bIns="0" anchor="ctr"/>
          <a:lstStyle>
            <a:lvl1pPr marL="0" indent="0">
              <a:buNone/>
              <a:defRPr sz="3700" b="1" cap="none" baseline="0">
                <a:solidFill>
                  <a:schemeClr val="tx2"/>
                </a:solidFill>
                <a:effectLst/>
              </a:defRPr>
            </a:lvl1pPr>
            <a:lvl2pPr>
              <a:buNone/>
              <a:defRPr sz="3100" b="1"/>
            </a:lvl2pPr>
            <a:lvl3pPr>
              <a:buNone/>
              <a:defRPr sz="2800" b="1"/>
            </a:lvl3pPr>
            <a:lvl4pPr>
              <a:buNone/>
              <a:defRPr sz="2500" b="1"/>
            </a:lvl4pPr>
            <a:lvl5pPr>
              <a:buNone/>
              <a:defRPr sz="25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85800" y="4023360"/>
            <a:ext cx="6060282" cy="6153152"/>
          </a:xfrm>
        </p:spPr>
        <p:txBody>
          <a:bodyPr tIns="0"/>
          <a:lstStyle>
            <a:lvl1pPr>
              <a:defRPr sz="3400"/>
            </a:lvl1pPr>
            <a:lvl2pPr>
              <a:defRPr sz="3100"/>
            </a:lvl2pPr>
            <a:lvl3pPr>
              <a:defRPr sz="2800"/>
            </a:lvl3pPr>
            <a:lvl4pPr>
              <a:defRPr sz="2500"/>
            </a:lvl4pPr>
            <a:lvl5pPr>
              <a:defRPr sz="25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967538" y="4023360"/>
            <a:ext cx="6062663" cy="6153152"/>
          </a:xfrm>
        </p:spPr>
        <p:txBody>
          <a:bodyPr tIns="0"/>
          <a:lstStyle>
            <a:lvl1pPr>
              <a:defRPr sz="3400"/>
            </a:lvl1pPr>
            <a:lvl2pPr>
              <a:defRPr sz="3100"/>
            </a:lvl2pPr>
            <a:lvl3pPr>
              <a:defRPr sz="2800"/>
            </a:lvl3pPr>
            <a:lvl4pPr>
              <a:defRPr sz="2500"/>
            </a:lvl4pPr>
            <a:lvl5pPr>
              <a:defRPr sz="25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E55711E-2AFA-4C42-8039-88ED0E89A849}" type="datetimeFigureOut">
              <a:rPr lang="en-US" smtClean="0"/>
              <a:t>11/11/2020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602CF3F-46BA-4034-B462-AC5C66651CA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5800" y="1126541"/>
            <a:ext cx="12458700" cy="1828800"/>
          </a:xfrm>
        </p:spPr>
        <p:txBody>
          <a:bodyPr vert="horz" tIns="70537"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77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7E55711E-2AFA-4C42-8039-88ED0E89A849}" type="datetimeFigureOut">
              <a:rPr lang="en-US" smtClean="0"/>
              <a:t>11/11/2020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02CF3F-46BA-4034-B462-AC5C66651CA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55711E-2AFA-4C42-8039-88ED0E89A849}" type="datetimeFigureOut">
              <a:rPr lang="en-US" smtClean="0"/>
              <a:t>11/11/2020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602CF3F-46BA-4034-B462-AC5C66651CA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28700" y="822963"/>
            <a:ext cx="4114800" cy="1859280"/>
          </a:xfrm>
        </p:spPr>
        <p:txBody>
          <a:bodyPr lIns="0" anchor="b">
            <a:noAutofit/>
          </a:bodyPr>
          <a:lstStyle>
            <a:lvl1pPr algn="l" rtl="0">
              <a:spcBef>
                <a:spcPct val="0"/>
              </a:spcBef>
              <a:buNone/>
              <a:defRPr sz="40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1028700" y="2682240"/>
            <a:ext cx="4114800" cy="7315200"/>
          </a:xfrm>
        </p:spPr>
        <p:txBody>
          <a:bodyPr lIns="28215" rIns="28215"/>
          <a:lstStyle>
            <a:lvl1pPr marL="0" indent="0" algn="l">
              <a:buNone/>
              <a:defRPr sz="2200"/>
            </a:lvl1pPr>
            <a:lvl2pPr indent="0" algn="l">
              <a:buNone/>
              <a:defRPr sz="1900"/>
            </a:lvl2pPr>
            <a:lvl3pPr indent="0" algn="l">
              <a:buNone/>
              <a:defRPr sz="1500"/>
            </a:lvl3pPr>
            <a:lvl4pPr indent="0" algn="l">
              <a:buNone/>
              <a:defRPr sz="1400"/>
            </a:lvl4pPr>
            <a:lvl5pPr indent="0" algn="l">
              <a:buNone/>
              <a:defRPr sz="14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5362575" y="2682240"/>
            <a:ext cx="7667625" cy="7315200"/>
          </a:xfrm>
        </p:spPr>
        <p:txBody>
          <a:bodyPr tIns="0"/>
          <a:lstStyle>
            <a:lvl1pPr>
              <a:defRPr sz="4300"/>
            </a:lvl1pPr>
            <a:lvl2pPr>
              <a:defRPr sz="4000"/>
            </a:lvl2pPr>
            <a:lvl3pPr>
              <a:defRPr sz="3700"/>
            </a:lvl3pPr>
            <a:lvl4pPr>
              <a:defRPr sz="3100"/>
            </a:lvl4pPr>
            <a:lvl5pPr>
              <a:defRPr sz="2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E55711E-2AFA-4C42-8039-88ED0E89A849}" type="datetimeFigureOut">
              <a:rPr lang="en-US" smtClean="0"/>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02CF3F-46BA-4034-B462-AC5C66651CA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748630" y="1772923"/>
            <a:ext cx="7886700" cy="658368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lIns="141074" tIns="70537" rIns="141074" bIns="70537" rtlCol="0" anchor="ctr"/>
          <a:lstStyle/>
          <a:p>
            <a:pPr algn="ctr" eaLnBrk="1" latinLnBrk="0" hangingPunct="1"/>
            <a:endParaRPr kumimoji="0" lang="en-US"/>
          </a:p>
        </p:txBody>
      </p:sp>
      <p:sp>
        <p:nvSpPr>
          <p:cNvPr id="12" name="Right Triangle 11"/>
          <p:cNvSpPr/>
          <p:nvPr/>
        </p:nvSpPr>
        <p:spPr>
          <a:xfrm rot="420000" flipV="1">
            <a:off x="12006201" y="8575630"/>
            <a:ext cx="233172" cy="248717"/>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lIns="141074" tIns="70537" rIns="141074" bIns="70537" rtlCol="0" anchor="ctr"/>
          <a:lstStyle/>
          <a:p>
            <a:pPr algn="ctr" eaLnBrk="1" latinLnBrk="0" hangingPunct="1"/>
            <a:endParaRPr kumimoji="0" lang="en-US"/>
          </a:p>
        </p:txBody>
      </p:sp>
      <p:sp>
        <p:nvSpPr>
          <p:cNvPr id="2" name="Title 1"/>
          <p:cNvSpPr>
            <a:spLocks noGrp="1"/>
          </p:cNvSpPr>
          <p:nvPr>
            <p:ph type="title"/>
          </p:nvPr>
        </p:nvSpPr>
        <p:spPr>
          <a:xfrm>
            <a:off x="914400" y="1883194"/>
            <a:ext cx="3319272" cy="2532194"/>
          </a:xfrm>
        </p:spPr>
        <p:txBody>
          <a:bodyPr vert="horz" lIns="70537" tIns="70537" rIns="70537" bIns="70537" anchor="b"/>
          <a:lstStyle>
            <a:lvl1pPr algn="l">
              <a:buNone/>
              <a:defRPr sz="31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914400" y="4526056"/>
            <a:ext cx="3314700" cy="3486912"/>
          </a:xfrm>
        </p:spPr>
        <p:txBody>
          <a:bodyPr lIns="98752" rIns="70537" bIns="70537" anchor="t"/>
          <a:lstStyle>
            <a:lvl1pPr marL="0" indent="0" algn="l">
              <a:spcBef>
                <a:spcPts val="386"/>
              </a:spcBef>
              <a:buFontTx/>
              <a:buNone/>
              <a:defRPr sz="2000"/>
            </a:lvl1pPr>
            <a:lvl2pPr>
              <a:defRPr sz="1900"/>
            </a:lvl2pPr>
            <a:lvl3pPr>
              <a:defRPr sz="1500"/>
            </a:lvl3pPr>
            <a:lvl4pPr>
              <a:defRPr sz="1400"/>
            </a:lvl4pPr>
            <a:lvl5pPr>
              <a:defRPr sz="14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E55711E-2AFA-4C42-8039-88ED0E89A849}" type="datetimeFigureOut">
              <a:rPr lang="en-US" smtClean="0"/>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2115800" y="10170161"/>
            <a:ext cx="914400" cy="584200"/>
          </a:xfrm>
        </p:spPr>
        <p:txBody>
          <a:bodyPr/>
          <a:lstStyle/>
          <a:p>
            <a:fld id="{9602CF3F-46BA-4034-B462-AC5C66651CA1}" type="slidenum">
              <a:rPr lang="en-US" smtClean="0"/>
              <a:t>‹#›</a:t>
            </a:fld>
            <a:endParaRPr lang="en-US"/>
          </a:p>
        </p:txBody>
      </p:sp>
      <p:sp>
        <p:nvSpPr>
          <p:cNvPr id="3" name="Picture Placeholder 2"/>
          <p:cNvSpPr>
            <a:spLocks noGrp="1"/>
          </p:cNvSpPr>
          <p:nvPr>
            <p:ph type="pic" idx="1"/>
          </p:nvPr>
        </p:nvSpPr>
        <p:spPr>
          <a:xfrm rot="420000">
            <a:off x="5228690" y="1919227"/>
            <a:ext cx="6926580" cy="6291072"/>
          </a:xfrm>
          <a:prstGeom prst="rect">
            <a:avLst/>
          </a:prstGeom>
          <a:solidFill>
            <a:schemeClr val="bg2"/>
          </a:solidFill>
          <a:ln w="3000" cap="rnd">
            <a:solidFill>
              <a:srgbClr val="C0C0C0"/>
            </a:solidFill>
            <a:round/>
          </a:ln>
          <a:effectLst/>
        </p:spPr>
        <p:txBody>
          <a:bodyPr/>
          <a:lstStyle>
            <a:lvl1pPr marL="0" indent="0">
              <a:buNone/>
              <a:defRPr sz="4900"/>
            </a:lvl1pPr>
          </a:lstStyle>
          <a:p>
            <a:r>
              <a:rPr kumimoji="0" lang="en-US"/>
              <a:t>Click icon to add picture</a:t>
            </a:r>
            <a:endParaRPr kumimoji="0" lang="en-US" dirty="0"/>
          </a:p>
        </p:txBody>
      </p:sp>
      <p:sp>
        <p:nvSpPr>
          <p:cNvPr id="10" name="Freeform 9"/>
          <p:cNvSpPr>
            <a:spLocks/>
          </p:cNvSpPr>
          <p:nvPr/>
        </p:nvSpPr>
        <p:spPr bwMode="auto">
          <a:xfrm flipV="1">
            <a:off x="-14288" y="9306560"/>
            <a:ext cx="13744575" cy="166624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141074" tIns="70537" rIns="141074" bIns="70537"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6572250" y="9951721"/>
            <a:ext cx="7143750" cy="1021080"/>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141074" tIns="70537" rIns="141074" bIns="70537"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E55711E-2AFA-4C42-8039-88ED0E89A849}" type="datetimeFigureOut">
              <a:rPr lang="en-US" smtClean="0"/>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02CF3F-46BA-4034-B462-AC5C66651CA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944100" y="1463042"/>
            <a:ext cx="3086100" cy="833882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85800" y="1463042"/>
            <a:ext cx="9029700" cy="833882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E55711E-2AFA-4C42-8039-88ED0E89A849}" type="datetimeFigureOut">
              <a:rPr lang="en-US" smtClean="0"/>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02CF3F-46BA-4034-B462-AC5C66651CA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4288" y="-11430"/>
            <a:ext cx="13744575" cy="166624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141074" tIns="70537" rIns="141074" bIns="70537"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6572250" y="-11430"/>
            <a:ext cx="7143750" cy="1021080"/>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141074" tIns="70537" rIns="141074" bIns="70537"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685800" y="1126541"/>
            <a:ext cx="12344400" cy="1828800"/>
          </a:xfrm>
          <a:prstGeom prst="rect">
            <a:avLst/>
          </a:prstGeom>
        </p:spPr>
        <p:txBody>
          <a:bodyPr vert="horz" lIns="0" tIns="70537" rIns="0" bIns="0" anchor="b">
            <a:normAutofit/>
          </a:bodyPr>
          <a:lstStyle/>
          <a:p>
            <a:r>
              <a:rPr kumimoji="0" lang="en-US"/>
              <a:t>Click to edit Master title style</a:t>
            </a:r>
          </a:p>
        </p:txBody>
      </p:sp>
      <p:sp>
        <p:nvSpPr>
          <p:cNvPr id="30" name="Text Placeholder 29"/>
          <p:cNvSpPr>
            <a:spLocks noGrp="1"/>
          </p:cNvSpPr>
          <p:nvPr>
            <p:ph type="body" idx="1"/>
          </p:nvPr>
        </p:nvSpPr>
        <p:spPr>
          <a:xfrm>
            <a:off x="685800" y="3096768"/>
            <a:ext cx="12344400" cy="7022592"/>
          </a:xfrm>
          <a:prstGeom prst="rect">
            <a:avLst/>
          </a:prstGeom>
        </p:spPr>
        <p:txBody>
          <a:bodyPr vert="horz" lIns="141074" tIns="70537" rIns="141074" bIns="70537">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85800" y="10170161"/>
            <a:ext cx="3200400" cy="584200"/>
          </a:xfrm>
          <a:prstGeom prst="rect">
            <a:avLst/>
          </a:prstGeom>
        </p:spPr>
        <p:txBody>
          <a:bodyPr vert="horz" lIns="0" tIns="0" rIns="0" bIns="0" anchor="b"/>
          <a:lstStyle>
            <a:lvl1pPr algn="l" eaLnBrk="1" latinLnBrk="0" hangingPunct="1">
              <a:defRPr kumimoji="0" sz="1900">
                <a:solidFill>
                  <a:schemeClr val="tx2">
                    <a:shade val="90000"/>
                  </a:schemeClr>
                </a:solidFill>
              </a:defRPr>
            </a:lvl1pPr>
          </a:lstStyle>
          <a:p>
            <a:fld id="{7E55711E-2AFA-4C42-8039-88ED0E89A849}" type="datetimeFigureOut">
              <a:rPr lang="en-US" smtClean="0"/>
              <a:t>11/11/2020</a:t>
            </a:fld>
            <a:endParaRPr lang="en-US"/>
          </a:p>
        </p:txBody>
      </p:sp>
      <p:sp>
        <p:nvSpPr>
          <p:cNvPr id="22" name="Footer Placeholder 21"/>
          <p:cNvSpPr>
            <a:spLocks noGrp="1"/>
          </p:cNvSpPr>
          <p:nvPr>
            <p:ph type="ftr" sz="quarter" idx="3"/>
          </p:nvPr>
        </p:nvSpPr>
        <p:spPr>
          <a:xfrm>
            <a:off x="4000500" y="10170161"/>
            <a:ext cx="5029200" cy="584200"/>
          </a:xfrm>
          <a:prstGeom prst="rect">
            <a:avLst/>
          </a:prstGeom>
        </p:spPr>
        <p:txBody>
          <a:bodyPr vert="horz" lIns="0" tIns="0" rIns="0" bIns="0" anchor="b"/>
          <a:lstStyle>
            <a:lvl1pPr algn="l" eaLnBrk="1" latinLnBrk="0" hangingPunct="1">
              <a:defRPr kumimoji="0" sz="19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11887200" y="10170161"/>
            <a:ext cx="1143000" cy="584200"/>
          </a:xfrm>
          <a:prstGeom prst="rect">
            <a:avLst/>
          </a:prstGeom>
        </p:spPr>
        <p:txBody>
          <a:bodyPr vert="horz" lIns="0" tIns="0" rIns="0" bIns="0" anchor="b"/>
          <a:lstStyle>
            <a:lvl1pPr algn="r" eaLnBrk="1" latinLnBrk="0" hangingPunct="1">
              <a:defRPr kumimoji="0" sz="1900">
                <a:solidFill>
                  <a:schemeClr val="tx2">
                    <a:shade val="90000"/>
                  </a:schemeClr>
                </a:solidFill>
              </a:defRPr>
            </a:lvl1pPr>
          </a:lstStyle>
          <a:p>
            <a:fld id="{9602CF3F-46BA-4034-B462-AC5C66651CA1}" type="slidenum">
              <a:rPr lang="en-US" smtClean="0"/>
              <a:t>‹#›</a:t>
            </a:fld>
            <a:endParaRPr lang="en-US"/>
          </a:p>
        </p:txBody>
      </p:sp>
      <p:grpSp>
        <p:nvGrpSpPr>
          <p:cNvPr id="2" name="Group 1"/>
          <p:cNvGrpSpPr/>
          <p:nvPr/>
        </p:nvGrpSpPr>
        <p:grpSpPr>
          <a:xfrm>
            <a:off x="-28526" y="323853"/>
            <a:ext cx="13770822" cy="1038758"/>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7700" b="0" kern="1200">
          <a:ln>
            <a:noFill/>
          </a:ln>
          <a:solidFill>
            <a:schemeClr val="tx2"/>
          </a:solidFill>
          <a:effectLst/>
          <a:latin typeface="+mj-lt"/>
          <a:ea typeface="+mj-ea"/>
          <a:cs typeface="+mj-cs"/>
        </a:defRPr>
      </a:lvl1pPr>
    </p:titleStyle>
    <p:bodyStyle>
      <a:lvl1pPr marL="423221" indent="-423221" algn="l" rtl="0" eaLnBrk="1" latinLnBrk="0" hangingPunct="1">
        <a:spcBef>
          <a:spcPct val="20000"/>
        </a:spcBef>
        <a:buClr>
          <a:schemeClr val="accent3"/>
        </a:buClr>
        <a:buSzPct val="95000"/>
        <a:buFont typeface="Wingdings 2"/>
        <a:buChar char=""/>
        <a:defRPr kumimoji="0" sz="4000" kern="1200">
          <a:solidFill>
            <a:schemeClr val="tx1"/>
          </a:solidFill>
          <a:latin typeface="+mn-lt"/>
          <a:ea typeface="+mn-ea"/>
          <a:cs typeface="+mn-cs"/>
        </a:defRPr>
      </a:lvl1pPr>
      <a:lvl2pPr marL="987515" indent="-380899" algn="l" rtl="0" eaLnBrk="1" latinLnBrk="0" hangingPunct="1">
        <a:spcBef>
          <a:spcPct val="20000"/>
        </a:spcBef>
        <a:buClr>
          <a:schemeClr val="accent1"/>
        </a:buClr>
        <a:buSzPct val="85000"/>
        <a:buFont typeface="Wingdings 2"/>
        <a:buChar char=""/>
        <a:defRPr kumimoji="0" sz="3700" kern="1200">
          <a:solidFill>
            <a:schemeClr val="tx1"/>
          </a:solidFill>
          <a:latin typeface="+mn-lt"/>
          <a:ea typeface="+mn-ea"/>
          <a:cs typeface="+mn-cs"/>
        </a:defRPr>
      </a:lvl2pPr>
      <a:lvl3pPr marL="1410736" indent="-380899" algn="l" rtl="0" eaLnBrk="1" latinLnBrk="0" hangingPunct="1">
        <a:spcBef>
          <a:spcPct val="20000"/>
        </a:spcBef>
        <a:buClr>
          <a:schemeClr val="accent2"/>
        </a:buClr>
        <a:buSzPct val="70000"/>
        <a:buFont typeface="Wingdings 2"/>
        <a:buChar char=""/>
        <a:defRPr kumimoji="0" sz="3200" kern="1200">
          <a:solidFill>
            <a:schemeClr val="tx1"/>
          </a:solidFill>
          <a:latin typeface="+mn-lt"/>
          <a:ea typeface="+mn-ea"/>
          <a:cs typeface="+mn-cs"/>
        </a:defRPr>
      </a:lvl3pPr>
      <a:lvl4pPr marL="1833957" indent="-324469" algn="l" rtl="0" eaLnBrk="1" latinLnBrk="0" hangingPunct="1">
        <a:spcBef>
          <a:spcPct val="20000"/>
        </a:spcBef>
        <a:buClr>
          <a:schemeClr val="accent3"/>
        </a:buClr>
        <a:buSzPct val="65000"/>
        <a:buFont typeface="Wingdings 2"/>
        <a:buChar char=""/>
        <a:defRPr kumimoji="0" sz="3100" kern="1200">
          <a:solidFill>
            <a:schemeClr val="tx1"/>
          </a:solidFill>
          <a:latin typeface="+mn-lt"/>
          <a:ea typeface="+mn-ea"/>
          <a:cs typeface="+mn-cs"/>
        </a:defRPr>
      </a:lvl4pPr>
      <a:lvl5pPr marL="2257178" indent="-324469" algn="l" rtl="0" eaLnBrk="1" latinLnBrk="0" hangingPunct="1">
        <a:spcBef>
          <a:spcPct val="20000"/>
        </a:spcBef>
        <a:buClr>
          <a:schemeClr val="accent4"/>
        </a:buClr>
        <a:buSzPct val="65000"/>
        <a:buFont typeface="Wingdings 2"/>
        <a:buChar char=""/>
        <a:defRPr kumimoji="0" sz="3100" kern="1200">
          <a:solidFill>
            <a:schemeClr val="tx1"/>
          </a:solidFill>
          <a:latin typeface="+mn-lt"/>
          <a:ea typeface="+mn-ea"/>
          <a:cs typeface="+mn-cs"/>
        </a:defRPr>
      </a:lvl5pPr>
      <a:lvl6pPr marL="2680399" indent="-324469" algn="l" rtl="0" eaLnBrk="1" latinLnBrk="0" hangingPunct="1">
        <a:spcBef>
          <a:spcPct val="20000"/>
        </a:spcBef>
        <a:buClr>
          <a:schemeClr val="accent5"/>
        </a:buClr>
        <a:buSzPct val="80000"/>
        <a:buFont typeface="Wingdings 2"/>
        <a:buChar char=""/>
        <a:defRPr kumimoji="0" sz="2800" kern="1200">
          <a:solidFill>
            <a:schemeClr val="tx1"/>
          </a:solidFill>
          <a:latin typeface="+mn-lt"/>
          <a:ea typeface="+mn-ea"/>
          <a:cs typeface="+mn-cs"/>
        </a:defRPr>
      </a:lvl6pPr>
      <a:lvl7pPr marL="2962546" indent="-282147" algn="l" rtl="0" eaLnBrk="1" latinLnBrk="0" hangingPunct="1">
        <a:spcBef>
          <a:spcPct val="20000"/>
        </a:spcBef>
        <a:buClr>
          <a:schemeClr val="accent6"/>
        </a:buClr>
        <a:buSzPct val="80000"/>
        <a:buFont typeface="Wingdings 2"/>
        <a:buChar char=""/>
        <a:defRPr kumimoji="0" sz="2500" kern="1200" baseline="0">
          <a:solidFill>
            <a:schemeClr val="tx1"/>
          </a:solidFill>
          <a:latin typeface="+mn-lt"/>
          <a:ea typeface="+mn-ea"/>
          <a:cs typeface="+mn-cs"/>
        </a:defRPr>
      </a:lvl7pPr>
      <a:lvl8pPr marL="3385767" indent="-282147" algn="l" rtl="0" eaLnBrk="1" latinLnBrk="0" hangingPunct="1">
        <a:spcBef>
          <a:spcPct val="20000"/>
        </a:spcBef>
        <a:buClr>
          <a:schemeClr val="tx2"/>
        </a:buClr>
        <a:buChar char="•"/>
        <a:defRPr kumimoji="0" sz="2500" kern="1200">
          <a:solidFill>
            <a:schemeClr val="tx1"/>
          </a:solidFill>
          <a:latin typeface="+mn-lt"/>
          <a:ea typeface="+mn-ea"/>
          <a:cs typeface="+mn-cs"/>
        </a:defRPr>
      </a:lvl8pPr>
      <a:lvl9pPr marL="3808988" indent="-282147" algn="l" rtl="0" eaLnBrk="1" latinLnBrk="0" hangingPunct="1">
        <a:spcBef>
          <a:spcPct val="20000"/>
        </a:spcBef>
        <a:buClr>
          <a:schemeClr val="tx2"/>
        </a:buClr>
        <a:buFontTx/>
        <a:buChar char="•"/>
        <a:defRPr kumimoji="0" sz="22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705368" algn="l" rtl="0" eaLnBrk="1" latinLnBrk="0" hangingPunct="1">
        <a:defRPr kumimoji="0" kern="1200">
          <a:solidFill>
            <a:schemeClr val="tx1"/>
          </a:solidFill>
          <a:latin typeface="+mn-lt"/>
          <a:ea typeface="+mn-ea"/>
          <a:cs typeface="+mn-cs"/>
        </a:defRPr>
      </a:lvl2pPr>
      <a:lvl3pPr marL="1410736" algn="l" rtl="0" eaLnBrk="1" latinLnBrk="0" hangingPunct="1">
        <a:defRPr kumimoji="0" kern="1200">
          <a:solidFill>
            <a:schemeClr val="tx1"/>
          </a:solidFill>
          <a:latin typeface="+mn-lt"/>
          <a:ea typeface="+mn-ea"/>
          <a:cs typeface="+mn-cs"/>
        </a:defRPr>
      </a:lvl3pPr>
      <a:lvl4pPr marL="2116104" algn="l" rtl="0" eaLnBrk="1" latinLnBrk="0" hangingPunct="1">
        <a:defRPr kumimoji="0" kern="1200">
          <a:solidFill>
            <a:schemeClr val="tx1"/>
          </a:solidFill>
          <a:latin typeface="+mn-lt"/>
          <a:ea typeface="+mn-ea"/>
          <a:cs typeface="+mn-cs"/>
        </a:defRPr>
      </a:lvl4pPr>
      <a:lvl5pPr marL="2821473" algn="l" rtl="0" eaLnBrk="1" latinLnBrk="0" hangingPunct="1">
        <a:defRPr kumimoji="0" kern="1200">
          <a:solidFill>
            <a:schemeClr val="tx1"/>
          </a:solidFill>
          <a:latin typeface="+mn-lt"/>
          <a:ea typeface="+mn-ea"/>
          <a:cs typeface="+mn-cs"/>
        </a:defRPr>
      </a:lvl5pPr>
      <a:lvl6pPr marL="3526841" algn="l" rtl="0" eaLnBrk="1" latinLnBrk="0" hangingPunct="1">
        <a:defRPr kumimoji="0" kern="1200">
          <a:solidFill>
            <a:schemeClr val="tx1"/>
          </a:solidFill>
          <a:latin typeface="+mn-lt"/>
          <a:ea typeface="+mn-ea"/>
          <a:cs typeface="+mn-cs"/>
        </a:defRPr>
      </a:lvl6pPr>
      <a:lvl7pPr marL="4232209" algn="l" rtl="0" eaLnBrk="1" latinLnBrk="0" hangingPunct="1">
        <a:defRPr kumimoji="0" kern="1200">
          <a:solidFill>
            <a:schemeClr val="tx1"/>
          </a:solidFill>
          <a:latin typeface="+mn-lt"/>
          <a:ea typeface="+mn-ea"/>
          <a:cs typeface="+mn-cs"/>
        </a:defRPr>
      </a:lvl7pPr>
      <a:lvl8pPr marL="4937577" algn="l" rtl="0" eaLnBrk="1" latinLnBrk="0" hangingPunct="1">
        <a:defRPr kumimoji="0" kern="1200">
          <a:solidFill>
            <a:schemeClr val="tx1"/>
          </a:solidFill>
          <a:latin typeface="+mn-lt"/>
          <a:ea typeface="+mn-ea"/>
          <a:cs typeface="+mn-cs"/>
        </a:defRPr>
      </a:lvl8pPr>
      <a:lvl9pPr marL="5642945"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jpeg"/><Relationship Id="rId13" Type="http://schemas.openxmlformats.org/officeDocument/2006/relationships/hyperlink" Target="https://www.who.int/health-topics/diabetes#tab=tab_1" TargetMode="External"/><Relationship Id="rId3" Type="http://schemas.openxmlformats.org/officeDocument/2006/relationships/image" Target="../media/image3.jpeg"/><Relationship Id="rId7" Type="http://schemas.openxmlformats.org/officeDocument/2006/relationships/image" Target="../media/image7.jpeg"/><Relationship Id="rId12" Type="http://schemas.openxmlformats.org/officeDocument/2006/relationships/hyperlink" Target="https://www.medicinenet.com/diabetes_treatment/article.htm"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jpeg"/><Relationship Id="rId11" Type="http://schemas.openxmlformats.org/officeDocument/2006/relationships/hyperlink" Target="https://en.wikipedia.org/wiki/Special:BookSources/9780123694447" TargetMode="External"/><Relationship Id="rId5" Type="http://schemas.openxmlformats.org/officeDocument/2006/relationships/image" Target="../media/image5.jpeg"/><Relationship Id="rId10" Type="http://schemas.openxmlformats.org/officeDocument/2006/relationships/hyperlink" Target="https://en.wikipedia.org/wiki/ISBN_(identifier)" TargetMode="External"/><Relationship Id="rId4" Type="http://schemas.openxmlformats.org/officeDocument/2006/relationships/image" Target="../media/image4.jpeg"/><Relationship Id="rId9" Type="http://schemas.openxmlformats.org/officeDocument/2006/relationships/hyperlink" Target="https://www.davita.com/education/kidney-disease/risk-factors/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uses of Diabetes - What Causes Diabe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3716000" cy="2895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05400" y="228600"/>
            <a:ext cx="2971800" cy="707886"/>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4000" b="1" dirty="0">
                <a:solidFill>
                  <a:srgbClr val="C00000"/>
                </a:solidFill>
                <a:effectLst>
                  <a:outerShdw blurRad="38100" dist="38100" dir="2700000" algn="tl">
                    <a:srgbClr val="000000">
                      <a:alpha val="43137"/>
                    </a:srgbClr>
                  </a:outerShdw>
                </a:effectLst>
              </a:rPr>
              <a:t>DIABETES</a:t>
            </a:r>
            <a:endParaRPr lang="en-US" sz="4000" b="1" dirty="0">
              <a:solidFill>
                <a:srgbClr val="C00000"/>
              </a:solidFill>
              <a:effectLst>
                <a:outerShdw blurRad="38100" dist="38100" dir="2700000" algn="tl">
                  <a:srgbClr val="000000">
                    <a:alpha val="43137"/>
                  </a:srgbClr>
                </a:outerShdw>
              </a:effectLst>
            </a:endParaRPr>
          </a:p>
        </p:txBody>
      </p:sp>
      <p:sp>
        <p:nvSpPr>
          <p:cNvPr id="6" name="TextBox 5"/>
          <p:cNvSpPr txBox="1"/>
          <p:nvPr/>
        </p:nvSpPr>
        <p:spPr>
          <a:xfrm>
            <a:off x="152400" y="2667000"/>
            <a:ext cx="4114800" cy="1938992"/>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1200" b="1" dirty="0"/>
              <a:t>Diabetes is a medical condition which develops due to the inability of the body to properly utilize glucose, a type of sugar. It occurs due to the inability of the body to produce or respond to insulin hormone thereby altering the normal metabolism of carbohydrates in the body which leads to presence of too much glucose in the body. The most common type of diabetes is </a:t>
            </a:r>
            <a:r>
              <a:rPr lang="en-GB" sz="1200" b="1"/>
              <a:t>type 2 </a:t>
            </a:r>
            <a:r>
              <a:rPr lang="en-GB" sz="1200" b="1" dirty="0"/>
              <a:t>diabetes. People with diabetes have high levels of blood sugar than normal (</a:t>
            </a:r>
            <a:r>
              <a:rPr lang="en-GB" sz="1200" b="1" dirty="0" err="1"/>
              <a:t>Davita</a:t>
            </a:r>
            <a:r>
              <a:rPr lang="en-GB" sz="1200" b="1" dirty="0"/>
              <a:t>, 2019). </a:t>
            </a:r>
            <a:endParaRPr lang="en-US" sz="1200" b="1" dirty="0"/>
          </a:p>
          <a:p>
            <a:endParaRPr lang="en-US" sz="1200" b="1" dirty="0"/>
          </a:p>
        </p:txBody>
      </p:sp>
      <p:sp>
        <p:nvSpPr>
          <p:cNvPr id="9" name="Rounded Rectangle 8"/>
          <p:cNvSpPr/>
          <p:nvPr/>
        </p:nvSpPr>
        <p:spPr>
          <a:xfrm>
            <a:off x="152400" y="4800599"/>
            <a:ext cx="4114800" cy="181223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200" b="1" dirty="0"/>
              <a:t>All over the world, there are more than 422 million people who are living with diabetes while 1.6 million deaths have been attributed to diabetes every year and these numbers are projected to increase (WHO, 2020). </a:t>
            </a:r>
            <a:endParaRPr lang="en-US" sz="1200" b="1" dirty="0"/>
          </a:p>
        </p:txBody>
      </p:sp>
      <p:pic>
        <p:nvPicPr>
          <p:cNvPr id="1028" name="Picture 4" descr="Coronavirus could trigger diabetes in previously healthy peopl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0647" y="2698376"/>
            <a:ext cx="2577353" cy="190761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Obesity Wallpaper Vector Images (51)"/>
          <p:cNvPicPr>
            <a:picLocks noChangeAspect="1" noChangeArrowheads="1"/>
          </p:cNvPicPr>
          <p:nvPr/>
        </p:nvPicPr>
        <p:blipFill rotWithShape="1">
          <a:blip r:embed="rId4">
            <a:extLst>
              <a:ext uri="{28A0092B-C50C-407E-A947-70E740481C1C}">
                <a14:useLocalDpi xmlns:a14="http://schemas.microsoft.com/office/drawing/2010/main" val="0"/>
              </a:ext>
            </a:extLst>
          </a:blip>
          <a:srcRect l="939" t="7095" r="2370" b="16939"/>
          <a:stretch/>
        </p:blipFill>
        <p:spPr bwMode="auto">
          <a:xfrm>
            <a:off x="4204448" y="4803913"/>
            <a:ext cx="2653550" cy="180892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155575" y="6769168"/>
            <a:ext cx="6702423" cy="1015663"/>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1200" b="1" dirty="0"/>
              <a:t>Some of the major causes/risk factors of diabetes include genetics, environment and lifestyle. Besides that, having poor diet, being obese, family history, age, ethnic background, being overweight and not carrying out any physical activity may lead to one to develop diabetes especially type 2 diabetes. One the other hand, type 1 diabetes is majorly caused by autoimmune response (Avery, 2020). </a:t>
            </a:r>
            <a:endParaRPr lang="en-US" sz="1200" b="1" dirty="0"/>
          </a:p>
        </p:txBody>
      </p:sp>
      <p:sp>
        <p:nvSpPr>
          <p:cNvPr id="11" name="AutoShape 8" descr="Junk food and diabetes: The link, the effects, and tips for eating ou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4" name="Picture 10" descr="Junk food and diabetes: The link, the effects, and tips for eating out"/>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5575" y="7772400"/>
            <a:ext cx="319722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Macrovascular disease and risk factors in youth with type 1 diabetes: time  to be more attentive to treatment? - The Lancet Diabetes &amp; Endocrinolog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41033" y="7784830"/>
            <a:ext cx="3216965" cy="1740169"/>
          </a:xfrm>
          <a:prstGeom prst="rect">
            <a:avLst/>
          </a:prstGeom>
          <a:noFill/>
          <a:extLst>
            <a:ext uri="{909E8E84-426E-40DD-AFC4-6F175D3DCCD1}">
              <a14:hiddenFill xmlns:a14="http://schemas.microsoft.com/office/drawing/2010/main">
                <a:solidFill>
                  <a:srgbClr val="FFFFFF"/>
                </a:solidFill>
              </a14:hiddenFill>
            </a:ext>
          </a:extLst>
        </p:spPr>
      </p:pic>
      <p:sp>
        <p:nvSpPr>
          <p:cNvPr id="17" name="Rounded Rectangle 16"/>
          <p:cNvSpPr/>
          <p:nvPr/>
        </p:nvSpPr>
        <p:spPr>
          <a:xfrm>
            <a:off x="7043528" y="4267200"/>
            <a:ext cx="6672472" cy="128711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200" b="1" dirty="0"/>
              <a:t>Type 1diabetes cannot be prevented; some of the measures which have been put in place to prevent type 2 diabetes include putting in place policies to encourage people to practice a healthy diet such as intake of fruits, brown rice, vegetables and others, encouraging people to avoid smoking and measures to reduce lipids and blood pressure (</a:t>
            </a:r>
            <a:r>
              <a:rPr lang="en-US" sz="1200" b="1" dirty="0"/>
              <a:t>Norman and Henry, 2015</a:t>
            </a:r>
            <a:r>
              <a:rPr lang="en-GB" sz="1200" b="1" dirty="0"/>
              <a:t>). </a:t>
            </a:r>
            <a:endParaRPr lang="en-US" sz="1200" b="1" dirty="0"/>
          </a:p>
        </p:txBody>
      </p:sp>
      <p:sp>
        <p:nvSpPr>
          <p:cNvPr id="12" name="Oval 11"/>
          <p:cNvSpPr/>
          <p:nvPr/>
        </p:nvSpPr>
        <p:spPr>
          <a:xfrm>
            <a:off x="7597140" y="2651760"/>
            <a:ext cx="5181600" cy="1371600"/>
          </a:xfrm>
          <a:prstGeom prst="ellipse">
            <a:avLst/>
          </a:prstGeom>
        </p:spPr>
        <p:style>
          <a:lnRef idx="3">
            <a:schemeClr val="lt1"/>
          </a:lnRef>
          <a:fillRef idx="1">
            <a:schemeClr val="accent2"/>
          </a:fillRef>
          <a:effectRef idx="1">
            <a:schemeClr val="accent2"/>
          </a:effectRef>
          <a:fontRef idx="minor">
            <a:schemeClr val="lt1"/>
          </a:fontRef>
        </p:style>
        <p:txBody>
          <a:bodyPr rtlCol="0" anchor="ctr"/>
          <a:lstStyle/>
          <a:p>
            <a:r>
              <a:rPr lang="en-GB" sz="1200" b="1" dirty="0"/>
              <a:t>Some of the complications associated with diabetes include failure of the kidney, loss of vision, damage of the nerves and others (</a:t>
            </a:r>
            <a:r>
              <a:rPr lang="en-US" sz="1200" b="1" dirty="0" err="1"/>
              <a:t>Robbert</a:t>
            </a:r>
            <a:r>
              <a:rPr lang="en-US" sz="1200" b="1" dirty="0"/>
              <a:t>, 2020</a:t>
            </a:r>
            <a:r>
              <a:rPr lang="en-GB" sz="1200" b="1" dirty="0"/>
              <a:t>). </a:t>
            </a:r>
            <a:endParaRPr lang="en-US" sz="1200" b="1" dirty="0"/>
          </a:p>
        </p:txBody>
      </p:sp>
      <p:sp>
        <p:nvSpPr>
          <p:cNvPr id="20" name="TextBox 19"/>
          <p:cNvSpPr txBox="1"/>
          <p:nvPr/>
        </p:nvSpPr>
        <p:spPr>
          <a:xfrm>
            <a:off x="7043528" y="5638800"/>
            <a:ext cx="4114800" cy="1569660"/>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1200" b="1" dirty="0"/>
              <a:t>There are various interventions which have the potential to improve on the outcomes of the patient, all these interventions aims at lowering blood sugar. Some of these interventions include control of blood sugar through good diet, exercises, physical activity, regular screening for potential damages towards early treatment (WHO, 2020). </a:t>
            </a:r>
            <a:endParaRPr lang="en-US" sz="1200" b="1" dirty="0"/>
          </a:p>
          <a:p>
            <a:endParaRPr lang="en-US" sz="1200" b="1" dirty="0"/>
          </a:p>
        </p:txBody>
      </p:sp>
      <p:sp>
        <p:nvSpPr>
          <p:cNvPr id="22" name="Rounded Rectangle 21"/>
          <p:cNvSpPr/>
          <p:nvPr/>
        </p:nvSpPr>
        <p:spPr>
          <a:xfrm>
            <a:off x="9848018" y="7449758"/>
            <a:ext cx="3853072" cy="224800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200" b="1" dirty="0"/>
              <a:t>There are also various medical interventions which can increase sensitivity to insulin, the medication can also increase insulin excretion from the body and others lower the absorption of carbohydrates from the digestive tract (</a:t>
            </a:r>
            <a:r>
              <a:rPr lang="en-US" sz="1200" b="1" dirty="0" err="1"/>
              <a:t>Robbert</a:t>
            </a:r>
            <a:r>
              <a:rPr lang="en-US" sz="1200" b="1" dirty="0"/>
              <a:t>, 2020</a:t>
            </a:r>
            <a:r>
              <a:rPr lang="en-GB" sz="1200" b="1" dirty="0"/>
              <a:t>). </a:t>
            </a:r>
            <a:endParaRPr lang="en-US" sz="1200" b="1" dirty="0"/>
          </a:p>
        </p:txBody>
      </p:sp>
      <p:pic>
        <p:nvPicPr>
          <p:cNvPr id="1038" name="Picture 14" descr="Type 2 Diabetes Treatment: Types, Benefits, and Side Effects | Everyday  Health"/>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158327" y="5638800"/>
            <a:ext cx="2557673" cy="1569660"/>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njectable Insulin For Type 2 Diabetes | Everyday Health"/>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43527" y="7449758"/>
            <a:ext cx="2948611" cy="224800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155575" y="9697758"/>
            <a:ext cx="13545515" cy="1107996"/>
          </a:xfrm>
          <a:prstGeom prst="rect">
            <a:avLst/>
          </a:prstGeom>
          <a:noFill/>
        </p:spPr>
        <p:txBody>
          <a:bodyPr wrap="square" rtlCol="0">
            <a:spAutoFit/>
          </a:bodyPr>
          <a:lstStyle/>
          <a:p>
            <a:pPr marL="228600" lvl="0" indent="-228600">
              <a:buFont typeface="+mj-lt"/>
              <a:buAutoNum type="arabicPeriod"/>
            </a:pPr>
            <a:r>
              <a:rPr lang="en-US" sz="1100" dirty="0"/>
              <a:t>Cyrus </a:t>
            </a:r>
            <a:r>
              <a:rPr lang="en-US" sz="1100" dirty="0" err="1"/>
              <a:t>Khambatta</a:t>
            </a:r>
            <a:r>
              <a:rPr lang="en-US" sz="1100" dirty="0"/>
              <a:t>. 2020. Mastering diabetes. New York. Avery</a:t>
            </a:r>
          </a:p>
          <a:p>
            <a:pPr marL="228600" lvl="0" indent="-228600">
              <a:buFont typeface="+mj-lt"/>
              <a:buAutoNum type="arabicPeriod"/>
            </a:pPr>
            <a:r>
              <a:rPr lang="en-GB" sz="1100" dirty="0" err="1"/>
              <a:t>Davita</a:t>
            </a:r>
            <a:r>
              <a:rPr lang="en-GB" sz="1100" dirty="0"/>
              <a:t>. 2019. Diabetes causes, symptoms and treatment [Online] Available at: &lt; </a:t>
            </a:r>
            <a:r>
              <a:rPr lang="en-GB" sz="1100" u="sng" dirty="0">
                <a:hlinkClick r:id="rId9"/>
              </a:rPr>
              <a:t>https://www.davita.com/education/kidney-disease/risk-factors/diabetes</a:t>
            </a:r>
            <a:r>
              <a:rPr lang="en-GB" sz="1100" dirty="0"/>
              <a:t>&gt; [Accessed 09</a:t>
            </a:r>
            <a:r>
              <a:rPr lang="en-GB" sz="1100" baseline="30000" dirty="0"/>
              <a:t>th</a:t>
            </a:r>
            <a:r>
              <a:rPr lang="en-GB" sz="1100" dirty="0"/>
              <a:t> November 2020]</a:t>
            </a:r>
            <a:endParaRPr lang="en-US" sz="1100" dirty="0"/>
          </a:p>
          <a:p>
            <a:pPr marL="228600" lvl="0" indent="-228600">
              <a:buFont typeface="+mj-lt"/>
              <a:buAutoNum type="arabicPeriod"/>
            </a:pPr>
            <a:r>
              <a:rPr lang="en-US" sz="1100" dirty="0"/>
              <a:t> Norman A and Henry H .2015. Hormones. Elsevier. pp. 136–137. </a:t>
            </a:r>
            <a:r>
              <a:rPr lang="en-US" sz="1100" i="1" u="sng" dirty="0">
                <a:hlinkClick r:id="rId10" tooltip="ISBN (identifier)"/>
              </a:rPr>
              <a:t>ISBN</a:t>
            </a:r>
            <a:r>
              <a:rPr lang="en-US" sz="1100" dirty="0"/>
              <a:t> </a:t>
            </a:r>
            <a:r>
              <a:rPr lang="en-US" sz="1100" i="1" u="sng" dirty="0">
                <a:hlinkClick r:id="rId11" tooltip="Special:BookSources/9780123694447"/>
              </a:rPr>
              <a:t>9780123694447</a:t>
            </a:r>
            <a:r>
              <a:rPr lang="en-US" sz="1100" dirty="0"/>
              <a:t>.</a:t>
            </a:r>
          </a:p>
          <a:p>
            <a:pPr marL="228600" lvl="0" indent="-228600">
              <a:buFont typeface="+mj-lt"/>
              <a:buAutoNum type="arabicPeriod"/>
            </a:pPr>
            <a:r>
              <a:rPr lang="en-US" sz="1100" dirty="0" err="1"/>
              <a:t>Robbert</a:t>
            </a:r>
            <a:r>
              <a:rPr lang="en-US" sz="1100" dirty="0"/>
              <a:t> Ferry. 2018. Diabetes Treatment: Medication, Diet, and Insulin [Online] Available at: &lt; </a:t>
            </a:r>
            <a:r>
              <a:rPr lang="en-US" sz="1100" u="sng" dirty="0">
                <a:hlinkClick r:id="rId12"/>
              </a:rPr>
              <a:t>https://www.medicinenet.com/diabetes_treatment/article.htm</a:t>
            </a:r>
            <a:r>
              <a:rPr lang="en-US" sz="1100" dirty="0"/>
              <a:t>&gt; [Accessed 10</a:t>
            </a:r>
            <a:r>
              <a:rPr lang="en-US" sz="1100" baseline="30000" dirty="0"/>
              <a:t>th</a:t>
            </a:r>
            <a:r>
              <a:rPr lang="en-US" sz="1100" dirty="0"/>
              <a:t> November 2020]</a:t>
            </a:r>
          </a:p>
          <a:p>
            <a:pPr marL="228600" lvl="0" indent="-228600">
              <a:buFont typeface="+mj-lt"/>
              <a:buAutoNum type="arabicPeriod"/>
            </a:pPr>
            <a:r>
              <a:rPr lang="en-GB" sz="1100" dirty="0"/>
              <a:t>WHO. 2020. Diabetes [Online] Available at: </a:t>
            </a:r>
            <a:r>
              <a:rPr lang="en-GB" sz="1100" u="sng" dirty="0">
                <a:hlinkClick r:id="rId13"/>
              </a:rPr>
              <a:t>https://www.who.int/health-topics/diabetes#tab=tab_1</a:t>
            </a:r>
            <a:r>
              <a:rPr lang="en-GB" sz="1100" dirty="0"/>
              <a:t> [Accessed 10</a:t>
            </a:r>
            <a:r>
              <a:rPr lang="en-GB" sz="1100" baseline="30000" dirty="0"/>
              <a:t>th</a:t>
            </a:r>
            <a:r>
              <a:rPr lang="en-GB" sz="1100" dirty="0"/>
              <a:t> November 2020]</a:t>
            </a:r>
            <a:endParaRPr lang="en-US" sz="1100" dirty="0"/>
          </a:p>
          <a:p>
            <a:pPr marL="228600" indent="-228600">
              <a:buFont typeface="+mj-lt"/>
              <a:buAutoNum type="arabicPeriod"/>
            </a:pPr>
            <a:endParaRPr lang="en-US" sz="1100" dirty="0"/>
          </a:p>
        </p:txBody>
      </p:sp>
    </p:spTree>
    <p:extLst>
      <p:ext uri="{BB962C8B-B14F-4D97-AF65-F5344CB8AC3E}">
        <p14:creationId xmlns:p14="http://schemas.microsoft.com/office/powerpoint/2010/main" val="36950208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186</TotalTime>
  <Words>544</Words>
  <Application>Microsoft Office PowerPoint</Application>
  <PresentationFormat>Custom</PresentationFormat>
  <Paragraphs>13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Constantia</vt:lpstr>
      <vt:lpstr>Wingdings 2</vt:lpstr>
      <vt:lpstr>Flow</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Maria Dandu (1810151)</cp:lastModifiedBy>
  <cp:revision>22</cp:revision>
  <dcterms:created xsi:type="dcterms:W3CDTF">2020-11-10T04:35:53Z</dcterms:created>
  <dcterms:modified xsi:type="dcterms:W3CDTF">2020-11-11T08:45:23Z</dcterms:modified>
</cp:coreProperties>
</file>