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1AA07C-B21F-488A-8836-A575A420DCB6}" v="27" dt="2020-04-01T10:31:26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Williams (1903946)" userId="7d3b4db8-9c46-470e-a2db-72d1993ed5df" providerId="ADAL" clId="{AB1AA07C-B21F-488A-8836-A575A420DCB6}"/>
    <pc:docChg chg="custSel mod modSld sldOrd">
      <pc:chgData name="Rhian Williams (1903946)" userId="7d3b4db8-9c46-470e-a2db-72d1993ed5df" providerId="ADAL" clId="{AB1AA07C-B21F-488A-8836-A575A420DCB6}" dt="2020-04-01T10:31:26.987" v="403"/>
      <pc:docMkLst>
        <pc:docMk/>
      </pc:docMkLst>
      <pc:sldChg chg="addSp modSp mod setBg">
        <pc:chgData name="Rhian Williams (1903946)" userId="7d3b4db8-9c46-470e-a2db-72d1993ed5df" providerId="ADAL" clId="{AB1AA07C-B21F-488A-8836-A575A420DCB6}" dt="2020-04-01T08:25:35.833" v="355" actId="20577"/>
        <pc:sldMkLst>
          <pc:docMk/>
          <pc:sldMk cId="3986280033" sldId="257"/>
        </pc:sldMkLst>
        <pc:spChg chg="mod">
          <ac:chgData name="Rhian Williams (1903946)" userId="7d3b4db8-9c46-470e-a2db-72d1993ed5df" providerId="ADAL" clId="{AB1AA07C-B21F-488A-8836-A575A420DCB6}" dt="2020-04-01T08:02:58.876" v="14" actId="26606"/>
          <ac:spMkLst>
            <pc:docMk/>
            <pc:sldMk cId="3986280033" sldId="257"/>
            <ac:spMk id="2" creationId="{F4B36A2F-D622-40DB-B2D4-BE88944AA4F9}"/>
          </ac:spMkLst>
        </pc:spChg>
        <pc:spChg chg="mod">
          <ac:chgData name="Rhian Williams (1903946)" userId="7d3b4db8-9c46-470e-a2db-72d1993ed5df" providerId="ADAL" clId="{AB1AA07C-B21F-488A-8836-A575A420DCB6}" dt="2020-04-01T08:25:35.833" v="355" actId="20577"/>
          <ac:spMkLst>
            <pc:docMk/>
            <pc:sldMk cId="3986280033" sldId="257"/>
            <ac:spMk id="3" creationId="{30A56B87-A1FE-4F4A-9F44-AC4B84CBCECB}"/>
          </ac:spMkLst>
        </pc:spChg>
        <pc:spChg chg="add">
          <ac:chgData name="Rhian Williams (1903946)" userId="7d3b4db8-9c46-470e-a2db-72d1993ed5df" providerId="ADAL" clId="{AB1AA07C-B21F-488A-8836-A575A420DCB6}" dt="2020-04-01T08:02:58.876" v="14" actId="26606"/>
          <ac:spMkLst>
            <pc:docMk/>
            <pc:sldMk cId="3986280033" sldId="257"/>
            <ac:spMk id="71" creationId="{9B7AD9F6-8CE7-4299-8FC6-328F4DCD3FF9}"/>
          </ac:spMkLst>
        </pc:spChg>
        <pc:spChg chg="add">
          <ac:chgData name="Rhian Williams (1903946)" userId="7d3b4db8-9c46-470e-a2db-72d1993ed5df" providerId="ADAL" clId="{AB1AA07C-B21F-488A-8836-A575A420DCB6}" dt="2020-04-01T08:02:58.876" v="14" actId="26606"/>
          <ac:spMkLst>
            <pc:docMk/>
            <pc:sldMk cId="3986280033" sldId="257"/>
            <ac:spMk id="73" creationId="{F49775AF-8896-43EE-92C6-83497D6DC56F}"/>
          </ac:spMkLst>
        </pc:spChg>
        <pc:picChg chg="add mod">
          <ac:chgData name="Rhian Williams (1903946)" userId="7d3b4db8-9c46-470e-a2db-72d1993ed5df" providerId="ADAL" clId="{AB1AA07C-B21F-488A-8836-A575A420DCB6}" dt="2020-04-01T08:02:58.876" v="14" actId="26606"/>
          <ac:picMkLst>
            <pc:docMk/>
            <pc:sldMk cId="3986280033" sldId="257"/>
            <ac:picMk id="1026" creationId="{133BB103-5C39-4E0A-A45A-FEE11589FF3E}"/>
          </ac:picMkLst>
        </pc:picChg>
      </pc:sldChg>
      <pc:sldChg chg="ord">
        <pc:chgData name="Rhian Williams (1903946)" userId="7d3b4db8-9c46-470e-a2db-72d1993ed5df" providerId="ADAL" clId="{AB1AA07C-B21F-488A-8836-A575A420DCB6}" dt="2020-04-01T10:31:26.987" v="403"/>
        <pc:sldMkLst>
          <pc:docMk/>
          <pc:sldMk cId="1847035948" sldId="259"/>
        </pc:sldMkLst>
      </pc:sldChg>
      <pc:sldChg chg="modSp">
        <pc:chgData name="Rhian Williams (1903946)" userId="7d3b4db8-9c46-470e-a2db-72d1993ed5df" providerId="ADAL" clId="{AB1AA07C-B21F-488A-8836-A575A420DCB6}" dt="2020-04-01T08:03:32.809" v="21" actId="20577"/>
        <pc:sldMkLst>
          <pc:docMk/>
          <pc:sldMk cId="3883551678" sldId="260"/>
        </pc:sldMkLst>
        <pc:spChg chg="mod">
          <ac:chgData name="Rhian Williams (1903946)" userId="7d3b4db8-9c46-470e-a2db-72d1993ed5df" providerId="ADAL" clId="{AB1AA07C-B21F-488A-8836-A575A420DCB6}" dt="2020-04-01T08:03:32.809" v="21" actId="20577"/>
          <ac:spMkLst>
            <pc:docMk/>
            <pc:sldMk cId="3883551678" sldId="260"/>
            <ac:spMk id="2" creationId="{464D62E0-2800-4745-A52F-9F7FFFFD2E02}"/>
          </ac:spMkLst>
        </pc:spChg>
      </pc:sldChg>
      <pc:sldChg chg="addSp delSp modSp">
        <pc:chgData name="Rhian Williams (1903946)" userId="7d3b4db8-9c46-470e-a2db-72d1993ed5df" providerId="ADAL" clId="{AB1AA07C-B21F-488A-8836-A575A420DCB6}" dt="2020-04-01T08:05:33.908" v="38" actId="1076"/>
        <pc:sldMkLst>
          <pc:docMk/>
          <pc:sldMk cId="780797719" sldId="261"/>
        </pc:sldMkLst>
        <pc:picChg chg="add del mod">
          <ac:chgData name="Rhian Williams (1903946)" userId="7d3b4db8-9c46-470e-a2db-72d1993ed5df" providerId="ADAL" clId="{AB1AA07C-B21F-488A-8836-A575A420DCB6}" dt="2020-04-01T08:05:14.315" v="32" actId="478"/>
          <ac:picMkLst>
            <pc:docMk/>
            <pc:sldMk cId="780797719" sldId="261"/>
            <ac:picMk id="2050" creationId="{B06FA2C6-3301-4D28-B922-99371841F36A}"/>
          </ac:picMkLst>
        </pc:picChg>
        <pc:picChg chg="add mod">
          <ac:chgData name="Rhian Williams (1903946)" userId="7d3b4db8-9c46-470e-a2db-72d1993ed5df" providerId="ADAL" clId="{AB1AA07C-B21F-488A-8836-A575A420DCB6}" dt="2020-04-01T08:05:33.908" v="38" actId="1076"/>
          <ac:picMkLst>
            <pc:docMk/>
            <pc:sldMk cId="780797719" sldId="261"/>
            <ac:picMk id="2052" creationId="{E19F2F83-ADB4-4012-8488-A0E6398447B4}"/>
          </ac:picMkLst>
        </pc:picChg>
      </pc:sldChg>
      <pc:sldChg chg="addSp delSp modSp">
        <pc:chgData name="Rhian Williams (1903946)" userId="7d3b4db8-9c46-470e-a2db-72d1993ed5df" providerId="ADAL" clId="{AB1AA07C-B21F-488A-8836-A575A420DCB6}" dt="2020-04-01T10:27:51.718" v="402" actId="20577"/>
        <pc:sldMkLst>
          <pc:docMk/>
          <pc:sldMk cId="1225598440" sldId="265"/>
        </pc:sldMkLst>
        <pc:spChg chg="mod">
          <ac:chgData name="Rhian Williams (1903946)" userId="7d3b4db8-9c46-470e-a2db-72d1993ed5df" providerId="ADAL" clId="{AB1AA07C-B21F-488A-8836-A575A420DCB6}" dt="2020-04-01T10:27:51.718" v="402" actId="20577"/>
          <ac:spMkLst>
            <pc:docMk/>
            <pc:sldMk cId="1225598440" sldId="265"/>
            <ac:spMk id="3" creationId="{F248C926-41A8-4961-8251-796482EFE2ED}"/>
          </ac:spMkLst>
        </pc:spChg>
        <pc:spChg chg="add del">
          <ac:chgData name="Rhian Williams (1903946)" userId="7d3b4db8-9c46-470e-a2db-72d1993ed5df" providerId="ADAL" clId="{AB1AA07C-B21F-488A-8836-A575A420DCB6}" dt="2020-04-01T08:23:44.222" v="319"/>
          <ac:spMkLst>
            <pc:docMk/>
            <pc:sldMk cId="1225598440" sldId="265"/>
            <ac:spMk id="4" creationId="{61DD4A87-66B1-4E5D-AC31-19E4D99F20E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749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60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FC02FC-D8C2-46CE-A29D-A64176777A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94" r="1" b="1425"/>
          <a:stretch/>
        </p:blipFill>
        <p:spPr>
          <a:xfrm>
            <a:off x="20" y="10"/>
            <a:ext cx="121858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9D1047C-7BE7-47BE-ABA7-DE6801D1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684F0-963C-4274-A48D-CF99F13F1E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Rhian Williams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74F2CA-EDA4-46C4-B770-9D2510FABF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2962" y="5029465"/>
            <a:ext cx="1746504" cy="157276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accent4">
                    <a:lumMod val="75000"/>
                  </a:schemeClr>
                </a:solidFill>
              </a:rPr>
              <a:t>1903946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641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E58A23"/>
          </a:solidFill>
          <a:ln w="38100" cap="rnd">
            <a:solidFill>
              <a:srgbClr val="E58A2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761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36A2F-D622-40DB-B2D4-BE88944AA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200" dirty="0"/>
              <a:t>George Bernard Shaw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56B87-A1FE-4F4A-9F44-AC4B84CBCE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r>
              <a:rPr lang="en-GB" sz="6600" dirty="0"/>
              <a:t>Pygmalion 1912 </a:t>
            </a:r>
          </a:p>
        </p:txBody>
      </p:sp>
      <p:pic>
        <p:nvPicPr>
          <p:cNvPr id="1026" name="Picture 2" descr="George Bernard Shaw - Plays, Works &amp; Education - Biography">
            <a:extLst>
              <a:ext uri="{FF2B5EF4-FFF2-40B4-BE49-F238E27FC236}">
                <a16:creationId xmlns:a16="http://schemas.microsoft.com/office/drawing/2014/main" id="{133BB103-5C39-4E0A-A45A-FEE11589FF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5" r="21363"/>
          <a:stretch/>
        </p:blipFill>
        <p:spPr bwMode="auto"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641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E58A23"/>
          </a:solidFill>
          <a:ln w="38100" cap="rnd">
            <a:solidFill>
              <a:srgbClr val="E58A2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280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533EE-E6CC-452E-89FE-C85A43C7AC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Style Number 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8D243-1F19-478E-97F8-CB4C195C3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426464"/>
          </a:xfrm>
        </p:spPr>
        <p:txBody>
          <a:bodyPr>
            <a:noAutofit/>
          </a:bodyPr>
          <a:lstStyle/>
          <a:p>
            <a:r>
              <a:rPr lang="en-GB" sz="8800" dirty="0"/>
              <a:t>Stage Directions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CE1032-492D-4F6C-97C5-30C4507A04D5}"/>
              </a:ext>
            </a:extLst>
          </p:cNvPr>
          <p:cNvSpPr txBox="1"/>
          <p:nvPr/>
        </p:nvSpPr>
        <p:spPr>
          <a:xfrm>
            <a:off x="6758609" y="4983480"/>
            <a:ext cx="48105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Elaborate stage directions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George Orwell’s  ‘Animal Farm’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Stage direction from ACT 2 of Pygmalion</a:t>
            </a:r>
          </a:p>
        </p:txBody>
      </p:sp>
    </p:spTree>
    <p:extLst>
      <p:ext uri="{BB962C8B-B14F-4D97-AF65-F5344CB8AC3E}">
        <p14:creationId xmlns:p14="http://schemas.microsoft.com/office/powerpoint/2010/main" val="2840123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F0D9D-5E20-4C7E-967A-6354F2EAF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Style Number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4CCA0-AAA3-42C1-913C-23BAD4E4E9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8800" dirty="0"/>
              <a:t>Lack Of Conflict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5DEB8-7860-4469-BCC6-E0775E3ED89E}"/>
              </a:ext>
            </a:extLst>
          </p:cNvPr>
          <p:cNvSpPr txBox="1"/>
          <p:nvPr/>
        </p:nvSpPr>
        <p:spPr>
          <a:xfrm>
            <a:off x="6096000" y="4837706"/>
            <a:ext cx="58839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Lack of conflict disagreement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Comparison to Shakespeare’s ‘Henry V’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Comparison to Shakespeare’s  ‘The Merchant Of Venice’</a:t>
            </a:r>
          </a:p>
        </p:txBody>
      </p:sp>
    </p:spTree>
    <p:extLst>
      <p:ext uri="{BB962C8B-B14F-4D97-AF65-F5344CB8AC3E}">
        <p14:creationId xmlns:p14="http://schemas.microsoft.com/office/powerpoint/2010/main" val="1847035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D62E0-2800-4745-A52F-9F7FFFFD2E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Story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48DFC-55A2-4529-832D-1CF68C2D2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810539"/>
            <a:ext cx="10515600" cy="2047461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6500" dirty="0"/>
              <a:t>Transformation of Eliza’s speech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6500" dirty="0"/>
              <a:t>The term ‘Cockney’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6500" dirty="0"/>
              <a:t>Professor Higgins &amp; Pickering’s wager</a:t>
            </a:r>
            <a:r>
              <a:rPr lang="en-GB" sz="4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3551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A2E90-D0B0-4D19-8453-C9B92E8B54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Fair Lady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DC8CFF-83C9-48EF-AF99-C14012FD7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79"/>
            <a:ext cx="10515600" cy="1616103"/>
          </a:xfrm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4800" dirty="0"/>
              <a:t>Eliza </a:t>
            </a:r>
            <a:r>
              <a:rPr lang="en-GB" sz="4800" dirty="0" err="1"/>
              <a:t>Dootlittle</a:t>
            </a:r>
            <a:r>
              <a:rPr lang="en-GB" sz="4800" dirty="0"/>
              <a:t> and Professor Higgins Experiment.</a:t>
            </a:r>
          </a:p>
          <a:p>
            <a:endParaRPr lang="en-GB" dirty="0"/>
          </a:p>
        </p:txBody>
      </p:sp>
      <p:pic>
        <p:nvPicPr>
          <p:cNvPr id="2052" name="Picture 4" descr="Digging in to the Queer Subtext of My Fair Lady | Literary Hub">
            <a:extLst>
              <a:ext uri="{FF2B5EF4-FFF2-40B4-BE49-F238E27FC236}">
                <a16:creationId xmlns:a16="http://schemas.microsoft.com/office/drawing/2014/main" id="{E19F2F83-ADB4-4012-8488-A0E639844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661" y="448056"/>
            <a:ext cx="4560148" cy="234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797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87251-4ECB-4038-8DF8-EBA23BFED1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End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563CC-FAA6-4B7E-81CC-07B0AF295B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Thank you for listening! </a:t>
            </a:r>
            <a:r>
              <a:rPr lang="en-GB" sz="4400" dirty="0">
                <a:sym typeface="Wingdings" panose="05000000000000000000" pitchFamily="2" charset="2"/>
              </a:rPr>
              <a:t>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851789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8B5C-EAB7-4745-89EA-353B515122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403" y="2928730"/>
            <a:ext cx="7746161" cy="2093843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8C926-41A8-4961-8251-796482EFE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905" y="125895"/>
            <a:ext cx="7103165" cy="3571462"/>
          </a:xfrm>
        </p:spPr>
        <p:txBody>
          <a:bodyPr>
            <a:normAutofit/>
          </a:bodyPr>
          <a:lstStyle/>
          <a:p>
            <a:r>
              <a:rPr lang="en-GB" sz="3200" dirty="0"/>
              <a:t>Shaw, G. (1912). </a:t>
            </a:r>
            <a:r>
              <a:rPr lang="en-GB" sz="3200" i="1" dirty="0"/>
              <a:t>Pygmalion</a:t>
            </a:r>
            <a:r>
              <a:rPr lang="en-GB" sz="3200" dirty="0"/>
              <a:t>. New York. H wise.</a:t>
            </a:r>
          </a:p>
          <a:p>
            <a:r>
              <a:rPr lang="en-GB" sz="3600" dirty="0"/>
              <a:t>Orwell, G. (1945) </a:t>
            </a:r>
            <a:r>
              <a:rPr lang="en-GB" sz="3600" i="1" dirty="0"/>
              <a:t>Animal Farm. </a:t>
            </a:r>
            <a:r>
              <a:rPr lang="en-GB" sz="3600" dirty="0"/>
              <a:t>London. Secker and Warburg. Shakespeare, W. (1599) </a:t>
            </a:r>
            <a:r>
              <a:rPr lang="en-GB" sz="3600" i="1" dirty="0"/>
              <a:t>Henry V.  </a:t>
            </a:r>
            <a:r>
              <a:rPr lang="en-GB" sz="3600" dirty="0"/>
              <a:t>London. Thomas </a:t>
            </a:r>
            <a:r>
              <a:rPr lang="en-GB" sz="3600" dirty="0" err="1"/>
              <a:t>Creede</a:t>
            </a:r>
            <a:r>
              <a:rPr lang="en-GB" sz="3600" dirty="0"/>
              <a:t>.</a:t>
            </a:r>
          </a:p>
          <a:p>
            <a:r>
              <a:rPr lang="en-GB" sz="3600" dirty="0"/>
              <a:t>Shakespeare, W (1600) </a:t>
            </a:r>
            <a:r>
              <a:rPr lang="en-GB" sz="3600" i="1" dirty="0"/>
              <a:t>The Merchant Of Venice</a:t>
            </a:r>
            <a:r>
              <a:rPr lang="en-GB" sz="3600" dirty="0"/>
              <a:t>. </a:t>
            </a:r>
          </a:p>
          <a:p>
            <a:r>
              <a:rPr lang="en-GB" sz="3600" dirty="0"/>
              <a:t>Chaucer, G. (1476) </a:t>
            </a:r>
            <a:r>
              <a:rPr lang="en-GB" sz="3600" i="1" dirty="0"/>
              <a:t>Canterbury Tales.</a:t>
            </a:r>
            <a:r>
              <a:rPr lang="en-GB" sz="3600" dirty="0"/>
              <a:t>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2559844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412439"/>
      </a:dk2>
      <a:lt2>
        <a:srgbClr val="E2E5E8"/>
      </a:lt2>
      <a:accent1>
        <a:srgbClr val="E58A23"/>
      </a:accent1>
      <a:accent2>
        <a:srgbClr val="D52D17"/>
      </a:accent2>
      <a:accent3>
        <a:srgbClr val="E72962"/>
      </a:accent3>
      <a:accent4>
        <a:srgbClr val="D5179F"/>
      </a:accent4>
      <a:accent5>
        <a:srgbClr val="CD29E7"/>
      </a:accent5>
      <a:accent6>
        <a:srgbClr val="782AD8"/>
      </a:accent6>
      <a:hlink>
        <a:srgbClr val="BF3FBB"/>
      </a:hlink>
      <a:folHlink>
        <a:srgbClr val="7F7F7F"/>
      </a:folHlink>
    </a:clrScheme>
    <a:fontScheme name="Sketchy_SerifHand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8" ma:contentTypeDescription="Create a new document." ma:contentTypeScope="" ma:versionID="009245832ab06fb4ffd788cd213105a9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a426a5d6e91c8c07eee234eeaaaf6f23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94DAC7-AE8F-4731-910B-4660AE17F750}">
  <ds:schemaRefs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9d0d5cce-d4dc-4043-8325-c992d2f588cd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81757C81-1130-40EA-B05E-42766354A4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8E4294-F708-4CEE-9FB5-82FA4B29BE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158</Words>
  <Application>Microsoft Office PowerPoint</Application>
  <PresentationFormat>Widescreen</PresentationFormat>
  <Paragraphs>27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Modern Love</vt:lpstr>
      <vt:lpstr>The Hand</vt:lpstr>
      <vt:lpstr>Wingdings</vt:lpstr>
      <vt:lpstr>SketchyVTI</vt:lpstr>
      <vt:lpstr>Rhian Williams</vt:lpstr>
      <vt:lpstr>George Bernard Shaw</vt:lpstr>
      <vt:lpstr>Style Number 1 </vt:lpstr>
      <vt:lpstr>Style Number 2</vt:lpstr>
      <vt:lpstr>The Story</vt:lpstr>
      <vt:lpstr>My Fair Lady</vt:lpstr>
      <vt:lpstr>The End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Rhian Williams</dc:title>
  <dc:creator>Rhian Williams (1903946)</dc:creator>
  <cp:lastModifiedBy>Rhian Williams (1903946)</cp:lastModifiedBy>
  <cp:revision>1</cp:revision>
  <dcterms:created xsi:type="dcterms:W3CDTF">2020-04-01T08:02:56Z</dcterms:created>
  <dcterms:modified xsi:type="dcterms:W3CDTF">2020-04-01T10:31:37Z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