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38A8-1E1B-0252-3D71-23E7E092D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53D51-BACE-AA8D-4ABD-C24F0348F1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2ABC6-C5DB-C815-2067-61B26874F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A9972-1ADC-F090-47C3-7DC436694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3C6D3-8176-4B09-8B47-DF388272C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0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CE36-FD55-8AB9-84CD-C4BACF4BE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CE055-DCEB-63EF-FCAB-21418A6EE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8ABD9-3B94-5655-551A-F2E49D93A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83222-DD08-B0E9-9C35-502BF5777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A3EA0-7466-532D-6E9E-74EA0158D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964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A340A-689C-66A1-317B-4EE02B964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A3D15-BEF3-F007-5896-150900C766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2AC50-6871-0D90-E1DA-1B8033ABC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1DD9F-CCD8-2E11-0BC1-D7631C3D6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51B82-32C8-52A3-240D-EE0E70880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66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F899E-2CD0-82F8-B590-BC9DA0A37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2C1DA-2521-B3EA-0988-F6CD99CEEE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D6EEF-C7AA-B182-A6E1-577CE7F2D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2C41B-5B71-BA09-5C25-629729856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CB7DE5-CC4B-8E22-82ED-E38E82D3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80676-4069-A8C8-11EF-D788BBC4A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87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4E25A-6E31-B8CA-F373-3F390F435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22F37-05A7-ED5A-729D-9546C5552A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F3DE7-E554-9C03-0790-FBBFFAA25A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29BEF2-F736-D4A7-7E55-C460E65CD1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8FE8F-456D-C5B5-434D-2161128A14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DA660D-C6B6-6C30-1502-343E84F63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C0A694-E9C9-CECA-8C9B-F6B7B32DD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62C35-5546-4AB1-1EF6-A23D564C2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410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A2764-1AB3-3F43-034E-93DDF322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2AD6E5-3004-8861-6427-8FE6901D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E9C32-1EA8-0515-1F7D-4CF22CE64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1EA5F1-F2B7-7530-EA4D-E7031A900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911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18C5A8-52A2-2104-F270-F76E7AA8E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7FA176-DD31-7025-033B-4CF166DC3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705CE-1540-A6B0-5D97-025012A25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041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03BF9-299A-24EB-46C4-4C2B1F0B5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CB9AD-CFCE-8513-BE72-9FAADAA4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72CB4F-5E47-A2C2-C2C3-12CDA3A628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E6E8-541E-3877-A8AA-4013AC37C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AB041-FD09-4E2F-7D85-9F2D90726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63A75-1BAB-1BF6-D449-AD1732CDC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65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8C6F1-A2C6-4A52-0265-AC36B28D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4C5D4C-116D-57ED-5B24-8BE9763B15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4470F-6A75-CC81-9EF7-63E8B60FA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C7227-049C-F605-F86E-FD664AC98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A77D8A-F5FF-9CB0-CCB4-A48E614F2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54096C-1F1D-3B9F-47B4-290D685D5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319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44696-D326-1610-243C-9EDC3DE79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472088-5F69-AE5A-1E22-1F93FE954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420BB-25F2-8DDF-7621-5988E5A0C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34E93-CCA3-0EF1-B358-D1BAC2E34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1A26C-CABB-DDE3-E721-BC940250E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2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6D730C-A57B-DC06-C7A2-195F97352D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B7942-9440-0245-BD58-A1500F53C3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FA01E-4159-AAAF-42D5-7C43DD480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DCDAA-0ED5-68C7-B126-BB683B6D4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FC774-C6D7-6026-FAAF-756513DE9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584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E9FDA7-DCE0-5569-4528-9DB7249E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867FD-D7B4-B408-91EA-8172ED2D68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1FDC9-A69B-2E0F-9B1B-EE4972758B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BFE87-0063-42D0-82A3-1D3D137A3D21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1E4B86-E336-9F55-F9CF-3E42935B02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7F752-0DCA-93E7-B1B9-8CD664DFEF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E5152-C884-4D41-816F-44D5DF5676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3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98FBE1E-FB7B-F190-A60D-926E558166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87420"/>
            <a:ext cx="9144000" cy="3270380"/>
          </a:xfrm>
        </p:spPr>
        <p:txBody>
          <a:bodyPr>
            <a:normAutofit/>
          </a:bodyPr>
          <a:lstStyle/>
          <a:p>
            <a:r>
              <a:rPr lang="en-GB" sz="1600" dirty="0"/>
              <a:t>Room reservation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31B919-5DB2-618E-4F02-DBB3118C3A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95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Paduret</dc:creator>
  <cp:lastModifiedBy>Alexandra Paduret</cp:lastModifiedBy>
  <cp:revision>1</cp:revision>
  <dcterms:created xsi:type="dcterms:W3CDTF">2023-05-17T11:48:02Z</dcterms:created>
  <dcterms:modified xsi:type="dcterms:W3CDTF">2023-05-17T11:49:44Z</dcterms:modified>
</cp:coreProperties>
</file>