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84" r:id="rId3"/>
    <p:sldId id="280" r:id="rId4"/>
    <p:sldId id="348" r:id="rId5"/>
    <p:sldId id="349" r:id="rId6"/>
    <p:sldId id="304" r:id="rId7"/>
    <p:sldId id="310" r:id="rId8"/>
    <p:sldId id="318" r:id="rId9"/>
    <p:sldId id="325" r:id="rId10"/>
    <p:sldId id="307" r:id="rId11"/>
    <p:sldId id="332" r:id="rId12"/>
    <p:sldId id="338" r:id="rId13"/>
    <p:sldId id="342" r:id="rId14"/>
    <p:sldId id="343" r:id="rId15"/>
    <p:sldId id="329" r:id="rId16"/>
    <p:sldId id="359" r:id="rId17"/>
    <p:sldId id="327" r:id="rId18"/>
    <p:sldId id="354" r:id="rId19"/>
    <p:sldId id="345" r:id="rId20"/>
    <p:sldId id="350" r:id="rId21"/>
    <p:sldId id="355" r:id="rId22"/>
    <p:sldId id="357" r:id="rId23"/>
    <p:sldId id="358" r:id="rId24"/>
    <p:sldId id="356" r:id="rId25"/>
    <p:sldId id="351" r:id="rId26"/>
  </p:sldIdLst>
  <p:sldSz cx="9144000" cy="6858000" type="screen4x3"/>
  <p:notesSz cx="6858000" cy="12858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8174" autoAdjust="0"/>
  </p:normalViewPr>
  <p:slideViewPr>
    <p:cSldViewPr>
      <p:cViewPr varScale="1">
        <p:scale>
          <a:sx n="66" d="100"/>
          <a:sy n="66" d="100"/>
        </p:scale>
        <p:origin x="290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0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400299-8487-4621-91DC-AD04DBD308E5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AE4BFAC-E0D8-4504-9FC6-A678C487801A}">
      <dgm:prSet/>
      <dgm:spPr/>
      <dgm:t>
        <a:bodyPr/>
        <a:lstStyle/>
        <a:p>
          <a:r>
            <a:rPr lang="en-GB" dirty="0"/>
            <a:t>August 2019 </a:t>
          </a:r>
          <a:r>
            <a:rPr lang="en-US" dirty="0"/>
            <a:t>IM1</a:t>
          </a:r>
          <a:r>
            <a:rPr lang="en-GB" dirty="0"/>
            <a:t>–</a:t>
          </a:r>
          <a:r>
            <a:rPr lang="en-GB" b="1" u="sng" dirty="0"/>
            <a:t> 11 </a:t>
          </a:r>
          <a:r>
            <a:rPr lang="en-GB" dirty="0"/>
            <a:t>Procedures via </a:t>
          </a:r>
          <a:r>
            <a:rPr lang="en-US" dirty="0"/>
            <a:t>simulation</a:t>
          </a:r>
        </a:p>
      </dgm:t>
    </dgm:pt>
    <dgm:pt modelId="{016469F0-AE86-4931-BC87-107949DBB43B}" type="parTrans" cxnId="{4A7E4C6C-58FE-4CCC-8828-BD3B78B30671}">
      <dgm:prSet/>
      <dgm:spPr/>
      <dgm:t>
        <a:bodyPr/>
        <a:lstStyle/>
        <a:p>
          <a:endParaRPr lang="en-US"/>
        </a:p>
      </dgm:t>
    </dgm:pt>
    <dgm:pt modelId="{9506B1A0-2A70-4163-916D-C0295DF9E628}" type="sibTrans" cxnId="{4A7E4C6C-58FE-4CCC-8828-BD3B78B30671}">
      <dgm:prSet/>
      <dgm:spPr/>
      <dgm:t>
        <a:bodyPr/>
        <a:lstStyle/>
        <a:p>
          <a:endParaRPr lang="en-US"/>
        </a:p>
      </dgm:t>
    </dgm:pt>
    <dgm:pt modelId="{0E0E57A6-16B8-4E94-B108-934C805B2241}">
      <dgm:prSet/>
      <dgm:spPr/>
      <dgm:t>
        <a:bodyPr/>
        <a:lstStyle/>
        <a:p>
          <a:r>
            <a:rPr lang="en-GB" dirty="0"/>
            <a:t>15 sites in Wales hosting IM trainees</a:t>
          </a:r>
          <a:endParaRPr lang="en-US" dirty="0"/>
        </a:p>
      </dgm:t>
    </dgm:pt>
    <dgm:pt modelId="{AA3E778A-977A-4A69-A621-F1FBF2EED0AB}" type="parTrans" cxnId="{76ADC232-7957-4D41-ABED-52673483406D}">
      <dgm:prSet/>
      <dgm:spPr/>
      <dgm:t>
        <a:bodyPr/>
        <a:lstStyle/>
        <a:p>
          <a:endParaRPr lang="en-US"/>
        </a:p>
      </dgm:t>
    </dgm:pt>
    <dgm:pt modelId="{44AB753C-EA1A-46F1-A52B-2A419919F9F5}" type="sibTrans" cxnId="{76ADC232-7957-4D41-ABED-52673483406D}">
      <dgm:prSet/>
      <dgm:spPr/>
      <dgm:t>
        <a:bodyPr/>
        <a:lstStyle/>
        <a:p>
          <a:endParaRPr lang="en-US"/>
        </a:p>
      </dgm:t>
    </dgm:pt>
    <dgm:pt modelId="{56A12DCE-BCA8-4A5C-8219-1EB02519BD20}">
      <dgm:prSet/>
      <dgm:spPr/>
      <dgm:t>
        <a:bodyPr/>
        <a:lstStyle/>
        <a:p>
          <a:r>
            <a:rPr lang="en-US" dirty="0"/>
            <a:t>August </a:t>
          </a:r>
          <a:r>
            <a:rPr lang="en-GB" dirty="0"/>
            <a:t>2020 </a:t>
          </a:r>
          <a:r>
            <a:rPr lang="en-US" dirty="0"/>
            <a:t>IM2</a:t>
          </a:r>
          <a:r>
            <a:rPr lang="en-GB" dirty="0"/>
            <a:t>– Human factors and scenarios training</a:t>
          </a:r>
          <a:endParaRPr lang="en-US" dirty="0"/>
        </a:p>
      </dgm:t>
    </dgm:pt>
    <dgm:pt modelId="{5B02C252-7F18-4647-B25E-B70F90C352A2}" type="parTrans" cxnId="{83DD3EAF-3B5F-41B7-90A4-7F7C84D0E0EB}">
      <dgm:prSet/>
      <dgm:spPr/>
    </dgm:pt>
    <dgm:pt modelId="{BFEC4EF6-9DF6-48C3-BE2B-31BE200DD4EB}" type="sibTrans" cxnId="{83DD3EAF-3B5F-41B7-90A4-7F7C84D0E0EB}">
      <dgm:prSet/>
      <dgm:spPr/>
    </dgm:pt>
    <dgm:pt modelId="{9758F3B5-2331-4D7E-AADE-956EA67BC372}" type="pres">
      <dgm:prSet presAssocID="{CF400299-8487-4621-91DC-AD04DBD308E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C67155C-F4BC-4DA4-80E9-164574F6F699}" type="pres">
      <dgm:prSet presAssocID="{9AE4BFAC-E0D8-4504-9FC6-A678C487801A}" presName="hierRoot1" presStyleCnt="0"/>
      <dgm:spPr/>
    </dgm:pt>
    <dgm:pt modelId="{4D968AC9-1236-471C-8842-FA2EF95FBC61}" type="pres">
      <dgm:prSet presAssocID="{9AE4BFAC-E0D8-4504-9FC6-A678C487801A}" presName="composite" presStyleCnt="0"/>
      <dgm:spPr/>
    </dgm:pt>
    <dgm:pt modelId="{2152BA7D-9275-492D-9A04-7752CAFDB6EE}" type="pres">
      <dgm:prSet presAssocID="{9AE4BFAC-E0D8-4504-9FC6-A678C487801A}" presName="background" presStyleLbl="node0" presStyleIdx="0" presStyleCnt="3"/>
      <dgm:spPr/>
    </dgm:pt>
    <dgm:pt modelId="{F527FC2C-69EF-4B93-BF5D-1E99BE8BAD1F}" type="pres">
      <dgm:prSet presAssocID="{9AE4BFAC-E0D8-4504-9FC6-A678C487801A}" presName="text" presStyleLbl="fgAcc0" presStyleIdx="0" presStyleCnt="3">
        <dgm:presLayoutVars>
          <dgm:chPref val="3"/>
        </dgm:presLayoutVars>
      </dgm:prSet>
      <dgm:spPr/>
    </dgm:pt>
    <dgm:pt modelId="{AE4298DB-A6AD-4FEB-ADC2-E6736FB251A1}" type="pres">
      <dgm:prSet presAssocID="{9AE4BFAC-E0D8-4504-9FC6-A678C487801A}" presName="hierChild2" presStyleCnt="0"/>
      <dgm:spPr/>
    </dgm:pt>
    <dgm:pt modelId="{224B10A0-1B2B-4763-9B03-DABBE58FC049}" type="pres">
      <dgm:prSet presAssocID="{56A12DCE-BCA8-4A5C-8219-1EB02519BD20}" presName="hierRoot1" presStyleCnt="0"/>
      <dgm:spPr/>
    </dgm:pt>
    <dgm:pt modelId="{5E53E453-0EA2-4A40-9648-661F455F881D}" type="pres">
      <dgm:prSet presAssocID="{56A12DCE-BCA8-4A5C-8219-1EB02519BD20}" presName="composite" presStyleCnt="0"/>
      <dgm:spPr/>
    </dgm:pt>
    <dgm:pt modelId="{E6508BAD-19D7-4027-BDFE-9E134EC6395A}" type="pres">
      <dgm:prSet presAssocID="{56A12DCE-BCA8-4A5C-8219-1EB02519BD20}" presName="background" presStyleLbl="node0" presStyleIdx="1" presStyleCnt="3"/>
      <dgm:spPr/>
    </dgm:pt>
    <dgm:pt modelId="{98B971C5-404A-48F2-BD7B-D76C4AFF191F}" type="pres">
      <dgm:prSet presAssocID="{56A12DCE-BCA8-4A5C-8219-1EB02519BD20}" presName="text" presStyleLbl="fgAcc0" presStyleIdx="1" presStyleCnt="3">
        <dgm:presLayoutVars>
          <dgm:chPref val="3"/>
        </dgm:presLayoutVars>
      </dgm:prSet>
      <dgm:spPr/>
    </dgm:pt>
    <dgm:pt modelId="{B33F782E-E46C-4BBF-9785-2C044C4E6E6E}" type="pres">
      <dgm:prSet presAssocID="{56A12DCE-BCA8-4A5C-8219-1EB02519BD20}" presName="hierChild2" presStyleCnt="0"/>
      <dgm:spPr/>
    </dgm:pt>
    <dgm:pt modelId="{23683753-4A2B-4DE5-B7E0-A4B77607D76C}" type="pres">
      <dgm:prSet presAssocID="{0E0E57A6-16B8-4E94-B108-934C805B2241}" presName="hierRoot1" presStyleCnt="0"/>
      <dgm:spPr/>
    </dgm:pt>
    <dgm:pt modelId="{69090430-2359-496D-8B11-A24D88232EEE}" type="pres">
      <dgm:prSet presAssocID="{0E0E57A6-16B8-4E94-B108-934C805B2241}" presName="composite" presStyleCnt="0"/>
      <dgm:spPr/>
    </dgm:pt>
    <dgm:pt modelId="{2D5DDDAE-CBE7-49B0-BF9C-E76B38C431D4}" type="pres">
      <dgm:prSet presAssocID="{0E0E57A6-16B8-4E94-B108-934C805B2241}" presName="background" presStyleLbl="node0" presStyleIdx="2" presStyleCnt="3"/>
      <dgm:spPr/>
    </dgm:pt>
    <dgm:pt modelId="{7FA8FB38-A9D8-4866-B4F7-E21B7562F2F7}" type="pres">
      <dgm:prSet presAssocID="{0E0E57A6-16B8-4E94-B108-934C805B2241}" presName="text" presStyleLbl="fgAcc0" presStyleIdx="2" presStyleCnt="3">
        <dgm:presLayoutVars>
          <dgm:chPref val="3"/>
        </dgm:presLayoutVars>
      </dgm:prSet>
      <dgm:spPr/>
    </dgm:pt>
    <dgm:pt modelId="{1AFA3485-3844-46B2-8384-E9A867229E57}" type="pres">
      <dgm:prSet presAssocID="{0E0E57A6-16B8-4E94-B108-934C805B2241}" presName="hierChild2" presStyleCnt="0"/>
      <dgm:spPr/>
    </dgm:pt>
  </dgm:ptLst>
  <dgm:cxnLst>
    <dgm:cxn modelId="{7E85360C-5411-434D-B022-D5E8A75C2336}" type="presOf" srcId="{9AE4BFAC-E0D8-4504-9FC6-A678C487801A}" destId="{F527FC2C-69EF-4B93-BF5D-1E99BE8BAD1F}" srcOrd="0" destOrd="0" presId="urn:microsoft.com/office/officeart/2005/8/layout/hierarchy1"/>
    <dgm:cxn modelId="{76ADC232-7957-4D41-ABED-52673483406D}" srcId="{CF400299-8487-4621-91DC-AD04DBD308E5}" destId="{0E0E57A6-16B8-4E94-B108-934C805B2241}" srcOrd="2" destOrd="0" parTransId="{AA3E778A-977A-4A69-A621-F1FBF2EED0AB}" sibTransId="{44AB753C-EA1A-46F1-A52B-2A419919F9F5}"/>
    <dgm:cxn modelId="{4B672D66-B634-4BA0-B738-64C53234EE03}" type="presOf" srcId="{0E0E57A6-16B8-4E94-B108-934C805B2241}" destId="{7FA8FB38-A9D8-4866-B4F7-E21B7562F2F7}" srcOrd="0" destOrd="0" presId="urn:microsoft.com/office/officeart/2005/8/layout/hierarchy1"/>
    <dgm:cxn modelId="{4A7E4C6C-58FE-4CCC-8828-BD3B78B30671}" srcId="{CF400299-8487-4621-91DC-AD04DBD308E5}" destId="{9AE4BFAC-E0D8-4504-9FC6-A678C487801A}" srcOrd="0" destOrd="0" parTransId="{016469F0-AE86-4931-BC87-107949DBB43B}" sibTransId="{9506B1A0-2A70-4163-916D-C0295DF9E628}"/>
    <dgm:cxn modelId="{4B505153-04FE-44BE-BC6F-3563612A7B5C}" type="presOf" srcId="{56A12DCE-BCA8-4A5C-8219-1EB02519BD20}" destId="{98B971C5-404A-48F2-BD7B-D76C4AFF191F}" srcOrd="0" destOrd="0" presId="urn:microsoft.com/office/officeart/2005/8/layout/hierarchy1"/>
    <dgm:cxn modelId="{1AF5F178-1E43-4B08-850A-48D96DF62C17}" type="presOf" srcId="{CF400299-8487-4621-91DC-AD04DBD308E5}" destId="{9758F3B5-2331-4D7E-AADE-956EA67BC372}" srcOrd="0" destOrd="0" presId="urn:microsoft.com/office/officeart/2005/8/layout/hierarchy1"/>
    <dgm:cxn modelId="{83DD3EAF-3B5F-41B7-90A4-7F7C84D0E0EB}" srcId="{CF400299-8487-4621-91DC-AD04DBD308E5}" destId="{56A12DCE-BCA8-4A5C-8219-1EB02519BD20}" srcOrd="1" destOrd="0" parTransId="{5B02C252-7F18-4647-B25E-B70F90C352A2}" sibTransId="{BFEC4EF6-9DF6-48C3-BE2B-31BE200DD4EB}"/>
    <dgm:cxn modelId="{92099590-EC4B-488E-8ABF-660909B85036}" type="presParOf" srcId="{9758F3B5-2331-4D7E-AADE-956EA67BC372}" destId="{FC67155C-F4BC-4DA4-80E9-164574F6F699}" srcOrd="0" destOrd="0" presId="urn:microsoft.com/office/officeart/2005/8/layout/hierarchy1"/>
    <dgm:cxn modelId="{BF9EAAD0-B80F-42FD-BBC5-1EF50248591B}" type="presParOf" srcId="{FC67155C-F4BC-4DA4-80E9-164574F6F699}" destId="{4D968AC9-1236-471C-8842-FA2EF95FBC61}" srcOrd="0" destOrd="0" presId="urn:microsoft.com/office/officeart/2005/8/layout/hierarchy1"/>
    <dgm:cxn modelId="{92333285-0B90-49A8-A91F-54B2AB35265A}" type="presParOf" srcId="{4D968AC9-1236-471C-8842-FA2EF95FBC61}" destId="{2152BA7D-9275-492D-9A04-7752CAFDB6EE}" srcOrd="0" destOrd="0" presId="urn:microsoft.com/office/officeart/2005/8/layout/hierarchy1"/>
    <dgm:cxn modelId="{088AF3CB-8DDB-41C0-B523-E529F67C1F56}" type="presParOf" srcId="{4D968AC9-1236-471C-8842-FA2EF95FBC61}" destId="{F527FC2C-69EF-4B93-BF5D-1E99BE8BAD1F}" srcOrd="1" destOrd="0" presId="urn:microsoft.com/office/officeart/2005/8/layout/hierarchy1"/>
    <dgm:cxn modelId="{E45FD830-8FBD-47D8-A750-DF91FA233D9D}" type="presParOf" srcId="{FC67155C-F4BC-4DA4-80E9-164574F6F699}" destId="{AE4298DB-A6AD-4FEB-ADC2-E6736FB251A1}" srcOrd="1" destOrd="0" presId="urn:microsoft.com/office/officeart/2005/8/layout/hierarchy1"/>
    <dgm:cxn modelId="{546C5B6C-4DCB-49C6-A09F-833881323305}" type="presParOf" srcId="{9758F3B5-2331-4D7E-AADE-956EA67BC372}" destId="{224B10A0-1B2B-4763-9B03-DABBE58FC049}" srcOrd="1" destOrd="0" presId="urn:microsoft.com/office/officeart/2005/8/layout/hierarchy1"/>
    <dgm:cxn modelId="{6847E535-70F2-4D0C-843F-93E1CE662DED}" type="presParOf" srcId="{224B10A0-1B2B-4763-9B03-DABBE58FC049}" destId="{5E53E453-0EA2-4A40-9648-661F455F881D}" srcOrd="0" destOrd="0" presId="urn:microsoft.com/office/officeart/2005/8/layout/hierarchy1"/>
    <dgm:cxn modelId="{BCE5C57B-BD76-49C1-9394-C608D5418060}" type="presParOf" srcId="{5E53E453-0EA2-4A40-9648-661F455F881D}" destId="{E6508BAD-19D7-4027-BDFE-9E134EC6395A}" srcOrd="0" destOrd="0" presId="urn:microsoft.com/office/officeart/2005/8/layout/hierarchy1"/>
    <dgm:cxn modelId="{ABC3BB35-573F-4A7D-84C0-4E88C545562E}" type="presParOf" srcId="{5E53E453-0EA2-4A40-9648-661F455F881D}" destId="{98B971C5-404A-48F2-BD7B-D76C4AFF191F}" srcOrd="1" destOrd="0" presId="urn:microsoft.com/office/officeart/2005/8/layout/hierarchy1"/>
    <dgm:cxn modelId="{2D6B2730-4192-4C97-ADE6-83DF9D37E107}" type="presParOf" srcId="{224B10A0-1B2B-4763-9B03-DABBE58FC049}" destId="{B33F782E-E46C-4BBF-9785-2C044C4E6E6E}" srcOrd="1" destOrd="0" presId="urn:microsoft.com/office/officeart/2005/8/layout/hierarchy1"/>
    <dgm:cxn modelId="{75CC9C4E-76A9-451E-80CF-59EABE266050}" type="presParOf" srcId="{9758F3B5-2331-4D7E-AADE-956EA67BC372}" destId="{23683753-4A2B-4DE5-B7E0-A4B77607D76C}" srcOrd="2" destOrd="0" presId="urn:microsoft.com/office/officeart/2005/8/layout/hierarchy1"/>
    <dgm:cxn modelId="{69602043-BCA2-492E-AF36-89A68F1B0C9F}" type="presParOf" srcId="{23683753-4A2B-4DE5-B7E0-A4B77607D76C}" destId="{69090430-2359-496D-8B11-A24D88232EEE}" srcOrd="0" destOrd="0" presId="urn:microsoft.com/office/officeart/2005/8/layout/hierarchy1"/>
    <dgm:cxn modelId="{AA3E6D97-0A3C-4D48-8394-D8F20BD2AE77}" type="presParOf" srcId="{69090430-2359-496D-8B11-A24D88232EEE}" destId="{2D5DDDAE-CBE7-49B0-BF9C-E76B38C431D4}" srcOrd="0" destOrd="0" presId="urn:microsoft.com/office/officeart/2005/8/layout/hierarchy1"/>
    <dgm:cxn modelId="{5A9F8C6D-1D0D-415D-BF81-427F3EA4AF54}" type="presParOf" srcId="{69090430-2359-496D-8B11-A24D88232EEE}" destId="{7FA8FB38-A9D8-4866-B4F7-E21B7562F2F7}" srcOrd="1" destOrd="0" presId="urn:microsoft.com/office/officeart/2005/8/layout/hierarchy1"/>
    <dgm:cxn modelId="{F9A39ACB-F5DB-4FA7-94C2-EEACC8EF1F32}" type="presParOf" srcId="{23683753-4A2B-4DE5-B7E0-A4B77607D76C}" destId="{1AFA3485-3844-46B2-8384-E9A867229E5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2B57DF-5540-4E4B-A42B-7FE020F7AAD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C0BE36A-8CA7-441B-BB0D-EC2C6DD73EF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cs typeface="Calibri"/>
            </a:rPr>
            <a:t>Patients </a:t>
          </a:r>
          <a:endParaRPr lang="en-US" dirty="0"/>
        </a:p>
      </dgm:t>
    </dgm:pt>
    <dgm:pt modelId="{A3587D9C-19DF-4ED1-9B2B-61CB814C3D5F}" type="parTrans" cxnId="{55F3F179-6D53-4079-B6A7-FC87C8F4D6EA}">
      <dgm:prSet/>
      <dgm:spPr/>
      <dgm:t>
        <a:bodyPr/>
        <a:lstStyle/>
        <a:p>
          <a:endParaRPr lang="en-US"/>
        </a:p>
      </dgm:t>
    </dgm:pt>
    <dgm:pt modelId="{445C0624-3FB8-4C4C-948F-168ECDA0F962}" type="sibTrans" cxnId="{55F3F179-6D53-4079-B6A7-FC87C8F4D6EA}">
      <dgm:prSet/>
      <dgm:spPr/>
      <dgm:t>
        <a:bodyPr/>
        <a:lstStyle/>
        <a:p>
          <a:endParaRPr lang="en-US"/>
        </a:p>
      </dgm:t>
    </dgm:pt>
    <dgm:pt modelId="{028C42C2-EAEE-4187-9D96-B2AF9E39D35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cs typeface="Calibri"/>
            </a:rPr>
            <a:t>Trainers</a:t>
          </a:r>
          <a:endParaRPr lang="en-US" dirty="0"/>
        </a:p>
      </dgm:t>
    </dgm:pt>
    <dgm:pt modelId="{C61B731B-E68D-4CFD-81D1-F697E882A4D9}" type="parTrans" cxnId="{6AB9899D-028B-4904-8241-265DE9BC1445}">
      <dgm:prSet/>
      <dgm:spPr/>
      <dgm:t>
        <a:bodyPr/>
        <a:lstStyle/>
        <a:p>
          <a:endParaRPr lang="en-US"/>
        </a:p>
      </dgm:t>
    </dgm:pt>
    <dgm:pt modelId="{6D4DFA0F-9315-4DB5-9698-B82D2EA4C08F}" type="sibTrans" cxnId="{6AB9899D-028B-4904-8241-265DE9BC1445}">
      <dgm:prSet/>
      <dgm:spPr/>
      <dgm:t>
        <a:bodyPr/>
        <a:lstStyle/>
        <a:p>
          <a:endParaRPr lang="en-US"/>
        </a:p>
      </dgm:t>
    </dgm:pt>
    <dgm:pt modelId="{4ADFF044-26E5-4CE3-8981-E6D57922A03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cs typeface="Calibri"/>
            </a:rPr>
            <a:t>Health boards</a:t>
          </a:r>
        </a:p>
      </dgm:t>
    </dgm:pt>
    <dgm:pt modelId="{498A8F0F-53A5-4535-9665-7D56F08EAA03}" type="parTrans" cxnId="{4C4070A1-B489-47FB-BE96-DF4E0C969224}">
      <dgm:prSet/>
      <dgm:spPr/>
      <dgm:t>
        <a:bodyPr/>
        <a:lstStyle/>
        <a:p>
          <a:endParaRPr lang="en-US"/>
        </a:p>
      </dgm:t>
    </dgm:pt>
    <dgm:pt modelId="{658538E8-2146-42AE-BA5C-6D0C4C2F6D39}" type="sibTrans" cxnId="{4C4070A1-B489-47FB-BE96-DF4E0C969224}">
      <dgm:prSet/>
      <dgm:spPr/>
      <dgm:t>
        <a:bodyPr/>
        <a:lstStyle/>
        <a:p>
          <a:endParaRPr lang="en-US"/>
        </a:p>
      </dgm:t>
    </dgm:pt>
    <dgm:pt modelId="{F9EFBC13-6DE1-4E06-8EF9-F44331B93AB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cs typeface="Calibri"/>
            </a:rPr>
            <a:t>Trainees</a:t>
          </a:r>
          <a:endParaRPr lang="en-US" dirty="0"/>
        </a:p>
      </dgm:t>
    </dgm:pt>
    <dgm:pt modelId="{884F48E0-1F23-43DD-B033-63177B117E37}" type="parTrans" cxnId="{498658DD-087C-42D2-B423-A90D1ED422D1}">
      <dgm:prSet/>
      <dgm:spPr/>
    </dgm:pt>
    <dgm:pt modelId="{B9D2CA24-6EB6-471C-B7B6-9F092EBEC251}" type="sibTrans" cxnId="{498658DD-087C-42D2-B423-A90D1ED422D1}">
      <dgm:prSet/>
      <dgm:spPr/>
    </dgm:pt>
    <dgm:pt modelId="{FCB291A5-DC2B-4EA3-99FD-48BE48455E1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cs typeface="Calibri"/>
            </a:rPr>
            <a:t>HEIW</a:t>
          </a:r>
        </a:p>
      </dgm:t>
    </dgm:pt>
    <dgm:pt modelId="{54AB1E58-A7B6-450B-BE38-3B7E1185A2DB}" type="parTrans" cxnId="{83F92D58-DD98-4717-A169-46CF33C87290}">
      <dgm:prSet/>
      <dgm:spPr/>
    </dgm:pt>
    <dgm:pt modelId="{B5EE0C81-1ED1-42E8-A2AB-7543FDF9F191}" type="sibTrans" cxnId="{83F92D58-DD98-4717-A169-46CF33C87290}">
      <dgm:prSet/>
      <dgm:spPr/>
    </dgm:pt>
    <dgm:pt modelId="{578FA9E7-F255-4BB6-B508-5476BCDE401E}" type="pres">
      <dgm:prSet presAssocID="{472B57DF-5540-4E4B-A42B-7FE020F7AADE}" presName="root" presStyleCnt="0">
        <dgm:presLayoutVars>
          <dgm:dir/>
          <dgm:resizeHandles val="exact"/>
        </dgm:presLayoutVars>
      </dgm:prSet>
      <dgm:spPr/>
    </dgm:pt>
    <dgm:pt modelId="{C64DD240-3905-4E0A-8903-B383D9175167}" type="pres">
      <dgm:prSet presAssocID="{0C0BE36A-8CA7-441B-BB0D-EC2C6DD73EF8}" presName="compNode" presStyleCnt="0"/>
      <dgm:spPr/>
    </dgm:pt>
    <dgm:pt modelId="{51016B65-4F10-4BC2-878E-AF80E6075ED4}" type="pres">
      <dgm:prSet presAssocID="{0C0BE36A-8CA7-441B-BB0D-EC2C6DD73EF8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F6F79FEF-927E-46FD-AB75-9A1EDC43C320}" type="pres">
      <dgm:prSet presAssocID="{0C0BE36A-8CA7-441B-BB0D-EC2C6DD73EF8}" presName="iconRect" presStyleLbl="nod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ippery"/>
        </a:ext>
      </dgm:extLst>
    </dgm:pt>
    <dgm:pt modelId="{4459104D-6FA9-4196-B758-69AC947195F5}" type="pres">
      <dgm:prSet presAssocID="{0C0BE36A-8CA7-441B-BB0D-EC2C6DD73EF8}" presName="spaceRect" presStyleCnt="0"/>
      <dgm:spPr/>
    </dgm:pt>
    <dgm:pt modelId="{D4113647-9994-4B01-8BA4-F531F860F5B8}" type="pres">
      <dgm:prSet presAssocID="{0C0BE36A-8CA7-441B-BB0D-EC2C6DD73EF8}" presName="textRect" presStyleLbl="revTx" presStyleIdx="0" presStyleCnt="5">
        <dgm:presLayoutVars>
          <dgm:chMax val="1"/>
          <dgm:chPref val="1"/>
        </dgm:presLayoutVars>
      </dgm:prSet>
      <dgm:spPr/>
    </dgm:pt>
    <dgm:pt modelId="{3323EE30-76D9-4ABC-8702-47983AD5BFF5}" type="pres">
      <dgm:prSet presAssocID="{445C0624-3FB8-4C4C-948F-168ECDA0F962}" presName="sibTrans" presStyleCnt="0"/>
      <dgm:spPr/>
    </dgm:pt>
    <dgm:pt modelId="{222A89DB-F69E-4D74-B489-B715DA79CFDF}" type="pres">
      <dgm:prSet presAssocID="{F9EFBC13-6DE1-4E06-8EF9-F44331B93ABF}" presName="compNode" presStyleCnt="0"/>
      <dgm:spPr/>
    </dgm:pt>
    <dgm:pt modelId="{219B8C75-FC65-40CD-981E-5F40D25EEF9F}" type="pres">
      <dgm:prSet presAssocID="{F9EFBC13-6DE1-4E06-8EF9-F44331B93ABF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93151B4-8D91-4095-9F72-AD7614038159}" type="pres">
      <dgm:prSet presAssocID="{F9EFBC13-6DE1-4E06-8EF9-F44331B93AB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04E91F4-F9FB-42EC-BA45-D3E8DDCEDEC6}" type="pres">
      <dgm:prSet presAssocID="{F9EFBC13-6DE1-4E06-8EF9-F44331B93ABF}" presName="spaceRect" presStyleCnt="0"/>
      <dgm:spPr/>
    </dgm:pt>
    <dgm:pt modelId="{80B60B95-2DE5-4A59-8B9B-8C843991E829}" type="pres">
      <dgm:prSet presAssocID="{F9EFBC13-6DE1-4E06-8EF9-F44331B93ABF}" presName="textRect" presStyleLbl="revTx" presStyleIdx="1" presStyleCnt="5">
        <dgm:presLayoutVars>
          <dgm:chMax val="1"/>
          <dgm:chPref val="1"/>
        </dgm:presLayoutVars>
      </dgm:prSet>
      <dgm:spPr/>
    </dgm:pt>
    <dgm:pt modelId="{EF3F04A2-0F22-43B3-A499-E433F1AA2D23}" type="pres">
      <dgm:prSet presAssocID="{B9D2CA24-6EB6-471C-B7B6-9F092EBEC251}" presName="sibTrans" presStyleCnt="0"/>
      <dgm:spPr/>
    </dgm:pt>
    <dgm:pt modelId="{6573534F-7CCA-4927-9226-626A045CFF04}" type="pres">
      <dgm:prSet presAssocID="{028C42C2-EAEE-4187-9D96-B2AF9E39D35B}" presName="compNode" presStyleCnt="0"/>
      <dgm:spPr/>
    </dgm:pt>
    <dgm:pt modelId="{528A8DBC-7BB9-4D9E-B2AA-C4ADFA277E49}" type="pres">
      <dgm:prSet presAssocID="{028C42C2-EAEE-4187-9D96-B2AF9E39D35B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1479433-416B-4F0B-96A6-C47AD478A50B}" type="pres">
      <dgm:prSet presAssocID="{028C42C2-EAEE-4187-9D96-B2AF9E39D35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t"/>
        </a:ext>
      </dgm:extLst>
    </dgm:pt>
    <dgm:pt modelId="{4456627D-B904-4238-BBBD-D07DCD27F940}" type="pres">
      <dgm:prSet presAssocID="{028C42C2-EAEE-4187-9D96-B2AF9E39D35B}" presName="spaceRect" presStyleCnt="0"/>
      <dgm:spPr/>
    </dgm:pt>
    <dgm:pt modelId="{0495B2E1-D7F0-4B36-9448-66E1E68EA352}" type="pres">
      <dgm:prSet presAssocID="{028C42C2-EAEE-4187-9D96-B2AF9E39D35B}" presName="textRect" presStyleLbl="revTx" presStyleIdx="2" presStyleCnt="5">
        <dgm:presLayoutVars>
          <dgm:chMax val="1"/>
          <dgm:chPref val="1"/>
        </dgm:presLayoutVars>
      </dgm:prSet>
      <dgm:spPr/>
    </dgm:pt>
    <dgm:pt modelId="{684F272D-0549-4E46-A57E-D8B4B36A374D}" type="pres">
      <dgm:prSet presAssocID="{6D4DFA0F-9315-4DB5-9698-B82D2EA4C08F}" presName="sibTrans" presStyleCnt="0"/>
      <dgm:spPr/>
    </dgm:pt>
    <dgm:pt modelId="{AD60BA9F-5579-4EC5-8AEA-68231C868234}" type="pres">
      <dgm:prSet presAssocID="{4ADFF044-26E5-4CE3-8981-E6D57922A034}" presName="compNode" presStyleCnt="0"/>
      <dgm:spPr/>
    </dgm:pt>
    <dgm:pt modelId="{E6CE97FF-6F27-42C7-8484-C8A9B061F343}" type="pres">
      <dgm:prSet presAssocID="{4ADFF044-26E5-4CE3-8981-E6D57922A034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B41D864-855B-4564-A45A-18ABA2F308B7}" type="pres">
      <dgm:prSet presAssocID="{4ADFF044-26E5-4CE3-8981-E6D57922A03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68B68FA6-9ABD-4B90-BB6A-5E4C798694BF}" type="pres">
      <dgm:prSet presAssocID="{4ADFF044-26E5-4CE3-8981-E6D57922A034}" presName="spaceRect" presStyleCnt="0"/>
      <dgm:spPr/>
    </dgm:pt>
    <dgm:pt modelId="{F63D33B5-8834-4AEA-AC11-0D394B4A4BE8}" type="pres">
      <dgm:prSet presAssocID="{4ADFF044-26E5-4CE3-8981-E6D57922A034}" presName="textRect" presStyleLbl="revTx" presStyleIdx="3" presStyleCnt="5">
        <dgm:presLayoutVars>
          <dgm:chMax val="1"/>
          <dgm:chPref val="1"/>
        </dgm:presLayoutVars>
      </dgm:prSet>
      <dgm:spPr/>
    </dgm:pt>
    <dgm:pt modelId="{9BA018B9-999F-4B65-9DDD-CECBF3FB9D76}" type="pres">
      <dgm:prSet presAssocID="{658538E8-2146-42AE-BA5C-6D0C4C2F6D39}" presName="sibTrans" presStyleCnt="0"/>
      <dgm:spPr/>
    </dgm:pt>
    <dgm:pt modelId="{57B88557-2721-4CB8-A5E1-CC1A61D88A62}" type="pres">
      <dgm:prSet presAssocID="{FCB291A5-DC2B-4EA3-99FD-48BE48455E11}" presName="compNode" presStyleCnt="0"/>
      <dgm:spPr/>
    </dgm:pt>
    <dgm:pt modelId="{6798A0BB-3E90-4969-B5B4-BA70FDE68306}" type="pres">
      <dgm:prSet presAssocID="{FCB291A5-DC2B-4EA3-99FD-48BE48455E11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257B278-2AB4-4994-9159-894867450DC4}" type="pres">
      <dgm:prSet presAssocID="{FCB291A5-DC2B-4EA3-99FD-48BE48455E1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8E5FF4E7-B4C6-4483-8F44-D083C0C34BEA}" type="pres">
      <dgm:prSet presAssocID="{FCB291A5-DC2B-4EA3-99FD-48BE48455E11}" presName="spaceRect" presStyleCnt="0"/>
      <dgm:spPr/>
    </dgm:pt>
    <dgm:pt modelId="{70F2FBB3-8465-4487-8C77-31ECD095CB5B}" type="pres">
      <dgm:prSet presAssocID="{FCB291A5-DC2B-4EA3-99FD-48BE48455E1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F56AD08-9FFD-4774-89DC-6E8EF201EF94}" type="presOf" srcId="{F9EFBC13-6DE1-4E06-8EF9-F44331B93ABF}" destId="{80B60B95-2DE5-4A59-8B9B-8C843991E829}" srcOrd="0" destOrd="0" presId="urn:microsoft.com/office/officeart/2018/5/layout/IconLeafLabelList"/>
    <dgm:cxn modelId="{BCDCBC5D-79A9-47C0-BCA0-2E9E5546212F}" type="presOf" srcId="{FCB291A5-DC2B-4EA3-99FD-48BE48455E11}" destId="{70F2FBB3-8465-4487-8C77-31ECD095CB5B}" srcOrd="0" destOrd="0" presId="urn:microsoft.com/office/officeart/2018/5/layout/IconLeafLabelList"/>
    <dgm:cxn modelId="{63CD8E6D-3580-4E90-855A-B82D0DEAE6B0}" type="presOf" srcId="{4ADFF044-26E5-4CE3-8981-E6D57922A034}" destId="{F63D33B5-8834-4AEA-AC11-0D394B4A4BE8}" srcOrd="0" destOrd="0" presId="urn:microsoft.com/office/officeart/2018/5/layout/IconLeafLabelList"/>
    <dgm:cxn modelId="{83F92D58-DD98-4717-A169-46CF33C87290}" srcId="{472B57DF-5540-4E4B-A42B-7FE020F7AADE}" destId="{FCB291A5-DC2B-4EA3-99FD-48BE48455E11}" srcOrd="4" destOrd="0" parTransId="{54AB1E58-A7B6-450B-BE38-3B7E1185A2DB}" sibTransId="{B5EE0C81-1ED1-42E8-A2AB-7543FDF9F191}"/>
    <dgm:cxn modelId="{55F3F179-6D53-4079-B6A7-FC87C8F4D6EA}" srcId="{472B57DF-5540-4E4B-A42B-7FE020F7AADE}" destId="{0C0BE36A-8CA7-441B-BB0D-EC2C6DD73EF8}" srcOrd="0" destOrd="0" parTransId="{A3587D9C-19DF-4ED1-9B2B-61CB814C3D5F}" sibTransId="{445C0624-3FB8-4C4C-948F-168ECDA0F962}"/>
    <dgm:cxn modelId="{6AB9899D-028B-4904-8241-265DE9BC1445}" srcId="{472B57DF-5540-4E4B-A42B-7FE020F7AADE}" destId="{028C42C2-EAEE-4187-9D96-B2AF9E39D35B}" srcOrd="2" destOrd="0" parTransId="{C61B731B-E68D-4CFD-81D1-F697E882A4D9}" sibTransId="{6D4DFA0F-9315-4DB5-9698-B82D2EA4C08F}"/>
    <dgm:cxn modelId="{4C4070A1-B489-47FB-BE96-DF4E0C969224}" srcId="{472B57DF-5540-4E4B-A42B-7FE020F7AADE}" destId="{4ADFF044-26E5-4CE3-8981-E6D57922A034}" srcOrd="3" destOrd="0" parTransId="{498A8F0F-53A5-4535-9665-7D56F08EAA03}" sibTransId="{658538E8-2146-42AE-BA5C-6D0C4C2F6D39}"/>
    <dgm:cxn modelId="{BEC47FCC-F095-405C-9403-4025923C93FF}" type="presOf" srcId="{028C42C2-EAEE-4187-9D96-B2AF9E39D35B}" destId="{0495B2E1-D7F0-4B36-9448-66E1E68EA352}" srcOrd="0" destOrd="0" presId="urn:microsoft.com/office/officeart/2018/5/layout/IconLeafLabelList"/>
    <dgm:cxn modelId="{C0F4F4CE-0C23-479B-8969-329C23F70AEE}" type="presOf" srcId="{0C0BE36A-8CA7-441B-BB0D-EC2C6DD73EF8}" destId="{D4113647-9994-4B01-8BA4-F531F860F5B8}" srcOrd="0" destOrd="0" presId="urn:microsoft.com/office/officeart/2018/5/layout/IconLeafLabelList"/>
    <dgm:cxn modelId="{498658DD-087C-42D2-B423-A90D1ED422D1}" srcId="{472B57DF-5540-4E4B-A42B-7FE020F7AADE}" destId="{F9EFBC13-6DE1-4E06-8EF9-F44331B93ABF}" srcOrd="1" destOrd="0" parTransId="{884F48E0-1F23-43DD-B033-63177B117E37}" sibTransId="{B9D2CA24-6EB6-471C-B7B6-9F092EBEC251}"/>
    <dgm:cxn modelId="{19EB30ED-AD0D-4319-86EB-FD05302EDE0B}" type="presOf" srcId="{472B57DF-5540-4E4B-A42B-7FE020F7AADE}" destId="{578FA9E7-F255-4BB6-B508-5476BCDE401E}" srcOrd="0" destOrd="0" presId="urn:microsoft.com/office/officeart/2018/5/layout/IconLeafLabelList"/>
    <dgm:cxn modelId="{37BE73BC-EC54-4473-9ADF-B6A702B897F5}" type="presParOf" srcId="{578FA9E7-F255-4BB6-B508-5476BCDE401E}" destId="{C64DD240-3905-4E0A-8903-B383D9175167}" srcOrd="0" destOrd="0" presId="urn:microsoft.com/office/officeart/2018/5/layout/IconLeafLabelList"/>
    <dgm:cxn modelId="{E6A68F2B-1E53-465B-845F-3C57F124D298}" type="presParOf" srcId="{C64DD240-3905-4E0A-8903-B383D9175167}" destId="{51016B65-4F10-4BC2-878E-AF80E6075ED4}" srcOrd="0" destOrd="0" presId="urn:microsoft.com/office/officeart/2018/5/layout/IconLeafLabelList"/>
    <dgm:cxn modelId="{14307289-39EC-4EAC-9494-888E4D02089B}" type="presParOf" srcId="{C64DD240-3905-4E0A-8903-B383D9175167}" destId="{F6F79FEF-927E-46FD-AB75-9A1EDC43C320}" srcOrd="1" destOrd="0" presId="urn:microsoft.com/office/officeart/2018/5/layout/IconLeafLabelList"/>
    <dgm:cxn modelId="{733FA0C5-A033-4CDA-8405-8A32EA4A590E}" type="presParOf" srcId="{C64DD240-3905-4E0A-8903-B383D9175167}" destId="{4459104D-6FA9-4196-B758-69AC947195F5}" srcOrd="2" destOrd="0" presId="urn:microsoft.com/office/officeart/2018/5/layout/IconLeafLabelList"/>
    <dgm:cxn modelId="{3FF1ED92-8F68-465E-A354-BE70D0532013}" type="presParOf" srcId="{C64DD240-3905-4E0A-8903-B383D9175167}" destId="{D4113647-9994-4B01-8BA4-F531F860F5B8}" srcOrd="3" destOrd="0" presId="urn:microsoft.com/office/officeart/2018/5/layout/IconLeafLabelList"/>
    <dgm:cxn modelId="{85428CFA-EEC7-4C23-9F5C-997484887075}" type="presParOf" srcId="{578FA9E7-F255-4BB6-B508-5476BCDE401E}" destId="{3323EE30-76D9-4ABC-8702-47983AD5BFF5}" srcOrd="1" destOrd="0" presId="urn:microsoft.com/office/officeart/2018/5/layout/IconLeafLabelList"/>
    <dgm:cxn modelId="{F06C9808-36CD-4FCE-AD4C-5756598F77A4}" type="presParOf" srcId="{578FA9E7-F255-4BB6-B508-5476BCDE401E}" destId="{222A89DB-F69E-4D74-B489-B715DA79CFDF}" srcOrd="2" destOrd="0" presId="urn:microsoft.com/office/officeart/2018/5/layout/IconLeafLabelList"/>
    <dgm:cxn modelId="{ECFAA9E6-B85B-4ADC-A15B-9D0B33991B1C}" type="presParOf" srcId="{222A89DB-F69E-4D74-B489-B715DA79CFDF}" destId="{219B8C75-FC65-40CD-981E-5F40D25EEF9F}" srcOrd="0" destOrd="0" presId="urn:microsoft.com/office/officeart/2018/5/layout/IconLeafLabelList"/>
    <dgm:cxn modelId="{36E090CC-4A95-4087-9882-A581A7B1D473}" type="presParOf" srcId="{222A89DB-F69E-4D74-B489-B715DA79CFDF}" destId="{593151B4-8D91-4095-9F72-AD7614038159}" srcOrd="1" destOrd="0" presId="urn:microsoft.com/office/officeart/2018/5/layout/IconLeafLabelList"/>
    <dgm:cxn modelId="{DB5B2579-6CF9-4F4B-A355-973EFBBF2D48}" type="presParOf" srcId="{222A89DB-F69E-4D74-B489-B715DA79CFDF}" destId="{D04E91F4-F9FB-42EC-BA45-D3E8DDCEDEC6}" srcOrd="2" destOrd="0" presId="urn:microsoft.com/office/officeart/2018/5/layout/IconLeafLabelList"/>
    <dgm:cxn modelId="{5B14EFF7-394B-4EA5-9A52-7D58413986F9}" type="presParOf" srcId="{222A89DB-F69E-4D74-B489-B715DA79CFDF}" destId="{80B60B95-2DE5-4A59-8B9B-8C843991E829}" srcOrd="3" destOrd="0" presId="urn:microsoft.com/office/officeart/2018/5/layout/IconLeafLabelList"/>
    <dgm:cxn modelId="{9F36D319-EB5F-4BFA-BC8D-2F31F85DEE68}" type="presParOf" srcId="{578FA9E7-F255-4BB6-B508-5476BCDE401E}" destId="{EF3F04A2-0F22-43B3-A499-E433F1AA2D23}" srcOrd="3" destOrd="0" presId="urn:microsoft.com/office/officeart/2018/5/layout/IconLeafLabelList"/>
    <dgm:cxn modelId="{7FB504D6-6764-4557-BAD7-0DC9000920D1}" type="presParOf" srcId="{578FA9E7-F255-4BB6-B508-5476BCDE401E}" destId="{6573534F-7CCA-4927-9226-626A045CFF04}" srcOrd="4" destOrd="0" presId="urn:microsoft.com/office/officeart/2018/5/layout/IconLeafLabelList"/>
    <dgm:cxn modelId="{9B002FF1-423F-4FE0-809E-96F47FF59686}" type="presParOf" srcId="{6573534F-7CCA-4927-9226-626A045CFF04}" destId="{528A8DBC-7BB9-4D9E-B2AA-C4ADFA277E49}" srcOrd="0" destOrd="0" presId="urn:microsoft.com/office/officeart/2018/5/layout/IconLeafLabelList"/>
    <dgm:cxn modelId="{F560F5BE-F252-45D4-A8C4-1DD87CFD4DF1}" type="presParOf" srcId="{6573534F-7CCA-4927-9226-626A045CFF04}" destId="{A1479433-416B-4F0B-96A6-C47AD478A50B}" srcOrd="1" destOrd="0" presId="urn:microsoft.com/office/officeart/2018/5/layout/IconLeafLabelList"/>
    <dgm:cxn modelId="{1BAAFB14-AE49-4341-814E-12359A5596DB}" type="presParOf" srcId="{6573534F-7CCA-4927-9226-626A045CFF04}" destId="{4456627D-B904-4238-BBBD-D07DCD27F940}" srcOrd="2" destOrd="0" presId="urn:microsoft.com/office/officeart/2018/5/layout/IconLeafLabelList"/>
    <dgm:cxn modelId="{D0CF4AAF-8B91-4623-9CBF-CFDE0BE8AEAF}" type="presParOf" srcId="{6573534F-7CCA-4927-9226-626A045CFF04}" destId="{0495B2E1-D7F0-4B36-9448-66E1E68EA352}" srcOrd="3" destOrd="0" presId="urn:microsoft.com/office/officeart/2018/5/layout/IconLeafLabelList"/>
    <dgm:cxn modelId="{F68E4F84-68DF-4568-ADE7-D39363263485}" type="presParOf" srcId="{578FA9E7-F255-4BB6-B508-5476BCDE401E}" destId="{684F272D-0549-4E46-A57E-D8B4B36A374D}" srcOrd="5" destOrd="0" presId="urn:microsoft.com/office/officeart/2018/5/layout/IconLeafLabelList"/>
    <dgm:cxn modelId="{3AADFF5E-B15E-4FC2-A35D-0F646D62573A}" type="presParOf" srcId="{578FA9E7-F255-4BB6-B508-5476BCDE401E}" destId="{AD60BA9F-5579-4EC5-8AEA-68231C868234}" srcOrd="6" destOrd="0" presId="urn:microsoft.com/office/officeart/2018/5/layout/IconLeafLabelList"/>
    <dgm:cxn modelId="{7AF708C3-8822-4DE8-AEDE-21B69C2449E5}" type="presParOf" srcId="{AD60BA9F-5579-4EC5-8AEA-68231C868234}" destId="{E6CE97FF-6F27-42C7-8484-C8A9B061F343}" srcOrd="0" destOrd="0" presId="urn:microsoft.com/office/officeart/2018/5/layout/IconLeafLabelList"/>
    <dgm:cxn modelId="{9953C023-39E4-44BE-9EB6-12F54B5DA19B}" type="presParOf" srcId="{AD60BA9F-5579-4EC5-8AEA-68231C868234}" destId="{BB41D864-855B-4564-A45A-18ABA2F308B7}" srcOrd="1" destOrd="0" presId="urn:microsoft.com/office/officeart/2018/5/layout/IconLeafLabelList"/>
    <dgm:cxn modelId="{1356E4EC-A039-4ACB-8945-3315F6B42661}" type="presParOf" srcId="{AD60BA9F-5579-4EC5-8AEA-68231C868234}" destId="{68B68FA6-9ABD-4B90-BB6A-5E4C798694BF}" srcOrd="2" destOrd="0" presId="urn:microsoft.com/office/officeart/2018/5/layout/IconLeafLabelList"/>
    <dgm:cxn modelId="{42171E25-5F78-4A0A-A04A-735EA2F47BCE}" type="presParOf" srcId="{AD60BA9F-5579-4EC5-8AEA-68231C868234}" destId="{F63D33B5-8834-4AEA-AC11-0D394B4A4BE8}" srcOrd="3" destOrd="0" presId="urn:microsoft.com/office/officeart/2018/5/layout/IconLeafLabelList"/>
    <dgm:cxn modelId="{ADD94633-BEE6-4EFA-8C9A-BD5274BE83D4}" type="presParOf" srcId="{578FA9E7-F255-4BB6-B508-5476BCDE401E}" destId="{9BA018B9-999F-4B65-9DDD-CECBF3FB9D76}" srcOrd="7" destOrd="0" presId="urn:microsoft.com/office/officeart/2018/5/layout/IconLeafLabelList"/>
    <dgm:cxn modelId="{B030E19C-D780-41D1-B78F-A7C9CB076F91}" type="presParOf" srcId="{578FA9E7-F255-4BB6-B508-5476BCDE401E}" destId="{57B88557-2721-4CB8-A5E1-CC1A61D88A62}" srcOrd="8" destOrd="0" presId="urn:microsoft.com/office/officeart/2018/5/layout/IconLeafLabelList"/>
    <dgm:cxn modelId="{22D57DB5-4BF5-4320-B242-991C4A08CB1C}" type="presParOf" srcId="{57B88557-2721-4CB8-A5E1-CC1A61D88A62}" destId="{6798A0BB-3E90-4969-B5B4-BA70FDE68306}" srcOrd="0" destOrd="0" presId="urn:microsoft.com/office/officeart/2018/5/layout/IconLeafLabelList"/>
    <dgm:cxn modelId="{EE9955C6-8B34-46F6-A8E6-23108EC314DA}" type="presParOf" srcId="{57B88557-2721-4CB8-A5E1-CC1A61D88A62}" destId="{1257B278-2AB4-4994-9159-894867450DC4}" srcOrd="1" destOrd="0" presId="urn:microsoft.com/office/officeart/2018/5/layout/IconLeafLabelList"/>
    <dgm:cxn modelId="{7E98EBA3-7674-4E5A-9C17-320048D8FFCA}" type="presParOf" srcId="{57B88557-2721-4CB8-A5E1-CC1A61D88A62}" destId="{8E5FF4E7-B4C6-4483-8F44-D083C0C34BEA}" srcOrd="2" destOrd="0" presId="urn:microsoft.com/office/officeart/2018/5/layout/IconLeafLabelList"/>
    <dgm:cxn modelId="{E1525FB8-0629-44A0-8147-9F45459F3F61}" type="presParOf" srcId="{57B88557-2721-4CB8-A5E1-CC1A61D88A62}" destId="{70F2FBB3-8465-4487-8C77-31ECD095CB5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2B57DF-5540-4E4B-A42B-7FE020F7AAD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C0BE36A-8CA7-441B-BB0D-EC2C6DD73EF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cs typeface="Calibri"/>
            </a:rPr>
            <a:t>Safety + Experience  </a:t>
          </a:r>
          <a:endParaRPr lang="en-US" dirty="0"/>
        </a:p>
      </dgm:t>
    </dgm:pt>
    <dgm:pt modelId="{A3587D9C-19DF-4ED1-9B2B-61CB814C3D5F}" type="parTrans" cxnId="{55F3F179-6D53-4079-B6A7-FC87C8F4D6EA}">
      <dgm:prSet/>
      <dgm:spPr/>
      <dgm:t>
        <a:bodyPr/>
        <a:lstStyle/>
        <a:p>
          <a:endParaRPr lang="en-US"/>
        </a:p>
      </dgm:t>
    </dgm:pt>
    <dgm:pt modelId="{445C0624-3FB8-4C4C-948F-168ECDA0F962}" type="sibTrans" cxnId="{55F3F179-6D53-4079-B6A7-FC87C8F4D6EA}">
      <dgm:prSet/>
      <dgm:spPr/>
      <dgm:t>
        <a:bodyPr/>
        <a:lstStyle/>
        <a:p>
          <a:endParaRPr lang="en-US"/>
        </a:p>
      </dgm:t>
    </dgm:pt>
    <dgm:pt modelId="{028C42C2-EAEE-4187-9D96-B2AF9E39D35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cs typeface="Calibri"/>
            </a:rPr>
            <a:t>Development</a:t>
          </a:r>
          <a:endParaRPr lang="en-US" dirty="0"/>
        </a:p>
      </dgm:t>
    </dgm:pt>
    <dgm:pt modelId="{C61B731B-E68D-4CFD-81D1-F697E882A4D9}" type="parTrans" cxnId="{6AB9899D-028B-4904-8241-265DE9BC1445}">
      <dgm:prSet/>
      <dgm:spPr/>
      <dgm:t>
        <a:bodyPr/>
        <a:lstStyle/>
        <a:p>
          <a:endParaRPr lang="en-US"/>
        </a:p>
      </dgm:t>
    </dgm:pt>
    <dgm:pt modelId="{6D4DFA0F-9315-4DB5-9698-B82D2EA4C08F}" type="sibTrans" cxnId="{6AB9899D-028B-4904-8241-265DE9BC1445}">
      <dgm:prSet/>
      <dgm:spPr/>
      <dgm:t>
        <a:bodyPr/>
        <a:lstStyle/>
        <a:p>
          <a:endParaRPr lang="en-US"/>
        </a:p>
      </dgm:t>
    </dgm:pt>
    <dgm:pt modelId="{4ADFF044-26E5-4CE3-8981-E6D57922A03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cs typeface="Calibri"/>
            </a:rPr>
            <a:t>Quality</a:t>
          </a:r>
        </a:p>
      </dgm:t>
    </dgm:pt>
    <dgm:pt modelId="{498A8F0F-53A5-4535-9665-7D56F08EAA03}" type="parTrans" cxnId="{4C4070A1-B489-47FB-BE96-DF4E0C969224}">
      <dgm:prSet/>
      <dgm:spPr/>
      <dgm:t>
        <a:bodyPr/>
        <a:lstStyle/>
        <a:p>
          <a:endParaRPr lang="en-US"/>
        </a:p>
      </dgm:t>
    </dgm:pt>
    <dgm:pt modelId="{658538E8-2146-42AE-BA5C-6D0C4C2F6D39}" type="sibTrans" cxnId="{4C4070A1-B489-47FB-BE96-DF4E0C969224}">
      <dgm:prSet/>
      <dgm:spPr/>
      <dgm:t>
        <a:bodyPr/>
        <a:lstStyle/>
        <a:p>
          <a:endParaRPr lang="en-US"/>
        </a:p>
      </dgm:t>
    </dgm:pt>
    <dgm:pt modelId="{F9EFBC13-6DE1-4E06-8EF9-F44331B93AB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cs typeface="Calibri"/>
            </a:rPr>
            <a:t>Education + Training </a:t>
          </a:r>
          <a:endParaRPr lang="en-US" dirty="0"/>
        </a:p>
      </dgm:t>
    </dgm:pt>
    <dgm:pt modelId="{884F48E0-1F23-43DD-B033-63177B117E37}" type="parTrans" cxnId="{498658DD-087C-42D2-B423-A90D1ED422D1}">
      <dgm:prSet/>
      <dgm:spPr/>
    </dgm:pt>
    <dgm:pt modelId="{B9D2CA24-6EB6-471C-B7B6-9F092EBEC251}" type="sibTrans" cxnId="{498658DD-087C-42D2-B423-A90D1ED422D1}">
      <dgm:prSet/>
      <dgm:spPr/>
    </dgm:pt>
    <dgm:pt modelId="{FCB291A5-DC2B-4EA3-99FD-48BE48455E1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cs typeface="Calibri"/>
            </a:rPr>
            <a:t>#</a:t>
          </a:r>
          <a:r>
            <a:rPr lang="en-US" b="1" u="sng" dirty="0" err="1">
              <a:cs typeface="Calibri"/>
            </a:rPr>
            <a:t>TRAIN</a:t>
          </a:r>
          <a:r>
            <a:rPr lang="en-US" dirty="0" err="1">
              <a:cs typeface="Calibri"/>
            </a:rPr>
            <a:t>WorkLive</a:t>
          </a:r>
          <a:endParaRPr lang="en-US" dirty="0">
            <a:cs typeface="Calibri"/>
          </a:endParaRPr>
        </a:p>
      </dgm:t>
    </dgm:pt>
    <dgm:pt modelId="{54AB1E58-A7B6-450B-BE38-3B7E1185A2DB}" type="parTrans" cxnId="{83F92D58-DD98-4717-A169-46CF33C87290}">
      <dgm:prSet/>
      <dgm:spPr/>
    </dgm:pt>
    <dgm:pt modelId="{B5EE0C81-1ED1-42E8-A2AB-7543FDF9F191}" type="sibTrans" cxnId="{83F92D58-DD98-4717-A169-46CF33C87290}">
      <dgm:prSet/>
      <dgm:spPr/>
    </dgm:pt>
    <dgm:pt modelId="{578FA9E7-F255-4BB6-B508-5476BCDE401E}" type="pres">
      <dgm:prSet presAssocID="{472B57DF-5540-4E4B-A42B-7FE020F7AADE}" presName="root" presStyleCnt="0">
        <dgm:presLayoutVars>
          <dgm:dir/>
          <dgm:resizeHandles val="exact"/>
        </dgm:presLayoutVars>
      </dgm:prSet>
      <dgm:spPr/>
    </dgm:pt>
    <dgm:pt modelId="{C64DD240-3905-4E0A-8903-B383D9175167}" type="pres">
      <dgm:prSet presAssocID="{0C0BE36A-8CA7-441B-BB0D-EC2C6DD73EF8}" presName="compNode" presStyleCnt="0"/>
      <dgm:spPr/>
    </dgm:pt>
    <dgm:pt modelId="{51016B65-4F10-4BC2-878E-AF80E6075ED4}" type="pres">
      <dgm:prSet presAssocID="{0C0BE36A-8CA7-441B-BB0D-EC2C6DD73EF8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F6F79FEF-927E-46FD-AB75-9A1EDC43C320}" type="pres">
      <dgm:prSet presAssocID="{0C0BE36A-8CA7-441B-BB0D-EC2C6DD73EF8}" presName="iconRect" presStyleLbl="nod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ippery"/>
        </a:ext>
      </dgm:extLst>
    </dgm:pt>
    <dgm:pt modelId="{4459104D-6FA9-4196-B758-69AC947195F5}" type="pres">
      <dgm:prSet presAssocID="{0C0BE36A-8CA7-441B-BB0D-EC2C6DD73EF8}" presName="spaceRect" presStyleCnt="0"/>
      <dgm:spPr/>
    </dgm:pt>
    <dgm:pt modelId="{D4113647-9994-4B01-8BA4-F531F860F5B8}" type="pres">
      <dgm:prSet presAssocID="{0C0BE36A-8CA7-441B-BB0D-EC2C6DD73EF8}" presName="textRect" presStyleLbl="revTx" presStyleIdx="0" presStyleCnt="5">
        <dgm:presLayoutVars>
          <dgm:chMax val="1"/>
          <dgm:chPref val="1"/>
        </dgm:presLayoutVars>
      </dgm:prSet>
      <dgm:spPr/>
    </dgm:pt>
    <dgm:pt modelId="{3323EE30-76D9-4ABC-8702-47983AD5BFF5}" type="pres">
      <dgm:prSet presAssocID="{445C0624-3FB8-4C4C-948F-168ECDA0F962}" presName="sibTrans" presStyleCnt="0"/>
      <dgm:spPr/>
    </dgm:pt>
    <dgm:pt modelId="{222A89DB-F69E-4D74-B489-B715DA79CFDF}" type="pres">
      <dgm:prSet presAssocID="{F9EFBC13-6DE1-4E06-8EF9-F44331B93ABF}" presName="compNode" presStyleCnt="0"/>
      <dgm:spPr/>
    </dgm:pt>
    <dgm:pt modelId="{219B8C75-FC65-40CD-981E-5F40D25EEF9F}" type="pres">
      <dgm:prSet presAssocID="{F9EFBC13-6DE1-4E06-8EF9-F44331B93ABF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93151B4-8D91-4095-9F72-AD7614038159}" type="pres">
      <dgm:prSet presAssocID="{F9EFBC13-6DE1-4E06-8EF9-F44331B93AB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04E91F4-F9FB-42EC-BA45-D3E8DDCEDEC6}" type="pres">
      <dgm:prSet presAssocID="{F9EFBC13-6DE1-4E06-8EF9-F44331B93ABF}" presName="spaceRect" presStyleCnt="0"/>
      <dgm:spPr/>
    </dgm:pt>
    <dgm:pt modelId="{80B60B95-2DE5-4A59-8B9B-8C843991E829}" type="pres">
      <dgm:prSet presAssocID="{F9EFBC13-6DE1-4E06-8EF9-F44331B93ABF}" presName="textRect" presStyleLbl="revTx" presStyleIdx="1" presStyleCnt="5">
        <dgm:presLayoutVars>
          <dgm:chMax val="1"/>
          <dgm:chPref val="1"/>
        </dgm:presLayoutVars>
      </dgm:prSet>
      <dgm:spPr/>
    </dgm:pt>
    <dgm:pt modelId="{EF3F04A2-0F22-43B3-A499-E433F1AA2D23}" type="pres">
      <dgm:prSet presAssocID="{B9D2CA24-6EB6-471C-B7B6-9F092EBEC251}" presName="sibTrans" presStyleCnt="0"/>
      <dgm:spPr/>
    </dgm:pt>
    <dgm:pt modelId="{6573534F-7CCA-4927-9226-626A045CFF04}" type="pres">
      <dgm:prSet presAssocID="{028C42C2-EAEE-4187-9D96-B2AF9E39D35B}" presName="compNode" presStyleCnt="0"/>
      <dgm:spPr/>
    </dgm:pt>
    <dgm:pt modelId="{528A8DBC-7BB9-4D9E-B2AA-C4ADFA277E49}" type="pres">
      <dgm:prSet presAssocID="{028C42C2-EAEE-4187-9D96-B2AF9E39D35B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1479433-416B-4F0B-96A6-C47AD478A50B}" type="pres">
      <dgm:prSet presAssocID="{028C42C2-EAEE-4187-9D96-B2AF9E39D35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t"/>
        </a:ext>
      </dgm:extLst>
    </dgm:pt>
    <dgm:pt modelId="{4456627D-B904-4238-BBBD-D07DCD27F940}" type="pres">
      <dgm:prSet presAssocID="{028C42C2-EAEE-4187-9D96-B2AF9E39D35B}" presName="spaceRect" presStyleCnt="0"/>
      <dgm:spPr/>
    </dgm:pt>
    <dgm:pt modelId="{0495B2E1-D7F0-4B36-9448-66E1E68EA352}" type="pres">
      <dgm:prSet presAssocID="{028C42C2-EAEE-4187-9D96-B2AF9E39D35B}" presName="textRect" presStyleLbl="revTx" presStyleIdx="2" presStyleCnt="5">
        <dgm:presLayoutVars>
          <dgm:chMax val="1"/>
          <dgm:chPref val="1"/>
        </dgm:presLayoutVars>
      </dgm:prSet>
      <dgm:spPr/>
    </dgm:pt>
    <dgm:pt modelId="{684F272D-0549-4E46-A57E-D8B4B36A374D}" type="pres">
      <dgm:prSet presAssocID="{6D4DFA0F-9315-4DB5-9698-B82D2EA4C08F}" presName="sibTrans" presStyleCnt="0"/>
      <dgm:spPr/>
    </dgm:pt>
    <dgm:pt modelId="{AD60BA9F-5579-4EC5-8AEA-68231C868234}" type="pres">
      <dgm:prSet presAssocID="{4ADFF044-26E5-4CE3-8981-E6D57922A034}" presName="compNode" presStyleCnt="0"/>
      <dgm:spPr/>
    </dgm:pt>
    <dgm:pt modelId="{E6CE97FF-6F27-42C7-8484-C8A9B061F343}" type="pres">
      <dgm:prSet presAssocID="{4ADFF044-26E5-4CE3-8981-E6D57922A034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B41D864-855B-4564-A45A-18ABA2F308B7}" type="pres">
      <dgm:prSet presAssocID="{4ADFF044-26E5-4CE3-8981-E6D57922A03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68B68FA6-9ABD-4B90-BB6A-5E4C798694BF}" type="pres">
      <dgm:prSet presAssocID="{4ADFF044-26E5-4CE3-8981-E6D57922A034}" presName="spaceRect" presStyleCnt="0"/>
      <dgm:spPr/>
    </dgm:pt>
    <dgm:pt modelId="{F63D33B5-8834-4AEA-AC11-0D394B4A4BE8}" type="pres">
      <dgm:prSet presAssocID="{4ADFF044-26E5-4CE3-8981-E6D57922A034}" presName="textRect" presStyleLbl="revTx" presStyleIdx="3" presStyleCnt="5">
        <dgm:presLayoutVars>
          <dgm:chMax val="1"/>
          <dgm:chPref val="1"/>
        </dgm:presLayoutVars>
      </dgm:prSet>
      <dgm:spPr/>
    </dgm:pt>
    <dgm:pt modelId="{9BA018B9-999F-4B65-9DDD-CECBF3FB9D76}" type="pres">
      <dgm:prSet presAssocID="{658538E8-2146-42AE-BA5C-6D0C4C2F6D39}" presName="sibTrans" presStyleCnt="0"/>
      <dgm:spPr/>
    </dgm:pt>
    <dgm:pt modelId="{57B88557-2721-4CB8-A5E1-CC1A61D88A62}" type="pres">
      <dgm:prSet presAssocID="{FCB291A5-DC2B-4EA3-99FD-48BE48455E11}" presName="compNode" presStyleCnt="0"/>
      <dgm:spPr/>
    </dgm:pt>
    <dgm:pt modelId="{6798A0BB-3E90-4969-B5B4-BA70FDE68306}" type="pres">
      <dgm:prSet presAssocID="{FCB291A5-DC2B-4EA3-99FD-48BE48455E11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257B278-2AB4-4994-9159-894867450DC4}" type="pres">
      <dgm:prSet presAssocID="{FCB291A5-DC2B-4EA3-99FD-48BE48455E1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8E5FF4E7-B4C6-4483-8F44-D083C0C34BEA}" type="pres">
      <dgm:prSet presAssocID="{FCB291A5-DC2B-4EA3-99FD-48BE48455E11}" presName="spaceRect" presStyleCnt="0"/>
      <dgm:spPr/>
    </dgm:pt>
    <dgm:pt modelId="{70F2FBB3-8465-4487-8C77-31ECD095CB5B}" type="pres">
      <dgm:prSet presAssocID="{FCB291A5-DC2B-4EA3-99FD-48BE48455E1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F56AD08-9FFD-4774-89DC-6E8EF201EF94}" type="presOf" srcId="{F9EFBC13-6DE1-4E06-8EF9-F44331B93ABF}" destId="{80B60B95-2DE5-4A59-8B9B-8C843991E829}" srcOrd="0" destOrd="0" presId="urn:microsoft.com/office/officeart/2018/5/layout/IconLeafLabelList"/>
    <dgm:cxn modelId="{BCDCBC5D-79A9-47C0-BCA0-2E9E5546212F}" type="presOf" srcId="{FCB291A5-DC2B-4EA3-99FD-48BE48455E11}" destId="{70F2FBB3-8465-4487-8C77-31ECD095CB5B}" srcOrd="0" destOrd="0" presId="urn:microsoft.com/office/officeart/2018/5/layout/IconLeafLabelList"/>
    <dgm:cxn modelId="{63CD8E6D-3580-4E90-855A-B82D0DEAE6B0}" type="presOf" srcId="{4ADFF044-26E5-4CE3-8981-E6D57922A034}" destId="{F63D33B5-8834-4AEA-AC11-0D394B4A4BE8}" srcOrd="0" destOrd="0" presId="urn:microsoft.com/office/officeart/2018/5/layout/IconLeafLabelList"/>
    <dgm:cxn modelId="{83F92D58-DD98-4717-A169-46CF33C87290}" srcId="{472B57DF-5540-4E4B-A42B-7FE020F7AADE}" destId="{FCB291A5-DC2B-4EA3-99FD-48BE48455E11}" srcOrd="4" destOrd="0" parTransId="{54AB1E58-A7B6-450B-BE38-3B7E1185A2DB}" sibTransId="{B5EE0C81-1ED1-42E8-A2AB-7543FDF9F191}"/>
    <dgm:cxn modelId="{55F3F179-6D53-4079-B6A7-FC87C8F4D6EA}" srcId="{472B57DF-5540-4E4B-A42B-7FE020F7AADE}" destId="{0C0BE36A-8CA7-441B-BB0D-EC2C6DD73EF8}" srcOrd="0" destOrd="0" parTransId="{A3587D9C-19DF-4ED1-9B2B-61CB814C3D5F}" sibTransId="{445C0624-3FB8-4C4C-948F-168ECDA0F962}"/>
    <dgm:cxn modelId="{6AB9899D-028B-4904-8241-265DE9BC1445}" srcId="{472B57DF-5540-4E4B-A42B-7FE020F7AADE}" destId="{028C42C2-EAEE-4187-9D96-B2AF9E39D35B}" srcOrd="2" destOrd="0" parTransId="{C61B731B-E68D-4CFD-81D1-F697E882A4D9}" sibTransId="{6D4DFA0F-9315-4DB5-9698-B82D2EA4C08F}"/>
    <dgm:cxn modelId="{4C4070A1-B489-47FB-BE96-DF4E0C969224}" srcId="{472B57DF-5540-4E4B-A42B-7FE020F7AADE}" destId="{4ADFF044-26E5-4CE3-8981-E6D57922A034}" srcOrd="3" destOrd="0" parTransId="{498A8F0F-53A5-4535-9665-7D56F08EAA03}" sibTransId="{658538E8-2146-42AE-BA5C-6D0C4C2F6D39}"/>
    <dgm:cxn modelId="{BEC47FCC-F095-405C-9403-4025923C93FF}" type="presOf" srcId="{028C42C2-EAEE-4187-9D96-B2AF9E39D35B}" destId="{0495B2E1-D7F0-4B36-9448-66E1E68EA352}" srcOrd="0" destOrd="0" presId="urn:microsoft.com/office/officeart/2018/5/layout/IconLeafLabelList"/>
    <dgm:cxn modelId="{C0F4F4CE-0C23-479B-8969-329C23F70AEE}" type="presOf" srcId="{0C0BE36A-8CA7-441B-BB0D-EC2C6DD73EF8}" destId="{D4113647-9994-4B01-8BA4-F531F860F5B8}" srcOrd="0" destOrd="0" presId="urn:microsoft.com/office/officeart/2018/5/layout/IconLeafLabelList"/>
    <dgm:cxn modelId="{498658DD-087C-42D2-B423-A90D1ED422D1}" srcId="{472B57DF-5540-4E4B-A42B-7FE020F7AADE}" destId="{F9EFBC13-6DE1-4E06-8EF9-F44331B93ABF}" srcOrd="1" destOrd="0" parTransId="{884F48E0-1F23-43DD-B033-63177B117E37}" sibTransId="{B9D2CA24-6EB6-471C-B7B6-9F092EBEC251}"/>
    <dgm:cxn modelId="{19EB30ED-AD0D-4319-86EB-FD05302EDE0B}" type="presOf" srcId="{472B57DF-5540-4E4B-A42B-7FE020F7AADE}" destId="{578FA9E7-F255-4BB6-B508-5476BCDE401E}" srcOrd="0" destOrd="0" presId="urn:microsoft.com/office/officeart/2018/5/layout/IconLeafLabelList"/>
    <dgm:cxn modelId="{37BE73BC-EC54-4473-9ADF-B6A702B897F5}" type="presParOf" srcId="{578FA9E7-F255-4BB6-B508-5476BCDE401E}" destId="{C64DD240-3905-4E0A-8903-B383D9175167}" srcOrd="0" destOrd="0" presId="urn:microsoft.com/office/officeart/2018/5/layout/IconLeafLabelList"/>
    <dgm:cxn modelId="{E6A68F2B-1E53-465B-845F-3C57F124D298}" type="presParOf" srcId="{C64DD240-3905-4E0A-8903-B383D9175167}" destId="{51016B65-4F10-4BC2-878E-AF80E6075ED4}" srcOrd="0" destOrd="0" presId="urn:microsoft.com/office/officeart/2018/5/layout/IconLeafLabelList"/>
    <dgm:cxn modelId="{14307289-39EC-4EAC-9494-888E4D02089B}" type="presParOf" srcId="{C64DD240-3905-4E0A-8903-B383D9175167}" destId="{F6F79FEF-927E-46FD-AB75-9A1EDC43C320}" srcOrd="1" destOrd="0" presId="urn:microsoft.com/office/officeart/2018/5/layout/IconLeafLabelList"/>
    <dgm:cxn modelId="{733FA0C5-A033-4CDA-8405-8A32EA4A590E}" type="presParOf" srcId="{C64DD240-3905-4E0A-8903-B383D9175167}" destId="{4459104D-6FA9-4196-B758-69AC947195F5}" srcOrd="2" destOrd="0" presId="urn:microsoft.com/office/officeart/2018/5/layout/IconLeafLabelList"/>
    <dgm:cxn modelId="{3FF1ED92-8F68-465E-A354-BE70D0532013}" type="presParOf" srcId="{C64DD240-3905-4E0A-8903-B383D9175167}" destId="{D4113647-9994-4B01-8BA4-F531F860F5B8}" srcOrd="3" destOrd="0" presId="urn:microsoft.com/office/officeart/2018/5/layout/IconLeafLabelList"/>
    <dgm:cxn modelId="{85428CFA-EEC7-4C23-9F5C-997484887075}" type="presParOf" srcId="{578FA9E7-F255-4BB6-B508-5476BCDE401E}" destId="{3323EE30-76D9-4ABC-8702-47983AD5BFF5}" srcOrd="1" destOrd="0" presId="urn:microsoft.com/office/officeart/2018/5/layout/IconLeafLabelList"/>
    <dgm:cxn modelId="{F06C9808-36CD-4FCE-AD4C-5756598F77A4}" type="presParOf" srcId="{578FA9E7-F255-4BB6-B508-5476BCDE401E}" destId="{222A89DB-F69E-4D74-B489-B715DA79CFDF}" srcOrd="2" destOrd="0" presId="urn:microsoft.com/office/officeart/2018/5/layout/IconLeafLabelList"/>
    <dgm:cxn modelId="{ECFAA9E6-B85B-4ADC-A15B-9D0B33991B1C}" type="presParOf" srcId="{222A89DB-F69E-4D74-B489-B715DA79CFDF}" destId="{219B8C75-FC65-40CD-981E-5F40D25EEF9F}" srcOrd="0" destOrd="0" presId="urn:microsoft.com/office/officeart/2018/5/layout/IconLeafLabelList"/>
    <dgm:cxn modelId="{36E090CC-4A95-4087-9882-A581A7B1D473}" type="presParOf" srcId="{222A89DB-F69E-4D74-B489-B715DA79CFDF}" destId="{593151B4-8D91-4095-9F72-AD7614038159}" srcOrd="1" destOrd="0" presId="urn:microsoft.com/office/officeart/2018/5/layout/IconLeafLabelList"/>
    <dgm:cxn modelId="{DB5B2579-6CF9-4F4B-A355-973EFBBF2D48}" type="presParOf" srcId="{222A89DB-F69E-4D74-B489-B715DA79CFDF}" destId="{D04E91F4-F9FB-42EC-BA45-D3E8DDCEDEC6}" srcOrd="2" destOrd="0" presId="urn:microsoft.com/office/officeart/2018/5/layout/IconLeafLabelList"/>
    <dgm:cxn modelId="{5B14EFF7-394B-4EA5-9A52-7D58413986F9}" type="presParOf" srcId="{222A89DB-F69E-4D74-B489-B715DA79CFDF}" destId="{80B60B95-2DE5-4A59-8B9B-8C843991E829}" srcOrd="3" destOrd="0" presId="urn:microsoft.com/office/officeart/2018/5/layout/IconLeafLabelList"/>
    <dgm:cxn modelId="{9F36D319-EB5F-4BFA-BC8D-2F31F85DEE68}" type="presParOf" srcId="{578FA9E7-F255-4BB6-B508-5476BCDE401E}" destId="{EF3F04A2-0F22-43B3-A499-E433F1AA2D23}" srcOrd="3" destOrd="0" presId="urn:microsoft.com/office/officeart/2018/5/layout/IconLeafLabelList"/>
    <dgm:cxn modelId="{7FB504D6-6764-4557-BAD7-0DC9000920D1}" type="presParOf" srcId="{578FA9E7-F255-4BB6-B508-5476BCDE401E}" destId="{6573534F-7CCA-4927-9226-626A045CFF04}" srcOrd="4" destOrd="0" presId="urn:microsoft.com/office/officeart/2018/5/layout/IconLeafLabelList"/>
    <dgm:cxn modelId="{9B002FF1-423F-4FE0-809E-96F47FF59686}" type="presParOf" srcId="{6573534F-7CCA-4927-9226-626A045CFF04}" destId="{528A8DBC-7BB9-4D9E-B2AA-C4ADFA277E49}" srcOrd="0" destOrd="0" presId="urn:microsoft.com/office/officeart/2018/5/layout/IconLeafLabelList"/>
    <dgm:cxn modelId="{F560F5BE-F252-45D4-A8C4-1DD87CFD4DF1}" type="presParOf" srcId="{6573534F-7CCA-4927-9226-626A045CFF04}" destId="{A1479433-416B-4F0B-96A6-C47AD478A50B}" srcOrd="1" destOrd="0" presId="urn:microsoft.com/office/officeart/2018/5/layout/IconLeafLabelList"/>
    <dgm:cxn modelId="{1BAAFB14-AE49-4341-814E-12359A5596DB}" type="presParOf" srcId="{6573534F-7CCA-4927-9226-626A045CFF04}" destId="{4456627D-B904-4238-BBBD-D07DCD27F940}" srcOrd="2" destOrd="0" presId="urn:microsoft.com/office/officeart/2018/5/layout/IconLeafLabelList"/>
    <dgm:cxn modelId="{D0CF4AAF-8B91-4623-9CBF-CFDE0BE8AEAF}" type="presParOf" srcId="{6573534F-7CCA-4927-9226-626A045CFF04}" destId="{0495B2E1-D7F0-4B36-9448-66E1E68EA352}" srcOrd="3" destOrd="0" presId="urn:microsoft.com/office/officeart/2018/5/layout/IconLeafLabelList"/>
    <dgm:cxn modelId="{F68E4F84-68DF-4568-ADE7-D39363263485}" type="presParOf" srcId="{578FA9E7-F255-4BB6-B508-5476BCDE401E}" destId="{684F272D-0549-4E46-A57E-D8B4B36A374D}" srcOrd="5" destOrd="0" presId="urn:microsoft.com/office/officeart/2018/5/layout/IconLeafLabelList"/>
    <dgm:cxn modelId="{3AADFF5E-B15E-4FC2-A35D-0F646D62573A}" type="presParOf" srcId="{578FA9E7-F255-4BB6-B508-5476BCDE401E}" destId="{AD60BA9F-5579-4EC5-8AEA-68231C868234}" srcOrd="6" destOrd="0" presId="urn:microsoft.com/office/officeart/2018/5/layout/IconLeafLabelList"/>
    <dgm:cxn modelId="{7AF708C3-8822-4DE8-AEDE-21B69C2449E5}" type="presParOf" srcId="{AD60BA9F-5579-4EC5-8AEA-68231C868234}" destId="{E6CE97FF-6F27-42C7-8484-C8A9B061F343}" srcOrd="0" destOrd="0" presId="urn:microsoft.com/office/officeart/2018/5/layout/IconLeafLabelList"/>
    <dgm:cxn modelId="{9953C023-39E4-44BE-9EB6-12F54B5DA19B}" type="presParOf" srcId="{AD60BA9F-5579-4EC5-8AEA-68231C868234}" destId="{BB41D864-855B-4564-A45A-18ABA2F308B7}" srcOrd="1" destOrd="0" presId="urn:microsoft.com/office/officeart/2018/5/layout/IconLeafLabelList"/>
    <dgm:cxn modelId="{1356E4EC-A039-4ACB-8945-3315F6B42661}" type="presParOf" srcId="{AD60BA9F-5579-4EC5-8AEA-68231C868234}" destId="{68B68FA6-9ABD-4B90-BB6A-5E4C798694BF}" srcOrd="2" destOrd="0" presId="urn:microsoft.com/office/officeart/2018/5/layout/IconLeafLabelList"/>
    <dgm:cxn modelId="{42171E25-5F78-4A0A-A04A-735EA2F47BCE}" type="presParOf" srcId="{AD60BA9F-5579-4EC5-8AEA-68231C868234}" destId="{F63D33B5-8834-4AEA-AC11-0D394B4A4BE8}" srcOrd="3" destOrd="0" presId="urn:microsoft.com/office/officeart/2018/5/layout/IconLeafLabelList"/>
    <dgm:cxn modelId="{ADD94633-BEE6-4EFA-8C9A-BD5274BE83D4}" type="presParOf" srcId="{578FA9E7-F255-4BB6-B508-5476BCDE401E}" destId="{9BA018B9-999F-4B65-9DDD-CECBF3FB9D76}" srcOrd="7" destOrd="0" presId="urn:microsoft.com/office/officeart/2018/5/layout/IconLeafLabelList"/>
    <dgm:cxn modelId="{B030E19C-D780-41D1-B78F-A7C9CB076F91}" type="presParOf" srcId="{578FA9E7-F255-4BB6-B508-5476BCDE401E}" destId="{57B88557-2721-4CB8-A5E1-CC1A61D88A62}" srcOrd="8" destOrd="0" presId="urn:microsoft.com/office/officeart/2018/5/layout/IconLeafLabelList"/>
    <dgm:cxn modelId="{22D57DB5-4BF5-4320-B242-991C4A08CB1C}" type="presParOf" srcId="{57B88557-2721-4CB8-A5E1-CC1A61D88A62}" destId="{6798A0BB-3E90-4969-B5B4-BA70FDE68306}" srcOrd="0" destOrd="0" presId="urn:microsoft.com/office/officeart/2018/5/layout/IconLeafLabelList"/>
    <dgm:cxn modelId="{EE9955C6-8B34-46F6-A8E6-23108EC314DA}" type="presParOf" srcId="{57B88557-2721-4CB8-A5E1-CC1A61D88A62}" destId="{1257B278-2AB4-4994-9159-894867450DC4}" srcOrd="1" destOrd="0" presId="urn:microsoft.com/office/officeart/2018/5/layout/IconLeafLabelList"/>
    <dgm:cxn modelId="{7E98EBA3-7674-4E5A-9C17-320048D8FFCA}" type="presParOf" srcId="{57B88557-2721-4CB8-A5E1-CC1A61D88A62}" destId="{8E5FF4E7-B4C6-4483-8F44-D083C0C34BEA}" srcOrd="2" destOrd="0" presId="urn:microsoft.com/office/officeart/2018/5/layout/IconLeafLabelList"/>
    <dgm:cxn modelId="{E1525FB8-0629-44A0-8147-9F45459F3F61}" type="presParOf" srcId="{57B88557-2721-4CB8-A5E1-CC1A61D88A62}" destId="{70F2FBB3-8465-4487-8C77-31ECD095CB5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72B57DF-5540-4E4B-A42B-7FE020F7AAD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28C42C2-EAEE-4187-9D96-B2AF9E39D35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cs typeface="Calibri"/>
            </a:rPr>
            <a:t>Development</a:t>
          </a:r>
          <a:endParaRPr lang="en-US" dirty="0"/>
        </a:p>
      </dgm:t>
    </dgm:pt>
    <dgm:pt modelId="{C61B731B-E68D-4CFD-81D1-F697E882A4D9}" type="parTrans" cxnId="{6AB9899D-028B-4904-8241-265DE9BC1445}">
      <dgm:prSet/>
      <dgm:spPr/>
      <dgm:t>
        <a:bodyPr/>
        <a:lstStyle/>
        <a:p>
          <a:endParaRPr lang="en-US"/>
        </a:p>
      </dgm:t>
    </dgm:pt>
    <dgm:pt modelId="{6D4DFA0F-9315-4DB5-9698-B82D2EA4C08F}" type="sibTrans" cxnId="{6AB9899D-028B-4904-8241-265DE9BC1445}">
      <dgm:prSet/>
      <dgm:spPr/>
      <dgm:t>
        <a:bodyPr/>
        <a:lstStyle/>
        <a:p>
          <a:endParaRPr lang="en-US"/>
        </a:p>
      </dgm:t>
    </dgm:pt>
    <dgm:pt modelId="{F9EFBC13-6DE1-4E06-8EF9-F44331B93AB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cs typeface="Calibri"/>
            </a:rPr>
            <a:t>Education + Training </a:t>
          </a:r>
          <a:endParaRPr lang="en-US" dirty="0"/>
        </a:p>
      </dgm:t>
    </dgm:pt>
    <dgm:pt modelId="{884F48E0-1F23-43DD-B033-63177B117E37}" type="parTrans" cxnId="{498658DD-087C-42D2-B423-A90D1ED422D1}">
      <dgm:prSet/>
      <dgm:spPr/>
    </dgm:pt>
    <dgm:pt modelId="{B9D2CA24-6EB6-471C-B7B6-9F092EBEC251}" type="sibTrans" cxnId="{498658DD-087C-42D2-B423-A90D1ED422D1}">
      <dgm:prSet/>
      <dgm:spPr/>
    </dgm:pt>
    <dgm:pt modelId="{FCB291A5-DC2B-4EA3-99FD-48BE48455E1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cs typeface="Calibri"/>
            </a:rPr>
            <a:t>#</a:t>
          </a:r>
          <a:r>
            <a:rPr lang="en-US" b="1" u="sng" dirty="0" err="1">
              <a:cs typeface="Calibri"/>
            </a:rPr>
            <a:t>TRAIN</a:t>
          </a:r>
          <a:r>
            <a:rPr lang="en-US" dirty="0" err="1">
              <a:cs typeface="Calibri"/>
            </a:rPr>
            <a:t>WorkLive</a:t>
          </a:r>
          <a:endParaRPr lang="en-US" dirty="0">
            <a:cs typeface="Calibri"/>
          </a:endParaRPr>
        </a:p>
      </dgm:t>
    </dgm:pt>
    <dgm:pt modelId="{54AB1E58-A7B6-450B-BE38-3B7E1185A2DB}" type="parTrans" cxnId="{83F92D58-DD98-4717-A169-46CF33C87290}">
      <dgm:prSet/>
      <dgm:spPr/>
    </dgm:pt>
    <dgm:pt modelId="{B5EE0C81-1ED1-42E8-A2AB-7543FDF9F191}" type="sibTrans" cxnId="{83F92D58-DD98-4717-A169-46CF33C87290}">
      <dgm:prSet/>
      <dgm:spPr/>
    </dgm:pt>
    <dgm:pt modelId="{578FA9E7-F255-4BB6-B508-5476BCDE401E}" type="pres">
      <dgm:prSet presAssocID="{472B57DF-5540-4E4B-A42B-7FE020F7AADE}" presName="root" presStyleCnt="0">
        <dgm:presLayoutVars>
          <dgm:dir/>
          <dgm:resizeHandles val="exact"/>
        </dgm:presLayoutVars>
      </dgm:prSet>
      <dgm:spPr/>
    </dgm:pt>
    <dgm:pt modelId="{222A89DB-F69E-4D74-B489-B715DA79CFDF}" type="pres">
      <dgm:prSet presAssocID="{F9EFBC13-6DE1-4E06-8EF9-F44331B93ABF}" presName="compNode" presStyleCnt="0"/>
      <dgm:spPr/>
    </dgm:pt>
    <dgm:pt modelId="{219B8C75-FC65-40CD-981E-5F40D25EEF9F}" type="pres">
      <dgm:prSet presAssocID="{F9EFBC13-6DE1-4E06-8EF9-F44331B93ABF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93151B4-8D91-4095-9F72-AD7614038159}" type="pres">
      <dgm:prSet presAssocID="{F9EFBC13-6DE1-4E06-8EF9-F44331B93AB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04E91F4-F9FB-42EC-BA45-D3E8DDCEDEC6}" type="pres">
      <dgm:prSet presAssocID="{F9EFBC13-6DE1-4E06-8EF9-F44331B93ABF}" presName="spaceRect" presStyleCnt="0"/>
      <dgm:spPr/>
    </dgm:pt>
    <dgm:pt modelId="{80B60B95-2DE5-4A59-8B9B-8C843991E829}" type="pres">
      <dgm:prSet presAssocID="{F9EFBC13-6DE1-4E06-8EF9-F44331B93ABF}" presName="textRect" presStyleLbl="revTx" presStyleIdx="0" presStyleCnt="3">
        <dgm:presLayoutVars>
          <dgm:chMax val="1"/>
          <dgm:chPref val="1"/>
        </dgm:presLayoutVars>
      </dgm:prSet>
      <dgm:spPr/>
    </dgm:pt>
    <dgm:pt modelId="{EF3F04A2-0F22-43B3-A499-E433F1AA2D23}" type="pres">
      <dgm:prSet presAssocID="{B9D2CA24-6EB6-471C-B7B6-9F092EBEC251}" presName="sibTrans" presStyleCnt="0"/>
      <dgm:spPr/>
    </dgm:pt>
    <dgm:pt modelId="{6573534F-7CCA-4927-9226-626A045CFF04}" type="pres">
      <dgm:prSet presAssocID="{028C42C2-EAEE-4187-9D96-B2AF9E39D35B}" presName="compNode" presStyleCnt="0"/>
      <dgm:spPr/>
    </dgm:pt>
    <dgm:pt modelId="{528A8DBC-7BB9-4D9E-B2AA-C4ADFA277E49}" type="pres">
      <dgm:prSet presAssocID="{028C42C2-EAEE-4187-9D96-B2AF9E39D35B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1479433-416B-4F0B-96A6-C47AD478A50B}" type="pres">
      <dgm:prSet presAssocID="{028C42C2-EAEE-4187-9D96-B2AF9E39D35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t"/>
        </a:ext>
      </dgm:extLst>
    </dgm:pt>
    <dgm:pt modelId="{4456627D-B904-4238-BBBD-D07DCD27F940}" type="pres">
      <dgm:prSet presAssocID="{028C42C2-EAEE-4187-9D96-B2AF9E39D35B}" presName="spaceRect" presStyleCnt="0"/>
      <dgm:spPr/>
    </dgm:pt>
    <dgm:pt modelId="{0495B2E1-D7F0-4B36-9448-66E1E68EA352}" type="pres">
      <dgm:prSet presAssocID="{028C42C2-EAEE-4187-9D96-B2AF9E39D35B}" presName="textRect" presStyleLbl="revTx" presStyleIdx="1" presStyleCnt="3">
        <dgm:presLayoutVars>
          <dgm:chMax val="1"/>
          <dgm:chPref val="1"/>
        </dgm:presLayoutVars>
      </dgm:prSet>
      <dgm:spPr/>
    </dgm:pt>
    <dgm:pt modelId="{684F272D-0549-4E46-A57E-D8B4B36A374D}" type="pres">
      <dgm:prSet presAssocID="{6D4DFA0F-9315-4DB5-9698-B82D2EA4C08F}" presName="sibTrans" presStyleCnt="0"/>
      <dgm:spPr/>
    </dgm:pt>
    <dgm:pt modelId="{57B88557-2721-4CB8-A5E1-CC1A61D88A62}" type="pres">
      <dgm:prSet presAssocID="{FCB291A5-DC2B-4EA3-99FD-48BE48455E11}" presName="compNode" presStyleCnt="0"/>
      <dgm:spPr/>
    </dgm:pt>
    <dgm:pt modelId="{6798A0BB-3E90-4969-B5B4-BA70FDE68306}" type="pres">
      <dgm:prSet presAssocID="{FCB291A5-DC2B-4EA3-99FD-48BE48455E11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257B278-2AB4-4994-9159-894867450DC4}" type="pres">
      <dgm:prSet presAssocID="{FCB291A5-DC2B-4EA3-99FD-48BE48455E1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8E5FF4E7-B4C6-4483-8F44-D083C0C34BEA}" type="pres">
      <dgm:prSet presAssocID="{FCB291A5-DC2B-4EA3-99FD-48BE48455E11}" presName="spaceRect" presStyleCnt="0"/>
      <dgm:spPr/>
    </dgm:pt>
    <dgm:pt modelId="{70F2FBB3-8465-4487-8C77-31ECD095CB5B}" type="pres">
      <dgm:prSet presAssocID="{FCB291A5-DC2B-4EA3-99FD-48BE48455E1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F56AD08-9FFD-4774-89DC-6E8EF201EF94}" type="presOf" srcId="{F9EFBC13-6DE1-4E06-8EF9-F44331B93ABF}" destId="{80B60B95-2DE5-4A59-8B9B-8C843991E829}" srcOrd="0" destOrd="0" presId="urn:microsoft.com/office/officeart/2018/5/layout/IconLeafLabelList"/>
    <dgm:cxn modelId="{BCDCBC5D-79A9-47C0-BCA0-2E9E5546212F}" type="presOf" srcId="{FCB291A5-DC2B-4EA3-99FD-48BE48455E11}" destId="{70F2FBB3-8465-4487-8C77-31ECD095CB5B}" srcOrd="0" destOrd="0" presId="urn:microsoft.com/office/officeart/2018/5/layout/IconLeafLabelList"/>
    <dgm:cxn modelId="{83F92D58-DD98-4717-A169-46CF33C87290}" srcId="{472B57DF-5540-4E4B-A42B-7FE020F7AADE}" destId="{FCB291A5-DC2B-4EA3-99FD-48BE48455E11}" srcOrd="2" destOrd="0" parTransId="{54AB1E58-A7B6-450B-BE38-3B7E1185A2DB}" sibTransId="{B5EE0C81-1ED1-42E8-A2AB-7543FDF9F191}"/>
    <dgm:cxn modelId="{6AB9899D-028B-4904-8241-265DE9BC1445}" srcId="{472B57DF-5540-4E4B-A42B-7FE020F7AADE}" destId="{028C42C2-EAEE-4187-9D96-B2AF9E39D35B}" srcOrd="1" destOrd="0" parTransId="{C61B731B-E68D-4CFD-81D1-F697E882A4D9}" sibTransId="{6D4DFA0F-9315-4DB5-9698-B82D2EA4C08F}"/>
    <dgm:cxn modelId="{BEC47FCC-F095-405C-9403-4025923C93FF}" type="presOf" srcId="{028C42C2-EAEE-4187-9D96-B2AF9E39D35B}" destId="{0495B2E1-D7F0-4B36-9448-66E1E68EA352}" srcOrd="0" destOrd="0" presId="urn:microsoft.com/office/officeart/2018/5/layout/IconLeafLabelList"/>
    <dgm:cxn modelId="{498658DD-087C-42D2-B423-A90D1ED422D1}" srcId="{472B57DF-5540-4E4B-A42B-7FE020F7AADE}" destId="{F9EFBC13-6DE1-4E06-8EF9-F44331B93ABF}" srcOrd="0" destOrd="0" parTransId="{884F48E0-1F23-43DD-B033-63177B117E37}" sibTransId="{B9D2CA24-6EB6-471C-B7B6-9F092EBEC251}"/>
    <dgm:cxn modelId="{19EB30ED-AD0D-4319-86EB-FD05302EDE0B}" type="presOf" srcId="{472B57DF-5540-4E4B-A42B-7FE020F7AADE}" destId="{578FA9E7-F255-4BB6-B508-5476BCDE401E}" srcOrd="0" destOrd="0" presId="urn:microsoft.com/office/officeart/2018/5/layout/IconLeafLabelList"/>
    <dgm:cxn modelId="{F06C9808-36CD-4FCE-AD4C-5756598F77A4}" type="presParOf" srcId="{578FA9E7-F255-4BB6-B508-5476BCDE401E}" destId="{222A89DB-F69E-4D74-B489-B715DA79CFDF}" srcOrd="0" destOrd="0" presId="urn:microsoft.com/office/officeart/2018/5/layout/IconLeafLabelList"/>
    <dgm:cxn modelId="{ECFAA9E6-B85B-4ADC-A15B-9D0B33991B1C}" type="presParOf" srcId="{222A89DB-F69E-4D74-B489-B715DA79CFDF}" destId="{219B8C75-FC65-40CD-981E-5F40D25EEF9F}" srcOrd="0" destOrd="0" presId="urn:microsoft.com/office/officeart/2018/5/layout/IconLeafLabelList"/>
    <dgm:cxn modelId="{36E090CC-4A95-4087-9882-A581A7B1D473}" type="presParOf" srcId="{222A89DB-F69E-4D74-B489-B715DA79CFDF}" destId="{593151B4-8D91-4095-9F72-AD7614038159}" srcOrd="1" destOrd="0" presId="urn:microsoft.com/office/officeart/2018/5/layout/IconLeafLabelList"/>
    <dgm:cxn modelId="{DB5B2579-6CF9-4F4B-A355-973EFBBF2D48}" type="presParOf" srcId="{222A89DB-F69E-4D74-B489-B715DA79CFDF}" destId="{D04E91F4-F9FB-42EC-BA45-D3E8DDCEDEC6}" srcOrd="2" destOrd="0" presId="urn:microsoft.com/office/officeart/2018/5/layout/IconLeafLabelList"/>
    <dgm:cxn modelId="{5B14EFF7-394B-4EA5-9A52-7D58413986F9}" type="presParOf" srcId="{222A89DB-F69E-4D74-B489-B715DA79CFDF}" destId="{80B60B95-2DE5-4A59-8B9B-8C843991E829}" srcOrd="3" destOrd="0" presId="urn:microsoft.com/office/officeart/2018/5/layout/IconLeafLabelList"/>
    <dgm:cxn modelId="{9F36D319-EB5F-4BFA-BC8D-2F31F85DEE68}" type="presParOf" srcId="{578FA9E7-F255-4BB6-B508-5476BCDE401E}" destId="{EF3F04A2-0F22-43B3-A499-E433F1AA2D23}" srcOrd="1" destOrd="0" presId="urn:microsoft.com/office/officeart/2018/5/layout/IconLeafLabelList"/>
    <dgm:cxn modelId="{7FB504D6-6764-4557-BAD7-0DC9000920D1}" type="presParOf" srcId="{578FA9E7-F255-4BB6-B508-5476BCDE401E}" destId="{6573534F-7CCA-4927-9226-626A045CFF04}" srcOrd="2" destOrd="0" presId="urn:microsoft.com/office/officeart/2018/5/layout/IconLeafLabelList"/>
    <dgm:cxn modelId="{9B002FF1-423F-4FE0-809E-96F47FF59686}" type="presParOf" srcId="{6573534F-7CCA-4927-9226-626A045CFF04}" destId="{528A8DBC-7BB9-4D9E-B2AA-C4ADFA277E49}" srcOrd="0" destOrd="0" presId="urn:microsoft.com/office/officeart/2018/5/layout/IconLeafLabelList"/>
    <dgm:cxn modelId="{F560F5BE-F252-45D4-A8C4-1DD87CFD4DF1}" type="presParOf" srcId="{6573534F-7CCA-4927-9226-626A045CFF04}" destId="{A1479433-416B-4F0B-96A6-C47AD478A50B}" srcOrd="1" destOrd="0" presId="urn:microsoft.com/office/officeart/2018/5/layout/IconLeafLabelList"/>
    <dgm:cxn modelId="{1BAAFB14-AE49-4341-814E-12359A5596DB}" type="presParOf" srcId="{6573534F-7CCA-4927-9226-626A045CFF04}" destId="{4456627D-B904-4238-BBBD-D07DCD27F940}" srcOrd="2" destOrd="0" presId="urn:microsoft.com/office/officeart/2018/5/layout/IconLeafLabelList"/>
    <dgm:cxn modelId="{D0CF4AAF-8B91-4623-9CBF-CFDE0BE8AEAF}" type="presParOf" srcId="{6573534F-7CCA-4927-9226-626A045CFF04}" destId="{0495B2E1-D7F0-4B36-9448-66E1E68EA352}" srcOrd="3" destOrd="0" presId="urn:microsoft.com/office/officeart/2018/5/layout/IconLeafLabelList"/>
    <dgm:cxn modelId="{F68E4F84-68DF-4568-ADE7-D39363263485}" type="presParOf" srcId="{578FA9E7-F255-4BB6-B508-5476BCDE401E}" destId="{684F272D-0549-4E46-A57E-D8B4B36A374D}" srcOrd="3" destOrd="0" presId="urn:microsoft.com/office/officeart/2018/5/layout/IconLeafLabelList"/>
    <dgm:cxn modelId="{B030E19C-D780-41D1-B78F-A7C9CB076F91}" type="presParOf" srcId="{578FA9E7-F255-4BB6-B508-5476BCDE401E}" destId="{57B88557-2721-4CB8-A5E1-CC1A61D88A62}" srcOrd="4" destOrd="0" presId="urn:microsoft.com/office/officeart/2018/5/layout/IconLeafLabelList"/>
    <dgm:cxn modelId="{22D57DB5-4BF5-4320-B242-991C4A08CB1C}" type="presParOf" srcId="{57B88557-2721-4CB8-A5E1-CC1A61D88A62}" destId="{6798A0BB-3E90-4969-B5B4-BA70FDE68306}" srcOrd="0" destOrd="0" presId="urn:microsoft.com/office/officeart/2018/5/layout/IconLeafLabelList"/>
    <dgm:cxn modelId="{EE9955C6-8B34-46F6-A8E6-23108EC314DA}" type="presParOf" srcId="{57B88557-2721-4CB8-A5E1-CC1A61D88A62}" destId="{1257B278-2AB4-4994-9159-894867450DC4}" srcOrd="1" destOrd="0" presId="urn:microsoft.com/office/officeart/2018/5/layout/IconLeafLabelList"/>
    <dgm:cxn modelId="{7E98EBA3-7674-4E5A-9C17-320048D8FFCA}" type="presParOf" srcId="{57B88557-2721-4CB8-A5E1-CC1A61D88A62}" destId="{8E5FF4E7-B4C6-4483-8F44-D083C0C34BEA}" srcOrd="2" destOrd="0" presId="urn:microsoft.com/office/officeart/2018/5/layout/IconLeafLabelList"/>
    <dgm:cxn modelId="{E1525FB8-0629-44A0-8147-9F45459F3F61}" type="presParOf" srcId="{57B88557-2721-4CB8-A5E1-CC1A61D88A62}" destId="{70F2FBB3-8465-4487-8C77-31ECD095CB5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1EF8B5C-5C24-46D6-9336-7AC8F7F6069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F809FA1-42F3-41BF-A660-C0F23291BB1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Listen</a:t>
          </a:r>
        </a:p>
      </dgm:t>
    </dgm:pt>
    <dgm:pt modelId="{109493A0-4497-456B-95D1-24C75CC1E30C}" type="parTrans" cxnId="{C94D6E86-4873-464A-822E-2B479B7BE92D}">
      <dgm:prSet/>
      <dgm:spPr/>
      <dgm:t>
        <a:bodyPr/>
        <a:lstStyle/>
        <a:p>
          <a:endParaRPr lang="en-US"/>
        </a:p>
      </dgm:t>
    </dgm:pt>
    <dgm:pt modelId="{0182251F-9C9E-42D6-B6B6-DCA5014D39C5}" type="sibTrans" cxnId="{C94D6E86-4873-464A-822E-2B479B7BE92D}">
      <dgm:prSet/>
      <dgm:spPr/>
      <dgm:t>
        <a:bodyPr/>
        <a:lstStyle/>
        <a:p>
          <a:endParaRPr lang="en-US"/>
        </a:p>
      </dgm:t>
    </dgm:pt>
    <dgm:pt modelId="{55894C04-8255-4BE9-9B9C-373A24737F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Scope</a:t>
          </a:r>
        </a:p>
      </dgm:t>
    </dgm:pt>
    <dgm:pt modelId="{95D78F1D-D0EF-4CA3-BFEE-B620438E9EA4}" type="parTrans" cxnId="{0137D189-0197-4DCC-A603-799BDE23D5C4}">
      <dgm:prSet/>
      <dgm:spPr/>
      <dgm:t>
        <a:bodyPr/>
        <a:lstStyle/>
        <a:p>
          <a:endParaRPr lang="en-US"/>
        </a:p>
      </dgm:t>
    </dgm:pt>
    <dgm:pt modelId="{FDA8BE49-E833-48BE-B5CE-F7B421BB7911}" type="sibTrans" cxnId="{0137D189-0197-4DCC-A603-799BDE23D5C4}">
      <dgm:prSet/>
      <dgm:spPr/>
      <dgm:t>
        <a:bodyPr/>
        <a:lstStyle/>
        <a:p>
          <a:endParaRPr lang="en-US"/>
        </a:p>
      </dgm:t>
    </dgm:pt>
    <dgm:pt modelId="{DC65941A-E341-4E42-A967-F024CFB67FC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cs typeface="Calibri"/>
            </a:rPr>
            <a:t>Link + Network</a:t>
          </a:r>
          <a:endParaRPr lang="en-US"/>
        </a:p>
      </dgm:t>
    </dgm:pt>
    <dgm:pt modelId="{79347E99-7455-4AF9-ADE2-66A80A07EE48}" type="parTrans" cxnId="{CD3E3623-88E9-4778-A63C-E465A0951844}">
      <dgm:prSet/>
      <dgm:spPr/>
      <dgm:t>
        <a:bodyPr/>
        <a:lstStyle/>
        <a:p>
          <a:endParaRPr lang="en-US"/>
        </a:p>
      </dgm:t>
    </dgm:pt>
    <dgm:pt modelId="{EBBAFEDE-25E1-4B8B-AF4D-6E3AEA3589D3}" type="sibTrans" cxnId="{CD3E3623-88E9-4778-A63C-E465A0951844}">
      <dgm:prSet/>
      <dgm:spPr/>
      <dgm:t>
        <a:bodyPr/>
        <a:lstStyle/>
        <a:p>
          <a:endParaRPr lang="en-US"/>
        </a:p>
      </dgm:t>
    </dgm:pt>
    <dgm:pt modelId="{83639465-EB0B-4D44-8E78-5216D224A46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Facilitate</a:t>
          </a:r>
        </a:p>
      </dgm:t>
    </dgm:pt>
    <dgm:pt modelId="{833798B3-F40B-4273-B1D5-91E6ADBB81AE}" type="parTrans" cxnId="{5F280EFD-6693-428A-9718-36BD674AA740}">
      <dgm:prSet/>
      <dgm:spPr/>
      <dgm:t>
        <a:bodyPr/>
        <a:lstStyle/>
        <a:p>
          <a:endParaRPr lang="en-US"/>
        </a:p>
      </dgm:t>
    </dgm:pt>
    <dgm:pt modelId="{C0A8E3C5-077B-46A6-B41D-1DF8464F0752}" type="sibTrans" cxnId="{5F280EFD-6693-428A-9718-36BD674AA740}">
      <dgm:prSet/>
      <dgm:spPr/>
      <dgm:t>
        <a:bodyPr/>
        <a:lstStyle/>
        <a:p>
          <a:endParaRPr lang="en-US"/>
        </a:p>
      </dgm:t>
    </dgm:pt>
    <dgm:pt modelId="{7AF3256C-522F-492F-A8A4-A6A643BC74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Organise training</a:t>
          </a:r>
        </a:p>
      </dgm:t>
    </dgm:pt>
    <dgm:pt modelId="{DED18D59-FBBB-4D46-BD13-2B24B186C2C8}" type="parTrans" cxnId="{A99F39B2-ABCD-47F8-B2FA-B735AFD30D82}">
      <dgm:prSet/>
      <dgm:spPr/>
      <dgm:t>
        <a:bodyPr/>
        <a:lstStyle/>
        <a:p>
          <a:endParaRPr lang="en-US"/>
        </a:p>
      </dgm:t>
    </dgm:pt>
    <dgm:pt modelId="{513C621C-5B91-496A-8284-B318215460FC}" type="sibTrans" cxnId="{A99F39B2-ABCD-47F8-B2FA-B735AFD30D82}">
      <dgm:prSet/>
      <dgm:spPr/>
      <dgm:t>
        <a:bodyPr/>
        <a:lstStyle/>
        <a:p>
          <a:endParaRPr lang="en-US"/>
        </a:p>
      </dgm:t>
    </dgm:pt>
    <dgm:pt modelId="{C27FF214-1610-47B2-958F-0E234569F94B}" type="pres">
      <dgm:prSet presAssocID="{41EF8B5C-5C24-46D6-9336-7AC8F7F6069C}" presName="root" presStyleCnt="0">
        <dgm:presLayoutVars>
          <dgm:dir/>
          <dgm:resizeHandles val="exact"/>
        </dgm:presLayoutVars>
      </dgm:prSet>
      <dgm:spPr/>
    </dgm:pt>
    <dgm:pt modelId="{77DB1DF5-48B3-457D-94C1-1C1C5FA0C3C8}" type="pres">
      <dgm:prSet presAssocID="{7F809FA1-42F3-41BF-A660-C0F23291BB1E}" presName="compNode" presStyleCnt="0"/>
      <dgm:spPr/>
    </dgm:pt>
    <dgm:pt modelId="{ACF55421-D47B-4460-BE54-A698645C223B}" type="pres">
      <dgm:prSet presAssocID="{7F809FA1-42F3-41BF-A660-C0F23291BB1E}" presName="bgRect" presStyleLbl="bgShp" presStyleIdx="0" presStyleCnt="5"/>
      <dgm:spPr/>
    </dgm:pt>
    <dgm:pt modelId="{E40EA7E0-EF44-4516-ACA7-C4617694BB7A}" type="pres">
      <dgm:prSet presAssocID="{7F809FA1-42F3-41BF-A660-C0F23291BB1E}" presName="iconRect" presStyleLbl="nod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65DCF506-99D8-4959-AA7E-1EFF3ACA6268}" type="pres">
      <dgm:prSet presAssocID="{7F809FA1-42F3-41BF-A660-C0F23291BB1E}" presName="spaceRect" presStyleCnt="0"/>
      <dgm:spPr/>
    </dgm:pt>
    <dgm:pt modelId="{E00EC913-8E12-4D2C-956A-1509666497AD}" type="pres">
      <dgm:prSet presAssocID="{7F809FA1-42F3-41BF-A660-C0F23291BB1E}" presName="parTx" presStyleLbl="revTx" presStyleIdx="0" presStyleCnt="5">
        <dgm:presLayoutVars>
          <dgm:chMax val="0"/>
          <dgm:chPref val="0"/>
        </dgm:presLayoutVars>
      </dgm:prSet>
      <dgm:spPr/>
    </dgm:pt>
    <dgm:pt modelId="{AB9576B9-1098-4C34-91C3-D841941EF627}" type="pres">
      <dgm:prSet presAssocID="{0182251F-9C9E-42D6-B6B6-DCA5014D39C5}" presName="sibTrans" presStyleCnt="0"/>
      <dgm:spPr/>
    </dgm:pt>
    <dgm:pt modelId="{389C6A7F-3FBA-4482-A12D-317925A9B9D4}" type="pres">
      <dgm:prSet presAssocID="{55894C04-8255-4BE9-9B9C-373A24737F70}" presName="compNode" presStyleCnt="0"/>
      <dgm:spPr/>
    </dgm:pt>
    <dgm:pt modelId="{8D11CC6F-41CF-409C-A903-E5686D2BEDA1}" type="pres">
      <dgm:prSet presAssocID="{55894C04-8255-4BE9-9B9C-373A24737F70}" presName="bgRect" presStyleLbl="bgShp" presStyleIdx="1" presStyleCnt="5"/>
      <dgm:spPr/>
    </dgm:pt>
    <dgm:pt modelId="{CF675D1F-3733-47FD-83F6-497934C64CF3}" type="pres">
      <dgm:prSet presAssocID="{55894C04-8255-4BE9-9B9C-373A24737F70}" presName="iconRect" presStyleLbl="node1" presStyleIdx="1" presStyleCnt="5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D011F54-AFE7-4E36-AAF0-FF1982648B11}" type="pres">
      <dgm:prSet presAssocID="{55894C04-8255-4BE9-9B9C-373A24737F70}" presName="spaceRect" presStyleCnt="0"/>
      <dgm:spPr/>
    </dgm:pt>
    <dgm:pt modelId="{F61A06BE-D8AC-443A-ADEF-B859518212EA}" type="pres">
      <dgm:prSet presAssocID="{55894C04-8255-4BE9-9B9C-373A24737F70}" presName="parTx" presStyleLbl="revTx" presStyleIdx="1" presStyleCnt="5">
        <dgm:presLayoutVars>
          <dgm:chMax val="0"/>
          <dgm:chPref val="0"/>
        </dgm:presLayoutVars>
      </dgm:prSet>
      <dgm:spPr/>
    </dgm:pt>
    <dgm:pt modelId="{181FD801-1048-4A7C-B879-702D27453C56}" type="pres">
      <dgm:prSet presAssocID="{FDA8BE49-E833-48BE-B5CE-F7B421BB7911}" presName="sibTrans" presStyleCnt="0"/>
      <dgm:spPr/>
    </dgm:pt>
    <dgm:pt modelId="{41CE7A80-2038-485B-8F0E-31670D6BA1F4}" type="pres">
      <dgm:prSet presAssocID="{DC65941A-E341-4E42-A967-F024CFB67FC0}" presName="compNode" presStyleCnt="0"/>
      <dgm:spPr/>
    </dgm:pt>
    <dgm:pt modelId="{4B3C9561-9887-4E92-8101-ACEF0D6B5FB0}" type="pres">
      <dgm:prSet presAssocID="{DC65941A-E341-4E42-A967-F024CFB67FC0}" presName="bgRect" presStyleLbl="bgShp" presStyleIdx="2" presStyleCnt="5"/>
      <dgm:spPr/>
    </dgm:pt>
    <dgm:pt modelId="{C45C13B2-76C3-417C-BCC6-BC59B0A7846D}" type="pres">
      <dgm:prSet presAssocID="{DC65941A-E341-4E42-A967-F024CFB67FC0}" presName="iconRect" presStyleLbl="node1" presStyleIdx="2" presStyleCnt="5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E0B6919D-AD44-405A-850C-B86432DBC434}" type="pres">
      <dgm:prSet presAssocID="{DC65941A-E341-4E42-A967-F024CFB67FC0}" presName="spaceRect" presStyleCnt="0"/>
      <dgm:spPr/>
    </dgm:pt>
    <dgm:pt modelId="{6F4C41DC-D71D-45DA-ABFC-05B8C71B455E}" type="pres">
      <dgm:prSet presAssocID="{DC65941A-E341-4E42-A967-F024CFB67FC0}" presName="parTx" presStyleLbl="revTx" presStyleIdx="2" presStyleCnt="5">
        <dgm:presLayoutVars>
          <dgm:chMax val="0"/>
          <dgm:chPref val="0"/>
        </dgm:presLayoutVars>
      </dgm:prSet>
      <dgm:spPr/>
    </dgm:pt>
    <dgm:pt modelId="{30602400-6A64-4469-B027-8665395DC259}" type="pres">
      <dgm:prSet presAssocID="{EBBAFEDE-25E1-4B8B-AF4D-6E3AEA3589D3}" presName="sibTrans" presStyleCnt="0"/>
      <dgm:spPr/>
    </dgm:pt>
    <dgm:pt modelId="{39F81DD6-37C1-452A-BE37-EDB57E9D761B}" type="pres">
      <dgm:prSet presAssocID="{83639465-EB0B-4D44-8E78-5216D224A465}" presName="compNode" presStyleCnt="0"/>
      <dgm:spPr/>
    </dgm:pt>
    <dgm:pt modelId="{69089C33-BFB4-4CDB-B6E4-D9B019AFE82B}" type="pres">
      <dgm:prSet presAssocID="{83639465-EB0B-4D44-8E78-5216D224A465}" presName="bgRect" presStyleLbl="bgShp" presStyleIdx="3" presStyleCnt="5"/>
      <dgm:spPr/>
    </dgm:pt>
    <dgm:pt modelId="{BFCC3EF9-B404-4567-A76F-93342CA01147}" type="pres">
      <dgm:prSet presAssocID="{83639465-EB0B-4D44-8E78-5216D224A465}" presName="iconRect" presStyleLbl="node1" presStyleIdx="3" presStyleCnt="5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015B5761-6CC0-4C20-9AA6-8C75BE5520BA}" type="pres">
      <dgm:prSet presAssocID="{83639465-EB0B-4D44-8E78-5216D224A465}" presName="spaceRect" presStyleCnt="0"/>
      <dgm:spPr/>
    </dgm:pt>
    <dgm:pt modelId="{4421387F-F2C8-4AFA-8A51-8C178E6E0A9C}" type="pres">
      <dgm:prSet presAssocID="{83639465-EB0B-4D44-8E78-5216D224A465}" presName="parTx" presStyleLbl="revTx" presStyleIdx="3" presStyleCnt="5">
        <dgm:presLayoutVars>
          <dgm:chMax val="0"/>
          <dgm:chPref val="0"/>
        </dgm:presLayoutVars>
      </dgm:prSet>
      <dgm:spPr/>
    </dgm:pt>
    <dgm:pt modelId="{022179CD-CB5D-4B30-8C58-581D265D175D}" type="pres">
      <dgm:prSet presAssocID="{C0A8E3C5-077B-46A6-B41D-1DF8464F0752}" presName="sibTrans" presStyleCnt="0"/>
      <dgm:spPr/>
    </dgm:pt>
    <dgm:pt modelId="{2CC38608-26D4-49C7-9CF6-1C76002C2650}" type="pres">
      <dgm:prSet presAssocID="{7AF3256C-522F-492F-A8A4-A6A643BC74CB}" presName="compNode" presStyleCnt="0"/>
      <dgm:spPr/>
    </dgm:pt>
    <dgm:pt modelId="{CB8C39B8-60BB-4BB6-9703-2A11D1E9BA8E}" type="pres">
      <dgm:prSet presAssocID="{7AF3256C-522F-492F-A8A4-A6A643BC74CB}" presName="bgRect" presStyleLbl="bgShp" presStyleIdx="4" presStyleCnt="5"/>
      <dgm:spPr/>
    </dgm:pt>
    <dgm:pt modelId="{AA54749C-7ECC-492F-BF6A-023B17F616F6}" type="pres">
      <dgm:prSet presAssocID="{7AF3256C-522F-492F-A8A4-A6A643BC74CB}" presName="iconRect" presStyleLbl="node1" presStyleIdx="4" presStyleCnt="5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351D407-D222-4B7A-8A7C-D06D366A2053}" type="pres">
      <dgm:prSet presAssocID="{7AF3256C-522F-492F-A8A4-A6A643BC74CB}" presName="spaceRect" presStyleCnt="0"/>
      <dgm:spPr/>
    </dgm:pt>
    <dgm:pt modelId="{7D398134-C97F-45BB-9E92-90BD0177135A}" type="pres">
      <dgm:prSet presAssocID="{7AF3256C-522F-492F-A8A4-A6A643BC74C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A896620-4970-4B18-AF62-90B9F858F778}" type="presOf" srcId="{7AF3256C-522F-492F-A8A4-A6A643BC74CB}" destId="{7D398134-C97F-45BB-9E92-90BD0177135A}" srcOrd="0" destOrd="0" presId="urn:microsoft.com/office/officeart/2018/2/layout/IconVerticalSolidList"/>
    <dgm:cxn modelId="{CD3E3623-88E9-4778-A63C-E465A0951844}" srcId="{41EF8B5C-5C24-46D6-9336-7AC8F7F6069C}" destId="{DC65941A-E341-4E42-A967-F024CFB67FC0}" srcOrd="2" destOrd="0" parTransId="{79347E99-7455-4AF9-ADE2-66A80A07EE48}" sibTransId="{EBBAFEDE-25E1-4B8B-AF4D-6E3AEA3589D3}"/>
    <dgm:cxn modelId="{62944A2D-2295-42BD-BB56-B025D899E4A8}" type="presOf" srcId="{DC65941A-E341-4E42-A967-F024CFB67FC0}" destId="{6F4C41DC-D71D-45DA-ABFC-05B8C71B455E}" srcOrd="0" destOrd="0" presId="urn:microsoft.com/office/officeart/2018/2/layout/IconVerticalSolidList"/>
    <dgm:cxn modelId="{697AD33B-D9D7-4E59-A8E6-236A5A58743B}" type="presOf" srcId="{83639465-EB0B-4D44-8E78-5216D224A465}" destId="{4421387F-F2C8-4AFA-8A51-8C178E6E0A9C}" srcOrd="0" destOrd="0" presId="urn:microsoft.com/office/officeart/2018/2/layout/IconVerticalSolidList"/>
    <dgm:cxn modelId="{C9F39A46-03E4-455C-B6CD-F63172629DD8}" type="presOf" srcId="{7F809FA1-42F3-41BF-A660-C0F23291BB1E}" destId="{E00EC913-8E12-4D2C-956A-1509666497AD}" srcOrd="0" destOrd="0" presId="urn:microsoft.com/office/officeart/2018/2/layout/IconVerticalSolidList"/>
    <dgm:cxn modelId="{C94D6E86-4873-464A-822E-2B479B7BE92D}" srcId="{41EF8B5C-5C24-46D6-9336-7AC8F7F6069C}" destId="{7F809FA1-42F3-41BF-A660-C0F23291BB1E}" srcOrd="0" destOrd="0" parTransId="{109493A0-4497-456B-95D1-24C75CC1E30C}" sibTransId="{0182251F-9C9E-42D6-B6B6-DCA5014D39C5}"/>
    <dgm:cxn modelId="{0137D189-0197-4DCC-A603-799BDE23D5C4}" srcId="{41EF8B5C-5C24-46D6-9336-7AC8F7F6069C}" destId="{55894C04-8255-4BE9-9B9C-373A24737F70}" srcOrd="1" destOrd="0" parTransId="{95D78F1D-D0EF-4CA3-BFEE-B620438E9EA4}" sibTransId="{FDA8BE49-E833-48BE-B5CE-F7B421BB7911}"/>
    <dgm:cxn modelId="{887E2996-DE27-4F63-8C7A-0E247643DFAD}" type="presOf" srcId="{55894C04-8255-4BE9-9B9C-373A24737F70}" destId="{F61A06BE-D8AC-443A-ADEF-B859518212EA}" srcOrd="0" destOrd="0" presId="urn:microsoft.com/office/officeart/2018/2/layout/IconVerticalSolidList"/>
    <dgm:cxn modelId="{3AB1599E-7322-451A-8CA2-6262A480B6CC}" type="presOf" srcId="{41EF8B5C-5C24-46D6-9336-7AC8F7F6069C}" destId="{C27FF214-1610-47B2-958F-0E234569F94B}" srcOrd="0" destOrd="0" presId="urn:microsoft.com/office/officeart/2018/2/layout/IconVerticalSolidList"/>
    <dgm:cxn modelId="{A99F39B2-ABCD-47F8-B2FA-B735AFD30D82}" srcId="{41EF8B5C-5C24-46D6-9336-7AC8F7F6069C}" destId="{7AF3256C-522F-492F-A8A4-A6A643BC74CB}" srcOrd="4" destOrd="0" parTransId="{DED18D59-FBBB-4D46-BD13-2B24B186C2C8}" sibTransId="{513C621C-5B91-496A-8284-B318215460FC}"/>
    <dgm:cxn modelId="{5F280EFD-6693-428A-9718-36BD674AA740}" srcId="{41EF8B5C-5C24-46D6-9336-7AC8F7F6069C}" destId="{83639465-EB0B-4D44-8E78-5216D224A465}" srcOrd="3" destOrd="0" parTransId="{833798B3-F40B-4273-B1D5-91E6ADBB81AE}" sibTransId="{C0A8E3C5-077B-46A6-B41D-1DF8464F0752}"/>
    <dgm:cxn modelId="{83F2CB3A-0B3C-4873-A3B8-FE2E47FAC060}" type="presParOf" srcId="{C27FF214-1610-47B2-958F-0E234569F94B}" destId="{77DB1DF5-48B3-457D-94C1-1C1C5FA0C3C8}" srcOrd="0" destOrd="0" presId="urn:microsoft.com/office/officeart/2018/2/layout/IconVerticalSolidList"/>
    <dgm:cxn modelId="{FE16224B-EC19-482D-8C79-E933435AC2F7}" type="presParOf" srcId="{77DB1DF5-48B3-457D-94C1-1C1C5FA0C3C8}" destId="{ACF55421-D47B-4460-BE54-A698645C223B}" srcOrd="0" destOrd="0" presId="urn:microsoft.com/office/officeart/2018/2/layout/IconVerticalSolidList"/>
    <dgm:cxn modelId="{E7483ED1-25D0-480D-A6CD-2309E2E65BAC}" type="presParOf" srcId="{77DB1DF5-48B3-457D-94C1-1C1C5FA0C3C8}" destId="{E40EA7E0-EF44-4516-ACA7-C4617694BB7A}" srcOrd="1" destOrd="0" presId="urn:microsoft.com/office/officeart/2018/2/layout/IconVerticalSolidList"/>
    <dgm:cxn modelId="{0891B1FD-BEB6-4646-BCA6-B2B0EEBB2BAA}" type="presParOf" srcId="{77DB1DF5-48B3-457D-94C1-1C1C5FA0C3C8}" destId="{65DCF506-99D8-4959-AA7E-1EFF3ACA6268}" srcOrd="2" destOrd="0" presId="urn:microsoft.com/office/officeart/2018/2/layout/IconVerticalSolidList"/>
    <dgm:cxn modelId="{407FEA33-2F89-43E6-8569-254AEDE59E86}" type="presParOf" srcId="{77DB1DF5-48B3-457D-94C1-1C1C5FA0C3C8}" destId="{E00EC913-8E12-4D2C-956A-1509666497AD}" srcOrd="3" destOrd="0" presId="urn:microsoft.com/office/officeart/2018/2/layout/IconVerticalSolidList"/>
    <dgm:cxn modelId="{92F0BC3E-0932-4FC3-909D-34409D26FE3B}" type="presParOf" srcId="{C27FF214-1610-47B2-958F-0E234569F94B}" destId="{AB9576B9-1098-4C34-91C3-D841941EF627}" srcOrd="1" destOrd="0" presId="urn:microsoft.com/office/officeart/2018/2/layout/IconVerticalSolidList"/>
    <dgm:cxn modelId="{26E25254-77D1-4317-8693-F3EA7FC4D5D9}" type="presParOf" srcId="{C27FF214-1610-47B2-958F-0E234569F94B}" destId="{389C6A7F-3FBA-4482-A12D-317925A9B9D4}" srcOrd="2" destOrd="0" presId="urn:microsoft.com/office/officeart/2018/2/layout/IconVerticalSolidList"/>
    <dgm:cxn modelId="{8E4C01FF-9172-4A5A-8CFE-3315B201581E}" type="presParOf" srcId="{389C6A7F-3FBA-4482-A12D-317925A9B9D4}" destId="{8D11CC6F-41CF-409C-A903-E5686D2BEDA1}" srcOrd="0" destOrd="0" presId="urn:microsoft.com/office/officeart/2018/2/layout/IconVerticalSolidList"/>
    <dgm:cxn modelId="{16542BB4-35B5-4484-A67A-B45E2D0D79B4}" type="presParOf" srcId="{389C6A7F-3FBA-4482-A12D-317925A9B9D4}" destId="{CF675D1F-3733-47FD-83F6-497934C64CF3}" srcOrd="1" destOrd="0" presId="urn:microsoft.com/office/officeart/2018/2/layout/IconVerticalSolidList"/>
    <dgm:cxn modelId="{37D7A28D-DF17-428C-98C2-07D25EE69EF7}" type="presParOf" srcId="{389C6A7F-3FBA-4482-A12D-317925A9B9D4}" destId="{BD011F54-AFE7-4E36-AAF0-FF1982648B11}" srcOrd="2" destOrd="0" presId="urn:microsoft.com/office/officeart/2018/2/layout/IconVerticalSolidList"/>
    <dgm:cxn modelId="{F2324BF2-304A-4EBD-97C3-6EF577084ECD}" type="presParOf" srcId="{389C6A7F-3FBA-4482-A12D-317925A9B9D4}" destId="{F61A06BE-D8AC-443A-ADEF-B859518212EA}" srcOrd="3" destOrd="0" presId="urn:microsoft.com/office/officeart/2018/2/layout/IconVerticalSolidList"/>
    <dgm:cxn modelId="{B3771C88-03D5-4091-894E-28BDB25C1A46}" type="presParOf" srcId="{C27FF214-1610-47B2-958F-0E234569F94B}" destId="{181FD801-1048-4A7C-B879-702D27453C56}" srcOrd="3" destOrd="0" presId="urn:microsoft.com/office/officeart/2018/2/layout/IconVerticalSolidList"/>
    <dgm:cxn modelId="{5422D4ED-0ACE-4D43-9CED-DC24C0DC2481}" type="presParOf" srcId="{C27FF214-1610-47B2-958F-0E234569F94B}" destId="{41CE7A80-2038-485B-8F0E-31670D6BA1F4}" srcOrd="4" destOrd="0" presId="urn:microsoft.com/office/officeart/2018/2/layout/IconVerticalSolidList"/>
    <dgm:cxn modelId="{DA6FF46E-039A-4C0C-81D4-E37AF07126D2}" type="presParOf" srcId="{41CE7A80-2038-485B-8F0E-31670D6BA1F4}" destId="{4B3C9561-9887-4E92-8101-ACEF0D6B5FB0}" srcOrd="0" destOrd="0" presId="urn:microsoft.com/office/officeart/2018/2/layout/IconVerticalSolidList"/>
    <dgm:cxn modelId="{821C87BA-04D0-486A-B380-3B7871870FA1}" type="presParOf" srcId="{41CE7A80-2038-485B-8F0E-31670D6BA1F4}" destId="{C45C13B2-76C3-417C-BCC6-BC59B0A7846D}" srcOrd="1" destOrd="0" presId="urn:microsoft.com/office/officeart/2018/2/layout/IconVerticalSolidList"/>
    <dgm:cxn modelId="{88B73D9E-F2B8-4875-8CC4-57B5E6F0B2B5}" type="presParOf" srcId="{41CE7A80-2038-485B-8F0E-31670D6BA1F4}" destId="{E0B6919D-AD44-405A-850C-B86432DBC434}" srcOrd="2" destOrd="0" presId="urn:microsoft.com/office/officeart/2018/2/layout/IconVerticalSolidList"/>
    <dgm:cxn modelId="{FE88B97E-AC85-4E77-AF37-A89187E6EC40}" type="presParOf" srcId="{41CE7A80-2038-485B-8F0E-31670D6BA1F4}" destId="{6F4C41DC-D71D-45DA-ABFC-05B8C71B455E}" srcOrd="3" destOrd="0" presId="urn:microsoft.com/office/officeart/2018/2/layout/IconVerticalSolidList"/>
    <dgm:cxn modelId="{A609AFC3-AB1E-42D2-B9DD-B7D362F90C52}" type="presParOf" srcId="{C27FF214-1610-47B2-958F-0E234569F94B}" destId="{30602400-6A64-4469-B027-8665395DC259}" srcOrd="5" destOrd="0" presId="urn:microsoft.com/office/officeart/2018/2/layout/IconVerticalSolidList"/>
    <dgm:cxn modelId="{E8C108ED-9EB0-453E-BC68-BB0DAF2B71DF}" type="presParOf" srcId="{C27FF214-1610-47B2-958F-0E234569F94B}" destId="{39F81DD6-37C1-452A-BE37-EDB57E9D761B}" srcOrd="6" destOrd="0" presId="urn:microsoft.com/office/officeart/2018/2/layout/IconVerticalSolidList"/>
    <dgm:cxn modelId="{BAAB8F16-B457-4C98-A060-A13B87072724}" type="presParOf" srcId="{39F81DD6-37C1-452A-BE37-EDB57E9D761B}" destId="{69089C33-BFB4-4CDB-B6E4-D9B019AFE82B}" srcOrd="0" destOrd="0" presId="urn:microsoft.com/office/officeart/2018/2/layout/IconVerticalSolidList"/>
    <dgm:cxn modelId="{886606F1-F95D-4BF4-85BA-DB99A97B18BB}" type="presParOf" srcId="{39F81DD6-37C1-452A-BE37-EDB57E9D761B}" destId="{BFCC3EF9-B404-4567-A76F-93342CA01147}" srcOrd="1" destOrd="0" presId="urn:microsoft.com/office/officeart/2018/2/layout/IconVerticalSolidList"/>
    <dgm:cxn modelId="{8B189DD5-7C0E-40E4-8FD8-50D84FAD3511}" type="presParOf" srcId="{39F81DD6-37C1-452A-BE37-EDB57E9D761B}" destId="{015B5761-6CC0-4C20-9AA6-8C75BE5520BA}" srcOrd="2" destOrd="0" presId="urn:microsoft.com/office/officeart/2018/2/layout/IconVerticalSolidList"/>
    <dgm:cxn modelId="{DEE8558B-785A-4CB5-B3AC-9A7DD9154DF9}" type="presParOf" srcId="{39F81DD6-37C1-452A-BE37-EDB57E9D761B}" destId="{4421387F-F2C8-4AFA-8A51-8C178E6E0A9C}" srcOrd="3" destOrd="0" presId="urn:microsoft.com/office/officeart/2018/2/layout/IconVerticalSolidList"/>
    <dgm:cxn modelId="{5975882C-8B01-4A6D-83C1-B53A12905BE8}" type="presParOf" srcId="{C27FF214-1610-47B2-958F-0E234569F94B}" destId="{022179CD-CB5D-4B30-8C58-581D265D175D}" srcOrd="7" destOrd="0" presId="urn:microsoft.com/office/officeart/2018/2/layout/IconVerticalSolidList"/>
    <dgm:cxn modelId="{04BAA2B8-A495-40CF-B889-8B71028FD7C1}" type="presParOf" srcId="{C27FF214-1610-47B2-958F-0E234569F94B}" destId="{2CC38608-26D4-49C7-9CF6-1C76002C2650}" srcOrd="8" destOrd="0" presId="urn:microsoft.com/office/officeart/2018/2/layout/IconVerticalSolidList"/>
    <dgm:cxn modelId="{F84FC584-2FC2-4429-82BB-C273F19748CE}" type="presParOf" srcId="{2CC38608-26D4-49C7-9CF6-1C76002C2650}" destId="{CB8C39B8-60BB-4BB6-9703-2A11D1E9BA8E}" srcOrd="0" destOrd="0" presId="urn:microsoft.com/office/officeart/2018/2/layout/IconVerticalSolidList"/>
    <dgm:cxn modelId="{687E6A6F-A01E-45D8-B8EC-B1E75C8F0EBC}" type="presParOf" srcId="{2CC38608-26D4-49C7-9CF6-1C76002C2650}" destId="{AA54749C-7ECC-492F-BF6A-023B17F616F6}" srcOrd="1" destOrd="0" presId="urn:microsoft.com/office/officeart/2018/2/layout/IconVerticalSolidList"/>
    <dgm:cxn modelId="{F8C11C63-B9F0-43F9-9184-EFAAF93B5E65}" type="presParOf" srcId="{2CC38608-26D4-49C7-9CF6-1C76002C2650}" destId="{6351D407-D222-4B7A-8A7C-D06D366A2053}" srcOrd="2" destOrd="0" presId="urn:microsoft.com/office/officeart/2018/2/layout/IconVerticalSolidList"/>
    <dgm:cxn modelId="{5DA8E369-9AAC-495A-A59F-27A1F87C17AC}" type="presParOf" srcId="{2CC38608-26D4-49C7-9CF6-1C76002C2650}" destId="{7D398134-C97F-45BB-9E92-90BD017713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DE4AE60-2AD3-4049-A1D1-2E7E3357335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BDF310D-F6D0-4D4E-9EFB-AFD9EFEF4646}">
      <dgm:prSet/>
      <dgm:spPr/>
      <dgm:t>
        <a:bodyPr/>
        <a:lstStyle/>
        <a:p>
          <a:r>
            <a:rPr lang="en-GB"/>
            <a:t>1. Establish sense of urgency</a:t>
          </a:r>
          <a:endParaRPr lang="en-US"/>
        </a:p>
      </dgm:t>
    </dgm:pt>
    <dgm:pt modelId="{03DCA184-A1C8-47CF-B4BA-EB56CF02138C}" type="parTrans" cxnId="{3BFA99A8-89BC-4495-BD7A-3663816D7707}">
      <dgm:prSet/>
      <dgm:spPr/>
      <dgm:t>
        <a:bodyPr/>
        <a:lstStyle/>
        <a:p>
          <a:endParaRPr lang="en-US"/>
        </a:p>
      </dgm:t>
    </dgm:pt>
    <dgm:pt modelId="{C79AEEE3-855F-4141-BE65-503DDF6598A2}" type="sibTrans" cxnId="{3BFA99A8-89BC-4495-BD7A-3663816D7707}">
      <dgm:prSet/>
      <dgm:spPr/>
      <dgm:t>
        <a:bodyPr/>
        <a:lstStyle/>
        <a:p>
          <a:endParaRPr lang="en-US"/>
        </a:p>
      </dgm:t>
    </dgm:pt>
    <dgm:pt modelId="{E68DA226-E782-4754-A5C4-B6824F3C5142}">
      <dgm:prSet/>
      <dgm:spPr/>
      <dgm:t>
        <a:bodyPr/>
        <a:lstStyle/>
        <a:p>
          <a:r>
            <a:rPr lang="en-GB"/>
            <a:t>2. Build guiding teams</a:t>
          </a:r>
          <a:endParaRPr lang="en-US"/>
        </a:p>
      </dgm:t>
    </dgm:pt>
    <dgm:pt modelId="{B7E94F77-8B16-4039-89CC-571958D1195A}" type="parTrans" cxnId="{CFDB300A-45BB-437B-9E00-E0FA1DC7E966}">
      <dgm:prSet/>
      <dgm:spPr/>
      <dgm:t>
        <a:bodyPr/>
        <a:lstStyle/>
        <a:p>
          <a:endParaRPr lang="en-US"/>
        </a:p>
      </dgm:t>
    </dgm:pt>
    <dgm:pt modelId="{E82214E7-D8B4-422B-9546-E8AE1641708D}" type="sibTrans" cxnId="{CFDB300A-45BB-437B-9E00-E0FA1DC7E966}">
      <dgm:prSet/>
      <dgm:spPr/>
      <dgm:t>
        <a:bodyPr/>
        <a:lstStyle/>
        <a:p>
          <a:endParaRPr lang="en-US"/>
        </a:p>
      </dgm:t>
    </dgm:pt>
    <dgm:pt modelId="{77576997-1EE0-4535-BA73-23B685ECACA6}">
      <dgm:prSet/>
      <dgm:spPr/>
      <dgm:t>
        <a:bodyPr/>
        <a:lstStyle/>
        <a:p>
          <a:r>
            <a:rPr lang="en-GB"/>
            <a:t>3. Create a vision for change</a:t>
          </a:r>
          <a:endParaRPr lang="en-US"/>
        </a:p>
      </dgm:t>
    </dgm:pt>
    <dgm:pt modelId="{02913C82-0EFB-4B5B-97BF-693182E77ADD}" type="parTrans" cxnId="{20EE1D69-B191-43A6-B859-6297A5C4A433}">
      <dgm:prSet/>
      <dgm:spPr/>
      <dgm:t>
        <a:bodyPr/>
        <a:lstStyle/>
        <a:p>
          <a:endParaRPr lang="en-US"/>
        </a:p>
      </dgm:t>
    </dgm:pt>
    <dgm:pt modelId="{1F6C8F2C-3E2C-4F38-9A2D-D5076AF4B060}" type="sibTrans" cxnId="{20EE1D69-B191-43A6-B859-6297A5C4A433}">
      <dgm:prSet/>
      <dgm:spPr/>
      <dgm:t>
        <a:bodyPr/>
        <a:lstStyle/>
        <a:p>
          <a:endParaRPr lang="en-US"/>
        </a:p>
      </dgm:t>
    </dgm:pt>
    <dgm:pt modelId="{4AF0A031-F2E7-491E-91B9-F17EFB7A7F2F}">
      <dgm:prSet/>
      <dgm:spPr/>
      <dgm:t>
        <a:bodyPr/>
        <a:lstStyle/>
        <a:p>
          <a:r>
            <a:rPr lang="en-GB"/>
            <a:t>4. Communicate the vision</a:t>
          </a:r>
          <a:endParaRPr lang="en-US"/>
        </a:p>
      </dgm:t>
    </dgm:pt>
    <dgm:pt modelId="{792EF2B9-09B0-45CC-9A1C-419C724C8FC4}" type="parTrans" cxnId="{1FA1B276-9BCC-40DC-AF49-CDD797D2E0D7}">
      <dgm:prSet/>
      <dgm:spPr/>
      <dgm:t>
        <a:bodyPr/>
        <a:lstStyle/>
        <a:p>
          <a:endParaRPr lang="en-US"/>
        </a:p>
      </dgm:t>
    </dgm:pt>
    <dgm:pt modelId="{40F5DC9B-645E-49B5-9C90-5693C677E2F6}" type="sibTrans" cxnId="{1FA1B276-9BCC-40DC-AF49-CDD797D2E0D7}">
      <dgm:prSet/>
      <dgm:spPr/>
      <dgm:t>
        <a:bodyPr/>
        <a:lstStyle/>
        <a:p>
          <a:endParaRPr lang="en-US"/>
        </a:p>
      </dgm:t>
    </dgm:pt>
    <dgm:pt modelId="{7C94EA0C-B1D6-4FB6-808D-5E50E78969C0}">
      <dgm:prSet/>
      <dgm:spPr/>
      <dgm:t>
        <a:bodyPr/>
        <a:lstStyle/>
        <a:p>
          <a:r>
            <a:rPr lang="en-GB"/>
            <a:t>5. Empower people to act on the vision</a:t>
          </a:r>
          <a:endParaRPr lang="en-US"/>
        </a:p>
      </dgm:t>
    </dgm:pt>
    <dgm:pt modelId="{438C9EAE-2A19-4322-B4E9-38DB5DB161C7}" type="parTrans" cxnId="{B5B4D64B-F9CA-4666-82EC-327458040A33}">
      <dgm:prSet/>
      <dgm:spPr/>
      <dgm:t>
        <a:bodyPr/>
        <a:lstStyle/>
        <a:p>
          <a:endParaRPr lang="en-US"/>
        </a:p>
      </dgm:t>
    </dgm:pt>
    <dgm:pt modelId="{62E2704C-84A2-456B-BDA6-0C74CAD4B3FB}" type="sibTrans" cxnId="{B5B4D64B-F9CA-4666-82EC-327458040A33}">
      <dgm:prSet/>
      <dgm:spPr/>
      <dgm:t>
        <a:bodyPr/>
        <a:lstStyle/>
        <a:p>
          <a:endParaRPr lang="en-US"/>
        </a:p>
      </dgm:t>
    </dgm:pt>
    <dgm:pt modelId="{38CD2348-BD18-4536-9898-C206E59170C7}">
      <dgm:prSet/>
      <dgm:spPr/>
      <dgm:t>
        <a:bodyPr/>
        <a:lstStyle/>
        <a:p>
          <a:r>
            <a:rPr lang="en-GB"/>
            <a:t>6. Create short term wins</a:t>
          </a:r>
          <a:endParaRPr lang="en-US"/>
        </a:p>
      </dgm:t>
    </dgm:pt>
    <dgm:pt modelId="{CA090BDF-C08C-47FE-BAB7-488AC1B350F0}" type="parTrans" cxnId="{13981173-FD42-4BEA-8E37-053E5DFEA4BF}">
      <dgm:prSet/>
      <dgm:spPr/>
      <dgm:t>
        <a:bodyPr/>
        <a:lstStyle/>
        <a:p>
          <a:endParaRPr lang="en-US"/>
        </a:p>
      </dgm:t>
    </dgm:pt>
    <dgm:pt modelId="{9D7867DE-E58C-495A-9CB3-D76E91F1BCBB}" type="sibTrans" cxnId="{13981173-FD42-4BEA-8E37-053E5DFEA4BF}">
      <dgm:prSet/>
      <dgm:spPr/>
      <dgm:t>
        <a:bodyPr/>
        <a:lstStyle/>
        <a:p>
          <a:endParaRPr lang="en-US"/>
        </a:p>
      </dgm:t>
    </dgm:pt>
    <dgm:pt modelId="{8991A89C-CFA4-4F41-955E-C45B5A2CC030}">
      <dgm:prSet/>
      <dgm:spPr/>
      <dgm:t>
        <a:bodyPr/>
        <a:lstStyle/>
        <a:p>
          <a:r>
            <a:rPr lang="en-GB"/>
            <a:t>7. Don't give up</a:t>
          </a:r>
          <a:endParaRPr lang="en-US"/>
        </a:p>
      </dgm:t>
    </dgm:pt>
    <dgm:pt modelId="{F76A93AC-03AE-4456-A2B5-0005AECFD25A}" type="parTrans" cxnId="{A64D6C8B-9433-4C37-AF9D-16E23165DF8D}">
      <dgm:prSet/>
      <dgm:spPr/>
      <dgm:t>
        <a:bodyPr/>
        <a:lstStyle/>
        <a:p>
          <a:endParaRPr lang="en-US"/>
        </a:p>
      </dgm:t>
    </dgm:pt>
    <dgm:pt modelId="{0B861CC6-63BA-4B34-91A5-6585569D1D70}" type="sibTrans" cxnId="{A64D6C8B-9433-4C37-AF9D-16E23165DF8D}">
      <dgm:prSet/>
      <dgm:spPr/>
      <dgm:t>
        <a:bodyPr/>
        <a:lstStyle/>
        <a:p>
          <a:endParaRPr lang="en-US"/>
        </a:p>
      </dgm:t>
    </dgm:pt>
    <dgm:pt modelId="{12262BB3-9ED5-4F04-BAAF-EE3D855015C6}">
      <dgm:prSet/>
      <dgm:spPr/>
      <dgm:t>
        <a:bodyPr/>
        <a:lstStyle/>
        <a:p>
          <a:r>
            <a:rPr lang="en-GB"/>
            <a:t>8. Make it stick</a:t>
          </a:r>
          <a:endParaRPr lang="en-US"/>
        </a:p>
      </dgm:t>
    </dgm:pt>
    <dgm:pt modelId="{0E7C9169-66B3-4CA9-BD3E-575A6997DE13}" type="parTrans" cxnId="{A3C08D4C-E3EB-4AF2-8D9C-76BDAE01066F}">
      <dgm:prSet/>
      <dgm:spPr/>
      <dgm:t>
        <a:bodyPr/>
        <a:lstStyle/>
        <a:p>
          <a:endParaRPr lang="en-US"/>
        </a:p>
      </dgm:t>
    </dgm:pt>
    <dgm:pt modelId="{CC1E1582-35EA-4750-A721-F5CEFE0577C0}" type="sibTrans" cxnId="{A3C08D4C-E3EB-4AF2-8D9C-76BDAE01066F}">
      <dgm:prSet/>
      <dgm:spPr/>
      <dgm:t>
        <a:bodyPr/>
        <a:lstStyle/>
        <a:p>
          <a:endParaRPr lang="en-US"/>
        </a:p>
      </dgm:t>
    </dgm:pt>
    <dgm:pt modelId="{018A7B25-E833-4908-9252-A5ACE7777911}" type="pres">
      <dgm:prSet presAssocID="{CDE4AE60-2AD3-4049-A1D1-2E7E33573351}" presName="linear" presStyleCnt="0">
        <dgm:presLayoutVars>
          <dgm:animLvl val="lvl"/>
          <dgm:resizeHandles val="exact"/>
        </dgm:presLayoutVars>
      </dgm:prSet>
      <dgm:spPr/>
    </dgm:pt>
    <dgm:pt modelId="{CDEB2F79-DFF5-4D58-8BDB-1DD86B26C298}" type="pres">
      <dgm:prSet presAssocID="{9BDF310D-F6D0-4D4E-9EFB-AFD9EFEF4646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297DEFC3-50EE-4AB7-8EA5-C7D348D3BA94}" type="pres">
      <dgm:prSet presAssocID="{C79AEEE3-855F-4141-BE65-503DDF6598A2}" presName="spacer" presStyleCnt="0"/>
      <dgm:spPr/>
    </dgm:pt>
    <dgm:pt modelId="{9DF509DF-88D2-4EB4-B9FE-DCCC272AC1C0}" type="pres">
      <dgm:prSet presAssocID="{E68DA226-E782-4754-A5C4-B6824F3C5142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6775369E-829A-4736-AF80-704CFE666BF0}" type="pres">
      <dgm:prSet presAssocID="{E82214E7-D8B4-422B-9546-E8AE1641708D}" presName="spacer" presStyleCnt="0"/>
      <dgm:spPr/>
    </dgm:pt>
    <dgm:pt modelId="{7BD47898-2E12-4DCE-A0CC-5A337237AB72}" type="pres">
      <dgm:prSet presAssocID="{77576997-1EE0-4535-BA73-23B685ECACA6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9F1C8559-04AE-40F8-AC3A-2D8F6FFA8E0A}" type="pres">
      <dgm:prSet presAssocID="{1F6C8F2C-3E2C-4F38-9A2D-D5076AF4B060}" presName="spacer" presStyleCnt="0"/>
      <dgm:spPr/>
    </dgm:pt>
    <dgm:pt modelId="{41B185BD-DD60-4122-9070-4EAACE38207C}" type="pres">
      <dgm:prSet presAssocID="{4AF0A031-F2E7-491E-91B9-F17EFB7A7F2F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4776AD59-D078-4B28-AD3B-CFDD5E012363}" type="pres">
      <dgm:prSet presAssocID="{40F5DC9B-645E-49B5-9C90-5693C677E2F6}" presName="spacer" presStyleCnt="0"/>
      <dgm:spPr/>
    </dgm:pt>
    <dgm:pt modelId="{410C9619-D947-4EDF-AE1D-01661B1C55C2}" type="pres">
      <dgm:prSet presAssocID="{7C94EA0C-B1D6-4FB6-808D-5E50E78969C0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4C6DBBA5-6F22-4B6D-A1A0-4FC377A9AEE0}" type="pres">
      <dgm:prSet presAssocID="{62E2704C-84A2-456B-BDA6-0C74CAD4B3FB}" presName="spacer" presStyleCnt="0"/>
      <dgm:spPr/>
    </dgm:pt>
    <dgm:pt modelId="{AFAD63DD-17DA-4031-A2BE-13EBCDC69498}" type="pres">
      <dgm:prSet presAssocID="{38CD2348-BD18-4536-9898-C206E59170C7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72C5490A-9192-4029-B6C5-1647DF6E9FF2}" type="pres">
      <dgm:prSet presAssocID="{9D7867DE-E58C-495A-9CB3-D76E91F1BCBB}" presName="spacer" presStyleCnt="0"/>
      <dgm:spPr/>
    </dgm:pt>
    <dgm:pt modelId="{D5E32EE9-1AD7-4EB6-88E3-5998FAF52FBF}" type="pres">
      <dgm:prSet presAssocID="{8991A89C-CFA4-4F41-955E-C45B5A2CC030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80E54C24-4059-461A-9335-C27FE8EE70F3}" type="pres">
      <dgm:prSet presAssocID="{0B861CC6-63BA-4B34-91A5-6585569D1D70}" presName="spacer" presStyleCnt="0"/>
      <dgm:spPr/>
    </dgm:pt>
    <dgm:pt modelId="{DB8D0A5A-EC88-4175-803E-54BB1039B682}" type="pres">
      <dgm:prSet presAssocID="{12262BB3-9ED5-4F04-BAAF-EE3D855015C6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89A99101-EDBF-4EB4-8AC4-F63C4AB97981}" type="presOf" srcId="{77576997-1EE0-4535-BA73-23B685ECACA6}" destId="{7BD47898-2E12-4DCE-A0CC-5A337237AB72}" srcOrd="0" destOrd="0" presId="urn:microsoft.com/office/officeart/2005/8/layout/vList2"/>
    <dgm:cxn modelId="{99A40D09-E182-4279-954F-C65340A42BB6}" type="presOf" srcId="{12262BB3-9ED5-4F04-BAAF-EE3D855015C6}" destId="{DB8D0A5A-EC88-4175-803E-54BB1039B682}" srcOrd="0" destOrd="0" presId="urn:microsoft.com/office/officeart/2005/8/layout/vList2"/>
    <dgm:cxn modelId="{CFDB300A-45BB-437B-9E00-E0FA1DC7E966}" srcId="{CDE4AE60-2AD3-4049-A1D1-2E7E33573351}" destId="{E68DA226-E782-4754-A5C4-B6824F3C5142}" srcOrd="1" destOrd="0" parTransId="{B7E94F77-8B16-4039-89CC-571958D1195A}" sibTransId="{E82214E7-D8B4-422B-9546-E8AE1641708D}"/>
    <dgm:cxn modelId="{3A78F219-0549-4010-8A6F-38FBC358AD91}" type="presOf" srcId="{E68DA226-E782-4754-A5C4-B6824F3C5142}" destId="{9DF509DF-88D2-4EB4-B9FE-DCCC272AC1C0}" srcOrd="0" destOrd="0" presId="urn:microsoft.com/office/officeart/2005/8/layout/vList2"/>
    <dgm:cxn modelId="{20EE1D69-B191-43A6-B859-6297A5C4A433}" srcId="{CDE4AE60-2AD3-4049-A1D1-2E7E33573351}" destId="{77576997-1EE0-4535-BA73-23B685ECACA6}" srcOrd="2" destOrd="0" parTransId="{02913C82-0EFB-4B5B-97BF-693182E77ADD}" sibTransId="{1F6C8F2C-3E2C-4F38-9A2D-D5076AF4B060}"/>
    <dgm:cxn modelId="{B5B4D64B-F9CA-4666-82EC-327458040A33}" srcId="{CDE4AE60-2AD3-4049-A1D1-2E7E33573351}" destId="{7C94EA0C-B1D6-4FB6-808D-5E50E78969C0}" srcOrd="4" destOrd="0" parTransId="{438C9EAE-2A19-4322-B4E9-38DB5DB161C7}" sibTransId="{62E2704C-84A2-456B-BDA6-0C74CAD4B3FB}"/>
    <dgm:cxn modelId="{A3C08D4C-E3EB-4AF2-8D9C-76BDAE01066F}" srcId="{CDE4AE60-2AD3-4049-A1D1-2E7E33573351}" destId="{12262BB3-9ED5-4F04-BAAF-EE3D855015C6}" srcOrd="7" destOrd="0" parTransId="{0E7C9169-66B3-4CA9-BD3E-575A6997DE13}" sibTransId="{CC1E1582-35EA-4750-A721-F5CEFE0577C0}"/>
    <dgm:cxn modelId="{13981173-FD42-4BEA-8E37-053E5DFEA4BF}" srcId="{CDE4AE60-2AD3-4049-A1D1-2E7E33573351}" destId="{38CD2348-BD18-4536-9898-C206E59170C7}" srcOrd="5" destOrd="0" parTransId="{CA090BDF-C08C-47FE-BAB7-488AC1B350F0}" sibTransId="{9D7867DE-E58C-495A-9CB3-D76E91F1BCBB}"/>
    <dgm:cxn modelId="{1FA1B276-9BCC-40DC-AF49-CDD797D2E0D7}" srcId="{CDE4AE60-2AD3-4049-A1D1-2E7E33573351}" destId="{4AF0A031-F2E7-491E-91B9-F17EFB7A7F2F}" srcOrd="3" destOrd="0" parTransId="{792EF2B9-09B0-45CC-9A1C-419C724C8FC4}" sibTransId="{40F5DC9B-645E-49B5-9C90-5693C677E2F6}"/>
    <dgm:cxn modelId="{25612B7F-435F-45B5-8299-1850C8256FFC}" type="presOf" srcId="{38CD2348-BD18-4536-9898-C206E59170C7}" destId="{AFAD63DD-17DA-4031-A2BE-13EBCDC69498}" srcOrd="0" destOrd="0" presId="urn:microsoft.com/office/officeart/2005/8/layout/vList2"/>
    <dgm:cxn modelId="{A64D6C8B-9433-4C37-AF9D-16E23165DF8D}" srcId="{CDE4AE60-2AD3-4049-A1D1-2E7E33573351}" destId="{8991A89C-CFA4-4F41-955E-C45B5A2CC030}" srcOrd="6" destOrd="0" parTransId="{F76A93AC-03AE-4456-A2B5-0005AECFD25A}" sibTransId="{0B861CC6-63BA-4B34-91A5-6585569D1D70}"/>
    <dgm:cxn modelId="{98E90695-9E6A-4766-AD2D-ED406B6E3DBD}" type="presOf" srcId="{7C94EA0C-B1D6-4FB6-808D-5E50E78969C0}" destId="{410C9619-D947-4EDF-AE1D-01661B1C55C2}" srcOrd="0" destOrd="0" presId="urn:microsoft.com/office/officeart/2005/8/layout/vList2"/>
    <dgm:cxn modelId="{9CF19CA2-C1CD-4831-B42D-C869BC8AE5A3}" type="presOf" srcId="{CDE4AE60-2AD3-4049-A1D1-2E7E33573351}" destId="{018A7B25-E833-4908-9252-A5ACE7777911}" srcOrd="0" destOrd="0" presId="urn:microsoft.com/office/officeart/2005/8/layout/vList2"/>
    <dgm:cxn modelId="{3BFA99A8-89BC-4495-BD7A-3663816D7707}" srcId="{CDE4AE60-2AD3-4049-A1D1-2E7E33573351}" destId="{9BDF310D-F6D0-4D4E-9EFB-AFD9EFEF4646}" srcOrd="0" destOrd="0" parTransId="{03DCA184-A1C8-47CF-B4BA-EB56CF02138C}" sibTransId="{C79AEEE3-855F-4141-BE65-503DDF6598A2}"/>
    <dgm:cxn modelId="{A82799B6-775E-4486-A1B4-745C26507F48}" type="presOf" srcId="{9BDF310D-F6D0-4D4E-9EFB-AFD9EFEF4646}" destId="{CDEB2F79-DFF5-4D58-8BDB-1DD86B26C298}" srcOrd="0" destOrd="0" presId="urn:microsoft.com/office/officeart/2005/8/layout/vList2"/>
    <dgm:cxn modelId="{108396C8-70F3-4E31-AE1A-985104FE1739}" type="presOf" srcId="{4AF0A031-F2E7-491E-91B9-F17EFB7A7F2F}" destId="{41B185BD-DD60-4122-9070-4EAACE38207C}" srcOrd="0" destOrd="0" presId="urn:microsoft.com/office/officeart/2005/8/layout/vList2"/>
    <dgm:cxn modelId="{706E9DF1-68B7-4683-B640-922A7B1B8CFC}" type="presOf" srcId="{8991A89C-CFA4-4F41-955E-C45B5A2CC030}" destId="{D5E32EE9-1AD7-4EB6-88E3-5998FAF52FBF}" srcOrd="0" destOrd="0" presId="urn:microsoft.com/office/officeart/2005/8/layout/vList2"/>
    <dgm:cxn modelId="{ECA0E639-0AA7-46E5-8960-2E7F036F46C5}" type="presParOf" srcId="{018A7B25-E833-4908-9252-A5ACE7777911}" destId="{CDEB2F79-DFF5-4D58-8BDB-1DD86B26C298}" srcOrd="0" destOrd="0" presId="urn:microsoft.com/office/officeart/2005/8/layout/vList2"/>
    <dgm:cxn modelId="{6DD6584F-C4E3-444E-846D-0E1834933DE1}" type="presParOf" srcId="{018A7B25-E833-4908-9252-A5ACE7777911}" destId="{297DEFC3-50EE-4AB7-8EA5-C7D348D3BA94}" srcOrd="1" destOrd="0" presId="urn:microsoft.com/office/officeart/2005/8/layout/vList2"/>
    <dgm:cxn modelId="{75DD8DB4-0FDE-4247-A606-A190E77DFDB1}" type="presParOf" srcId="{018A7B25-E833-4908-9252-A5ACE7777911}" destId="{9DF509DF-88D2-4EB4-B9FE-DCCC272AC1C0}" srcOrd="2" destOrd="0" presId="urn:microsoft.com/office/officeart/2005/8/layout/vList2"/>
    <dgm:cxn modelId="{3099FBD4-89D5-4575-ADBD-118E1FBA2F0E}" type="presParOf" srcId="{018A7B25-E833-4908-9252-A5ACE7777911}" destId="{6775369E-829A-4736-AF80-704CFE666BF0}" srcOrd="3" destOrd="0" presId="urn:microsoft.com/office/officeart/2005/8/layout/vList2"/>
    <dgm:cxn modelId="{AA685DC8-882E-40B7-A5AD-FAA97AB51D1C}" type="presParOf" srcId="{018A7B25-E833-4908-9252-A5ACE7777911}" destId="{7BD47898-2E12-4DCE-A0CC-5A337237AB72}" srcOrd="4" destOrd="0" presId="urn:microsoft.com/office/officeart/2005/8/layout/vList2"/>
    <dgm:cxn modelId="{F5810C17-E11E-432A-B57A-B4CBA4FA59C8}" type="presParOf" srcId="{018A7B25-E833-4908-9252-A5ACE7777911}" destId="{9F1C8559-04AE-40F8-AC3A-2D8F6FFA8E0A}" srcOrd="5" destOrd="0" presId="urn:microsoft.com/office/officeart/2005/8/layout/vList2"/>
    <dgm:cxn modelId="{CD18A511-7F7B-408A-8AAB-6270F0C84B3E}" type="presParOf" srcId="{018A7B25-E833-4908-9252-A5ACE7777911}" destId="{41B185BD-DD60-4122-9070-4EAACE38207C}" srcOrd="6" destOrd="0" presId="urn:microsoft.com/office/officeart/2005/8/layout/vList2"/>
    <dgm:cxn modelId="{62756F38-13C3-40F8-861B-7646752868C1}" type="presParOf" srcId="{018A7B25-E833-4908-9252-A5ACE7777911}" destId="{4776AD59-D078-4B28-AD3B-CFDD5E012363}" srcOrd="7" destOrd="0" presId="urn:microsoft.com/office/officeart/2005/8/layout/vList2"/>
    <dgm:cxn modelId="{F4269F35-2E4E-4949-BE85-1FE494B49848}" type="presParOf" srcId="{018A7B25-E833-4908-9252-A5ACE7777911}" destId="{410C9619-D947-4EDF-AE1D-01661B1C55C2}" srcOrd="8" destOrd="0" presId="urn:microsoft.com/office/officeart/2005/8/layout/vList2"/>
    <dgm:cxn modelId="{394ACBA4-62D1-4CE6-AA0A-F13DF6C404B3}" type="presParOf" srcId="{018A7B25-E833-4908-9252-A5ACE7777911}" destId="{4C6DBBA5-6F22-4B6D-A1A0-4FC377A9AEE0}" srcOrd="9" destOrd="0" presId="urn:microsoft.com/office/officeart/2005/8/layout/vList2"/>
    <dgm:cxn modelId="{C9BD7F5C-AAC8-44D9-AC11-DA82DA279D7B}" type="presParOf" srcId="{018A7B25-E833-4908-9252-A5ACE7777911}" destId="{AFAD63DD-17DA-4031-A2BE-13EBCDC69498}" srcOrd="10" destOrd="0" presId="urn:microsoft.com/office/officeart/2005/8/layout/vList2"/>
    <dgm:cxn modelId="{52A862AD-7123-4CF5-BA53-A65CF5C14F03}" type="presParOf" srcId="{018A7B25-E833-4908-9252-A5ACE7777911}" destId="{72C5490A-9192-4029-B6C5-1647DF6E9FF2}" srcOrd="11" destOrd="0" presId="urn:microsoft.com/office/officeart/2005/8/layout/vList2"/>
    <dgm:cxn modelId="{2EA59FD9-150A-4594-8478-539EA4EAAF62}" type="presParOf" srcId="{018A7B25-E833-4908-9252-A5ACE7777911}" destId="{D5E32EE9-1AD7-4EB6-88E3-5998FAF52FBF}" srcOrd="12" destOrd="0" presId="urn:microsoft.com/office/officeart/2005/8/layout/vList2"/>
    <dgm:cxn modelId="{7A54ECBE-2891-4D55-9F86-42D19ADF89DB}" type="presParOf" srcId="{018A7B25-E833-4908-9252-A5ACE7777911}" destId="{80E54C24-4059-461A-9335-C27FE8EE70F3}" srcOrd="13" destOrd="0" presId="urn:microsoft.com/office/officeart/2005/8/layout/vList2"/>
    <dgm:cxn modelId="{1B054B91-365E-4746-9960-82CD66658112}" type="presParOf" srcId="{018A7B25-E833-4908-9252-A5ACE7777911}" destId="{DB8D0A5A-EC88-4175-803E-54BB1039B682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247D39D-119F-4CD8-B53D-0712CCA29DD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E9FD6EF-CA10-42C5-9C52-70FCB293AE17}">
      <dgm:prSet/>
      <dgm:spPr/>
      <dgm:t>
        <a:bodyPr/>
        <a:lstStyle/>
        <a:p>
          <a:r>
            <a:rPr lang="en-GB" dirty="0"/>
            <a:t>How do you measure something that hasn't happened yet?</a:t>
          </a:r>
          <a:endParaRPr lang="en-US" dirty="0"/>
        </a:p>
      </dgm:t>
    </dgm:pt>
    <dgm:pt modelId="{DFA8C621-712C-4A57-BBF8-7C085A5BA792}" type="parTrans" cxnId="{7EFEC6FE-0152-4340-9F42-CE653E1FB300}">
      <dgm:prSet/>
      <dgm:spPr/>
      <dgm:t>
        <a:bodyPr/>
        <a:lstStyle/>
        <a:p>
          <a:endParaRPr lang="en-US"/>
        </a:p>
      </dgm:t>
    </dgm:pt>
    <dgm:pt modelId="{EFB43DF8-769F-481E-8A02-2C9C540A54CC}" type="sibTrans" cxnId="{7EFEC6FE-0152-4340-9F42-CE653E1FB300}">
      <dgm:prSet/>
      <dgm:spPr/>
      <dgm:t>
        <a:bodyPr/>
        <a:lstStyle/>
        <a:p>
          <a:endParaRPr lang="en-US"/>
        </a:p>
      </dgm:t>
    </dgm:pt>
    <dgm:pt modelId="{3FD45A7A-28FE-40C9-9243-E4996746C2E1}">
      <dgm:prSet/>
      <dgm:spPr/>
      <dgm:t>
        <a:bodyPr/>
        <a:lstStyle/>
        <a:p>
          <a:r>
            <a:rPr lang="en-GB" dirty="0"/>
            <a:t>1. All sites have required equipment for procedures and simulation scenarios by August 2019.</a:t>
          </a:r>
          <a:endParaRPr lang="en-US" dirty="0"/>
        </a:p>
      </dgm:t>
    </dgm:pt>
    <dgm:pt modelId="{4DD16F94-4C41-4C3D-834A-D64FAFA155E7}" type="parTrans" cxnId="{1060FDE7-610F-4AA5-B63A-8CD4F6B126C0}">
      <dgm:prSet/>
      <dgm:spPr/>
      <dgm:t>
        <a:bodyPr/>
        <a:lstStyle/>
        <a:p>
          <a:endParaRPr lang="en-US"/>
        </a:p>
      </dgm:t>
    </dgm:pt>
    <dgm:pt modelId="{30C95B4F-8083-4AB4-861D-17D73C39806E}" type="sibTrans" cxnId="{1060FDE7-610F-4AA5-B63A-8CD4F6B126C0}">
      <dgm:prSet/>
      <dgm:spPr/>
      <dgm:t>
        <a:bodyPr/>
        <a:lstStyle/>
        <a:p>
          <a:endParaRPr lang="en-US"/>
        </a:p>
      </dgm:t>
    </dgm:pt>
    <dgm:pt modelId="{D804954B-0BA0-4F7C-9BCA-C79E4800CBDE}">
      <dgm:prSet/>
      <dgm:spPr/>
      <dgm:t>
        <a:bodyPr/>
        <a:lstStyle/>
        <a:p>
          <a:r>
            <a:rPr lang="en-GB" dirty="0"/>
            <a:t>2. There is a nominated IM simulation lead for every site in Wales hosting IM trainees by August 2019.</a:t>
          </a:r>
          <a:endParaRPr lang="en-US" dirty="0"/>
        </a:p>
      </dgm:t>
    </dgm:pt>
    <dgm:pt modelId="{7BEA6021-2E32-4EEA-BEDF-DEDEB66CB0B8}" type="parTrans" cxnId="{3B0D781C-A877-4B21-B0E8-1D3C8EC10254}">
      <dgm:prSet/>
      <dgm:spPr/>
      <dgm:t>
        <a:bodyPr/>
        <a:lstStyle/>
        <a:p>
          <a:endParaRPr lang="en-US"/>
        </a:p>
      </dgm:t>
    </dgm:pt>
    <dgm:pt modelId="{9F6F58EA-B555-45FF-AA98-0C6815E19AC2}" type="sibTrans" cxnId="{3B0D781C-A877-4B21-B0E8-1D3C8EC10254}">
      <dgm:prSet/>
      <dgm:spPr/>
      <dgm:t>
        <a:bodyPr/>
        <a:lstStyle/>
        <a:p>
          <a:endParaRPr lang="en-US"/>
        </a:p>
      </dgm:t>
    </dgm:pt>
    <dgm:pt modelId="{377BA417-476F-4A5F-8C0D-10FB8DCB55F9}">
      <dgm:prSet/>
      <dgm:spPr/>
      <dgm:t>
        <a:bodyPr/>
        <a:lstStyle/>
        <a:p>
          <a:r>
            <a:rPr lang="en-US" dirty="0"/>
            <a:t>3. Funding and course provider for a Human Factors in Simulation one day course for IM sim leads this Autumn. </a:t>
          </a:r>
        </a:p>
      </dgm:t>
    </dgm:pt>
    <dgm:pt modelId="{C8F97A16-2415-493F-AEE3-540FDFD6F35E}" type="parTrans" cxnId="{A1602D36-C85D-463C-8621-6D968A7FB653}">
      <dgm:prSet/>
      <dgm:spPr/>
      <dgm:t>
        <a:bodyPr/>
        <a:lstStyle/>
        <a:p>
          <a:endParaRPr lang="en-US"/>
        </a:p>
      </dgm:t>
    </dgm:pt>
    <dgm:pt modelId="{32B077BF-39ED-44BB-A1DD-FDFB6E67D260}" type="sibTrans" cxnId="{A1602D36-C85D-463C-8621-6D968A7FB653}">
      <dgm:prSet/>
      <dgm:spPr/>
      <dgm:t>
        <a:bodyPr/>
        <a:lstStyle/>
        <a:p>
          <a:endParaRPr lang="en-US"/>
        </a:p>
      </dgm:t>
    </dgm:pt>
    <dgm:pt modelId="{865BA140-A832-4702-8A62-9DEA182B8809}">
      <dgm:prSet/>
      <dgm:spPr/>
      <dgm:t>
        <a:bodyPr/>
        <a:lstStyle/>
        <a:p>
          <a:r>
            <a:rPr lang="en-US" sz="1700" dirty="0">
              <a:cs typeface="Calibri"/>
            </a:rPr>
            <a:t>Linking with others</a:t>
          </a:r>
          <a:r>
            <a:rPr lang="en-US" sz="1700" dirty="0"/>
            <a:t>...</a:t>
          </a:r>
        </a:p>
      </dgm:t>
    </dgm:pt>
    <dgm:pt modelId="{CFCB195A-67C0-420B-ABDD-483FA2E1E682}" type="parTrans" cxnId="{4467BFC4-6B36-4DD2-AA49-E33B42F50528}">
      <dgm:prSet/>
      <dgm:spPr/>
      <dgm:t>
        <a:bodyPr/>
        <a:lstStyle/>
        <a:p>
          <a:endParaRPr lang="en-US"/>
        </a:p>
      </dgm:t>
    </dgm:pt>
    <dgm:pt modelId="{A4C4FF85-C1CE-48DE-BDD4-7F8D1AEFD040}" type="sibTrans" cxnId="{4467BFC4-6B36-4DD2-AA49-E33B42F50528}">
      <dgm:prSet/>
      <dgm:spPr/>
      <dgm:t>
        <a:bodyPr/>
        <a:lstStyle/>
        <a:p>
          <a:endParaRPr lang="en-US"/>
        </a:p>
      </dgm:t>
    </dgm:pt>
    <dgm:pt modelId="{5F27E636-19B8-43CF-BC06-2C6C0DD2F754}">
      <dgm:prSet custT="1"/>
      <dgm:spPr/>
      <dgm:t>
        <a:bodyPr/>
        <a:lstStyle/>
        <a:p>
          <a:r>
            <a:rPr lang="en-US" sz="1600" dirty="0"/>
            <a:t>IM sim scenario database</a:t>
          </a:r>
        </a:p>
      </dgm:t>
    </dgm:pt>
    <dgm:pt modelId="{EC71D717-A5BC-403D-BBCE-9F19866E7695}" type="parTrans" cxnId="{C5DFB3D8-9D3E-4B69-BFDA-E389FC5D9368}">
      <dgm:prSet/>
      <dgm:spPr/>
      <dgm:t>
        <a:bodyPr/>
        <a:lstStyle/>
        <a:p>
          <a:endParaRPr lang="en-US"/>
        </a:p>
      </dgm:t>
    </dgm:pt>
    <dgm:pt modelId="{FE92AF50-5F51-4CDB-96BE-A93B580E9142}" type="sibTrans" cxnId="{C5DFB3D8-9D3E-4B69-BFDA-E389FC5D9368}">
      <dgm:prSet/>
      <dgm:spPr/>
      <dgm:t>
        <a:bodyPr/>
        <a:lstStyle/>
        <a:p>
          <a:endParaRPr lang="en-US"/>
        </a:p>
      </dgm:t>
    </dgm:pt>
    <dgm:pt modelId="{7E86F4EE-BC94-484B-8C30-44E37D9BD1D0}">
      <dgm:prSet custT="1"/>
      <dgm:spPr/>
      <dgm:t>
        <a:bodyPr/>
        <a:lstStyle/>
        <a:p>
          <a:r>
            <a:rPr lang="en-US" sz="1600" dirty="0">
              <a:cs typeface="Calibri"/>
            </a:rPr>
            <a:t>Guide for procedural skills</a:t>
          </a:r>
          <a:endParaRPr lang="en-US" sz="1600" dirty="0"/>
        </a:p>
      </dgm:t>
    </dgm:pt>
    <dgm:pt modelId="{E547CF6E-AC9E-437B-BA28-E28DBD249C36}" type="parTrans" cxnId="{3BCC17AE-1AD2-4D63-8BC0-B1307EFDA9D5}">
      <dgm:prSet/>
      <dgm:spPr/>
      <dgm:t>
        <a:bodyPr/>
        <a:lstStyle/>
        <a:p>
          <a:endParaRPr lang="en-US"/>
        </a:p>
      </dgm:t>
    </dgm:pt>
    <dgm:pt modelId="{492868FF-B601-431A-A16A-95D13A538FFF}" type="sibTrans" cxnId="{3BCC17AE-1AD2-4D63-8BC0-B1307EFDA9D5}">
      <dgm:prSet/>
      <dgm:spPr/>
      <dgm:t>
        <a:bodyPr/>
        <a:lstStyle/>
        <a:p>
          <a:endParaRPr lang="en-US"/>
        </a:p>
      </dgm:t>
    </dgm:pt>
    <dgm:pt modelId="{314AF629-9431-4823-96A6-7E7A4F3F3186}">
      <dgm:prSet custT="1"/>
      <dgm:spPr/>
      <dgm:t>
        <a:bodyPr/>
        <a:lstStyle/>
        <a:p>
          <a:r>
            <a:rPr lang="en-US" sz="1600" dirty="0">
              <a:cs typeface="Calibri"/>
            </a:rPr>
            <a:t>Videos for procedures</a:t>
          </a:r>
          <a:endParaRPr lang="en-US" sz="1600" dirty="0"/>
        </a:p>
      </dgm:t>
    </dgm:pt>
    <dgm:pt modelId="{705B4F2A-B01E-476B-850B-1FC58139E142}" type="parTrans" cxnId="{88439C3C-2A41-4161-9BF1-304104AFBA8D}">
      <dgm:prSet/>
      <dgm:spPr/>
      <dgm:t>
        <a:bodyPr/>
        <a:lstStyle/>
        <a:p>
          <a:endParaRPr lang="en-US"/>
        </a:p>
      </dgm:t>
    </dgm:pt>
    <dgm:pt modelId="{BEB2DFB0-9464-4C8F-8F8D-6FB9329B49C9}" type="sibTrans" cxnId="{88439C3C-2A41-4161-9BF1-304104AFBA8D}">
      <dgm:prSet/>
      <dgm:spPr/>
      <dgm:t>
        <a:bodyPr/>
        <a:lstStyle/>
        <a:p>
          <a:endParaRPr lang="en-US"/>
        </a:p>
      </dgm:t>
    </dgm:pt>
    <dgm:pt modelId="{0FADEE97-7FB1-4934-A691-7F0D60FFABC6}" type="pres">
      <dgm:prSet presAssocID="{0247D39D-119F-4CD8-B53D-0712CCA29DD1}" presName="Name0" presStyleCnt="0">
        <dgm:presLayoutVars>
          <dgm:dir/>
          <dgm:resizeHandles val="exact"/>
        </dgm:presLayoutVars>
      </dgm:prSet>
      <dgm:spPr/>
    </dgm:pt>
    <dgm:pt modelId="{FE3AA66E-28A4-4F9D-97C9-425967EDF3CA}" type="pres">
      <dgm:prSet presAssocID="{BE9FD6EF-CA10-42C5-9C52-70FCB293AE17}" presName="node" presStyleLbl="node1" presStyleIdx="0" presStyleCnt="5">
        <dgm:presLayoutVars>
          <dgm:bulletEnabled val="1"/>
        </dgm:presLayoutVars>
      </dgm:prSet>
      <dgm:spPr/>
    </dgm:pt>
    <dgm:pt modelId="{B37D1941-DD12-4CDC-B4AC-94370838CF96}" type="pres">
      <dgm:prSet presAssocID="{EFB43DF8-769F-481E-8A02-2C9C540A54CC}" presName="sibTrans" presStyleLbl="sibTrans1D1" presStyleIdx="0" presStyleCnt="4"/>
      <dgm:spPr/>
    </dgm:pt>
    <dgm:pt modelId="{99AB0FAA-6A1F-4025-87B6-CADED5DAD40C}" type="pres">
      <dgm:prSet presAssocID="{EFB43DF8-769F-481E-8A02-2C9C540A54CC}" presName="connectorText" presStyleLbl="sibTrans1D1" presStyleIdx="0" presStyleCnt="4"/>
      <dgm:spPr/>
    </dgm:pt>
    <dgm:pt modelId="{7E57EDDE-F220-4A44-8376-CADA6B5FBC36}" type="pres">
      <dgm:prSet presAssocID="{3FD45A7A-28FE-40C9-9243-E4996746C2E1}" presName="node" presStyleLbl="node1" presStyleIdx="1" presStyleCnt="5">
        <dgm:presLayoutVars>
          <dgm:bulletEnabled val="1"/>
        </dgm:presLayoutVars>
      </dgm:prSet>
      <dgm:spPr/>
    </dgm:pt>
    <dgm:pt modelId="{DA0DF31D-A966-438A-93F2-E7D212C24D8F}" type="pres">
      <dgm:prSet presAssocID="{30C95B4F-8083-4AB4-861D-17D73C39806E}" presName="sibTrans" presStyleLbl="sibTrans1D1" presStyleIdx="1" presStyleCnt="4"/>
      <dgm:spPr/>
    </dgm:pt>
    <dgm:pt modelId="{8CDEBC6E-84C0-44D4-906C-80F4AD731E59}" type="pres">
      <dgm:prSet presAssocID="{30C95B4F-8083-4AB4-861D-17D73C39806E}" presName="connectorText" presStyleLbl="sibTrans1D1" presStyleIdx="1" presStyleCnt="4"/>
      <dgm:spPr/>
    </dgm:pt>
    <dgm:pt modelId="{F619C06A-3285-4F27-B227-93F033F4EE39}" type="pres">
      <dgm:prSet presAssocID="{D804954B-0BA0-4F7C-9BCA-C79E4800CBDE}" presName="node" presStyleLbl="node1" presStyleIdx="2" presStyleCnt="5">
        <dgm:presLayoutVars>
          <dgm:bulletEnabled val="1"/>
        </dgm:presLayoutVars>
      </dgm:prSet>
      <dgm:spPr/>
    </dgm:pt>
    <dgm:pt modelId="{B4ED85FC-7D5E-4A35-AF08-665D840BBD81}" type="pres">
      <dgm:prSet presAssocID="{9F6F58EA-B555-45FF-AA98-0C6815E19AC2}" presName="sibTrans" presStyleLbl="sibTrans1D1" presStyleIdx="2" presStyleCnt="4"/>
      <dgm:spPr/>
    </dgm:pt>
    <dgm:pt modelId="{57912F4C-532D-4BCB-B392-9FD8E9112226}" type="pres">
      <dgm:prSet presAssocID="{9F6F58EA-B555-45FF-AA98-0C6815E19AC2}" presName="connectorText" presStyleLbl="sibTrans1D1" presStyleIdx="2" presStyleCnt="4"/>
      <dgm:spPr/>
    </dgm:pt>
    <dgm:pt modelId="{63A01285-15BA-49C4-B34F-E6F05B30079F}" type="pres">
      <dgm:prSet presAssocID="{377BA417-476F-4A5F-8C0D-10FB8DCB55F9}" presName="node" presStyleLbl="node1" presStyleIdx="3" presStyleCnt="5">
        <dgm:presLayoutVars>
          <dgm:bulletEnabled val="1"/>
        </dgm:presLayoutVars>
      </dgm:prSet>
      <dgm:spPr/>
    </dgm:pt>
    <dgm:pt modelId="{CA4A88BA-CB16-481E-A5F1-A4131191C8F6}" type="pres">
      <dgm:prSet presAssocID="{32B077BF-39ED-44BB-A1DD-FDFB6E67D260}" presName="sibTrans" presStyleLbl="sibTrans1D1" presStyleIdx="3" presStyleCnt="4"/>
      <dgm:spPr/>
    </dgm:pt>
    <dgm:pt modelId="{E4B3FEC4-B3ED-472E-A2B7-62857A5FBFE5}" type="pres">
      <dgm:prSet presAssocID="{32B077BF-39ED-44BB-A1DD-FDFB6E67D260}" presName="connectorText" presStyleLbl="sibTrans1D1" presStyleIdx="3" presStyleCnt="4"/>
      <dgm:spPr/>
    </dgm:pt>
    <dgm:pt modelId="{DA819DE9-CDEA-4C2C-817C-AFCFD3FA90AE}" type="pres">
      <dgm:prSet presAssocID="{865BA140-A832-4702-8A62-9DEA182B8809}" presName="node" presStyleLbl="node1" presStyleIdx="4" presStyleCnt="5" custScaleX="105747">
        <dgm:presLayoutVars>
          <dgm:bulletEnabled val="1"/>
        </dgm:presLayoutVars>
      </dgm:prSet>
      <dgm:spPr/>
    </dgm:pt>
  </dgm:ptLst>
  <dgm:cxnLst>
    <dgm:cxn modelId="{ABC70E07-53C9-4A17-BAAF-BF7AB401BD3C}" type="presOf" srcId="{865BA140-A832-4702-8A62-9DEA182B8809}" destId="{DA819DE9-CDEA-4C2C-817C-AFCFD3FA90AE}" srcOrd="0" destOrd="0" presId="urn:microsoft.com/office/officeart/2016/7/layout/RepeatingBendingProcessNew"/>
    <dgm:cxn modelId="{346BEC07-5DF3-4BB7-8D03-BCB4F2842C40}" type="presOf" srcId="{32B077BF-39ED-44BB-A1DD-FDFB6E67D260}" destId="{E4B3FEC4-B3ED-472E-A2B7-62857A5FBFE5}" srcOrd="1" destOrd="0" presId="urn:microsoft.com/office/officeart/2016/7/layout/RepeatingBendingProcessNew"/>
    <dgm:cxn modelId="{4AD3FA0A-139E-4CE2-8272-10BD8510B65D}" type="presOf" srcId="{7E86F4EE-BC94-484B-8C30-44E37D9BD1D0}" destId="{DA819DE9-CDEA-4C2C-817C-AFCFD3FA90AE}" srcOrd="0" destOrd="2" presId="urn:microsoft.com/office/officeart/2016/7/layout/RepeatingBendingProcessNew"/>
    <dgm:cxn modelId="{0E425F0D-9662-490C-A114-119DFC973FCE}" type="presOf" srcId="{EFB43DF8-769F-481E-8A02-2C9C540A54CC}" destId="{B37D1941-DD12-4CDC-B4AC-94370838CF96}" srcOrd="0" destOrd="0" presId="urn:microsoft.com/office/officeart/2016/7/layout/RepeatingBendingProcessNew"/>
    <dgm:cxn modelId="{61329E11-B8B8-4853-AA26-538F32832CE1}" type="presOf" srcId="{3FD45A7A-28FE-40C9-9243-E4996746C2E1}" destId="{7E57EDDE-F220-4A44-8376-CADA6B5FBC36}" srcOrd="0" destOrd="0" presId="urn:microsoft.com/office/officeart/2016/7/layout/RepeatingBendingProcessNew"/>
    <dgm:cxn modelId="{3B0D781C-A877-4B21-B0E8-1D3C8EC10254}" srcId="{0247D39D-119F-4CD8-B53D-0712CCA29DD1}" destId="{D804954B-0BA0-4F7C-9BCA-C79E4800CBDE}" srcOrd="2" destOrd="0" parTransId="{7BEA6021-2E32-4EEA-BEDF-DEDEB66CB0B8}" sibTransId="{9F6F58EA-B555-45FF-AA98-0C6815E19AC2}"/>
    <dgm:cxn modelId="{FA04982C-8026-4440-9827-428B3F5F9EC2}" type="presOf" srcId="{9F6F58EA-B555-45FF-AA98-0C6815E19AC2}" destId="{57912F4C-532D-4BCB-B392-9FD8E9112226}" srcOrd="1" destOrd="0" presId="urn:microsoft.com/office/officeart/2016/7/layout/RepeatingBendingProcessNew"/>
    <dgm:cxn modelId="{A1602D36-C85D-463C-8621-6D968A7FB653}" srcId="{0247D39D-119F-4CD8-B53D-0712CCA29DD1}" destId="{377BA417-476F-4A5F-8C0D-10FB8DCB55F9}" srcOrd="3" destOrd="0" parTransId="{C8F97A16-2415-493F-AEE3-540FDFD6F35E}" sibTransId="{32B077BF-39ED-44BB-A1DD-FDFB6E67D260}"/>
    <dgm:cxn modelId="{88439C3C-2A41-4161-9BF1-304104AFBA8D}" srcId="{865BA140-A832-4702-8A62-9DEA182B8809}" destId="{314AF629-9431-4823-96A6-7E7A4F3F3186}" srcOrd="2" destOrd="0" parTransId="{705B4F2A-B01E-476B-850B-1FC58139E142}" sibTransId="{BEB2DFB0-9464-4C8F-8F8D-6FB9329B49C9}"/>
    <dgm:cxn modelId="{21A0905C-6EE3-44CB-B665-5C11171EB808}" type="presOf" srcId="{EFB43DF8-769F-481E-8A02-2C9C540A54CC}" destId="{99AB0FAA-6A1F-4025-87B6-CADED5DAD40C}" srcOrd="1" destOrd="0" presId="urn:microsoft.com/office/officeart/2016/7/layout/RepeatingBendingProcessNew"/>
    <dgm:cxn modelId="{8DFA5F66-469F-47AA-BE25-2BCE2B701F1C}" type="presOf" srcId="{377BA417-476F-4A5F-8C0D-10FB8DCB55F9}" destId="{63A01285-15BA-49C4-B34F-E6F05B30079F}" srcOrd="0" destOrd="0" presId="urn:microsoft.com/office/officeart/2016/7/layout/RepeatingBendingProcessNew"/>
    <dgm:cxn modelId="{1EE03570-8586-4DE3-BDB1-19BDC42EDAAE}" type="presOf" srcId="{30C95B4F-8083-4AB4-861D-17D73C39806E}" destId="{DA0DF31D-A966-438A-93F2-E7D212C24D8F}" srcOrd="0" destOrd="0" presId="urn:microsoft.com/office/officeart/2016/7/layout/RepeatingBendingProcessNew"/>
    <dgm:cxn modelId="{E703CF50-0366-4A31-84E7-8FAC6BFF14BD}" type="presOf" srcId="{32B077BF-39ED-44BB-A1DD-FDFB6E67D260}" destId="{CA4A88BA-CB16-481E-A5F1-A4131191C8F6}" srcOrd="0" destOrd="0" presId="urn:microsoft.com/office/officeart/2016/7/layout/RepeatingBendingProcessNew"/>
    <dgm:cxn modelId="{8AB58A81-1C0A-446D-9B27-11DF46A3854F}" type="presOf" srcId="{D804954B-0BA0-4F7C-9BCA-C79E4800CBDE}" destId="{F619C06A-3285-4F27-B227-93F033F4EE39}" srcOrd="0" destOrd="0" presId="urn:microsoft.com/office/officeart/2016/7/layout/RepeatingBendingProcessNew"/>
    <dgm:cxn modelId="{349ED591-A7E0-471E-A4E2-88150AA10A70}" type="presOf" srcId="{BE9FD6EF-CA10-42C5-9C52-70FCB293AE17}" destId="{FE3AA66E-28A4-4F9D-97C9-425967EDF3CA}" srcOrd="0" destOrd="0" presId="urn:microsoft.com/office/officeart/2016/7/layout/RepeatingBendingProcessNew"/>
    <dgm:cxn modelId="{8F9EBB95-AAE5-49B1-883A-C83AD020A92C}" type="presOf" srcId="{0247D39D-119F-4CD8-B53D-0712CCA29DD1}" destId="{0FADEE97-7FB1-4934-A691-7F0D60FFABC6}" srcOrd="0" destOrd="0" presId="urn:microsoft.com/office/officeart/2016/7/layout/RepeatingBendingProcessNew"/>
    <dgm:cxn modelId="{E76C6B9D-CEA1-46FE-8B10-866095B691DF}" type="presOf" srcId="{314AF629-9431-4823-96A6-7E7A4F3F3186}" destId="{DA819DE9-CDEA-4C2C-817C-AFCFD3FA90AE}" srcOrd="0" destOrd="3" presId="urn:microsoft.com/office/officeart/2016/7/layout/RepeatingBendingProcessNew"/>
    <dgm:cxn modelId="{69FFD29F-44CC-4521-9DD8-0CEEF4A412C1}" type="presOf" srcId="{30C95B4F-8083-4AB4-861D-17D73C39806E}" destId="{8CDEBC6E-84C0-44D4-906C-80F4AD731E59}" srcOrd="1" destOrd="0" presId="urn:microsoft.com/office/officeart/2016/7/layout/RepeatingBendingProcessNew"/>
    <dgm:cxn modelId="{D7EAB0A2-8E04-4BF0-97FE-92D0AA4AECFA}" type="presOf" srcId="{5F27E636-19B8-43CF-BC06-2C6C0DD2F754}" destId="{DA819DE9-CDEA-4C2C-817C-AFCFD3FA90AE}" srcOrd="0" destOrd="1" presId="urn:microsoft.com/office/officeart/2016/7/layout/RepeatingBendingProcessNew"/>
    <dgm:cxn modelId="{3BCC17AE-1AD2-4D63-8BC0-B1307EFDA9D5}" srcId="{865BA140-A832-4702-8A62-9DEA182B8809}" destId="{7E86F4EE-BC94-484B-8C30-44E37D9BD1D0}" srcOrd="1" destOrd="0" parTransId="{E547CF6E-AC9E-437B-BA28-E28DBD249C36}" sibTransId="{492868FF-B601-431A-A16A-95D13A538FFF}"/>
    <dgm:cxn modelId="{4467BFC4-6B36-4DD2-AA49-E33B42F50528}" srcId="{0247D39D-119F-4CD8-B53D-0712CCA29DD1}" destId="{865BA140-A832-4702-8A62-9DEA182B8809}" srcOrd="4" destOrd="0" parTransId="{CFCB195A-67C0-420B-ABDD-483FA2E1E682}" sibTransId="{A4C4FF85-C1CE-48DE-BDD4-7F8D1AEFD040}"/>
    <dgm:cxn modelId="{C5DFB3D8-9D3E-4B69-BFDA-E389FC5D9368}" srcId="{865BA140-A832-4702-8A62-9DEA182B8809}" destId="{5F27E636-19B8-43CF-BC06-2C6C0DD2F754}" srcOrd="0" destOrd="0" parTransId="{EC71D717-A5BC-403D-BBCE-9F19866E7695}" sibTransId="{FE92AF50-5F51-4CDB-96BE-A93B580E9142}"/>
    <dgm:cxn modelId="{1060FDE7-610F-4AA5-B63A-8CD4F6B126C0}" srcId="{0247D39D-119F-4CD8-B53D-0712CCA29DD1}" destId="{3FD45A7A-28FE-40C9-9243-E4996746C2E1}" srcOrd="1" destOrd="0" parTransId="{4DD16F94-4C41-4C3D-834A-D64FAFA155E7}" sibTransId="{30C95B4F-8083-4AB4-861D-17D73C39806E}"/>
    <dgm:cxn modelId="{E35DEAF3-F5D5-41C3-BC85-ACFFEAD678C6}" type="presOf" srcId="{9F6F58EA-B555-45FF-AA98-0C6815E19AC2}" destId="{B4ED85FC-7D5E-4A35-AF08-665D840BBD81}" srcOrd="0" destOrd="0" presId="urn:microsoft.com/office/officeart/2016/7/layout/RepeatingBendingProcessNew"/>
    <dgm:cxn modelId="{7EFEC6FE-0152-4340-9F42-CE653E1FB300}" srcId="{0247D39D-119F-4CD8-B53D-0712CCA29DD1}" destId="{BE9FD6EF-CA10-42C5-9C52-70FCB293AE17}" srcOrd="0" destOrd="0" parTransId="{DFA8C621-712C-4A57-BBF8-7C085A5BA792}" sibTransId="{EFB43DF8-769F-481E-8A02-2C9C540A54CC}"/>
    <dgm:cxn modelId="{133E897E-9B1B-4D4B-8A78-D370D9360D31}" type="presParOf" srcId="{0FADEE97-7FB1-4934-A691-7F0D60FFABC6}" destId="{FE3AA66E-28A4-4F9D-97C9-425967EDF3CA}" srcOrd="0" destOrd="0" presId="urn:microsoft.com/office/officeart/2016/7/layout/RepeatingBendingProcessNew"/>
    <dgm:cxn modelId="{A6B6CBC2-44E1-4BCE-907D-2D252DBF66C0}" type="presParOf" srcId="{0FADEE97-7FB1-4934-A691-7F0D60FFABC6}" destId="{B37D1941-DD12-4CDC-B4AC-94370838CF96}" srcOrd="1" destOrd="0" presId="urn:microsoft.com/office/officeart/2016/7/layout/RepeatingBendingProcessNew"/>
    <dgm:cxn modelId="{D97C8A9D-4F4D-48D1-BBA6-DF2EA6FE2C05}" type="presParOf" srcId="{B37D1941-DD12-4CDC-B4AC-94370838CF96}" destId="{99AB0FAA-6A1F-4025-87B6-CADED5DAD40C}" srcOrd="0" destOrd="0" presId="urn:microsoft.com/office/officeart/2016/7/layout/RepeatingBendingProcessNew"/>
    <dgm:cxn modelId="{50E37F60-3069-49FB-AEDA-27B00F29C60D}" type="presParOf" srcId="{0FADEE97-7FB1-4934-A691-7F0D60FFABC6}" destId="{7E57EDDE-F220-4A44-8376-CADA6B5FBC36}" srcOrd="2" destOrd="0" presId="urn:microsoft.com/office/officeart/2016/7/layout/RepeatingBendingProcessNew"/>
    <dgm:cxn modelId="{EB6DB431-25ED-4160-94FD-77185A5D9462}" type="presParOf" srcId="{0FADEE97-7FB1-4934-A691-7F0D60FFABC6}" destId="{DA0DF31D-A966-438A-93F2-E7D212C24D8F}" srcOrd="3" destOrd="0" presId="urn:microsoft.com/office/officeart/2016/7/layout/RepeatingBendingProcessNew"/>
    <dgm:cxn modelId="{B3FAA4A4-EAC9-4411-B035-CCF0A4C0699E}" type="presParOf" srcId="{DA0DF31D-A966-438A-93F2-E7D212C24D8F}" destId="{8CDEBC6E-84C0-44D4-906C-80F4AD731E59}" srcOrd="0" destOrd="0" presId="urn:microsoft.com/office/officeart/2016/7/layout/RepeatingBendingProcessNew"/>
    <dgm:cxn modelId="{CF724D54-A13F-4318-A479-2A27E30FB307}" type="presParOf" srcId="{0FADEE97-7FB1-4934-A691-7F0D60FFABC6}" destId="{F619C06A-3285-4F27-B227-93F033F4EE39}" srcOrd="4" destOrd="0" presId="urn:microsoft.com/office/officeart/2016/7/layout/RepeatingBendingProcessNew"/>
    <dgm:cxn modelId="{55166C7A-FF24-40CC-BDAA-46E3F6B7FBDB}" type="presParOf" srcId="{0FADEE97-7FB1-4934-A691-7F0D60FFABC6}" destId="{B4ED85FC-7D5E-4A35-AF08-665D840BBD81}" srcOrd="5" destOrd="0" presId="urn:microsoft.com/office/officeart/2016/7/layout/RepeatingBendingProcessNew"/>
    <dgm:cxn modelId="{398D07A1-EE62-4820-BC5B-8FD144BEE304}" type="presParOf" srcId="{B4ED85FC-7D5E-4A35-AF08-665D840BBD81}" destId="{57912F4C-532D-4BCB-B392-9FD8E9112226}" srcOrd="0" destOrd="0" presId="urn:microsoft.com/office/officeart/2016/7/layout/RepeatingBendingProcessNew"/>
    <dgm:cxn modelId="{DDE10C5E-B1D3-4DF4-8FFC-F46A2C81E944}" type="presParOf" srcId="{0FADEE97-7FB1-4934-A691-7F0D60FFABC6}" destId="{63A01285-15BA-49C4-B34F-E6F05B30079F}" srcOrd="6" destOrd="0" presId="urn:microsoft.com/office/officeart/2016/7/layout/RepeatingBendingProcessNew"/>
    <dgm:cxn modelId="{CD3FCE84-2E99-4BF5-9514-BA5A3B5345D8}" type="presParOf" srcId="{0FADEE97-7FB1-4934-A691-7F0D60FFABC6}" destId="{CA4A88BA-CB16-481E-A5F1-A4131191C8F6}" srcOrd="7" destOrd="0" presId="urn:microsoft.com/office/officeart/2016/7/layout/RepeatingBendingProcessNew"/>
    <dgm:cxn modelId="{56B611CE-D64E-431C-BAF0-AC83333D8A08}" type="presParOf" srcId="{CA4A88BA-CB16-481E-A5F1-A4131191C8F6}" destId="{E4B3FEC4-B3ED-472E-A2B7-62857A5FBFE5}" srcOrd="0" destOrd="0" presId="urn:microsoft.com/office/officeart/2016/7/layout/RepeatingBendingProcessNew"/>
    <dgm:cxn modelId="{A7DDCC94-A726-471B-A2D2-A382631D1BC1}" type="presParOf" srcId="{0FADEE97-7FB1-4934-A691-7F0D60FFABC6}" destId="{DA819DE9-CDEA-4C2C-817C-AFCFD3FA90AE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52BA7D-9275-492D-9A04-7752CAFDB6EE}">
      <dsp:nvSpPr>
        <dsp:cNvPr id="0" name=""/>
        <dsp:cNvSpPr/>
      </dsp:nvSpPr>
      <dsp:spPr>
        <a:xfrm>
          <a:off x="0" y="775304"/>
          <a:ext cx="2134552" cy="13554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27FC2C-69EF-4B93-BF5D-1E99BE8BAD1F}">
      <dsp:nvSpPr>
        <dsp:cNvPr id="0" name=""/>
        <dsp:cNvSpPr/>
      </dsp:nvSpPr>
      <dsp:spPr>
        <a:xfrm>
          <a:off x="237172" y="1000618"/>
          <a:ext cx="2134552" cy="13554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August 2019 </a:t>
          </a:r>
          <a:r>
            <a:rPr lang="en-US" sz="2000" kern="1200" dirty="0"/>
            <a:t>IM1</a:t>
          </a:r>
          <a:r>
            <a:rPr lang="en-GB" sz="2000" kern="1200" dirty="0"/>
            <a:t>–</a:t>
          </a:r>
          <a:r>
            <a:rPr lang="en-GB" sz="2000" b="1" u="sng" kern="1200" dirty="0"/>
            <a:t> 11 </a:t>
          </a:r>
          <a:r>
            <a:rPr lang="en-GB" sz="2000" kern="1200" dirty="0"/>
            <a:t>Procedures via </a:t>
          </a:r>
          <a:r>
            <a:rPr lang="en-US" sz="2000" kern="1200" dirty="0"/>
            <a:t>simulation</a:t>
          </a:r>
        </a:p>
      </dsp:txBody>
      <dsp:txXfrm>
        <a:off x="276871" y="1040317"/>
        <a:ext cx="2055154" cy="1276042"/>
      </dsp:txXfrm>
    </dsp:sp>
    <dsp:sp modelId="{E6508BAD-19D7-4027-BDFE-9E134EC6395A}">
      <dsp:nvSpPr>
        <dsp:cNvPr id="0" name=""/>
        <dsp:cNvSpPr/>
      </dsp:nvSpPr>
      <dsp:spPr>
        <a:xfrm>
          <a:off x="2608897" y="775304"/>
          <a:ext cx="2134552" cy="13554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971C5-404A-48F2-BD7B-D76C4AFF191F}">
      <dsp:nvSpPr>
        <dsp:cNvPr id="0" name=""/>
        <dsp:cNvSpPr/>
      </dsp:nvSpPr>
      <dsp:spPr>
        <a:xfrm>
          <a:off x="2846070" y="1000618"/>
          <a:ext cx="2134552" cy="13554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August </a:t>
          </a:r>
          <a:r>
            <a:rPr lang="en-GB" sz="2000" kern="1200" dirty="0"/>
            <a:t>2020 </a:t>
          </a:r>
          <a:r>
            <a:rPr lang="en-US" sz="2000" kern="1200" dirty="0"/>
            <a:t>IM2</a:t>
          </a:r>
          <a:r>
            <a:rPr lang="en-GB" sz="2000" kern="1200" dirty="0"/>
            <a:t>– Human factors and scenarios training</a:t>
          </a:r>
          <a:endParaRPr lang="en-US" sz="2000" kern="1200" dirty="0"/>
        </a:p>
      </dsp:txBody>
      <dsp:txXfrm>
        <a:off x="2885769" y="1040317"/>
        <a:ext cx="2055154" cy="1276042"/>
      </dsp:txXfrm>
    </dsp:sp>
    <dsp:sp modelId="{2D5DDDAE-CBE7-49B0-BF9C-E76B38C431D4}">
      <dsp:nvSpPr>
        <dsp:cNvPr id="0" name=""/>
        <dsp:cNvSpPr/>
      </dsp:nvSpPr>
      <dsp:spPr>
        <a:xfrm>
          <a:off x="5217795" y="775304"/>
          <a:ext cx="2134552" cy="13554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A8FB38-A9D8-4866-B4F7-E21B7562F2F7}">
      <dsp:nvSpPr>
        <dsp:cNvPr id="0" name=""/>
        <dsp:cNvSpPr/>
      </dsp:nvSpPr>
      <dsp:spPr>
        <a:xfrm>
          <a:off x="5454967" y="1000618"/>
          <a:ext cx="2134552" cy="13554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15 sites in Wales hosting IM trainees</a:t>
          </a:r>
          <a:endParaRPr lang="en-US" sz="2000" kern="1200" dirty="0"/>
        </a:p>
      </dsp:txBody>
      <dsp:txXfrm>
        <a:off x="5494666" y="1040317"/>
        <a:ext cx="2055154" cy="12760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016B65-4F10-4BC2-878E-AF80E6075ED4}">
      <dsp:nvSpPr>
        <dsp:cNvPr id="0" name=""/>
        <dsp:cNvSpPr/>
      </dsp:nvSpPr>
      <dsp:spPr>
        <a:xfrm>
          <a:off x="261846" y="767283"/>
          <a:ext cx="811705" cy="811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F79FEF-927E-46FD-AB75-9A1EDC43C320}">
      <dsp:nvSpPr>
        <dsp:cNvPr id="0" name=""/>
        <dsp:cNvSpPr/>
      </dsp:nvSpPr>
      <dsp:spPr>
        <a:xfrm>
          <a:off x="434833" y="940269"/>
          <a:ext cx="465732" cy="465732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13647-9994-4B01-8BA4-F531F860F5B8}">
      <dsp:nvSpPr>
        <dsp:cNvPr id="0" name=""/>
        <dsp:cNvSpPr/>
      </dsp:nvSpPr>
      <dsp:spPr>
        <a:xfrm>
          <a:off x="2367" y="1831814"/>
          <a:ext cx="1330664" cy="53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dirty="0">
              <a:cs typeface="Calibri"/>
            </a:rPr>
            <a:t>Patients </a:t>
          </a:r>
          <a:endParaRPr lang="en-US" sz="1700" kern="1200" dirty="0"/>
        </a:p>
      </dsp:txBody>
      <dsp:txXfrm>
        <a:off x="2367" y="1831814"/>
        <a:ext cx="1330664" cy="532265"/>
      </dsp:txXfrm>
    </dsp:sp>
    <dsp:sp modelId="{219B8C75-FC65-40CD-981E-5F40D25EEF9F}">
      <dsp:nvSpPr>
        <dsp:cNvPr id="0" name=""/>
        <dsp:cNvSpPr/>
      </dsp:nvSpPr>
      <dsp:spPr>
        <a:xfrm>
          <a:off x="1825377" y="767283"/>
          <a:ext cx="811705" cy="811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3151B4-8D91-4095-9F72-AD7614038159}">
      <dsp:nvSpPr>
        <dsp:cNvPr id="0" name=""/>
        <dsp:cNvSpPr/>
      </dsp:nvSpPr>
      <dsp:spPr>
        <a:xfrm>
          <a:off x="1998363" y="940269"/>
          <a:ext cx="465732" cy="4657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B60B95-2DE5-4A59-8B9B-8C843991E829}">
      <dsp:nvSpPr>
        <dsp:cNvPr id="0" name=""/>
        <dsp:cNvSpPr/>
      </dsp:nvSpPr>
      <dsp:spPr>
        <a:xfrm>
          <a:off x="1565897" y="1831814"/>
          <a:ext cx="1330664" cy="53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dirty="0">
              <a:cs typeface="Calibri"/>
            </a:rPr>
            <a:t>Trainees</a:t>
          </a:r>
          <a:endParaRPr lang="en-US" sz="1700" kern="1200" dirty="0"/>
        </a:p>
      </dsp:txBody>
      <dsp:txXfrm>
        <a:off x="1565897" y="1831814"/>
        <a:ext cx="1330664" cy="532265"/>
      </dsp:txXfrm>
    </dsp:sp>
    <dsp:sp modelId="{528A8DBC-7BB9-4D9E-B2AA-C4ADFA277E49}">
      <dsp:nvSpPr>
        <dsp:cNvPr id="0" name=""/>
        <dsp:cNvSpPr/>
      </dsp:nvSpPr>
      <dsp:spPr>
        <a:xfrm>
          <a:off x="3388907" y="767283"/>
          <a:ext cx="811705" cy="811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479433-416B-4F0B-96A6-C47AD478A50B}">
      <dsp:nvSpPr>
        <dsp:cNvPr id="0" name=""/>
        <dsp:cNvSpPr/>
      </dsp:nvSpPr>
      <dsp:spPr>
        <a:xfrm>
          <a:off x="3561893" y="940269"/>
          <a:ext cx="465732" cy="4657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5B2E1-D7F0-4B36-9448-66E1E68EA352}">
      <dsp:nvSpPr>
        <dsp:cNvPr id="0" name=""/>
        <dsp:cNvSpPr/>
      </dsp:nvSpPr>
      <dsp:spPr>
        <a:xfrm>
          <a:off x="3129427" y="1831814"/>
          <a:ext cx="1330664" cy="53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dirty="0">
              <a:cs typeface="Calibri"/>
            </a:rPr>
            <a:t>Trainers</a:t>
          </a:r>
          <a:endParaRPr lang="en-US" sz="1700" kern="1200" dirty="0"/>
        </a:p>
      </dsp:txBody>
      <dsp:txXfrm>
        <a:off x="3129427" y="1831814"/>
        <a:ext cx="1330664" cy="532265"/>
      </dsp:txXfrm>
    </dsp:sp>
    <dsp:sp modelId="{E6CE97FF-6F27-42C7-8484-C8A9B061F343}">
      <dsp:nvSpPr>
        <dsp:cNvPr id="0" name=""/>
        <dsp:cNvSpPr/>
      </dsp:nvSpPr>
      <dsp:spPr>
        <a:xfrm>
          <a:off x="4952437" y="767283"/>
          <a:ext cx="811705" cy="811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41D864-855B-4564-A45A-18ABA2F308B7}">
      <dsp:nvSpPr>
        <dsp:cNvPr id="0" name=""/>
        <dsp:cNvSpPr/>
      </dsp:nvSpPr>
      <dsp:spPr>
        <a:xfrm>
          <a:off x="5125424" y="940269"/>
          <a:ext cx="465732" cy="4657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3D33B5-8834-4AEA-AC11-0D394B4A4BE8}">
      <dsp:nvSpPr>
        <dsp:cNvPr id="0" name=""/>
        <dsp:cNvSpPr/>
      </dsp:nvSpPr>
      <dsp:spPr>
        <a:xfrm>
          <a:off x="4692958" y="1831814"/>
          <a:ext cx="1330664" cy="53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>
              <a:cs typeface="Calibri"/>
            </a:rPr>
            <a:t>Health boards</a:t>
          </a:r>
        </a:p>
      </dsp:txBody>
      <dsp:txXfrm>
        <a:off x="4692958" y="1831814"/>
        <a:ext cx="1330664" cy="532265"/>
      </dsp:txXfrm>
    </dsp:sp>
    <dsp:sp modelId="{6798A0BB-3E90-4969-B5B4-BA70FDE68306}">
      <dsp:nvSpPr>
        <dsp:cNvPr id="0" name=""/>
        <dsp:cNvSpPr/>
      </dsp:nvSpPr>
      <dsp:spPr>
        <a:xfrm>
          <a:off x="6515968" y="767283"/>
          <a:ext cx="811705" cy="811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57B278-2AB4-4994-9159-894867450DC4}">
      <dsp:nvSpPr>
        <dsp:cNvPr id="0" name=""/>
        <dsp:cNvSpPr/>
      </dsp:nvSpPr>
      <dsp:spPr>
        <a:xfrm>
          <a:off x="6688954" y="940269"/>
          <a:ext cx="465732" cy="46573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F2FBB3-8465-4487-8C77-31ECD095CB5B}">
      <dsp:nvSpPr>
        <dsp:cNvPr id="0" name=""/>
        <dsp:cNvSpPr/>
      </dsp:nvSpPr>
      <dsp:spPr>
        <a:xfrm>
          <a:off x="6256488" y="1831814"/>
          <a:ext cx="1330664" cy="53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>
              <a:cs typeface="Calibri"/>
            </a:rPr>
            <a:t>HEIW</a:t>
          </a:r>
        </a:p>
      </dsp:txBody>
      <dsp:txXfrm>
        <a:off x="6256488" y="1831814"/>
        <a:ext cx="1330664" cy="5322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016B65-4F10-4BC2-878E-AF80E6075ED4}">
      <dsp:nvSpPr>
        <dsp:cNvPr id="0" name=""/>
        <dsp:cNvSpPr/>
      </dsp:nvSpPr>
      <dsp:spPr>
        <a:xfrm>
          <a:off x="261846" y="767283"/>
          <a:ext cx="811705" cy="811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F79FEF-927E-46FD-AB75-9A1EDC43C320}">
      <dsp:nvSpPr>
        <dsp:cNvPr id="0" name=""/>
        <dsp:cNvSpPr/>
      </dsp:nvSpPr>
      <dsp:spPr>
        <a:xfrm>
          <a:off x="434833" y="940269"/>
          <a:ext cx="465732" cy="465732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13647-9994-4B01-8BA4-F531F860F5B8}">
      <dsp:nvSpPr>
        <dsp:cNvPr id="0" name=""/>
        <dsp:cNvSpPr/>
      </dsp:nvSpPr>
      <dsp:spPr>
        <a:xfrm>
          <a:off x="2367" y="1831814"/>
          <a:ext cx="1330664" cy="53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0" i="0" kern="1200" dirty="0">
              <a:cs typeface="Calibri"/>
            </a:rPr>
            <a:t>Safety + Experience  </a:t>
          </a:r>
          <a:endParaRPr lang="en-US" sz="1400" kern="1200" dirty="0"/>
        </a:p>
      </dsp:txBody>
      <dsp:txXfrm>
        <a:off x="2367" y="1831814"/>
        <a:ext cx="1330664" cy="532265"/>
      </dsp:txXfrm>
    </dsp:sp>
    <dsp:sp modelId="{219B8C75-FC65-40CD-981E-5F40D25EEF9F}">
      <dsp:nvSpPr>
        <dsp:cNvPr id="0" name=""/>
        <dsp:cNvSpPr/>
      </dsp:nvSpPr>
      <dsp:spPr>
        <a:xfrm>
          <a:off x="1825377" y="767283"/>
          <a:ext cx="811705" cy="811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3151B4-8D91-4095-9F72-AD7614038159}">
      <dsp:nvSpPr>
        <dsp:cNvPr id="0" name=""/>
        <dsp:cNvSpPr/>
      </dsp:nvSpPr>
      <dsp:spPr>
        <a:xfrm>
          <a:off x="1998363" y="940269"/>
          <a:ext cx="465732" cy="4657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B60B95-2DE5-4A59-8B9B-8C843991E829}">
      <dsp:nvSpPr>
        <dsp:cNvPr id="0" name=""/>
        <dsp:cNvSpPr/>
      </dsp:nvSpPr>
      <dsp:spPr>
        <a:xfrm>
          <a:off x="1565897" y="1831814"/>
          <a:ext cx="1330664" cy="53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0" i="0" kern="1200" dirty="0">
              <a:cs typeface="Calibri"/>
            </a:rPr>
            <a:t>Education + Training </a:t>
          </a:r>
          <a:endParaRPr lang="en-US" sz="1400" kern="1200" dirty="0"/>
        </a:p>
      </dsp:txBody>
      <dsp:txXfrm>
        <a:off x="1565897" y="1831814"/>
        <a:ext cx="1330664" cy="532265"/>
      </dsp:txXfrm>
    </dsp:sp>
    <dsp:sp modelId="{528A8DBC-7BB9-4D9E-B2AA-C4ADFA277E49}">
      <dsp:nvSpPr>
        <dsp:cNvPr id="0" name=""/>
        <dsp:cNvSpPr/>
      </dsp:nvSpPr>
      <dsp:spPr>
        <a:xfrm>
          <a:off x="3388907" y="767283"/>
          <a:ext cx="811705" cy="811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479433-416B-4F0B-96A6-C47AD478A50B}">
      <dsp:nvSpPr>
        <dsp:cNvPr id="0" name=""/>
        <dsp:cNvSpPr/>
      </dsp:nvSpPr>
      <dsp:spPr>
        <a:xfrm>
          <a:off x="3561893" y="940269"/>
          <a:ext cx="465732" cy="4657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5B2E1-D7F0-4B36-9448-66E1E68EA352}">
      <dsp:nvSpPr>
        <dsp:cNvPr id="0" name=""/>
        <dsp:cNvSpPr/>
      </dsp:nvSpPr>
      <dsp:spPr>
        <a:xfrm>
          <a:off x="3129427" y="1831814"/>
          <a:ext cx="1330664" cy="53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0" i="0" kern="1200" dirty="0">
              <a:cs typeface="Calibri"/>
            </a:rPr>
            <a:t>Development</a:t>
          </a:r>
          <a:endParaRPr lang="en-US" sz="1400" kern="1200" dirty="0"/>
        </a:p>
      </dsp:txBody>
      <dsp:txXfrm>
        <a:off x="3129427" y="1831814"/>
        <a:ext cx="1330664" cy="532265"/>
      </dsp:txXfrm>
    </dsp:sp>
    <dsp:sp modelId="{E6CE97FF-6F27-42C7-8484-C8A9B061F343}">
      <dsp:nvSpPr>
        <dsp:cNvPr id="0" name=""/>
        <dsp:cNvSpPr/>
      </dsp:nvSpPr>
      <dsp:spPr>
        <a:xfrm>
          <a:off x="4952437" y="767283"/>
          <a:ext cx="811705" cy="811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41D864-855B-4564-A45A-18ABA2F308B7}">
      <dsp:nvSpPr>
        <dsp:cNvPr id="0" name=""/>
        <dsp:cNvSpPr/>
      </dsp:nvSpPr>
      <dsp:spPr>
        <a:xfrm>
          <a:off x="5125424" y="940269"/>
          <a:ext cx="465732" cy="4657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3D33B5-8834-4AEA-AC11-0D394B4A4BE8}">
      <dsp:nvSpPr>
        <dsp:cNvPr id="0" name=""/>
        <dsp:cNvSpPr/>
      </dsp:nvSpPr>
      <dsp:spPr>
        <a:xfrm>
          <a:off x="4692958" y="1831814"/>
          <a:ext cx="1330664" cy="53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>
              <a:cs typeface="Calibri"/>
            </a:rPr>
            <a:t>Quality</a:t>
          </a:r>
        </a:p>
      </dsp:txBody>
      <dsp:txXfrm>
        <a:off x="4692958" y="1831814"/>
        <a:ext cx="1330664" cy="532265"/>
      </dsp:txXfrm>
    </dsp:sp>
    <dsp:sp modelId="{6798A0BB-3E90-4969-B5B4-BA70FDE68306}">
      <dsp:nvSpPr>
        <dsp:cNvPr id="0" name=""/>
        <dsp:cNvSpPr/>
      </dsp:nvSpPr>
      <dsp:spPr>
        <a:xfrm>
          <a:off x="6515968" y="767283"/>
          <a:ext cx="811705" cy="811705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57B278-2AB4-4994-9159-894867450DC4}">
      <dsp:nvSpPr>
        <dsp:cNvPr id="0" name=""/>
        <dsp:cNvSpPr/>
      </dsp:nvSpPr>
      <dsp:spPr>
        <a:xfrm>
          <a:off x="6688954" y="940269"/>
          <a:ext cx="465732" cy="46573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F2FBB3-8465-4487-8C77-31ECD095CB5B}">
      <dsp:nvSpPr>
        <dsp:cNvPr id="0" name=""/>
        <dsp:cNvSpPr/>
      </dsp:nvSpPr>
      <dsp:spPr>
        <a:xfrm>
          <a:off x="6256488" y="1831814"/>
          <a:ext cx="1330664" cy="53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>
              <a:cs typeface="Calibri"/>
            </a:rPr>
            <a:t>#</a:t>
          </a:r>
          <a:r>
            <a:rPr lang="en-US" sz="1400" b="1" u="sng" kern="1200" dirty="0" err="1">
              <a:cs typeface="Calibri"/>
            </a:rPr>
            <a:t>TRAIN</a:t>
          </a:r>
          <a:r>
            <a:rPr lang="en-US" sz="1400" kern="1200" dirty="0" err="1">
              <a:cs typeface="Calibri"/>
            </a:rPr>
            <a:t>WorkLive</a:t>
          </a:r>
          <a:endParaRPr lang="en-US" sz="1400" kern="1200" dirty="0">
            <a:cs typeface="Calibri"/>
          </a:endParaRPr>
        </a:p>
      </dsp:txBody>
      <dsp:txXfrm>
        <a:off x="6256488" y="1831814"/>
        <a:ext cx="1330664" cy="5322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B8C75-FC65-40CD-981E-5F40D25EEF9F}">
      <dsp:nvSpPr>
        <dsp:cNvPr id="0" name=""/>
        <dsp:cNvSpPr/>
      </dsp:nvSpPr>
      <dsp:spPr>
        <a:xfrm>
          <a:off x="464759" y="305681"/>
          <a:ext cx="1372500" cy="1372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3151B4-8D91-4095-9F72-AD7614038159}">
      <dsp:nvSpPr>
        <dsp:cNvPr id="0" name=""/>
        <dsp:cNvSpPr/>
      </dsp:nvSpPr>
      <dsp:spPr>
        <a:xfrm>
          <a:off x="757259" y="598181"/>
          <a:ext cx="787500" cy="787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B60B95-2DE5-4A59-8B9B-8C843991E829}">
      <dsp:nvSpPr>
        <dsp:cNvPr id="0" name=""/>
        <dsp:cNvSpPr/>
      </dsp:nvSpPr>
      <dsp:spPr>
        <a:xfrm>
          <a:off x="26009" y="2105682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0" i="0" kern="1200" dirty="0">
              <a:cs typeface="Calibri"/>
            </a:rPr>
            <a:t>Education + Training </a:t>
          </a:r>
          <a:endParaRPr lang="en-US" sz="2300" kern="1200" dirty="0"/>
        </a:p>
      </dsp:txBody>
      <dsp:txXfrm>
        <a:off x="26009" y="2105682"/>
        <a:ext cx="2250000" cy="720000"/>
      </dsp:txXfrm>
    </dsp:sp>
    <dsp:sp modelId="{528A8DBC-7BB9-4D9E-B2AA-C4ADFA277E49}">
      <dsp:nvSpPr>
        <dsp:cNvPr id="0" name=""/>
        <dsp:cNvSpPr/>
      </dsp:nvSpPr>
      <dsp:spPr>
        <a:xfrm>
          <a:off x="3108510" y="305681"/>
          <a:ext cx="1372500" cy="1372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479433-416B-4F0B-96A6-C47AD478A50B}">
      <dsp:nvSpPr>
        <dsp:cNvPr id="0" name=""/>
        <dsp:cNvSpPr/>
      </dsp:nvSpPr>
      <dsp:spPr>
        <a:xfrm>
          <a:off x="3401010" y="598181"/>
          <a:ext cx="787500" cy="787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5B2E1-D7F0-4B36-9448-66E1E68EA352}">
      <dsp:nvSpPr>
        <dsp:cNvPr id="0" name=""/>
        <dsp:cNvSpPr/>
      </dsp:nvSpPr>
      <dsp:spPr>
        <a:xfrm>
          <a:off x="2669760" y="2105682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0" i="0" kern="1200" dirty="0">
              <a:cs typeface="Calibri"/>
            </a:rPr>
            <a:t>Development</a:t>
          </a:r>
          <a:endParaRPr lang="en-US" sz="2300" kern="1200" dirty="0"/>
        </a:p>
      </dsp:txBody>
      <dsp:txXfrm>
        <a:off x="2669760" y="2105682"/>
        <a:ext cx="2250000" cy="720000"/>
      </dsp:txXfrm>
    </dsp:sp>
    <dsp:sp modelId="{6798A0BB-3E90-4969-B5B4-BA70FDE68306}">
      <dsp:nvSpPr>
        <dsp:cNvPr id="0" name=""/>
        <dsp:cNvSpPr/>
      </dsp:nvSpPr>
      <dsp:spPr>
        <a:xfrm>
          <a:off x="5752260" y="305681"/>
          <a:ext cx="1372500" cy="1372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57B278-2AB4-4994-9159-894867450DC4}">
      <dsp:nvSpPr>
        <dsp:cNvPr id="0" name=""/>
        <dsp:cNvSpPr/>
      </dsp:nvSpPr>
      <dsp:spPr>
        <a:xfrm>
          <a:off x="6044760" y="598181"/>
          <a:ext cx="787500" cy="787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F2FBB3-8465-4487-8C77-31ECD095CB5B}">
      <dsp:nvSpPr>
        <dsp:cNvPr id="0" name=""/>
        <dsp:cNvSpPr/>
      </dsp:nvSpPr>
      <dsp:spPr>
        <a:xfrm>
          <a:off x="5313510" y="2105682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>
              <a:cs typeface="Calibri"/>
            </a:rPr>
            <a:t>#</a:t>
          </a:r>
          <a:r>
            <a:rPr lang="en-US" sz="2300" b="1" u="sng" kern="1200" dirty="0" err="1">
              <a:cs typeface="Calibri"/>
            </a:rPr>
            <a:t>TRAIN</a:t>
          </a:r>
          <a:r>
            <a:rPr lang="en-US" sz="2300" kern="1200" dirty="0" err="1">
              <a:cs typeface="Calibri"/>
            </a:rPr>
            <a:t>WorkLive</a:t>
          </a:r>
          <a:endParaRPr lang="en-US" sz="2300" kern="1200" dirty="0">
            <a:cs typeface="Calibri"/>
          </a:endParaRPr>
        </a:p>
      </dsp:txBody>
      <dsp:txXfrm>
        <a:off x="5313510" y="2105682"/>
        <a:ext cx="225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55421-D47B-4460-BE54-A698645C223B}">
      <dsp:nvSpPr>
        <dsp:cNvPr id="0" name=""/>
        <dsp:cNvSpPr/>
      </dsp:nvSpPr>
      <dsp:spPr>
        <a:xfrm>
          <a:off x="0" y="3036"/>
          <a:ext cx="3691883" cy="646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0EA7E0-EF44-4516-ACA7-C4617694BB7A}">
      <dsp:nvSpPr>
        <dsp:cNvPr id="0" name=""/>
        <dsp:cNvSpPr/>
      </dsp:nvSpPr>
      <dsp:spPr>
        <a:xfrm>
          <a:off x="195662" y="148570"/>
          <a:ext cx="355749" cy="35574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0EC913-8E12-4D2C-956A-1509666497AD}">
      <dsp:nvSpPr>
        <dsp:cNvPr id="0" name=""/>
        <dsp:cNvSpPr/>
      </dsp:nvSpPr>
      <dsp:spPr>
        <a:xfrm>
          <a:off x="747073" y="3036"/>
          <a:ext cx="2944809" cy="646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455" tIns="68455" rIns="68455" bIns="6845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Listen</a:t>
          </a:r>
        </a:p>
      </dsp:txBody>
      <dsp:txXfrm>
        <a:off x="747073" y="3036"/>
        <a:ext cx="2944809" cy="646816"/>
      </dsp:txXfrm>
    </dsp:sp>
    <dsp:sp modelId="{8D11CC6F-41CF-409C-A903-E5686D2BEDA1}">
      <dsp:nvSpPr>
        <dsp:cNvPr id="0" name=""/>
        <dsp:cNvSpPr/>
      </dsp:nvSpPr>
      <dsp:spPr>
        <a:xfrm>
          <a:off x="0" y="811557"/>
          <a:ext cx="3691883" cy="646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675D1F-3733-47FD-83F6-497934C64CF3}">
      <dsp:nvSpPr>
        <dsp:cNvPr id="0" name=""/>
        <dsp:cNvSpPr/>
      </dsp:nvSpPr>
      <dsp:spPr>
        <a:xfrm>
          <a:off x="195662" y="957091"/>
          <a:ext cx="355749" cy="355749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1A06BE-D8AC-443A-ADEF-B859518212EA}">
      <dsp:nvSpPr>
        <dsp:cNvPr id="0" name=""/>
        <dsp:cNvSpPr/>
      </dsp:nvSpPr>
      <dsp:spPr>
        <a:xfrm>
          <a:off x="747073" y="811557"/>
          <a:ext cx="2944809" cy="646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455" tIns="68455" rIns="68455" bIns="6845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Scope</a:t>
          </a:r>
        </a:p>
      </dsp:txBody>
      <dsp:txXfrm>
        <a:off x="747073" y="811557"/>
        <a:ext cx="2944809" cy="646816"/>
      </dsp:txXfrm>
    </dsp:sp>
    <dsp:sp modelId="{4B3C9561-9887-4E92-8101-ACEF0D6B5FB0}">
      <dsp:nvSpPr>
        <dsp:cNvPr id="0" name=""/>
        <dsp:cNvSpPr/>
      </dsp:nvSpPr>
      <dsp:spPr>
        <a:xfrm>
          <a:off x="0" y="1620078"/>
          <a:ext cx="3691883" cy="646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5C13B2-76C3-417C-BCC6-BC59B0A7846D}">
      <dsp:nvSpPr>
        <dsp:cNvPr id="0" name=""/>
        <dsp:cNvSpPr/>
      </dsp:nvSpPr>
      <dsp:spPr>
        <a:xfrm>
          <a:off x="195662" y="1765612"/>
          <a:ext cx="355749" cy="355749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4C41DC-D71D-45DA-ABFC-05B8C71B455E}">
      <dsp:nvSpPr>
        <dsp:cNvPr id="0" name=""/>
        <dsp:cNvSpPr/>
      </dsp:nvSpPr>
      <dsp:spPr>
        <a:xfrm>
          <a:off x="747073" y="1620078"/>
          <a:ext cx="2944809" cy="646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455" tIns="68455" rIns="68455" bIns="6845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cs typeface="Calibri"/>
            </a:rPr>
            <a:t>Link + Network</a:t>
          </a:r>
          <a:endParaRPr lang="en-US" sz="1900" kern="1200"/>
        </a:p>
      </dsp:txBody>
      <dsp:txXfrm>
        <a:off x="747073" y="1620078"/>
        <a:ext cx="2944809" cy="646816"/>
      </dsp:txXfrm>
    </dsp:sp>
    <dsp:sp modelId="{69089C33-BFB4-4CDB-B6E4-D9B019AFE82B}">
      <dsp:nvSpPr>
        <dsp:cNvPr id="0" name=""/>
        <dsp:cNvSpPr/>
      </dsp:nvSpPr>
      <dsp:spPr>
        <a:xfrm>
          <a:off x="0" y="2428599"/>
          <a:ext cx="3691883" cy="646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C3EF9-B404-4567-A76F-93342CA01147}">
      <dsp:nvSpPr>
        <dsp:cNvPr id="0" name=""/>
        <dsp:cNvSpPr/>
      </dsp:nvSpPr>
      <dsp:spPr>
        <a:xfrm>
          <a:off x="195662" y="2574133"/>
          <a:ext cx="355749" cy="355749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21387F-F2C8-4AFA-8A51-8C178E6E0A9C}">
      <dsp:nvSpPr>
        <dsp:cNvPr id="0" name=""/>
        <dsp:cNvSpPr/>
      </dsp:nvSpPr>
      <dsp:spPr>
        <a:xfrm>
          <a:off x="747073" y="2428599"/>
          <a:ext cx="2944809" cy="646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455" tIns="68455" rIns="68455" bIns="6845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Facilitate</a:t>
          </a:r>
        </a:p>
      </dsp:txBody>
      <dsp:txXfrm>
        <a:off x="747073" y="2428599"/>
        <a:ext cx="2944809" cy="646816"/>
      </dsp:txXfrm>
    </dsp:sp>
    <dsp:sp modelId="{CB8C39B8-60BB-4BB6-9703-2A11D1E9BA8E}">
      <dsp:nvSpPr>
        <dsp:cNvPr id="0" name=""/>
        <dsp:cNvSpPr/>
      </dsp:nvSpPr>
      <dsp:spPr>
        <a:xfrm>
          <a:off x="0" y="3237120"/>
          <a:ext cx="3691883" cy="646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4749C-7ECC-492F-BF6A-023B17F616F6}">
      <dsp:nvSpPr>
        <dsp:cNvPr id="0" name=""/>
        <dsp:cNvSpPr/>
      </dsp:nvSpPr>
      <dsp:spPr>
        <a:xfrm>
          <a:off x="195662" y="3382654"/>
          <a:ext cx="355749" cy="355749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398134-C97F-45BB-9E92-90BD0177135A}">
      <dsp:nvSpPr>
        <dsp:cNvPr id="0" name=""/>
        <dsp:cNvSpPr/>
      </dsp:nvSpPr>
      <dsp:spPr>
        <a:xfrm>
          <a:off x="747073" y="3237120"/>
          <a:ext cx="2944809" cy="646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455" tIns="68455" rIns="68455" bIns="6845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Organise training</a:t>
          </a:r>
        </a:p>
      </dsp:txBody>
      <dsp:txXfrm>
        <a:off x="747073" y="3237120"/>
        <a:ext cx="2944809" cy="6468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EB2F79-DFF5-4D58-8BDB-1DD86B26C298}">
      <dsp:nvSpPr>
        <dsp:cNvPr id="0" name=""/>
        <dsp:cNvSpPr/>
      </dsp:nvSpPr>
      <dsp:spPr>
        <a:xfrm>
          <a:off x="0" y="81879"/>
          <a:ext cx="4640788" cy="47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1. Establish sense of urgency</a:t>
          </a:r>
          <a:endParaRPr lang="en-US" sz="2000" kern="1200"/>
        </a:p>
      </dsp:txBody>
      <dsp:txXfrm>
        <a:off x="23417" y="105296"/>
        <a:ext cx="4593954" cy="432866"/>
      </dsp:txXfrm>
    </dsp:sp>
    <dsp:sp modelId="{9DF509DF-88D2-4EB4-B9FE-DCCC272AC1C0}">
      <dsp:nvSpPr>
        <dsp:cNvPr id="0" name=""/>
        <dsp:cNvSpPr/>
      </dsp:nvSpPr>
      <dsp:spPr>
        <a:xfrm>
          <a:off x="0" y="619179"/>
          <a:ext cx="4640788" cy="479700"/>
        </a:xfrm>
        <a:prstGeom prst="roundRect">
          <a:avLst/>
        </a:prstGeom>
        <a:solidFill>
          <a:schemeClr val="accent2">
            <a:hueOff val="668788"/>
            <a:satOff val="-834"/>
            <a:lumOff val="19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2. Build guiding teams</a:t>
          </a:r>
          <a:endParaRPr lang="en-US" sz="2000" kern="1200"/>
        </a:p>
      </dsp:txBody>
      <dsp:txXfrm>
        <a:off x="23417" y="642596"/>
        <a:ext cx="4593954" cy="432866"/>
      </dsp:txXfrm>
    </dsp:sp>
    <dsp:sp modelId="{7BD47898-2E12-4DCE-A0CC-5A337237AB72}">
      <dsp:nvSpPr>
        <dsp:cNvPr id="0" name=""/>
        <dsp:cNvSpPr/>
      </dsp:nvSpPr>
      <dsp:spPr>
        <a:xfrm>
          <a:off x="0" y="1156479"/>
          <a:ext cx="4640788" cy="479700"/>
        </a:xfrm>
        <a:prstGeom prst="roundRect">
          <a:avLst/>
        </a:prstGeom>
        <a:solidFill>
          <a:schemeClr val="accent2">
            <a:hueOff val="1337577"/>
            <a:satOff val="-1668"/>
            <a:lumOff val="3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3. Create a vision for change</a:t>
          </a:r>
          <a:endParaRPr lang="en-US" sz="2000" kern="1200"/>
        </a:p>
      </dsp:txBody>
      <dsp:txXfrm>
        <a:off x="23417" y="1179896"/>
        <a:ext cx="4593954" cy="432866"/>
      </dsp:txXfrm>
    </dsp:sp>
    <dsp:sp modelId="{41B185BD-DD60-4122-9070-4EAACE38207C}">
      <dsp:nvSpPr>
        <dsp:cNvPr id="0" name=""/>
        <dsp:cNvSpPr/>
      </dsp:nvSpPr>
      <dsp:spPr>
        <a:xfrm>
          <a:off x="0" y="1693779"/>
          <a:ext cx="4640788" cy="479700"/>
        </a:xfrm>
        <a:prstGeom prst="roundRect">
          <a:avLst/>
        </a:prstGeom>
        <a:solidFill>
          <a:schemeClr val="accent2">
            <a:hueOff val="2006365"/>
            <a:satOff val="-2502"/>
            <a:lumOff val="5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4. Communicate the vision</a:t>
          </a:r>
          <a:endParaRPr lang="en-US" sz="2000" kern="1200"/>
        </a:p>
      </dsp:txBody>
      <dsp:txXfrm>
        <a:off x="23417" y="1717196"/>
        <a:ext cx="4593954" cy="432866"/>
      </dsp:txXfrm>
    </dsp:sp>
    <dsp:sp modelId="{410C9619-D947-4EDF-AE1D-01661B1C55C2}">
      <dsp:nvSpPr>
        <dsp:cNvPr id="0" name=""/>
        <dsp:cNvSpPr/>
      </dsp:nvSpPr>
      <dsp:spPr>
        <a:xfrm>
          <a:off x="0" y="2231079"/>
          <a:ext cx="4640788" cy="479700"/>
        </a:xfrm>
        <a:prstGeom prst="roundRect">
          <a:avLst/>
        </a:prstGeom>
        <a:solidFill>
          <a:schemeClr val="accent2">
            <a:hueOff val="2675154"/>
            <a:satOff val="-3337"/>
            <a:lumOff val="78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5. Empower people to act on the vision</a:t>
          </a:r>
          <a:endParaRPr lang="en-US" sz="2000" kern="1200"/>
        </a:p>
      </dsp:txBody>
      <dsp:txXfrm>
        <a:off x="23417" y="2254496"/>
        <a:ext cx="4593954" cy="432866"/>
      </dsp:txXfrm>
    </dsp:sp>
    <dsp:sp modelId="{AFAD63DD-17DA-4031-A2BE-13EBCDC69498}">
      <dsp:nvSpPr>
        <dsp:cNvPr id="0" name=""/>
        <dsp:cNvSpPr/>
      </dsp:nvSpPr>
      <dsp:spPr>
        <a:xfrm>
          <a:off x="0" y="2768379"/>
          <a:ext cx="4640788" cy="479700"/>
        </a:xfrm>
        <a:prstGeom prst="roundRect">
          <a:avLst/>
        </a:prstGeom>
        <a:solidFill>
          <a:schemeClr val="accent2">
            <a:hueOff val="3343942"/>
            <a:satOff val="-4171"/>
            <a:lumOff val="9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6. Create short term wins</a:t>
          </a:r>
          <a:endParaRPr lang="en-US" sz="2000" kern="1200"/>
        </a:p>
      </dsp:txBody>
      <dsp:txXfrm>
        <a:off x="23417" y="2791796"/>
        <a:ext cx="4593954" cy="432866"/>
      </dsp:txXfrm>
    </dsp:sp>
    <dsp:sp modelId="{D5E32EE9-1AD7-4EB6-88E3-5998FAF52FBF}">
      <dsp:nvSpPr>
        <dsp:cNvPr id="0" name=""/>
        <dsp:cNvSpPr/>
      </dsp:nvSpPr>
      <dsp:spPr>
        <a:xfrm>
          <a:off x="0" y="3305679"/>
          <a:ext cx="4640788" cy="479700"/>
        </a:xfrm>
        <a:prstGeom prst="roundRect">
          <a:avLst/>
        </a:prstGeom>
        <a:solidFill>
          <a:schemeClr val="accent2">
            <a:hueOff val="4012731"/>
            <a:satOff val="-5005"/>
            <a:lumOff val="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7. Don't give up</a:t>
          </a:r>
          <a:endParaRPr lang="en-US" sz="2000" kern="1200"/>
        </a:p>
      </dsp:txBody>
      <dsp:txXfrm>
        <a:off x="23417" y="3329096"/>
        <a:ext cx="4593954" cy="432866"/>
      </dsp:txXfrm>
    </dsp:sp>
    <dsp:sp modelId="{DB8D0A5A-EC88-4175-803E-54BB1039B682}">
      <dsp:nvSpPr>
        <dsp:cNvPr id="0" name=""/>
        <dsp:cNvSpPr/>
      </dsp:nvSpPr>
      <dsp:spPr>
        <a:xfrm>
          <a:off x="0" y="3842979"/>
          <a:ext cx="4640788" cy="47970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8. Make it stick</a:t>
          </a:r>
          <a:endParaRPr lang="en-US" sz="2000" kern="1200"/>
        </a:p>
      </dsp:txBody>
      <dsp:txXfrm>
        <a:off x="23417" y="3866396"/>
        <a:ext cx="4593954" cy="4328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7D1941-DD12-4CDC-B4AC-94370838CF96}">
      <dsp:nvSpPr>
        <dsp:cNvPr id="0" name=""/>
        <dsp:cNvSpPr/>
      </dsp:nvSpPr>
      <dsp:spPr>
        <a:xfrm>
          <a:off x="2508132" y="921704"/>
          <a:ext cx="5457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78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66616" y="964539"/>
        <a:ext cx="28819" cy="5769"/>
      </dsp:txXfrm>
    </dsp:sp>
    <dsp:sp modelId="{FE3AA66E-28A4-4F9D-97C9-425967EDF3CA}">
      <dsp:nvSpPr>
        <dsp:cNvPr id="0" name=""/>
        <dsp:cNvSpPr/>
      </dsp:nvSpPr>
      <dsp:spPr>
        <a:xfrm>
          <a:off x="3906" y="215616"/>
          <a:ext cx="2506026" cy="150361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97" tIns="128897" rIns="122797" bIns="12889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How do you measure something that hasn't happened yet?</a:t>
          </a:r>
          <a:endParaRPr lang="en-US" sz="1700" kern="1200" dirty="0"/>
        </a:p>
      </dsp:txBody>
      <dsp:txXfrm>
        <a:off x="3906" y="215616"/>
        <a:ext cx="2506026" cy="1503615"/>
      </dsp:txXfrm>
    </dsp:sp>
    <dsp:sp modelId="{DA0DF31D-A966-438A-93F2-E7D212C24D8F}">
      <dsp:nvSpPr>
        <dsp:cNvPr id="0" name=""/>
        <dsp:cNvSpPr/>
      </dsp:nvSpPr>
      <dsp:spPr>
        <a:xfrm>
          <a:off x="1256919" y="1717432"/>
          <a:ext cx="3082412" cy="545786"/>
        </a:xfrm>
        <a:custGeom>
          <a:avLst/>
          <a:gdLst/>
          <a:ahLst/>
          <a:cxnLst/>
          <a:rect l="0" t="0" r="0" b="0"/>
          <a:pathLst>
            <a:path>
              <a:moveTo>
                <a:pt x="3082412" y="0"/>
              </a:moveTo>
              <a:lnTo>
                <a:pt x="3082412" y="289993"/>
              </a:lnTo>
              <a:lnTo>
                <a:pt x="0" y="289993"/>
              </a:lnTo>
              <a:lnTo>
                <a:pt x="0" y="545786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19730" y="1987440"/>
        <a:ext cx="156791" cy="5769"/>
      </dsp:txXfrm>
    </dsp:sp>
    <dsp:sp modelId="{7E57EDDE-F220-4A44-8376-CADA6B5FBC36}">
      <dsp:nvSpPr>
        <dsp:cNvPr id="0" name=""/>
        <dsp:cNvSpPr/>
      </dsp:nvSpPr>
      <dsp:spPr>
        <a:xfrm>
          <a:off x="3086319" y="215616"/>
          <a:ext cx="2506026" cy="150361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97" tIns="128897" rIns="122797" bIns="12889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1. All sites have required equipment for procedures and simulation scenarios by August 2019.</a:t>
          </a:r>
          <a:endParaRPr lang="en-US" sz="1700" kern="1200" dirty="0"/>
        </a:p>
      </dsp:txBody>
      <dsp:txXfrm>
        <a:off x="3086319" y="215616"/>
        <a:ext cx="2506026" cy="1503615"/>
      </dsp:txXfrm>
    </dsp:sp>
    <dsp:sp modelId="{B4ED85FC-7D5E-4A35-AF08-665D840BBD81}">
      <dsp:nvSpPr>
        <dsp:cNvPr id="0" name=""/>
        <dsp:cNvSpPr/>
      </dsp:nvSpPr>
      <dsp:spPr>
        <a:xfrm>
          <a:off x="2508132" y="3001706"/>
          <a:ext cx="5457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786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66616" y="3044541"/>
        <a:ext cx="28819" cy="5769"/>
      </dsp:txXfrm>
    </dsp:sp>
    <dsp:sp modelId="{F619C06A-3285-4F27-B227-93F033F4EE39}">
      <dsp:nvSpPr>
        <dsp:cNvPr id="0" name=""/>
        <dsp:cNvSpPr/>
      </dsp:nvSpPr>
      <dsp:spPr>
        <a:xfrm>
          <a:off x="3906" y="2295618"/>
          <a:ext cx="2506026" cy="150361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97" tIns="128897" rIns="122797" bIns="12889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2. There is a nominated IM simulation lead for every site in Wales hosting IM trainees by August 2019.</a:t>
          </a:r>
          <a:endParaRPr lang="en-US" sz="1700" kern="1200" dirty="0"/>
        </a:p>
      </dsp:txBody>
      <dsp:txXfrm>
        <a:off x="3906" y="2295618"/>
        <a:ext cx="2506026" cy="1503615"/>
      </dsp:txXfrm>
    </dsp:sp>
    <dsp:sp modelId="{CA4A88BA-CB16-481E-A5F1-A4131191C8F6}">
      <dsp:nvSpPr>
        <dsp:cNvPr id="0" name=""/>
        <dsp:cNvSpPr/>
      </dsp:nvSpPr>
      <dsp:spPr>
        <a:xfrm>
          <a:off x="1328930" y="3797434"/>
          <a:ext cx="3010401" cy="545786"/>
        </a:xfrm>
        <a:custGeom>
          <a:avLst/>
          <a:gdLst/>
          <a:ahLst/>
          <a:cxnLst/>
          <a:rect l="0" t="0" r="0" b="0"/>
          <a:pathLst>
            <a:path>
              <a:moveTo>
                <a:pt x="3010401" y="0"/>
              </a:moveTo>
              <a:lnTo>
                <a:pt x="3010401" y="289993"/>
              </a:lnTo>
              <a:lnTo>
                <a:pt x="0" y="289993"/>
              </a:lnTo>
              <a:lnTo>
                <a:pt x="0" y="545786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57504" y="4067442"/>
        <a:ext cx="153254" cy="5769"/>
      </dsp:txXfrm>
    </dsp:sp>
    <dsp:sp modelId="{63A01285-15BA-49C4-B34F-E6F05B30079F}">
      <dsp:nvSpPr>
        <dsp:cNvPr id="0" name=""/>
        <dsp:cNvSpPr/>
      </dsp:nvSpPr>
      <dsp:spPr>
        <a:xfrm>
          <a:off x="3086319" y="2295618"/>
          <a:ext cx="2506026" cy="150361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97" tIns="128897" rIns="122797" bIns="12889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3. Funding and course provider for a Human Factors in Simulation one day course for IM sim leads this Autumn. </a:t>
          </a:r>
        </a:p>
      </dsp:txBody>
      <dsp:txXfrm>
        <a:off x="3086319" y="2295618"/>
        <a:ext cx="2506026" cy="1503615"/>
      </dsp:txXfrm>
    </dsp:sp>
    <dsp:sp modelId="{DA819DE9-CDEA-4C2C-817C-AFCFD3FA90AE}">
      <dsp:nvSpPr>
        <dsp:cNvPr id="0" name=""/>
        <dsp:cNvSpPr/>
      </dsp:nvSpPr>
      <dsp:spPr>
        <a:xfrm>
          <a:off x="3906" y="4375620"/>
          <a:ext cx="2650047" cy="150361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797" tIns="128897" rIns="122797" bIns="128897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cs typeface="Calibri"/>
            </a:rPr>
            <a:t>Linking with others</a:t>
          </a:r>
          <a:r>
            <a:rPr lang="en-US" sz="1700" kern="1200" dirty="0"/>
            <a:t>...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IM sim scenario database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cs typeface="Calibri"/>
            </a:rPr>
            <a:t>Guide for procedural skills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cs typeface="Calibri"/>
            </a:rPr>
            <a:t>Videos for procedures</a:t>
          </a:r>
          <a:endParaRPr lang="en-US" sz="1600" kern="1200" dirty="0"/>
        </a:p>
      </dsp:txBody>
      <dsp:txXfrm>
        <a:off x="3906" y="4375620"/>
        <a:ext cx="2650047" cy="1503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8E4FC-21E3-4672-84F6-93692F4EF277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7785B1-C2F9-4410-87D9-49400ED12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476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</a:t>
            </a:r>
            <a:r>
              <a:rPr lang="en-GB" baseline="0" dirty="0"/>
              <a:t> the new core medical training.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0192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Human factors or ergonomics refers to non-technical skills, including communication, team work, processes and equipment, and their impact on patient safety (Mitchell et al. 2003).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445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Geographical</a:t>
            </a:r>
            <a:r>
              <a:rPr lang="en-GB" baseline="0" dirty="0"/>
              <a:t> challenges!!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5136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But why is it mandated?</a:t>
            </a:r>
          </a:p>
          <a:p>
            <a:r>
              <a:rPr lang="en-GB" dirty="0"/>
              <a:t>Use anecdote – ask audience hypothetical question – Would you want IM trainee trying procedure first time on you? Think back to procedures  you did on patient's first time – would you want to be that patient? Why not? Uncomfortable feeling, but there is evidence too.</a:t>
            </a:r>
            <a:endParaRPr lang="en-US" dirty="0"/>
          </a:p>
          <a:p>
            <a:endParaRPr lang="en-GB" dirty="0"/>
          </a:p>
          <a:p>
            <a:endParaRPr lang="en-GB" dirty="0">
              <a:cs typeface="Calibri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dirty="0"/>
              <a:t>Why is it being done?</a:t>
            </a:r>
            <a:endParaRPr lang="en-GB" dirty="0"/>
          </a:p>
          <a:p>
            <a:pPr marL="171450" indent="-171450">
              <a:spcBef>
                <a:spcPct val="0"/>
              </a:spcBef>
              <a:spcAft>
                <a:spcPct val="0"/>
              </a:spcAft>
              <a:buFont typeface="Arial"/>
              <a:buChar char="•"/>
            </a:pPr>
            <a:r>
              <a:rPr lang="en-US" dirty="0"/>
              <a:t>Mandated “Because we have to”</a:t>
            </a:r>
            <a:endParaRPr lang="en-GB" dirty="0"/>
          </a:p>
          <a:p>
            <a:pPr marL="171450" indent="-171450">
              <a:spcBef>
                <a:spcPct val="0"/>
              </a:spcBef>
              <a:spcAft>
                <a:spcPct val="0"/>
              </a:spcAft>
              <a:buFont typeface="Arial"/>
              <a:buChar char="•"/>
            </a:pPr>
            <a:r>
              <a:rPr lang="en-US" dirty="0">
                <a:cs typeface="Calibri"/>
              </a:rPr>
              <a:t>Patient safety and experience – evidence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Patient safety = T3 CVC, pleural aspiration, abdominal paracentesis, CPR presentations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T2 Change in patient care </a:t>
            </a:r>
            <a:r>
              <a:rPr lang="en-US" dirty="0" err="1"/>
              <a:t>behaviours</a:t>
            </a:r>
            <a:r>
              <a:rPr lang="en-US" dirty="0"/>
              <a:t> downstream = Human factors</a:t>
            </a:r>
          </a:p>
          <a:p>
            <a:endParaRPr lang="en-US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T1 level evidence is where an effect is demonstrated in the simulation centre</a:t>
            </a:r>
          </a:p>
          <a:p>
            <a:r>
              <a:rPr lang="en-GB" dirty="0"/>
              <a:t>• T2 is where an effect on downstream patient care behaviours and practices is demonstrated</a:t>
            </a:r>
          </a:p>
          <a:p>
            <a:r>
              <a:rPr lang="en-GB" dirty="0"/>
              <a:t>• T3 is where an effect attributable to simulation on patient care or public health is demonstrated.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2569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Patient safety- procedures and human factors</a:t>
            </a:r>
          </a:p>
          <a:p>
            <a:r>
              <a:rPr lang="en-GB" dirty="0">
                <a:cs typeface="Calibri"/>
              </a:rPr>
              <a:t>Trainee education - we are training them in the specific clinical and non-clinical skills to equip them to do their job to a high standard</a:t>
            </a:r>
          </a:p>
          <a:p>
            <a:r>
              <a:rPr lang="en-GB" dirty="0">
                <a:cs typeface="Calibri"/>
              </a:rPr>
              <a:t>Trainers - Giving experienced consultants training in how to teach human factors - may reflect on their own behaviour/team work? OR have top down effect on role modelling.</a:t>
            </a:r>
          </a:p>
          <a:p>
            <a:r>
              <a:rPr lang="en-GB" dirty="0">
                <a:cs typeface="Calibri"/>
              </a:rPr>
              <a:t>Local health board/hospitals - Educating the workforce to high standards in safe environments will provide hospitals with high quality trainees. These are after all the doctors performing procedures and managing </a:t>
            </a:r>
            <a:r>
              <a:rPr lang="en-GB" dirty="0" err="1">
                <a:cs typeface="Calibri"/>
              </a:rPr>
              <a:t>actuely</a:t>
            </a:r>
            <a:r>
              <a:rPr lang="en-GB" dirty="0">
                <a:cs typeface="Calibri"/>
              </a:rPr>
              <a:t> unwell patients and cardiac arrest situations. Hope knock on effect if fewer errors/complications/complaints.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9074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Patient safety- procedures and human factors</a:t>
            </a:r>
          </a:p>
          <a:p>
            <a:r>
              <a:rPr lang="en-GB" dirty="0">
                <a:cs typeface="Calibri"/>
              </a:rPr>
              <a:t>Trainee education - we are training them in the specific clinical and non-clinical skills to equip them to do their job to a high standard</a:t>
            </a:r>
          </a:p>
          <a:p>
            <a:r>
              <a:rPr lang="en-GB" dirty="0">
                <a:cs typeface="Calibri"/>
              </a:rPr>
              <a:t>Trainers - Giving experienced consultants training in how to teach human factors - may reflect on their own behaviour/team work? OR have top down effect on role modelling.</a:t>
            </a:r>
          </a:p>
          <a:p>
            <a:r>
              <a:rPr lang="en-GB" dirty="0">
                <a:cs typeface="Calibri"/>
              </a:rPr>
              <a:t>Local health board/hospitals - Educating the workforce to high standards in safe environments will provide hospitals with high quality trainees. These are after all the doctors performing procedures and managing </a:t>
            </a:r>
            <a:r>
              <a:rPr lang="en-GB" dirty="0" err="1">
                <a:cs typeface="Calibri"/>
              </a:rPr>
              <a:t>actuely</a:t>
            </a:r>
            <a:r>
              <a:rPr lang="en-GB" dirty="0">
                <a:cs typeface="Calibri"/>
              </a:rPr>
              <a:t> unwell patients and cardiac arrest situations. Hope knock on effect if fewer errors/complications/complaints.</a:t>
            </a:r>
          </a:p>
          <a:p>
            <a:r>
              <a:rPr lang="en-GB" dirty="0">
                <a:cs typeface="Calibri"/>
              </a:rPr>
              <a:t>HEIW - Putting the Train into </a:t>
            </a:r>
            <a:r>
              <a:rPr lang="en-GB" dirty="0" err="1">
                <a:cs typeface="Calibri"/>
              </a:rPr>
              <a:t>TrainWorkLive</a:t>
            </a:r>
            <a:r>
              <a:rPr lang="en-GB" dirty="0">
                <a:cs typeface="Calibri"/>
              </a:rPr>
              <a:t> Offer. Hopefully have </a:t>
            </a:r>
            <a:r>
              <a:rPr lang="en-GB" dirty="0" err="1">
                <a:cs typeface="Calibri"/>
              </a:rPr>
              <a:t>knockon</a:t>
            </a:r>
            <a:r>
              <a:rPr lang="en-GB" dirty="0">
                <a:cs typeface="Calibri"/>
              </a:rPr>
              <a:t> effect </a:t>
            </a:r>
          </a:p>
          <a:p>
            <a:endParaRPr lang="en-US" dirty="0"/>
          </a:p>
          <a:p>
            <a:r>
              <a:rPr lang="en-GB" dirty="0"/>
              <a:t>For LHBs- bringing sim and human factors to focus of priorities (not only for doctors). These doctors form large part of cardiac arrest team and medical emergency team/Met calls. </a:t>
            </a:r>
            <a:endParaRPr lang="en-US" dirty="0"/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4189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Really only likely to have tangible impact on three of these.</a:t>
            </a:r>
            <a:r>
              <a:rPr lang="en-GB" baseline="0" dirty="0"/>
              <a:t> </a:t>
            </a:r>
            <a:r>
              <a:rPr lang="en-GB" dirty="0"/>
              <a:t>prove educational benefit +/- confidence as tangible outcome. </a:t>
            </a:r>
            <a:endParaRPr lang="en-US" dirty="0"/>
          </a:p>
          <a:p>
            <a:r>
              <a:rPr lang="en-GB" dirty="0"/>
              <a:t>Putting the focus on the </a:t>
            </a:r>
            <a:r>
              <a:rPr lang="en-GB" dirty="0" err="1"/>
              <a:t>TrainWorkLive</a:t>
            </a:r>
            <a:r>
              <a:rPr lang="en-GB" dirty="0"/>
              <a:t> motto (focus on train). CMT historically undersubscribed.</a:t>
            </a:r>
            <a:r>
              <a:rPr lang="en-GB" baseline="0" dirty="0"/>
              <a:t> Retention and recruitment. Biggest risk is if we can’t provide this training. </a:t>
            </a:r>
            <a:endParaRPr lang="en-US" dirty="0"/>
          </a:p>
          <a:p>
            <a:r>
              <a:rPr lang="en-GB" dirty="0"/>
              <a:t>My job isn’t to evaluate whether sim is worthwhile, it’s implementing this training to junior doctors.</a:t>
            </a:r>
            <a:endParaRPr lang="en-US" dirty="0"/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9955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tangible, some non-tangible. Difficult as training programme doesn’t start until I finish the project. Be prepared (Scout!)</a:t>
            </a:r>
          </a:p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dirty="0"/>
              <a:t>How will you know you have made an impact ? </a:t>
            </a:r>
          </a:p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dirty="0"/>
              <a:t>(Outcome Criteria) </a:t>
            </a:r>
          </a:p>
          <a:p>
            <a:pPr marL="171450" indent="-171450">
              <a:spcBef>
                <a:spcPct val="20000"/>
              </a:spcBef>
              <a:buFont typeface="Arial"/>
              <a:buChar char="•"/>
            </a:pPr>
            <a:r>
              <a:rPr lang="en-GB" dirty="0"/>
              <a:t>All sites have required equipment for procedures and simulation scenarios by August 2019.</a:t>
            </a:r>
            <a:endParaRPr lang="en-US" dirty="0"/>
          </a:p>
          <a:p>
            <a:pPr marL="171450" indent="-171450">
              <a:spcBef>
                <a:spcPct val="20000"/>
              </a:spcBef>
              <a:buFont typeface="Arial"/>
              <a:buChar char="•"/>
            </a:pPr>
            <a:r>
              <a:rPr lang="en-GB" dirty="0"/>
              <a:t>There is a nominated IM simulation lead in post for every site in Wales hosting IM trainees by August 2019.</a:t>
            </a:r>
            <a:endParaRPr lang="en-US" dirty="0"/>
          </a:p>
          <a:p>
            <a:pPr marL="171450" indent="-171450">
              <a:spcBef>
                <a:spcPct val="20000"/>
              </a:spcBef>
              <a:buFont typeface="Arial"/>
              <a:buChar char="•"/>
            </a:pPr>
            <a:r>
              <a:rPr lang="en-US" dirty="0"/>
              <a:t>All IM trainees across Wales receive high quality sim training as per curriculum. This will be measured by trainee feedback locally and GMC training survey annually.</a:t>
            </a:r>
            <a:endParaRPr lang="en-GB" dirty="0"/>
          </a:p>
          <a:p>
            <a:pPr>
              <a:spcBef>
                <a:spcPct val="20000"/>
              </a:spcBef>
            </a:pPr>
            <a:endParaRPr lang="en-GB" dirty="0"/>
          </a:p>
          <a:p>
            <a:pPr>
              <a:spcBef>
                <a:spcPct val="20000"/>
              </a:spcBef>
            </a:pPr>
            <a:r>
              <a:rPr lang="en-GB" dirty="0"/>
              <a:t>You can't measure something that hasn't happened yet (to be discussed in outcome criteria)</a:t>
            </a:r>
            <a:endParaRPr lang="en-US" dirty="0"/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3710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  <a:spcAft>
                <a:spcPct val="0"/>
              </a:spcAft>
            </a:pP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5658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So</a:t>
            </a:r>
            <a:r>
              <a:rPr lang="en-GB" baseline="0" dirty="0">
                <a:cs typeface="Calibri"/>
              </a:rPr>
              <a:t> what I did this year:</a:t>
            </a: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1280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Silver IQT course- focus of Kotter's 8 steps for change – learnt about this in November.</a:t>
            </a:r>
            <a:endParaRPr lang="en-US"/>
          </a:p>
          <a:p>
            <a:r>
              <a:rPr lang="en-GB">
                <a:cs typeface="Calibri"/>
              </a:rPr>
              <a:t>1. Sense of urgency created by being mandatory and a deadline</a:t>
            </a:r>
            <a:endParaRPr lang="en-GB"/>
          </a:p>
          <a:p>
            <a:r>
              <a:rPr lang="en-GB">
                <a:cs typeface="Calibri"/>
              </a:rPr>
              <a:t>2. Build guiding teams – could have put more thought into this step – and brought a couple of key consultants on board to increase credibility. Should have stopped here, gone back.</a:t>
            </a:r>
          </a:p>
          <a:p>
            <a:r>
              <a:rPr lang="en-GB">
                <a:cs typeface="Calibri"/>
              </a:rPr>
              <a:t>5/6 Organised training for the consultants earlier, would be a short term win and empower them to take more of a lead.</a:t>
            </a: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112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Medical deanery – people gaining trust, balance between pushing for priority amongst a sea of change. Busy, important people. Good understanding of each other, and how everyone works differently. </a:t>
            </a:r>
          </a:p>
          <a:p>
            <a:r>
              <a:rPr lang="en-GB" dirty="0"/>
              <a:t>HEIW – prioritising simulation for the new organisation. </a:t>
            </a:r>
            <a:endParaRPr lang="en-US" dirty="0"/>
          </a:p>
          <a:p>
            <a:endParaRPr lang="en-GB" dirty="0"/>
          </a:p>
          <a:p>
            <a:r>
              <a:rPr lang="en-GB" dirty="0"/>
              <a:t>LHBs – PCGMs (persuading them to do some work for me i.e. finding out what they’ve got!). Helping them out. Went to visit them.</a:t>
            </a:r>
            <a:endParaRPr lang="en-US" dirty="0"/>
          </a:p>
          <a:p>
            <a:endParaRPr lang="en-GB" dirty="0"/>
          </a:p>
          <a:p>
            <a:r>
              <a:rPr lang="en-GB" dirty="0"/>
              <a:t>AMDs – interactions in terms of explaining curriculum changes, sim advocate, giving information.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3308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b="1" dirty="0"/>
              <a:t>Hardy’s God’s of Management</a:t>
            </a:r>
            <a:r>
              <a:rPr lang="en-US" b="1" baseline="0" dirty="0"/>
              <a:t> (Zeus, Apollo, Athena and Dionysus)</a:t>
            </a:r>
            <a:r>
              <a:rPr lang="en-US" b="1" dirty="0"/>
              <a:t> If you want to change something you need to </a:t>
            </a:r>
            <a:r>
              <a:rPr lang="en-US" b="1" dirty="0" err="1"/>
              <a:t>realise</a:t>
            </a:r>
            <a:r>
              <a:rPr lang="en-US" b="1" dirty="0"/>
              <a:t> “The department I’m going to influence does not think the way I do. How am I going to go about influencing”.</a:t>
            </a:r>
            <a:r>
              <a:rPr lang="en-US" b="0" dirty="0"/>
              <a:t> </a:t>
            </a:r>
            <a:r>
              <a:rPr lang="en-US" b="1" dirty="0"/>
              <a:t>It is the culture of the self managed autonomous professionals. i.e. doctors!</a:t>
            </a:r>
            <a:endParaRPr lang="en-US" dirty="0"/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0634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Introversion – quiet power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3255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Introversion – quiet power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1964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I've talked about How I've gone about things, but now how about the success criteria.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1139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8638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2832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45911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70449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6243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7785B1-C2F9-4410-87D9-49400ED12E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086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679A9-9D7C-4310-9C9F-D0233DCF1AD6}" type="datetimeFigureOut">
              <a:rPr lang="en-GB" smtClean="0"/>
              <a:t>12/09/2019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78D5-B590-4614-965F-DF7E02F0CF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562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679A9-9D7C-4310-9C9F-D0233DCF1AD6}" type="datetimeFigureOut">
              <a:rPr lang="en-GB" smtClean="0"/>
              <a:t>12/09/2019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78D5-B590-4614-965F-DF7E02F0CF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7308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679A9-9D7C-4310-9C9F-D0233DCF1AD6}" type="datetimeFigureOut">
              <a:rPr lang="en-GB" smtClean="0"/>
              <a:t>12/09/2019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78D5-B590-4614-965F-DF7E02F0CF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696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679A9-9D7C-4310-9C9F-D0233DCF1AD6}" type="datetimeFigureOut">
              <a:rPr lang="en-GB" smtClean="0"/>
              <a:t>12/09/2019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78D5-B590-4614-965F-DF7E02F0CF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541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679A9-9D7C-4310-9C9F-D0233DCF1AD6}" type="datetimeFigureOut">
              <a:rPr lang="en-GB" smtClean="0"/>
              <a:t>12/09/2019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78D5-B590-4614-965F-DF7E02F0CF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592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679A9-9D7C-4310-9C9F-D0233DCF1AD6}" type="datetimeFigureOut">
              <a:rPr lang="en-GB" smtClean="0"/>
              <a:t>12/09/2019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78D5-B590-4614-965F-DF7E02F0CF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360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679A9-9D7C-4310-9C9F-D0233DCF1AD6}" type="datetimeFigureOut">
              <a:rPr lang="en-GB" smtClean="0"/>
              <a:t>12/09/2019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78D5-B590-4614-965F-DF7E02F0CF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3954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679A9-9D7C-4310-9C9F-D0233DCF1AD6}" type="datetimeFigureOut">
              <a:rPr lang="en-GB" smtClean="0"/>
              <a:t>12/09/2019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78D5-B590-4614-965F-DF7E02F0CF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768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679A9-9D7C-4310-9C9F-D0233DCF1AD6}" type="datetimeFigureOut">
              <a:rPr lang="en-GB" smtClean="0"/>
              <a:t>12/09/2019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78D5-B590-4614-965F-DF7E02F0CF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594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679A9-9D7C-4310-9C9F-D0233DCF1AD6}" type="datetimeFigureOut">
              <a:rPr lang="en-GB" smtClean="0"/>
              <a:t>12/09/2019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78D5-B590-4614-965F-DF7E02F0CF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79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679A9-9D7C-4310-9C9F-D0233DCF1AD6}" type="datetimeFigureOut">
              <a:rPr lang="en-GB" smtClean="0"/>
              <a:t>12/09/2019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78D5-B590-4614-965F-DF7E02F0CF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6349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C679A9-9D7C-4310-9C9F-D0233DCF1AD6}" type="datetimeFigureOut">
              <a:rPr lang="en-GB" smtClean="0"/>
              <a:t>12/09/2019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6D78D5-B590-4614-965F-DF7E02F0CF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020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gif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2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jrcptb.org.uk/sites/default/files/HEE_Report_FINA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59" y="2053641"/>
            <a:ext cx="275187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Patient Impact Project – </a:t>
            </a:r>
            <a:r>
              <a:rPr lang="en-US" i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Simulation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60458" y="1621375"/>
            <a:ext cx="3979563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endParaRPr lang="en-US" sz="2100" dirty="0">
              <a:solidFill>
                <a:srgbClr val="000000"/>
              </a:solidFill>
              <a:cs typeface="Calibri"/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>
              <a:solidFill>
                <a:srgbClr val="000000"/>
              </a:solidFill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99FECAA-B8B5-41B6-99D6-8AFAF7BFF917}"/>
              </a:ext>
            </a:extLst>
          </p:cNvPr>
          <p:cNvSpPr txBox="1">
            <a:spLocks/>
          </p:cNvSpPr>
          <p:nvPr/>
        </p:nvSpPr>
        <p:spPr>
          <a:xfrm>
            <a:off x="4074543" y="4906992"/>
            <a:ext cx="5063706" cy="17526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ea typeface="+mn-lt"/>
                <a:cs typeface="+mn-lt"/>
              </a:rPr>
              <a:t>Dr </a:t>
            </a:r>
            <a:r>
              <a:rPr lang="en-US" sz="2800" dirty="0" err="1">
                <a:solidFill>
                  <a:srgbClr val="000000"/>
                </a:solidFill>
                <a:ea typeface="+mn-lt"/>
                <a:cs typeface="+mn-lt"/>
              </a:rPr>
              <a:t>Lowri</a:t>
            </a:r>
            <a:r>
              <a:rPr lang="en-US" sz="2800" dirty="0">
                <a:solidFill>
                  <a:srgbClr val="000000"/>
                </a:solidFill>
                <a:ea typeface="+mn-lt"/>
                <a:cs typeface="+mn-lt"/>
              </a:rPr>
              <a:t> Evans</a:t>
            </a:r>
            <a:endParaRPr lang="en-US" sz="2800" dirty="0">
              <a:ea typeface="+mn-lt"/>
              <a:cs typeface="+mn-lt"/>
            </a:endParaRPr>
          </a:p>
          <a:p>
            <a:pPr algn="l">
              <a:lnSpc>
                <a:spcPct val="90000"/>
              </a:lnSpc>
            </a:pPr>
            <a:r>
              <a:rPr lang="en-US" sz="2200" dirty="0">
                <a:solidFill>
                  <a:srgbClr val="000000"/>
                </a:solidFill>
                <a:ea typeface="+mn-lt"/>
                <a:cs typeface="+mn-lt"/>
              </a:rPr>
              <a:t>Welsh Clinical Leadership and Training Fellow</a:t>
            </a:r>
            <a:endParaRPr lang="en-US" sz="2200">
              <a:ea typeface="+mn-lt"/>
              <a:cs typeface="+mn-lt"/>
            </a:endParaRPr>
          </a:p>
          <a:p>
            <a:pPr algn="l">
              <a:lnSpc>
                <a:spcPct val="90000"/>
              </a:lnSpc>
            </a:pPr>
            <a:r>
              <a:rPr lang="en-US" sz="2200" dirty="0">
                <a:solidFill>
                  <a:srgbClr val="000000"/>
                </a:solidFill>
                <a:ea typeface="+mn-lt"/>
                <a:cs typeface="+mn-lt"/>
              </a:rPr>
              <a:t>Health Education and Improvement Wales</a:t>
            </a:r>
            <a:endParaRPr lang="en-US" sz="2200">
              <a:ea typeface="+mn-lt"/>
              <a:cs typeface="+mn-lt"/>
            </a:endParaRPr>
          </a:p>
          <a:p>
            <a:pPr algn="l">
              <a:lnSpc>
                <a:spcPct val="90000"/>
              </a:lnSpc>
            </a:pPr>
            <a:r>
              <a:rPr lang="en-US" sz="2200" dirty="0">
                <a:solidFill>
                  <a:srgbClr val="000000"/>
                </a:solidFill>
                <a:ea typeface="+mn-lt"/>
                <a:cs typeface="+mn-lt"/>
              </a:rPr>
              <a:t>17th July 2019</a:t>
            </a:r>
            <a:endParaRPr lang="en-US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1577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7986" y="3092970"/>
            <a:ext cx="7599047" cy="170091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000000"/>
                </a:solidFill>
              </a:rPr>
              <a:t>To ensure the mandated simulation* requirements of the new Internal Medicine postgraduate curriculum are delivered to trainees in Wales from August 2019.</a:t>
            </a:r>
            <a:endParaRPr lang="en-GB" sz="2800" dirty="0">
              <a:solidFill>
                <a:srgbClr val="000000"/>
              </a:solidFill>
              <a:cs typeface="Calibri"/>
            </a:endParaRPr>
          </a:p>
          <a:p>
            <a:pPr lvl="0"/>
            <a:endParaRPr lang="en-GB" sz="2800" dirty="0">
              <a:solidFill>
                <a:srgbClr val="00000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5FAD55-A5FB-47AD-BF1D-3CD079174159}"/>
              </a:ext>
            </a:extLst>
          </p:cNvPr>
          <p:cNvSpPr txBox="1"/>
          <p:nvPr/>
        </p:nvSpPr>
        <p:spPr>
          <a:xfrm>
            <a:off x="879050" y="5519481"/>
            <a:ext cx="7304713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700" dirty="0"/>
              <a:t>*SBE involves replicating real world educational experiences interactively in a safe environment (Gaba, 2004).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14501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Context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8CB5F9-9DAB-4C8C-BFE9-C22873ED6E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592555"/>
              </p:ext>
            </p:extLst>
          </p:nvPr>
        </p:nvGraphicFramePr>
        <p:xfrm>
          <a:off x="777240" y="2899956"/>
          <a:ext cx="758952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67480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86C5D5AD-9815-438B-9460-7D24D29E74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7062" y="-125168"/>
            <a:ext cx="5483644" cy="728735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600E3BBF-2990-4E05-99BA-27FD93D8476A}"/>
              </a:ext>
            </a:extLst>
          </p:cNvPr>
          <p:cNvSpPr txBox="1"/>
          <p:nvPr/>
        </p:nvSpPr>
        <p:spPr>
          <a:xfrm>
            <a:off x="4086913" y="2916370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cs typeface="Calibri"/>
              </a:rPr>
              <a:t>X</a:t>
            </a:r>
            <a:endParaRPr lang="en-US" sz="2800" b="1" dirty="0">
              <a:solidFill>
                <a:srgbClr val="FF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8790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86C5D5AD-9815-438B-9460-7D24D29E74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7062" y="-125168"/>
            <a:ext cx="5483644" cy="72873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596102-5306-456E-B179-772035DC2E0E}"/>
              </a:ext>
            </a:extLst>
          </p:cNvPr>
          <p:cNvSpPr txBox="1"/>
          <p:nvPr/>
        </p:nvSpPr>
        <p:spPr>
          <a:xfrm>
            <a:off x="4031830" y="726768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C74D90-4824-4159-9084-77C31C5D4316}"/>
              </a:ext>
            </a:extLst>
          </p:cNvPr>
          <p:cNvSpPr txBox="1"/>
          <p:nvPr/>
        </p:nvSpPr>
        <p:spPr>
          <a:xfrm>
            <a:off x="5932239" y="988418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2554DC-70DD-43EF-B659-ABC9674D4BA9}"/>
              </a:ext>
            </a:extLst>
          </p:cNvPr>
          <p:cNvSpPr txBox="1"/>
          <p:nvPr/>
        </p:nvSpPr>
        <p:spPr>
          <a:xfrm>
            <a:off x="5340082" y="354949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767F2D-A35C-49DA-A080-E74142441C51}"/>
              </a:ext>
            </a:extLst>
          </p:cNvPr>
          <p:cNvSpPr txBox="1"/>
          <p:nvPr/>
        </p:nvSpPr>
        <p:spPr>
          <a:xfrm>
            <a:off x="2282902" y="4789238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D8DD2B-8147-4068-8F0F-2267C0F615E0}"/>
              </a:ext>
            </a:extLst>
          </p:cNvPr>
          <p:cNvSpPr txBox="1"/>
          <p:nvPr/>
        </p:nvSpPr>
        <p:spPr>
          <a:xfrm>
            <a:off x="3852806" y="5188599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5E7EDA9-E8BC-4A2E-98D5-B607A689A16F}"/>
              </a:ext>
            </a:extLst>
          </p:cNvPr>
          <p:cNvSpPr txBox="1"/>
          <p:nvPr/>
        </p:nvSpPr>
        <p:spPr>
          <a:xfrm>
            <a:off x="3522299" y="4789237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9F8829-FC9A-48C0-A98A-39EE72952BF1}"/>
              </a:ext>
            </a:extLst>
          </p:cNvPr>
          <p:cNvSpPr txBox="1"/>
          <p:nvPr/>
        </p:nvSpPr>
        <p:spPr>
          <a:xfrm>
            <a:off x="4183311" y="5450249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79BAD3-A8A7-4707-8B33-D74E93F9208F}"/>
              </a:ext>
            </a:extLst>
          </p:cNvPr>
          <p:cNvSpPr txBox="1"/>
          <p:nvPr/>
        </p:nvSpPr>
        <p:spPr>
          <a:xfrm>
            <a:off x="4348564" y="5188599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78FD5F-627E-4955-A3FA-A5996664E4DB}"/>
              </a:ext>
            </a:extLst>
          </p:cNvPr>
          <p:cNvSpPr txBox="1"/>
          <p:nvPr/>
        </p:nvSpPr>
        <p:spPr>
          <a:xfrm>
            <a:off x="5078432" y="5050888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FD43944-0553-4473-84DB-1EC428E01F35}"/>
              </a:ext>
            </a:extLst>
          </p:cNvPr>
          <p:cNvSpPr txBox="1"/>
          <p:nvPr/>
        </p:nvSpPr>
        <p:spPr>
          <a:xfrm>
            <a:off x="4747926" y="5711900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146C713-3176-45BA-B547-0151D5D66903}"/>
              </a:ext>
            </a:extLst>
          </p:cNvPr>
          <p:cNvSpPr txBox="1"/>
          <p:nvPr/>
        </p:nvSpPr>
        <p:spPr>
          <a:xfrm>
            <a:off x="6097492" y="5629274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12AA471-2C32-4AE9-9787-C5C7BA7BA3B7}"/>
              </a:ext>
            </a:extLst>
          </p:cNvPr>
          <p:cNvSpPr txBox="1"/>
          <p:nvPr/>
        </p:nvSpPr>
        <p:spPr>
          <a:xfrm>
            <a:off x="5340083" y="5711900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38136D9-8241-446C-B2A3-891D99F8E4D6}"/>
              </a:ext>
            </a:extLst>
          </p:cNvPr>
          <p:cNvSpPr txBox="1"/>
          <p:nvPr/>
        </p:nvSpPr>
        <p:spPr>
          <a:xfrm>
            <a:off x="5408937" y="5973550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00E3BBF-2990-4E05-99BA-27FD93D8476A}"/>
              </a:ext>
            </a:extLst>
          </p:cNvPr>
          <p:cNvSpPr txBox="1"/>
          <p:nvPr/>
        </p:nvSpPr>
        <p:spPr>
          <a:xfrm>
            <a:off x="6097492" y="4789237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4907150-209E-4DD9-84DC-BC1B06FF1F0D}"/>
              </a:ext>
            </a:extLst>
          </p:cNvPr>
          <p:cNvSpPr txBox="1"/>
          <p:nvPr/>
        </p:nvSpPr>
        <p:spPr>
          <a:xfrm>
            <a:off x="4114456" y="2930141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cs typeface="Calibri"/>
              </a:rPr>
              <a:t>X</a:t>
            </a:r>
            <a:endParaRPr lang="en-US" sz="2800" b="1" dirty="0">
              <a:solidFill>
                <a:srgbClr val="FF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820402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u="none" strike="noStrike" dirty="0">
                <a:solidFill>
                  <a:schemeClr val="bg1"/>
                </a:solidFill>
                <a:latin typeface="Calibri"/>
              </a:rPr>
              <a:t>Impact: Why?</a:t>
            </a:r>
            <a:endParaRPr lang="en-GB" sz="3500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419" y="2883245"/>
            <a:ext cx="5141593" cy="29246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dirty="0">
                <a:latin typeface="Calibri"/>
                <a:cs typeface="Arial"/>
              </a:rPr>
              <a:t> </a:t>
            </a:r>
            <a:r>
              <a:rPr lang="en-US" sz="2800" dirty="0" err="1">
                <a:solidFill>
                  <a:srgbClr val="000000"/>
                </a:solidFill>
                <a:latin typeface="Calibri"/>
                <a:cs typeface="Arial"/>
              </a:rPr>
              <a:t>Organisational</a:t>
            </a:r>
            <a:r>
              <a:rPr lang="en-US" sz="2800" dirty="0">
                <a:solidFill>
                  <a:srgbClr val="000000"/>
                </a:solidFill>
                <a:latin typeface="Calibri"/>
                <a:cs typeface="Arial"/>
              </a:rPr>
              <a:t>: Mandated</a:t>
            </a:r>
            <a:endParaRPr lang="en-US" sz="2800" b="0" i="0">
              <a:latin typeface="Calibri"/>
              <a:ea typeface="Arial"/>
              <a:cs typeface="Arial"/>
            </a:endParaRPr>
          </a:p>
          <a:p>
            <a:pPr marL="0" indent="0">
              <a:buNone/>
            </a:pPr>
            <a:endParaRPr lang="en-US" sz="2800" dirty="0">
              <a:solidFill>
                <a:srgbClr val="000000"/>
              </a:solidFill>
              <a:latin typeface="Calibri"/>
              <a:ea typeface="Arial"/>
              <a:cs typeface="Arial"/>
            </a:endParaRPr>
          </a:p>
          <a:p>
            <a:pPr marL="0" indent="0">
              <a:buNone/>
            </a:pPr>
            <a:r>
              <a:rPr lang="en-US" sz="2800" dirty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Personal: Think back to doing a practical procedure on a patient for first time...</a:t>
            </a:r>
          </a:p>
          <a:p>
            <a:pPr marL="0" indent="0">
              <a:buNone/>
            </a:pPr>
            <a:endParaRPr lang="en-US" sz="2000" dirty="0">
              <a:solidFill>
                <a:srgbClr val="000000"/>
              </a:solidFill>
              <a:latin typeface="Calibri"/>
              <a:ea typeface="Arial"/>
              <a:cs typeface="Arial"/>
            </a:endParaRPr>
          </a:p>
          <a:p>
            <a:pPr marL="0" indent="0">
              <a:buNone/>
            </a:pPr>
            <a:endParaRPr lang="en-US" sz="2000" b="0" i="0" u="none" strike="noStrike" dirty="0">
              <a:solidFill>
                <a:srgbClr val="000000"/>
              </a:solidFill>
              <a:latin typeface="Calibri"/>
              <a:ea typeface="Arial"/>
              <a:cs typeface="Arial"/>
            </a:endParaRPr>
          </a:p>
        </p:txBody>
      </p:sp>
      <p:pic>
        <p:nvPicPr>
          <p:cNvPr id="4" name="Picture 4" descr="A screenshot of a person&#10;&#10;Description generated with very high confidence">
            <a:extLst>
              <a:ext uri="{FF2B5EF4-FFF2-40B4-BE49-F238E27FC236}">
                <a16:creationId xmlns:a16="http://schemas.microsoft.com/office/drawing/2014/main" id="{64DC8856-AEB3-487A-BDE5-7C3183C966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0827" y="2651402"/>
            <a:ext cx="2501579" cy="3516123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B4A5447-78E9-4DFF-A914-7945DDDC3734}"/>
              </a:ext>
            </a:extLst>
          </p:cNvPr>
          <p:cNvSpPr/>
          <p:nvPr/>
        </p:nvSpPr>
        <p:spPr>
          <a:xfrm>
            <a:off x="635481" y="2540479"/>
            <a:ext cx="5262110" cy="41694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ea typeface="+mn-lt"/>
              <a:cs typeface="+mn-lt"/>
            </a:endParaRPr>
          </a:p>
          <a:p>
            <a:r>
              <a:rPr lang="en-US" sz="2400" dirty="0">
                <a:ea typeface="+mn-lt"/>
                <a:cs typeface="+mn-lt"/>
              </a:rPr>
              <a:t>Evidence: </a:t>
            </a:r>
          </a:p>
          <a:p>
            <a:endParaRPr lang="en-US" sz="2400" dirty="0">
              <a:ea typeface="+mn-lt"/>
              <a:cs typeface="+mn-lt"/>
            </a:endParaRPr>
          </a:p>
          <a:p>
            <a:r>
              <a:rPr lang="en-US" sz="2400" dirty="0">
                <a:ea typeface="+mn-lt"/>
                <a:cs typeface="+mn-lt"/>
              </a:rPr>
              <a:t>1. Improved patient outcomes= CVC, pleural aspiration, </a:t>
            </a:r>
            <a:r>
              <a:rPr lang="en-US" sz="2400" dirty="0" err="1">
                <a:ea typeface="+mn-lt"/>
                <a:cs typeface="+mn-lt"/>
              </a:rPr>
              <a:t>abdo</a:t>
            </a:r>
            <a:r>
              <a:rPr lang="en-US" sz="2400" dirty="0">
                <a:ea typeface="+mn-lt"/>
                <a:cs typeface="+mn-lt"/>
              </a:rPr>
              <a:t> paracentesis, CPR presentations  </a:t>
            </a:r>
          </a:p>
          <a:p>
            <a:endParaRPr lang="en-US" sz="2400" dirty="0">
              <a:ea typeface="+mn-lt"/>
              <a:cs typeface="+mn-lt"/>
            </a:endParaRPr>
          </a:p>
          <a:p>
            <a:r>
              <a:rPr lang="en-US" sz="2400" dirty="0">
                <a:ea typeface="+mn-lt"/>
                <a:cs typeface="+mn-lt"/>
              </a:rPr>
              <a:t>2. Change in patient care </a:t>
            </a:r>
            <a:r>
              <a:rPr lang="en-US" sz="2400" dirty="0" err="1">
                <a:ea typeface="+mn-lt"/>
                <a:cs typeface="+mn-lt"/>
              </a:rPr>
              <a:t>behaviours</a:t>
            </a:r>
            <a:r>
              <a:rPr lang="en-US" sz="2400" dirty="0">
                <a:ea typeface="+mn-lt"/>
                <a:cs typeface="+mn-lt"/>
              </a:rPr>
              <a:t> downstream = Human factors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09357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Impact: Who?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63BE029-A499-4D23-8D96-5EB44E9FC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2960775"/>
              </p:ext>
            </p:extLst>
          </p:nvPr>
        </p:nvGraphicFramePr>
        <p:xfrm>
          <a:off x="882102" y="2858011"/>
          <a:ext cx="758952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70824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Impact: What?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63BE029-A499-4D23-8D96-5EB44E9FC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455158"/>
              </p:ext>
            </p:extLst>
          </p:nvPr>
        </p:nvGraphicFramePr>
        <p:xfrm>
          <a:off x="882102" y="2858011"/>
          <a:ext cx="758952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45202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Impact: What?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63BE029-A499-4D23-8D96-5EB44E9FC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8012425"/>
              </p:ext>
            </p:extLst>
          </p:nvPr>
        </p:nvGraphicFramePr>
        <p:xfrm>
          <a:off x="882102" y="2858011"/>
          <a:ext cx="758952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873789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Impact: How?</a:t>
            </a:r>
          </a:p>
        </p:txBody>
      </p:sp>
      <p:pic>
        <p:nvPicPr>
          <p:cNvPr id="163" name="Graphic 163" descr="Bar graph with upward trend" title="Measure">
            <a:extLst>
              <a:ext uri="{FF2B5EF4-FFF2-40B4-BE49-F238E27FC236}">
                <a16:creationId xmlns:a16="http://schemas.microsoft.com/office/drawing/2014/main" id="{AB25676B-3FE5-4461-9D71-A9B7DD0117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985721" y="805371"/>
            <a:ext cx="1086928" cy="1130061"/>
          </a:xfrm>
          <a:prstGeom prst="rect">
            <a:avLst/>
          </a:prstGeom>
        </p:spPr>
      </p:pic>
      <p:sp>
        <p:nvSpPr>
          <p:cNvPr id="192" name="Content Placeholder 2">
            <a:extLst>
              <a:ext uri="{FF2B5EF4-FFF2-40B4-BE49-F238E27FC236}">
                <a16:creationId xmlns:a16="http://schemas.microsoft.com/office/drawing/2014/main" id="{F7B8B557-17FA-4D80-85D7-F00448AB1E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419" y="3524291"/>
            <a:ext cx="7375161" cy="1185011"/>
          </a:xfrm>
          <a:ln>
            <a:solidFill>
              <a:schemeClr val="bg1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2800">
                <a:solidFill>
                  <a:srgbClr val="000000"/>
                </a:solidFill>
                <a:cs typeface="Calibri"/>
              </a:rPr>
              <a:t>You can't measure something that hasn't happened yet </a:t>
            </a:r>
          </a:p>
          <a:p>
            <a:endParaRPr lang="en-GB" sz="17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932958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Impact: How?</a:t>
            </a:r>
          </a:p>
        </p:txBody>
      </p:sp>
      <p:pic>
        <p:nvPicPr>
          <p:cNvPr id="163" name="Graphic 163" descr="Bar graph with upward trend" title="Measure">
            <a:extLst>
              <a:ext uri="{FF2B5EF4-FFF2-40B4-BE49-F238E27FC236}">
                <a16:creationId xmlns:a16="http://schemas.microsoft.com/office/drawing/2014/main" id="{AB25676B-3FE5-4461-9D71-A9B7DD0117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985721" y="805371"/>
            <a:ext cx="1086928" cy="1130061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0F418904-DE1E-495F-AADE-32405B0256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31571" y="2943854"/>
            <a:ext cx="4252103" cy="2364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8921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What I did...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239653A-E000-4125-A6DB-CA77EF629603}"/>
              </a:ext>
            </a:extLst>
          </p:cNvPr>
          <p:cNvGraphicFramePr>
            <a:graphicFrameLocks/>
          </p:cNvGraphicFramePr>
          <p:nvPr/>
        </p:nvGraphicFramePr>
        <p:xfrm>
          <a:off x="890857" y="2685036"/>
          <a:ext cx="3691883" cy="3886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46" name="Arrow: Right 545">
            <a:extLst>
              <a:ext uri="{FF2B5EF4-FFF2-40B4-BE49-F238E27FC236}">
                <a16:creationId xmlns:a16="http://schemas.microsoft.com/office/drawing/2014/main" id="{516ED1B2-E588-470E-B846-751A7047F78B}"/>
              </a:ext>
            </a:extLst>
          </p:cNvPr>
          <p:cNvSpPr/>
          <p:nvPr/>
        </p:nvSpPr>
        <p:spPr>
          <a:xfrm>
            <a:off x="4748564" y="2473781"/>
            <a:ext cx="3770720" cy="1048730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cs typeface="Calibri"/>
              </a:rPr>
              <a:t>Spoke with IM sim leads – problems and solutions</a:t>
            </a:r>
            <a:endParaRPr lang="en-US" dirty="0">
              <a:cs typeface="Calibri"/>
            </a:endParaRPr>
          </a:p>
        </p:txBody>
      </p:sp>
      <p:sp>
        <p:nvSpPr>
          <p:cNvPr id="547" name="Arrow: Right 546">
            <a:extLst>
              <a:ext uri="{FF2B5EF4-FFF2-40B4-BE49-F238E27FC236}">
                <a16:creationId xmlns:a16="http://schemas.microsoft.com/office/drawing/2014/main" id="{C80DD2F4-6FE5-4D14-A7CC-692B2FF2765E}"/>
              </a:ext>
            </a:extLst>
          </p:cNvPr>
          <p:cNvSpPr/>
          <p:nvPr/>
        </p:nvSpPr>
        <p:spPr>
          <a:xfrm>
            <a:off x="4748564" y="3275059"/>
            <a:ext cx="3770720" cy="1048730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cs typeface="Calibri"/>
              </a:rPr>
              <a:t>Postgrad centres for current equipment</a:t>
            </a:r>
            <a:endParaRPr lang="en-US" dirty="0">
              <a:cs typeface="Calibri"/>
            </a:endParaRPr>
          </a:p>
        </p:txBody>
      </p:sp>
      <p:sp>
        <p:nvSpPr>
          <p:cNvPr id="548" name="Arrow: Right 547">
            <a:extLst>
              <a:ext uri="{FF2B5EF4-FFF2-40B4-BE49-F238E27FC236}">
                <a16:creationId xmlns:a16="http://schemas.microsoft.com/office/drawing/2014/main" id="{DAD41D9C-ECDA-4456-AAF7-ADF4A9F4977B}"/>
              </a:ext>
            </a:extLst>
          </p:cNvPr>
          <p:cNvSpPr/>
          <p:nvPr/>
        </p:nvSpPr>
        <p:spPr>
          <a:xfrm>
            <a:off x="4748564" y="4099904"/>
            <a:ext cx="3770720" cy="1048730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cs typeface="Calibri"/>
              </a:rPr>
              <a:t>Linked IM sim leads with each other and resources</a:t>
            </a:r>
            <a:endParaRPr lang="en-US" dirty="0">
              <a:cs typeface="Calibri"/>
            </a:endParaRPr>
          </a:p>
        </p:txBody>
      </p:sp>
      <p:sp>
        <p:nvSpPr>
          <p:cNvPr id="549" name="Arrow: Right 548">
            <a:extLst>
              <a:ext uri="{FF2B5EF4-FFF2-40B4-BE49-F238E27FC236}">
                <a16:creationId xmlns:a16="http://schemas.microsoft.com/office/drawing/2014/main" id="{A9BBC8A8-8068-4F19-995D-2E0B851DFCEF}"/>
              </a:ext>
            </a:extLst>
          </p:cNvPr>
          <p:cNvSpPr/>
          <p:nvPr/>
        </p:nvSpPr>
        <p:spPr>
          <a:xfrm>
            <a:off x="4748564" y="4901182"/>
            <a:ext cx="3770720" cy="1048730"/>
          </a:xfrm>
          <a:prstGeom prst="rightArrow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Troubleshoot, support, explain and </a:t>
            </a:r>
            <a:r>
              <a:rPr lang="en-US">
                <a:cs typeface="Calibri"/>
              </a:rPr>
              <a:t>persist</a:t>
            </a:r>
            <a:endParaRPr lang="en-US" dirty="0">
              <a:cs typeface="Calibri"/>
            </a:endParaRPr>
          </a:p>
        </p:txBody>
      </p:sp>
      <p:sp>
        <p:nvSpPr>
          <p:cNvPr id="550" name="Arrow: Right 549">
            <a:extLst>
              <a:ext uri="{FF2B5EF4-FFF2-40B4-BE49-F238E27FC236}">
                <a16:creationId xmlns:a16="http://schemas.microsoft.com/office/drawing/2014/main" id="{475DC5C3-D9FF-4D73-B9B9-964AFAAF6093}"/>
              </a:ext>
            </a:extLst>
          </p:cNvPr>
          <p:cNvSpPr/>
          <p:nvPr/>
        </p:nvSpPr>
        <p:spPr>
          <a:xfrm>
            <a:off x="4748564" y="5749595"/>
            <a:ext cx="3770720" cy="104873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Human Factors Simulation Training </a:t>
            </a:r>
            <a:r>
              <a:rPr lang="en-US">
                <a:cs typeface="Calibri"/>
              </a:rPr>
              <a:t>Day Autumn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76979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6" grpId="0" animBg="1"/>
      <p:bldP spid="547" grpId="0" animBg="1"/>
      <p:bldP spid="548" grpId="0" animBg="1"/>
      <p:bldP spid="549" grpId="0" animBg="1"/>
      <p:bldP spid="55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  <a:cs typeface="Calibri"/>
              </a:rPr>
              <a:t>Kotter's 8 steps for change</a:t>
            </a:r>
            <a:endParaRPr lang="en-GB" sz="3500" dirty="0">
              <a:solidFill>
                <a:srgbClr val="FFFFFF"/>
              </a:solidFill>
              <a:cs typeface="Calibri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56E954F-F3CD-4D6F-B543-D7E00D4F07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710651"/>
              </p:ext>
            </p:extLst>
          </p:nvPr>
        </p:nvGraphicFramePr>
        <p:xfrm>
          <a:off x="2386103" y="2454999"/>
          <a:ext cx="4640788" cy="44045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7" name="Star: 5 Points 126">
            <a:extLst>
              <a:ext uri="{FF2B5EF4-FFF2-40B4-BE49-F238E27FC236}">
                <a16:creationId xmlns:a16="http://schemas.microsoft.com/office/drawing/2014/main" id="{F3B6CF2F-74C0-46C8-9F2B-814A9C6B3F6B}"/>
              </a:ext>
            </a:extLst>
          </p:cNvPr>
          <p:cNvSpPr/>
          <p:nvPr/>
        </p:nvSpPr>
        <p:spPr>
          <a:xfrm>
            <a:off x="6673970" y="5372819"/>
            <a:ext cx="287548" cy="23003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4" name="Star: 5 Points 133">
            <a:extLst>
              <a:ext uri="{FF2B5EF4-FFF2-40B4-BE49-F238E27FC236}">
                <a16:creationId xmlns:a16="http://schemas.microsoft.com/office/drawing/2014/main" id="{4768C17D-8E1E-46A7-AFDB-FA1B87EBA8A5}"/>
              </a:ext>
            </a:extLst>
          </p:cNvPr>
          <p:cNvSpPr/>
          <p:nvPr/>
        </p:nvSpPr>
        <p:spPr>
          <a:xfrm>
            <a:off x="6673970" y="4797725"/>
            <a:ext cx="287548" cy="23003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Star: 5 Points 136">
            <a:extLst>
              <a:ext uri="{FF2B5EF4-FFF2-40B4-BE49-F238E27FC236}">
                <a16:creationId xmlns:a16="http://schemas.microsoft.com/office/drawing/2014/main" id="{3933CF74-4529-480F-80BC-77638024D941}"/>
              </a:ext>
            </a:extLst>
          </p:cNvPr>
          <p:cNvSpPr/>
          <p:nvPr/>
        </p:nvSpPr>
        <p:spPr>
          <a:xfrm>
            <a:off x="6673969" y="3201837"/>
            <a:ext cx="287548" cy="23003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39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34" grpId="0" animBg="1"/>
      <p:bldP spid="13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solidFill>
            <a:srgbClr val="3144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410" y="-3970"/>
            <a:ext cx="7748362" cy="6874811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9" name="Picture 2" descr="A close up of a logo&#10;&#10;Description generated with high confidence">
            <a:extLst>
              <a:ext uri="{FF2B5EF4-FFF2-40B4-BE49-F238E27FC236}">
                <a16:creationId xmlns:a16="http://schemas.microsoft.com/office/drawing/2014/main" id="{6838AD3D-CEF0-4981-895D-359DBB649D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362" y="-16429"/>
            <a:ext cx="7732141" cy="6890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9319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F5E0600-6FA5-4F10-A51F-5AC838818E80}"/>
              </a:ext>
            </a:extLst>
          </p:cNvPr>
          <p:cNvSpPr txBox="1"/>
          <p:nvPr/>
        </p:nvSpPr>
        <p:spPr>
          <a:xfrm>
            <a:off x="883848" y="3931848"/>
            <a:ext cx="738708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800" dirty="0">
                <a:latin typeface="Calibri"/>
                <a:ea typeface="Segoe UI"/>
                <a:cs typeface="Segoe UI"/>
              </a:rPr>
              <a:t>1. I can’t tell you what to do</a:t>
            </a:r>
            <a:r>
              <a:rPr lang="en-US" sz="2800" dirty="0">
                <a:latin typeface="Calibri"/>
                <a:ea typeface="Segoe UI"/>
                <a:cs typeface="Segoe UI"/>
              </a:rPr>
              <a:t>​</a:t>
            </a:r>
          </a:p>
          <a:p>
            <a:endParaRPr lang="en-US" sz="2800" dirty="0">
              <a:latin typeface="Calibri"/>
              <a:ea typeface="Segoe UI"/>
              <a:cs typeface="Segoe UI"/>
            </a:endParaRPr>
          </a:p>
          <a:p>
            <a:pPr rtl="0"/>
            <a:r>
              <a:rPr lang="en-GB" sz="2800" dirty="0">
                <a:latin typeface="Calibri"/>
                <a:ea typeface="Segoe UI"/>
                <a:cs typeface="Segoe UI"/>
              </a:rPr>
              <a:t>2. You can’t tell me what to do</a:t>
            </a:r>
            <a:endParaRPr lang="en-US" sz="28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Influencing for change – Dionysus Organisational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419" y="3092970"/>
            <a:ext cx="7375161" cy="5955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dirty="0">
                <a:ea typeface="+mn-lt"/>
                <a:cs typeface="+mn-lt"/>
              </a:rPr>
              <a:t>Two sacred unwritten rules:</a:t>
            </a:r>
            <a:endParaRPr lang="en-US" dirty="0"/>
          </a:p>
          <a:p>
            <a:pPr lvl="1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7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700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326151-5DB3-4220-97A8-C7BD18AF7A84}"/>
              </a:ext>
            </a:extLst>
          </p:cNvPr>
          <p:cNvSpPr txBox="1"/>
          <p:nvPr/>
        </p:nvSpPr>
        <p:spPr>
          <a:xfrm>
            <a:off x="626853" y="2495910"/>
            <a:ext cx="787591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/>
              <a:t>"Let me do my own thing"</a:t>
            </a:r>
            <a:endParaRPr lang="en-US" sz="2800" dirty="0">
              <a:cs typeface="Calibri"/>
            </a:endParaRPr>
          </a:p>
        </p:txBody>
      </p:sp>
      <p:pic>
        <p:nvPicPr>
          <p:cNvPr id="5" name="Picture 5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26592F16-5215-4082-8C8D-91FF5E58C7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8937" y="2632045"/>
            <a:ext cx="1762125" cy="26003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D82854D-B5DA-4420-86B2-3446A8780BAF}"/>
              </a:ext>
            </a:extLst>
          </p:cNvPr>
          <p:cNvSpPr txBox="1"/>
          <p:nvPr/>
        </p:nvSpPr>
        <p:spPr>
          <a:xfrm>
            <a:off x="878097" y="3940474"/>
            <a:ext cx="738708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800" dirty="0">
                <a:latin typeface="Calibri"/>
                <a:ea typeface="Segoe UI"/>
                <a:cs typeface="Segoe UI"/>
              </a:rPr>
              <a:t>1. I can’t tell you what to do</a:t>
            </a:r>
            <a:r>
              <a:rPr lang="en-US" sz="2800" dirty="0">
                <a:latin typeface="Calibri"/>
                <a:ea typeface="Segoe UI"/>
                <a:cs typeface="Segoe UI"/>
              </a:rPr>
              <a:t>​</a:t>
            </a:r>
          </a:p>
          <a:p>
            <a:endParaRPr lang="en-US" sz="2800" dirty="0">
              <a:latin typeface="Calibri"/>
              <a:ea typeface="Segoe UI"/>
              <a:cs typeface="Segoe UI"/>
            </a:endParaRPr>
          </a:p>
          <a:p>
            <a:pPr rtl="0"/>
            <a:r>
              <a:rPr lang="en-GB" sz="2800" dirty="0">
                <a:latin typeface="Calibri"/>
                <a:ea typeface="Segoe UI"/>
                <a:cs typeface="Segoe UI"/>
              </a:rPr>
              <a:t>2. You can’t tell me what to do</a:t>
            </a:r>
            <a:endParaRPr lang="en-US" sz="2800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1C3008C-15D5-496A-8098-4B42DB28273C}"/>
              </a:ext>
            </a:extLst>
          </p:cNvPr>
          <p:cNvSpPr/>
          <p:nvPr/>
        </p:nvSpPr>
        <p:spPr>
          <a:xfrm>
            <a:off x="620203" y="2495910"/>
            <a:ext cx="8056253" cy="409808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cs typeface="Calibri"/>
              </a:rPr>
              <a:t>How to influence Dionysus:</a:t>
            </a: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GB" sz="2400" dirty="0">
                <a:cs typeface="Calibri"/>
              </a:rPr>
              <a:t>Accept initial suspicion as the norm</a:t>
            </a:r>
            <a:endParaRPr lang="en-GB" sz="2400" dirty="0">
              <a:ea typeface="+mn-lt"/>
              <a:cs typeface="+mn-lt"/>
            </a:endParaRP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GB" sz="2400" dirty="0">
                <a:cs typeface="Calibri"/>
              </a:rPr>
              <a:t>Establish personal credibility with one or two members</a:t>
            </a:r>
            <a:endParaRPr lang="en-GB" sz="2400" dirty="0">
              <a:ea typeface="+mn-lt"/>
              <a:cs typeface="+mn-lt"/>
            </a:endParaRP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GB" sz="2400" dirty="0">
                <a:cs typeface="Calibri"/>
              </a:rPr>
              <a:t>Don’t force them to do it, but pique their curiosity so that they want to get involved. </a:t>
            </a:r>
            <a:endParaRPr lang="en-US" sz="2400" dirty="0">
              <a:ea typeface="+mn-lt"/>
              <a:cs typeface="+mn-lt"/>
            </a:endParaRP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GB" sz="2400" dirty="0">
                <a:cs typeface="Calibri"/>
              </a:rPr>
              <a:t>Anything that attempts to say “we’ll all do this together" will be sabotaged</a:t>
            </a:r>
            <a:endParaRPr lang="en-US" sz="2400" dirty="0">
              <a:ea typeface="+mn-lt"/>
              <a:cs typeface="+mn-lt"/>
            </a:endParaRP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GB" sz="2400" dirty="0">
                <a:cs typeface="Calibri"/>
              </a:rPr>
              <a:t>They do not speak as one so don’t try and force a ‘one size fits all approach’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08553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  <a:cs typeface="Calibri"/>
              </a:rPr>
              <a:t>Leadership Style </a:t>
            </a:r>
            <a:endParaRPr lang="en-GB" sz="3500" dirty="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9" name="Picture 10" descr="A person holding a microphone&#10;&#10;Description generated with high confidence">
            <a:extLst>
              <a:ext uri="{FF2B5EF4-FFF2-40B4-BE49-F238E27FC236}">
                <a16:creationId xmlns:a16="http://schemas.microsoft.com/office/drawing/2014/main" id="{2020EC75-0895-4675-A235-AD1722C9D0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985" y="2659362"/>
            <a:ext cx="2143125" cy="2143125"/>
          </a:xfrm>
          <a:prstGeom prst="rect">
            <a:avLst/>
          </a:prstGeom>
        </p:spPr>
      </p:pic>
      <p:pic>
        <p:nvPicPr>
          <p:cNvPr id="12" name="Picture 12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36C80C6A-387D-4224-B4A1-8862314212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831" y="2706539"/>
            <a:ext cx="2630337" cy="2048773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4AB6EDB4-32E9-4E09-9E85-27CF20A02F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2136" y="2731250"/>
            <a:ext cx="2143125" cy="2028106"/>
          </a:xfrm>
          <a:prstGeom prst="rect">
            <a:avLst/>
          </a:prstGeom>
        </p:spPr>
      </p:pic>
      <p:pic>
        <p:nvPicPr>
          <p:cNvPr id="16" name="Picture 16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38049296-CA2F-4812-878F-30043FC71D1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853" y="5061923"/>
            <a:ext cx="2743200" cy="1536192"/>
          </a:xfrm>
          <a:prstGeom prst="rect">
            <a:avLst/>
          </a:prstGeom>
        </p:spPr>
      </p:pic>
      <p:pic>
        <p:nvPicPr>
          <p:cNvPr id="18" name="Picture 18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006FC532-1558-44E1-A237-AFE8A175B2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0860" y="4874463"/>
            <a:ext cx="1454809" cy="1925488"/>
          </a:xfrm>
          <a:prstGeom prst="rect">
            <a:avLst/>
          </a:prstGeom>
        </p:spPr>
      </p:pic>
      <p:pic>
        <p:nvPicPr>
          <p:cNvPr id="20" name="Picture 20" descr="A person standing on top of a grass covered field&#10;&#10;Description generated with very high confidence">
            <a:extLst>
              <a:ext uri="{FF2B5EF4-FFF2-40B4-BE49-F238E27FC236}">
                <a16:creationId xmlns:a16="http://schemas.microsoft.com/office/drawing/2014/main" id="{6486D895-9063-4A72-B0FF-3637D652A58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47117" y="5058494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0353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  <a:cs typeface="Calibri"/>
              </a:rPr>
              <a:t>Leadership Style </a:t>
            </a:r>
            <a:endParaRPr lang="en-GB" sz="3500" dirty="0">
              <a:solidFill>
                <a:srgbClr val="FFFFFF"/>
              </a:solidFill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419" y="3092970"/>
            <a:ext cx="7375161" cy="29246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sz="2800" dirty="0">
                <a:solidFill>
                  <a:srgbClr val="000000"/>
                </a:solidFill>
                <a:cs typeface="Calibri"/>
              </a:rPr>
              <a:t>Introversion Sensing </a:t>
            </a:r>
            <a:r>
              <a:rPr lang="en-GB" sz="2800" b="1" dirty="0">
                <a:solidFill>
                  <a:srgbClr val="000000"/>
                </a:solidFill>
                <a:cs typeface="Calibri"/>
              </a:rPr>
              <a:t>Feeling</a:t>
            </a:r>
            <a:r>
              <a:rPr lang="en-GB" sz="2800" dirty="0">
                <a:solidFill>
                  <a:srgbClr val="000000"/>
                </a:solidFill>
                <a:cs typeface="Calibri"/>
              </a:rPr>
              <a:t> Judging (ISFJ)</a:t>
            </a:r>
            <a:endParaRPr lang="en-US" sz="2800" dirty="0">
              <a:cs typeface="Calibri"/>
            </a:endParaRPr>
          </a:p>
          <a:p>
            <a:pPr marL="285750" indent="-285750"/>
            <a:r>
              <a:rPr lang="en-GB" sz="2800" dirty="0">
                <a:solidFill>
                  <a:srgbClr val="000000"/>
                </a:solidFill>
                <a:ea typeface="+mn-lt"/>
                <a:cs typeface="+mn-lt"/>
              </a:rPr>
              <a:t>Leadership 360 "Passionate</a:t>
            </a:r>
            <a:r>
              <a:rPr lang="en-US" sz="2800" dirty="0">
                <a:solidFill>
                  <a:srgbClr val="000000"/>
                </a:solidFill>
                <a:ea typeface="+mn-lt"/>
                <a:cs typeface="+mn-lt"/>
              </a:rPr>
              <a:t>" "Diplomatic"</a:t>
            </a:r>
            <a:endParaRPr lang="en-GB" sz="2800" dirty="0">
              <a:cs typeface="Calibri"/>
            </a:endParaRPr>
          </a:p>
          <a:p>
            <a:pPr marL="285750" indent="-285750"/>
            <a:r>
              <a:rPr lang="en-US" sz="2800" dirty="0">
                <a:solidFill>
                  <a:srgbClr val="000000"/>
                </a:solidFill>
                <a:cs typeface="Calibri"/>
              </a:rPr>
              <a:t>Belbin – Team Worker</a:t>
            </a:r>
          </a:p>
          <a:p>
            <a:pPr marL="285750" indent="-285750"/>
            <a:r>
              <a:rPr lang="en-GB" sz="2800" dirty="0">
                <a:solidFill>
                  <a:srgbClr val="000000"/>
                </a:solidFill>
                <a:cs typeface="Calibri"/>
              </a:rPr>
              <a:t>Affiliative </a:t>
            </a:r>
            <a:r>
              <a:rPr lang="en-GB" sz="2800">
                <a:solidFill>
                  <a:srgbClr val="000000"/>
                </a:solidFill>
                <a:cs typeface="Calibri"/>
              </a:rPr>
              <a:t>leadership style</a:t>
            </a:r>
          </a:p>
          <a:p>
            <a:pPr marL="285750" indent="-285750"/>
            <a:r>
              <a:rPr lang="en-GB" sz="2800">
                <a:solidFill>
                  <a:srgbClr val="000000"/>
                </a:solidFill>
                <a:cs typeface="Calibri"/>
              </a:rPr>
              <a:t>Should </a:t>
            </a:r>
            <a:r>
              <a:rPr lang="en-GB" sz="2800" dirty="0">
                <a:solidFill>
                  <a:srgbClr val="000000"/>
                </a:solidFill>
                <a:cs typeface="Calibri"/>
              </a:rPr>
              <a:t>I have been more assertive?</a:t>
            </a:r>
          </a:p>
          <a:p>
            <a:pPr marL="0" indent="0">
              <a:buNone/>
            </a:pPr>
            <a:endParaRPr lang="en-GB" sz="17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GB" sz="17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GB" sz="1700" dirty="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049627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59" y="2053641"/>
            <a:ext cx="275187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Success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  <a:cs typeface="Calibri"/>
              </a:rPr>
              <a:t>Criteria + Outcomes</a:t>
            </a:r>
            <a:endParaRPr lang="en-US" kern="1200" dirty="0">
              <a:solidFill>
                <a:srgbClr val="FFFFFF"/>
              </a:solidFill>
              <a:latin typeface="+mj-lt"/>
              <a:cs typeface="Calibri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C45D777-8CF0-4B27-A621-D6062C92CA5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86736955"/>
              </p:ext>
            </p:extLst>
          </p:nvPr>
        </p:nvGraphicFramePr>
        <p:xfrm>
          <a:off x="3548345" y="381573"/>
          <a:ext cx="5596252" cy="60948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321036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E58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2649" y="480060"/>
            <a:ext cx="409359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15E6DD69-ECDF-48E4-B0F9-DA60E603FD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5776" y="855530"/>
            <a:ext cx="3847338" cy="514694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4093590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574BD8DF-6570-45F7-82AE-918A0828D0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85" y="855530"/>
            <a:ext cx="3847338" cy="51469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76B1EA2-A52C-49C2-899B-985CABC9330F}"/>
              </a:ext>
            </a:extLst>
          </p:cNvPr>
          <p:cNvSpPr txBox="1"/>
          <p:nvPr/>
        </p:nvSpPr>
        <p:spPr>
          <a:xfrm>
            <a:off x="761272" y="4339590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0B0454-3794-4C6A-AF3B-89E5477C2A3C}"/>
              </a:ext>
            </a:extLst>
          </p:cNvPr>
          <p:cNvSpPr txBox="1"/>
          <p:nvPr/>
        </p:nvSpPr>
        <p:spPr>
          <a:xfrm>
            <a:off x="2020504" y="1439953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7FA4FF8-0D6B-4220-8CD9-1522B2FF8C30}"/>
              </a:ext>
            </a:extLst>
          </p:cNvPr>
          <p:cNvSpPr txBox="1"/>
          <p:nvPr/>
        </p:nvSpPr>
        <p:spPr>
          <a:xfrm>
            <a:off x="3362362" y="1625040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F9E735-2AB8-488E-B02B-913449922767}"/>
              </a:ext>
            </a:extLst>
          </p:cNvPr>
          <p:cNvSpPr txBox="1"/>
          <p:nvPr/>
        </p:nvSpPr>
        <p:spPr>
          <a:xfrm>
            <a:off x="1812292" y="4536801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858EA0-15E0-4609-8C84-1685AB114460}"/>
              </a:ext>
            </a:extLst>
          </p:cNvPr>
          <p:cNvSpPr txBox="1"/>
          <p:nvPr/>
        </p:nvSpPr>
        <p:spPr>
          <a:xfrm>
            <a:off x="2906271" y="1224033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2999A66-491F-4546-B1A2-65CBD7ABE74A}"/>
              </a:ext>
            </a:extLst>
          </p:cNvPr>
          <p:cNvSpPr txBox="1"/>
          <p:nvPr/>
        </p:nvSpPr>
        <p:spPr>
          <a:xfrm>
            <a:off x="1645393" y="4273505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03CC72-17C6-4A27-9E8B-5C81EC425AA0}"/>
              </a:ext>
            </a:extLst>
          </p:cNvPr>
          <p:cNvSpPr txBox="1"/>
          <p:nvPr/>
        </p:nvSpPr>
        <p:spPr>
          <a:xfrm>
            <a:off x="2753143" y="4472363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61F6613-F165-4E42-8FEA-7E321A837F0B}"/>
              </a:ext>
            </a:extLst>
          </p:cNvPr>
          <p:cNvSpPr txBox="1"/>
          <p:nvPr/>
        </p:nvSpPr>
        <p:spPr>
          <a:xfrm>
            <a:off x="2084423" y="4740077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6C7F57A-9F6F-465B-9B5E-34E66C9E9523}"/>
              </a:ext>
            </a:extLst>
          </p:cNvPr>
          <p:cNvSpPr txBox="1"/>
          <p:nvPr/>
        </p:nvSpPr>
        <p:spPr>
          <a:xfrm>
            <a:off x="2241966" y="4677284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9FE1678-272B-4302-93A0-C4B8A522B36A}"/>
              </a:ext>
            </a:extLst>
          </p:cNvPr>
          <p:cNvSpPr txBox="1"/>
          <p:nvPr/>
        </p:nvSpPr>
        <p:spPr>
          <a:xfrm>
            <a:off x="2909041" y="5137792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B6C0C9C-28B1-49AB-A9F6-C05F001EE919}"/>
              </a:ext>
            </a:extLst>
          </p:cNvPr>
          <p:cNvSpPr txBox="1"/>
          <p:nvPr/>
        </p:nvSpPr>
        <p:spPr>
          <a:xfrm>
            <a:off x="2440825" y="4931225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3F04A92-94D9-49B6-9E8D-D343422ECFD7}"/>
              </a:ext>
            </a:extLst>
          </p:cNvPr>
          <p:cNvSpPr txBox="1"/>
          <p:nvPr/>
        </p:nvSpPr>
        <p:spPr>
          <a:xfrm>
            <a:off x="3432343" y="4283984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7832FB7-7F4F-4396-877E-D2A65E637562}"/>
              </a:ext>
            </a:extLst>
          </p:cNvPr>
          <p:cNvSpPr txBox="1"/>
          <p:nvPr/>
        </p:nvSpPr>
        <p:spPr>
          <a:xfrm>
            <a:off x="2909042" y="4944996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26B818B-0CF0-4E1C-B590-1056062D9DAF}"/>
              </a:ext>
            </a:extLst>
          </p:cNvPr>
          <p:cNvSpPr txBox="1"/>
          <p:nvPr/>
        </p:nvSpPr>
        <p:spPr>
          <a:xfrm>
            <a:off x="3432343" y="4876141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77C3806-411A-4077-8753-82A946C1C7E8}"/>
              </a:ext>
            </a:extLst>
          </p:cNvPr>
          <p:cNvSpPr txBox="1"/>
          <p:nvPr/>
        </p:nvSpPr>
        <p:spPr>
          <a:xfrm>
            <a:off x="-1222283" y="3196069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?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5C0B210-647F-46E8-9322-5E919934C340}"/>
              </a:ext>
            </a:extLst>
          </p:cNvPr>
          <p:cNvSpPr txBox="1"/>
          <p:nvPr/>
        </p:nvSpPr>
        <p:spPr>
          <a:xfrm>
            <a:off x="2013921" y="3030816"/>
            <a:ext cx="3134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FF0000"/>
                </a:solidFill>
                <a:cs typeface="Calibri"/>
              </a:rPr>
              <a:t>X</a:t>
            </a:r>
            <a:endParaRPr lang="en-US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DE69BC-95E4-4CA5-873E-E5C547F5B37D}"/>
              </a:ext>
            </a:extLst>
          </p:cNvPr>
          <p:cNvSpPr txBox="1"/>
          <p:nvPr/>
        </p:nvSpPr>
        <p:spPr>
          <a:xfrm>
            <a:off x="4687676" y="473725"/>
            <a:ext cx="40789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All IM trainees will have access to </a:t>
            </a:r>
            <a:r>
              <a:rPr lang="en-US"/>
              <a:t>simulation at site/healthboard level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CD2E92-D8D8-44C3-A692-434723DB5398}"/>
              </a:ext>
            </a:extLst>
          </p:cNvPr>
          <p:cNvSpPr txBox="1"/>
          <p:nvPr/>
        </p:nvSpPr>
        <p:spPr>
          <a:xfrm>
            <a:off x="6331601" y="2930142"/>
            <a:ext cx="3332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solidFill>
                  <a:srgbClr val="FF0000"/>
                </a:solidFill>
                <a:ea typeface="+mn-lt"/>
                <a:cs typeface="+mn-lt"/>
              </a:rPr>
              <a:t>X</a:t>
            </a:r>
            <a:endParaRPr lang="en-US" sz="2800" b="1">
              <a:solidFill>
                <a:srgbClr val="FF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6475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206" y="2753936"/>
            <a:ext cx="7375161" cy="358222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>
                <a:solidFill>
                  <a:srgbClr val="000000"/>
                </a:solidFill>
                <a:cs typeface="Calibri"/>
              </a:rPr>
              <a:t>Key success criteria achieved</a:t>
            </a:r>
          </a:p>
          <a:p>
            <a:r>
              <a:rPr lang="en-GB" sz="2800" dirty="0">
                <a:solidFill>
                  <a:srgbClr val="000000"/>
                </a:solidFill>
                <a:cs typeface="Calibri"/>
              </a:rPr>
              <a:t>Project during transition from Wales Deanery to HEIW</a:t>
            </a:r>
          </a:p>
          <a:p>
            <a:pPr lvl="1"/>
            <a:r>
              <a:rPr lang="en-GB" dirty="0">
                <a:solidFill>
                  <a:srgbClr val="000000"/>
                </a:solidFill>
                <a:cs typeface="Calibri"/>
              </a:rPr>
              <a:t>Challenging but lots of opportunities</a:t>
            </a:r>
          </a:p>
          <a:p>
            <a:pPr lvl="1"/>
            <a:r>
              <a:rPr lang="en-GB" dirty="0">
                <a:solidFill>
                  <a:srgbClr val="000000"/>
                </a:solidFill>
                <a:cs typeface="Calibri"/>
              </a:rPr>
              <a:t>HEIW Annual Plan</a:t>
            </a:r>
          </a:p>
          <a:p>
            <a:r>
              <a:rPr lang="en-GB" sz="2800" dirty="0">
                <a:solidFill>
                  <a:srgbClr val="000000"/>
                </a:solidFill>
                <a:cs typeface="Calibri"/>
              </a:rPr>
              <a:t>Reflections on organisational culture and behaviours as clinicians facing change</a:t>
            </a:r>
          </a:p>
          <a:p>
            <a:r>
              <a:rPr lang="en-GB" sz="2800" dirty="0">
                <a:solidFill>
                  <a:srgbClr val="000000"/>
                </a:solidFill>
                <a:cs typeface="Calibri"/>
              </a:rPr>
              <a:t>The real test is from August</a:t>
            </a:r>
          </a:p>
          <a:p>
            <a:pPr>
              <a:buFont typeface="Arial" pitchFamily="34" charset="0"/>
              <a:buChar char="•"/>
            </a:pPr>
            <a:endParaRPr lang="en-GB" sz="1700" dirty="0">
              <a:solidFill>
                <a:srgbClr val="000000"/>
              </a:solidFill>
              <a:cs typeface="Calibri"/>
            </a:endParaRPr>
          </a:p>
          <a:p>
            <a:pPr>
              <a:buFont typeface="Arial"/>
              <a:buChar char="•"/>
            </a:pPr>
            <a:endParaRPr lang="en-US" sz="17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GB" sz="1700" dirty="0">
              <a:solidFill>
                <a:srgbClr val="000000"/>
              </a:solidFill>
              <a:cs typeface="Calibri"/>
            </a:endParaRPr>
          </a:p>
          <a:p>
            <a:endParaRPr lang="en-GB" sz="1700" dirty="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342372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Future 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304" y="2420888"/>
            <a:ext cx="7375161" cy="333780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800" dirty="0">
                <a:ea typeface="+mn-lt"/>
                <a:cs typeface="+mn-lt"/>
              </a:rPr>
              <a:t>The proof is in the pudding: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Trainee feedback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Trainer feedback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Encourage peer review of simulation for quality assurance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Develop and expand IM simulation network and database</a:t>
            </a:r>
            <a:endParaRPr lang="en-GB" sz="2800" dirty="0">
              <a:cs typeface="Calibri"/>
            </a:endParaRPr>
          </a:p>
          <a:p>
            <a:pPr>
              <a:buFont typeface="Arial"/>
              <a:buChar char="•"/>
            </a:pPr>
            <a:endParaRPr lang="en-US" sz="28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GB" sz="2800" dirty="0">
              <a:solidFill>
                <a:srgbClr val="000000"/>
              </a:solidFill>
              <a:cs typeface="Calibri"/>
            </a:endParaRPr>
          </a:p>
          <a:p>
            <a:endParaRPr lang="en-GB" sz="2800" dirty="0">
              <a:solidFill>
                <a:srgbClr val="000000"/>
              </a:solidFill>
              <a:cs typeface="Calibri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09" y="5998330"/>
            <a:ext cx="9137817" cy="866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015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Reflections on this year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8155" y="2402857"/>
            <a:ext cx="8007765" cy="42148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/>
            <a:r>
              <a:rPr lang="en-GB" sz="2800" dirty="0">
                <a:ea typeface="+mn-lt"/>
                <a:cs typeface="+mn-lt"/>
              </a:rPr>
              <a:t>Hidden curriculum </a:t>
            </a:r>
            <a:endParaRPr lang="en-US" dirty="0">
              <a:ea typeface="+mn-lt"/>
              <a:cs typeface="+mn-lt"/>
            </a:endParaRPr>
          </a:p>
          <a:p>
            <a:pPr marL="457200" indent="-457200"/>
            <a:r>
              <a:rPr lang="en-GB" sz="2800" dirty="0" err="1">
                <a:cs typeface="Calibri"/>
              </a:rPr>
              <a:t>Academi</a:t>
            </a:r>
            <a:r>
              <a:rPr lang="en-GB" sz="2800" dirty="0">
                <a:cs typeface="Calibri"/>
              </a:rPr>
              <a:t> Wales MLP Residential</a:t>
            </a:r>
            <a:endParaRPr lang="en-GB" dirty="0">
              <a:cs typeface="Calibri"/>
            </a:endParaRPr>
          </a:p>
          <a:p>
            <a:pPr marL="457200" indent="-457200"/>
            <a:r>
              <a:rPr lang="en-GB" sz="2800" dirty="0">
                <a:ea typeface="+mn-lt"/>
                <a:cs typeface="+mn-lt"/>
              </a:rPr>
              <a:t>Organisational Culture #</a:t>
            </a:r>
            <a:r>
              <a:rPr lang="en-GB" sz="2800" dirty="0" err="1">
                <a:ea typeface="+mn-lt"/>
                <a:cs typeface="+mn-lt"/>
              </a:rPr>
              <a:t>CivilitySavesLives</a:t>
            </a:r>
          </a:p>
          <a:p>
            <a:pPr marL="457200" indent="-457200"/>
            <a:r>
              <a:rPr lang="en-GB" sz="2800" dirty="0">
                <a:cs typeface="Calibri"/>
              </a:rPr>
              <a:t>MIT 'Communication and Persuasion in the Digital Age'</a:t>
            </a:r>
            <a:endParaRPr lang="en-GB" dirty="0">
              <a:cs typeface="Calibri"/>
            </a:endParaRPr>
          </a:p>
          <a:p>
            <a:pPr marL="457200" indent="-457200"/>
            <a:r>
              <a:rPr lang="en-GB" sz="2800" dirty="0">
                <a:solidFill>
                  <a:srgbClr val="000000"/>
                </a:solidFill>
                <a:cs typeface="Calibri"/>
              </a:rPr>
              <a:t>Patient involvement in their care</a:t>
            </a:r>
          </a:p>
          <a:p>
            <a:pPr marL="457200" indent="-457200"/>
            <a:r>
              <a:rPr lang="en-GB" sz="2800" dirty="0">
                <a:solidFill>
                  <a:srgbClr val="000000"/>
                </a:solidFill>
                <a:cs typeface="Calibri"/>
              </a:rPr>
              <a:t>Opportunities to get to know senior leaders in Wales</a:t>
            </a:r>
          </a:p>
          <a:p>
            <a:pPr marL="0" indent="0">
              <a:buNone/>
            </a:pPr>
            <a:endParaRPr lang="en-GB" sz="2800" dirty="0">
              <a:solidFill>
                <a:srgbClr val="000000"/>
              </a:solidFill>
              <a:cs typeface="Calibri"/>
            </a:endParaRPr>
          </a:p>
          <a:p>
            <a:pPr>
              <a:buFont typeface="Arial"/>
              <a:buChar char="•"/>
            </a:pPr>
            <a:endParaRPr lang="en-US" sz="28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GB" sz="2800" dirty="0">
              <a:solidFill>
                <a:srgbClr val="000000"/>
              </a:solidFill>
              <a:cs typeface="Calibri"/>
            </a:endParaRPr>
          </a:p>
          <a:p>
            <a:endParaRPr lang="en-GB" sz="2800" dirty="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7763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Thank you!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8155" y="2402857"/>
            <a:ext cx="8007765" cy="42148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/>
            <a:r>
              <a:rPr lang="en-GB" sz="2800" dirty="0">
                <a:ea typeface="+mn-lt"/>
                <a:cs typeface="+mn-lt"/>
              </a:rPr>
              <a:t>Dr Helen Baker</a:t>
            </a:r>
            <a:endParaRPr lang="en-US" dirty="0">
              <a:solidFill>
                <a:srgbClr val="000000"/>
              </a:solidFill>
              <a:cs typeface="Calibri"/>
            </a:endParaRPr>
          </a:p>
          <a:p>
            <a:pPr marL="457200" indent="-457200"/>
            <a:r>
              <a:rPr lang="en-GB" sz="2800" dirty="0">
                <a:solidFill>
                  <a:srgbClr val="000000"/>
                </a:solidFill>
                <a:cs typeface="Calibri"/>
              </a:rPr>
              <a:t>Dr Ian Collings</a:t>
            </a:r>
          </a:p>
          <a:p>
            <a:pPr marL="457200" indent="-457200"/>
            <a:r>
              <a:rPr lang="en-GB" sz="2800" dirty="0">
                <a:solidFill>
                  <a:srgbClr val="000000"/>
                </a:solidFill>
                <a:ea typeface="+mn-lt"/>
                <a:cs typeface="+mn-lt"/>
              </a:rPr>
              <a:t>Senior Leadership Team in Medical Deanery</a:t>
            </a:r>
          </a:p>
          <a:p>
            <a:pPr marL="457200" indent="-457200"/>
            <a:r>
              <a:rPr lang="en-GB" sz="2800" dirty="0">
                <a:solidFill>
                  <a:srgbClr val="000000"/>
                </a:solidFill>
                <a:cs typeface="Calibri"/>
              </a:rPr>
              <a:t>Hilary Williams</a:t>
            </a:r>
          </a:p>
          <a:p>
            <a:pPr marL="457200" indent="-457200"/>
            <a:r>
              <a:rPr lang="en-GB" sz="2800" dirty="0">
                <a:solidFill>
                  <a:srgbClr val="000000"/>
                </a:solidFill>
                <a:cs typeface="Calibri"/>
              </a:rPr>
              <a:t>IM consultants</a:t>
            </a:r>
          </a:p>
          <a:p>
            <a:pPr marL="457200" indent="-457200"/>
            <a:r>
              <a:rPr lang="en-GB" sz="2800" dirty="0">
                <a:solidFill>
                  <a:srgbClr val="000000"/>
                </a:solidFill>
                <a:cs typeface="Calibri"/>
              </a:rPr>
              <a:t>Jackie Parsons and </a:t>
            </a:r>
            <a:r>
              <a:rPr lang="en-GB" sz="2800" dirty="0" err="1">
                <a:solidFill>
                  <a:srgbClr val="000000"/>
                </a:solidFill>
                <a:cs typeface="Calibri"/>
              </a:rPr>
              <a:t>Academi</a:t>
            </a:r>
            <a:r>
              <a:rPr lang="en-GB" sz="2800" dirty="0">
                <a:solidFill>
                  <a:srgbClr val="000000"/>
                </a:solidFill>
                <a:cs typeface="Calibri"/>
              </a:rPr>
              <a:t> Wales Team</a:t>
            </a:r>
          </a:p>
          <a:p>
            <a:pPr marL="457200" indent="-457200"/>
            <a:r>
              <a:rPr lang="en-GB" sz="2800" dirty="0">
                <a:solidFill>
                  <a:srgbClr val="000000"/>
                </a:solidFill>
                <a:cs typeface="Calibri"/>
              </a:rPr>
              <a:t>Welsh Government</a:t>
            </a:r>
          </a:p>
          <a:p>
            <a:pPr marL="457200" indent="-457200"/>
            <a:r>
              <a:rPr lang="en-GB" sz="2800" dirty="0">
                <a:solidFill>
                  <a:srgbClr val="000000"/>
                </a:solidFill>
                <a:cs typeface="Calibri"/>
              </a:rPr>
              <a:t>The WCLTFs!</a:t>
            </a:r>
          </a:p>
          <a:p>
            <a:pPr marL="0" indent="0">
              <a:buNone/>
            </a:pPr>
            <a:endParaRPr lang="en-GB" sz="28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GB" sz="2800" dirty="0">
              <a:solidFill>
                <a:srgbClr val="000000"/>
              </a:solidFill>
              <a:cs typeface="Calibri"/>
            </a:endParaRPr>
          </a:p>
          <a:p>
            <a:pPr>
              <a:buFont typeface="Arial"/>
              <a:buChar char="•"/>
            </a:pPr>
            <a:endParaRPr lang="en-US" sz="28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GB" sz="2800" dirty="0">
              <a:solidFill>
                <a:srgbClr val="000000"/>
              </a:solidFill>
              <a:cs typeface="Calibri"/>
            </a:endParaRPr>
          </a:p>
          <a:p>
            <a:endParaRPr lang="en-GB" sz="2800" dirty="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507086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Thank you!</a:t>
            </a:r>
          </a:p>
        </p:txBody>
      </p:sp>
      <p:pic>
        <p:nvPicPr>
          <p:cNvPr id="4" name="Picture 4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1C80B401-B4CB-43FF-A0D2-FD34730E1E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418" y="2759984"/>
            <a:ext cx="5187348" cy="3221464"/>
          </a:xfrm>
          <a:prstGeom prst="rect">
            <a:avLst/>
          </a:prstGeom>
        </p:spPr>
      </p:pic>
      <p:pic>
        <p:nvPicPr>
          <p:cNvPr id="9" name="Picture 10" descr="A suitcase on the floor&#10;&#10;Description generated with high confidence">
            <a:extLst>
              <a:ext uri="{FF2B5EF4-FFF2-40B4-BE49-F238E27FC236}">
                <a16:creationId xmlns:a16="http://schemas.microsoft.com/office/drawing/2014/main" id="{006BA451-F452-4FE8-BA26-B9545DA6FD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3343" y="2314035"/>
            <a:ext cx="2743200" cy="2057400"/>
          </a:xfrm>
          <a:prstGeom prst="rect">
            <a:avLst/>
          </a:prstGeom>
        </p:spPr>
      </p:pic>
      <p:pic>
        <p:nvPicPr>
          <p:cNvPr id="12" name="Picture 12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ED717C4E-05A2-47F4-B4AA-A441ACC852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3343" y="4583944"/>
            <a:ext cx="2743200" cy="2060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535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  <a:cs typeface="Calibri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759" y="2690404"/>
            <a:ext cx="8007764" cy="405096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/>
              <a:buChar char="•"/>
            </a:pPr>
            <a:r>
              <a:rPr lang="en-GB" sz="1600" dirty="0">
                <a:cs typeface="Calibri"/>
              </a:rPr>
              <a:t>Aggarwal, R. et al. 2010. Training and simulation for patient safety. </a:t>
            </a:r>
            <a:r>
              <a:rPr lang="en-GB" sz="1600" i="1" dirty="0">
                <a:cs typeface="Calibri"/>
              </a:rPr>
              <a:t>BMJ Quality &amp; Safety</a:t>
            </a:r>
            <a:r>
              <a:rPr lang="en-GB" sz="1600" dirty="0">
                <a:cs typeface="Calibri"/>
              </a:rPr>
              <a:t>, </a:t>
            </a:r>
            <a:r>
              <a:rPr lang="en-GB" sz="1600" i="1" dirty="0">
                <a:cs typeface="Calibri"/>
              </a:rPr>
              <a:t>19</a:t>
            </a:r>
            <a:r>
              <a:rPr lang="en-GB" sz="1600" dirty="0">
                <a:cs typeface="Calibri"/>
              </a:rPr>
              <a:t>(</a:t>
            </a:r>
            <a:r>
              <a:rPr lang="en-GB" sz="1600" dirty="0" err="1">
                <a:cs typeface="Calibri"/>
              </a:rPr>
              <a:t>Suppl</a:t>
            </a:r>
            <a:r>
              <a:rPr lang="en-GB" sz="1600" dirty="0">
                <a:cs typeface="Calibri"/>
              </a:rPr>
              <a:t> 2), pp.i34-i43</a:t>
            </a:r>
            <a:endParaRPr lang="en-US" sz="1600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1600" dirty="0">
                <a:cs typeface="Calibri"/>
              </a:rPr>
              <a:t>Barsuk, J.H., </a:t>
            </a:r>
            <a:r>
              <a:rPr lang="en-GB" sz="1600" dirty="0" err="1">
                <a:cs typeface="Calibri"/>
              </a:rPr>
              <a:t>McGaghie</a:t>
            </a:r>
            <a:r>
              <a:rPr lang="en-GB" sz="1600" dirty="0">
                <a:cs typeface="Calibri"/>
              </a:rPr>
              <a:t>, W.C., Cohen, E.R., O’Leary, K.J. and Wayne, D.B., 2009. Simulation-based mastery learning reduces complications during central venous catheter insertion in a medical intensive care unit. </a:t>
            </a:r>
            <a:r>
              <a:rPr lang="en-GB" sz="1600" i="1" dirty="0">
                <a:cs typeface="Calibri"/>
              </a:rPr>
              <a:t>Critical care medicine</a:t>
            </a:r>
            <a:r>
              <a:rPr lang="en-GB" sz="1600" dirty="0">
                <a:cs typeface="Calibri"/>
              </a:rPr>
              <a:t>, </a:t>
            </a:r>
            <a:r>
              <a:rPr lang="en-GB" sz="1600" i="1" dirty="0">
                <a:cs typeface="Calibri"/>
              </a:rPr>
              <a:t>37</a:t>
            </a:r>
            <a:r>
              <a:rPr lang="en-GB" sz="1600" dirty="0">
                <a:cs typeface="Calibri"/>
              </a:rPr>
              <a:t>(10), pp.2697-2701</a:t>
            </a:r>
            <a:endParaRPr lang="en-US" sz="1600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1600" dirty="0">
                <a:cs typeface="Calibri"/>
              </a:rPr>
              <a:t>Handy, C. 1995. </a:t>
            </a:r>
            <a:r>
              <a:rPr lang="en-GB" sz="1600" i="1" dirty="0">
                <a:cs typeface="Calibri"/>
              </a:rPr>
              <a:t>Gods of Management:  The changing work of organisations. 3</a:t>
            </a:r>
            <a:r>
              <a:rPr lang="en-GB" sz="1600" dirty="0">
                <a:cs typeface="Calibri"/>
              </a:rPr>
              <a:t>rd ed. London: Arrow.</a:t>
            </a:r>
            <a:endParaRPr lang="en-US" sz="1600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1600" dirty="0">
                <a:cs typeface="Calibri"/>
              </a:rPr>
              <a:t>Gaba, D.M., 2004. The future vision of simulation in health care. </a:t>
            </a:r>
            <a:r>
              <a:rPr lang="en-GB" sz="1600" i="1" dirty="0">
                <a:cs typeface="Calibri"/>
              </a:rPr>
              <a:t>BMJ Quality &amp; Safety</a:t>
            </a:r>
            <a:r>
              <a:rPr lang="en-GB" sz="1600" dirty="0">
                <a:cs typeface="Calibri"/>
              </a:rPr>
              <a:t>, </a:t>
            </a:r>
            <a:r>
              <a:rPr lang="en-GB" sz="1600" i="1" dirty="0">
                <a:cs typeface="Calibri"/>
              </a:rPr>
              <a:t>13</a:t>
            </a:r>
            <a:r>
              <a:rPr lang="en-GB" sz="1600" dirty="0">
                <a:cs typeface="Calibri"/>
              </a:rPr>
              <a:t>(</a:t>
            </a:r>
            <a:r>
              <a:rPr lang="en-GB" sz="1600" dirty="0" err="1">
                <a:cs typeface="Calibri"/>
              </a:rPr>
              <a:t>suppl</a:t>
            </a:r>
            <a:r>
              <a:rPr lang="en-GB" sz="1600" dirty="0">
                <a:cs typeface="Calibri"/>
              </a:rPr>
              <a:t> 1), pp.i2-i10.</a:t>
            </a:r>
            <a:endParaRPr lang="en-GB" sz="1600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1600" dirty="0">
                <a:cs typeface="Calibri"/>
              </a:rPr>
              <a:t>JRCPTB and HEE. 2016</a:t>
            </a:r>
            <a:r>
              <a:rPr lang="en-GB" sz="1600" i="1" dirty="0">
                <a:cs typeface="Calibri"/>
              </a:rPr>
              <a:t>. Enhancing UK Core Medical Training through simulation-based education: an evidence-based approach.</a:t>
            </a:r>
            <a:r>
              <a:rPr lang="en-GB" sz="1600" dirty="0">
                <a:cs typeface="Calibri"/>
              </a:rPr>
              <a:t> Available at: </a:t>
            </a:r>
            <a:r>
              <a:rPr lang="en-GB" sz="1600" dirty="0">
                <a:cs typeface="Calibri"/>
                <a:hlinkClick r:id="rId4"/>
              </a:rPr>
              <a:t>https://www.jrcptb.org.uk/sites/default/files/HEE_Report_FINAL.pdf</a:t>
            </a:r>
            <a:r>
              <a:rPr lang="en-GB" sz="1600" dirty="0">
                <a:cs typeface="Calibri"/>
              </a:rPr>
              <a:t> </a:t>
            </a:r>
            <a:endParaRPr lang="en-US" sz="1600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1600" dirty="0">
                <a:cs typeface="Calibri"/>
              </a:rPr>
              <a:t>Kotter, J.P., 2012. </a:t>
            </a:r>
            <a:r>
              <a:rPr lang="en-GB" sz="1600" i="1" dirty="0">
                <a:cs typeface="Calibri"/>
              </a:rPr>
              <a:t>Leading change</a:t>
            </a:r>
            <a:r>
              <a:rPr lang="en-GB" sz="1600" dirty="0">
                <a:cs typeface="Calibri"/>
              </a:rPr>
              <a:t>. Harvard business press.</a:t>
            </a:r>
            <a:endParaRPr lang="en-US" sz="1600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1600" dirty="0">
                <a:cs typeface="Calibri"/>
              </a:rPr>
              <a:t>Mitchell, P. et al. 2003. </a:t>
            </a:r>
            <a:r>
              <a:rPr lang="en-GB" sz="1600" i="1" dirty="0">
                <a:cs typeface="Calibri"/>
              </a:rPr>
              <a:t>Safer Care Human Factors for Healthcare. </a:t>
            </a:r>
            <a:r>
              <a:rPr lang="en-GB" sz="1600" dirty="0">
                <a:cs typeface="Calibri"/>
              </a:rPr>
              <a:t>Swan and Horn.</a:t>
            </a:r>
          </a:p>
          <a:p>
            <a:pPr>
              <a:buFont typeface="Arial"/>
              <a:buChar char="•"/>
            </a:pPr>
            <a:endParaRPr lang="en-US" sz="16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  <a:cs typeface="Calibri"/>
            </a:endParaRPr>
          </a:p>
          <a:p>
            <a:endParaRPr lang="en-GB" sz="1600" dirty="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796388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1843</TotalTime>
  <Words>896</Words>
  <Application>Microsoft Office PowerPoint</Application>
  <PresentationFormat>On-screen Show (4:3)</PresentationFormat>
  <Paragraphs>251</Paragraphs>
  <Slides>25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Segoe UI</vt:lpstr>
      <vt:lpstr>Office Theme</vt:lpstr>
      <vt:lpstr>Patient Impact Project – Simulation</vt:lpstr>
      <vt:lpstr>Purpose</vt:lpstr>
      <vt:lpstr>Context</vt:lpstr>
      <vt:lpstr>PowerPoint Presentation</vt:lpstr>
      <vt:lpstr>PowerPoint Presentation</vt:lpstr>
      <vt:lpstr>Impact: Why?</vt:lpstr>
      <vt:lpstr>Impact: Who?</vt:lpstr>
      <vt:lpstr>Impact: What?</vt:lpstr>
      <vt:lpstr>Impact: What?</vt:lpstr>
      <vt:lpstr>Impact: How?</vt:lpstr>
      <vt:lpstr>Impact: How?</vt:lpstr>
      <vt:lpstr>What I did...</vt:lpstr>
      <vt:lpstr>Kotter's 8 steps for change</vt:lpstr>
      <vt:lpstr>PowerPoint Presentation</vt:lpstr>
      <vt:lpstr>Influencing for change – Dionysus Organisational Culture</vt:lpstr>
      <vt:lpstr>Leadership Style </vt:lpstr>
      <vt:lpstr>Leadership Style </vt:lpstr>
      <vt:lpstr>Success Criteria + Outcomes</vt:lpstr>
      <vt:lpstr>PowerPoint Presentation</vt:lpstr>
      <vt:lpstr>Conclusions</vt:lpstr>
      <vt:lpstr>Future Actions</vt:lpstr>
      <vt:lpstr>Reflections on this year</vt:lpstr>
      <vt:lpstr>Thank you!</vt:lpstr>
      <vt:lpstr>Thank you!</vt:lpstr>
      <vt:lpstr>References</vt:lpstr>
    </vt:vector>
  </TitlesOfParts>
  <Company>NAfW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Patient Impact Project – Title</dc:title>
  <dc:creator>Parsons, Jacqueline (PPCS - PSMW)</dc:creator>
  <cp:lastModifiedBy>Lowri Evans</cp:lastModifiedBy>
  <cp:revision>2070</cp:revision>
  <dcterms:created xsi:type="dcterms:W3CDTF">2013-07-11T14:31:20Z</dcterms:created>
  <dcterms:modified xsi:type="dcterms:W3CDTF">2019-09-13T00:17:55Z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hecked by">
    <vt:lpwstr>32123</vt:lpwstr>
  </property>
  <property fmtid="{D5CDD505-2E9C-101B-9397-08002B2CF9AE}" pid="3" name="Objective-Id">
    <vt:lpwstr>A21432583</vt:lpwstr>
  </property>
  <property fmtid="{D5CDD505-2E9C-101B-9397-08002B2CF9AE}" pid="4" name="Objective-Title">
    <vt:lpwstr>MLP6 W08 - Patient Impact Project - PowerPoint Presentation Template</vt:lpwstr>
  </property>
  <property fmtid="{D5CDD505-2E9C-101B-9397-08002B2CF9AE}" pid="5" name="Objective-Comment">
    <vt:lpwstr/>
  </property>
  <property fmtid="{D5CDD505-2E9C-101B-9397-08002B2CF9AE}" pid="6" name="Objective-CreationStamp">
    <vt:filetime>2018-02-16T12:26:19Z</vt:filetime>
  </property>
  <property fmtid="{D5CDD505-2E9C-101B-9397-08002B2CF9AE}" pid="7" name="Objective-IsApproved">
    <vt:bool>false</vt:bool>
  </property>
  <property fmtid="{D5CDD505-2E9C-101B-9397-08002B2CF9AE}" pid="8" name="Objective-IsPublished">
    <vt:bool>true</vt:bool>
  </property>
  <property fmtid="{D5CDD505-2E9C-101B-9397-08002B2CF9AE}" pid="9" name="Objective-DatePublished">
    <vt:filetime>2018-02-16T12:26:26Z</vt:filetime>
  </property>
  <property fmtid="{D5CDD505-2E9C-101B-9397-08002B2CF9AE}" pid="10" name="Objective-ModificationStamp">
    <vt:filetime>2018-02-16T12:26:26Z</vt:filetime>
  </property>
  <property fmtid="{D5CDD505-2E9C-101B-9397-08002B2CF9AE}" pid="11" name="Objective-Owner">
    <vt:lpwstr>McCall, Amanda (EPS - AcademiWales)</vt:lpwstr>
  </property>
  <property fmtid="{D5CDD505-2E9C-101B-9397-08002B2CF9AE}" pid="12" name="Objective-Path">
    <vt:lpwstr>Objective Global Folder:Business File Plan:Education &amp; Public Services (EPS):Education &amp; Public Services (EPS) - Local Government - Academi Wales:1 - Save:Programmes:Leadership Development and Change:Medical Leadership Programme - Cohort 6 - 2017-2018 - A</vt:lpwstr>
  </property>
  <property fmtid="{D5CDD505-2E9C-101B-9397-08002B2CF9AE}" pid="13" name="Objective-Parent">
    <vt:lpwstr>MLP6 - W08 - Academic Study Session, Project Presentations Practice - Action Learning Set 3 - 25 April 2017</vt:lpwstr>
  </property>
  <property fmtid="{D5CDD505-2E9C-101B-9397-08002B2CF9AE}" pid="14" name="Objective-State">
    <vt:lpwstr>Published</vt:lpwstr>
  </property>
  <property fmtid="{D5CDD505-2E9C-101B-9397-08002B2CF9AE}" pid="15" name="Objective-Version">
    <vt:lpwstr>1.0</vt:lpwstr>
  </property>
  <property fmtid="{D5CDD505-2E9C-101B-9397-08002B2CF9AE}" pid="16" name="Objective-VersionNumber">
    <vt:r8>2</vt:r8>
  </property>
  <property fmtid="{D5CDD505-2E9C-101B-9397-08002B2CF9AE}" pid="17" name="Objective-VersionComment">
    <vt:lpwstr>Version 2</vt:lpwstr>
  </property>
  <property fmtid="{D5CDD505-2E9C-101B-9397-08002B2CF9AE}" pid="18" name="Objective-FileNumber">
    <vt:lpwstr/>
  </property>
  <property fmtid="{D5CDD505-2E9C-101B-9397-08002B2CF9AE}" pid="19" name="Objective-Classification">
    <vt:lpwstr>[Inherited - Official]</vt:lpwstr>
  </property>
  <property fmtid="{D5CDD505-2E9C-101B-9397-08002B2CF9AE}" pid="20" name="Objective-Caveats">
    <vt:lpwstr/>
  </property>
  <property fmtid="{D5CDD505-2E9C-101B-9397-08002B2CF9AE}" pid="21" name="Objective-Language [system]">
    <vt:lpwstr>English (eng)</vt:lpwstr>
  </property>
  <property fmtid="{D5CDD505-2E9C-101B-9397-08002B2CF9AE}" pid="22" name="Objective-Date Acquired [system]">
    <vt:filetime>2018-02-16T00:00:00Z</vt:filetime>
  </property>
  <property fmtid="{D5CDD505-2E9C-101B-9397-08002B2CF9AE}" pid="23" name="Objective-What to Keep [system]">
    <vt:lpwstr>No</vt:lpwstr>
  </property>
  <property fmtid="{D5CDD505-2E9C-101B-9397-08002B2CF9AE}" pid="24" name="Objective-Official Translation [system]">
    <vt:lpwstr/>
  </property>
  <property fmtid="{D5CDD505-2E9C-101B-9397-08002B2CF9AE}" pid="25" name="Objective-Connect Creator [system]">
    <vt:lpwstr/>
  </property>
  <property fmtid="{D5CDD505-2E9C-101B-9397-08002B2CF9AE}" pid="26" name="Objective-Description">
    <vt:lpwstr/>
  </property>
  <property fmtid="{D5CDD505-2E9C-101B-9397-08002B2CF9AE}" pid="27" name="Objective-VersionId">
    <vt:lpwstr>vA42630759</vt:lpwstr>
  </property>
  <property fmtid="{D5CDD505-2E9C-101B-9397-08002B2CF9AE}" pid="28" name="Objective-Language">
    <vt:lpwstr>English (eng)</vt:lpwstr>
  </property>
  <property fmtid="{D5CDD505-2E9C-101B-9397-08002B2CF9AE}" pid="29" name="Objective-Date Acquired">
    <vt:filetime>2018-02-16T23:59:59Z</vt:filetime>
  </property>
  <property fmtid="{D5CDD505-2E9C-101B-9397-08002B2CF9AE}" pid="30" name="Objective-What to Keep">
    <vt:lpwstr>No</vt:lpwstr>
  </property>
  <property fmtid="{D5CDD505-2E9C-101B-9397-08002B2CF9AE}" pid="31" name="Objective-Official Translation">
    <vt:lpwstr/>
  </property>
  <property fmtid="{D5CDD505-2E9C-101B-9397-08002B2CF9AE}" pid="32" name="Objective-Connect Creator">
    <vt:lpwstr/>
  </property>
</Properties>
</file>