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56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</p:sldIdLst>
  <p:sldSz cx="12192000" cy="6858000"/>
  <p:notesSz cx="6724650" cy="97742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69" autoAdjust="0"/>
    <p:restoredTop sz="94660"/>
  </p:normalViewPr>
  <p:slideViewPr>
    <p:cSldViewPr snapToGrid="0">
      <p:cViewPr varScale="1">
        <p:scale>
          <a:sx n="86" d="100"/>
          <a:sy n="86" d="100"/>
        </p:scale>
        <p:origin x="288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B7AA0-1869-49AC-AA87-3A8287BD20D1}" type="datetimeFigureOut">
              <a:rPr lang="en-GB" smtClean="0"/>
              <a:t>04/01/2018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3B0D1-3C24-4005-8FD3-73CCFDB989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96765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B7AA0-1869-49AC-AA87-3A8287BD20D1}" type="datetimeFigureOut">
              <a:rPr lang="en-GB" smtClean="0"/>
              <a:t>04/01/2018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3B0D1-3C24-4005-8FD3-73CCFDB989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02811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B7AA0-1869-49AC-AA87-3A8287BD20D1}" type="datetimeFigureOut">
              <a:rPr lang="en-GB" smtClean="0"/>
              <a:t>04/01/2018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3B0D1-3C24-4005-8FD3-73CCFDB989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52315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B7AA0-1869-49AC-AA87-3A8287BD20D1}" type="datetimeFigureOut">
              <a:rPr lang="en-GB" smtClean="0"/>
              <a:t>04/01/2018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3B0D1-3C24-4005-8FD3-73CCFDB989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2141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B7AA0-1869-49AC-AA87-3A8287BD20D1}" type="datetimeFigureOut">
              <a:rPr lang="en-GB" smtClean="0"/>
              <a:t>04/01/2018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3B0D1-3C24-4005-8FD3-73CCFDB989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72479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B7AA0-1869-49AC-AA87-3A8287BD20D1}" type="datetimeFigureOut">
              <a:rPr lang="en-GB" smtClean="0"/>
              <a:t>04/01/2018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3B0D1-3C24-4005-8FD3-73CCFDB989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0654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B7AA0-1869-49AC-AA87-3A8287BD20D1}" type="datetimeFigureOut">
              <a:rPr lang="en-GB" smtClean="0"/>
              <a:t>04/01/2018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3B0D1-3C24-4005-8FD3-73CCFDB989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16068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B7AA0-1869-49AC-AA87-3A8287BD20D1}" type="datetimeFigureOut">
              <a:rPr lang="en-GB" smtClean="0"/>
              <a:t>04/01/2018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3B0D1-3C24-4005-8FD3-73CCFDB989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02558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B7AA0-1869-49AC-AA87-3A8287BD20D1}" type="datetimeFigureOut">
              <a:rPr lang="en-GB" smtClean="0"/>
              <a:t>04/01/2018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3B0D1-3C24-4005-8FD3-73CCFDB989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61606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B7AA0-1869-49AC-AA87-3A8287BD20D1}" type="datetimeFigureOut">
              <a:rPr lang="en-GB" smtClean="0"/>
              <a:t>04/01/2018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3B0D1-3C24-4005-8FD3-73CCFDB989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70010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B7AA0-1869-49AC-AA87-3A8287BD20D1}" type="datetimeFigureOut">
              <a:rPr lang="en-GB" smtClean="0"/>
              <a:t>04/01/2018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3B0D1-3C24-4005-8FD3-73CCFDB989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6029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2B7AA0-1869-49AC-AA87-3A8287BD20D1}" type="datetimeFigureOut">
              <a:rPr lang="en-GB" smtClean="0"/>
              <a:t>04/01/2018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F3B0D1-3C24-4005-8FD3-73CCFDB989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58885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gif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gi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Macedonia Over Time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01882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7561" y="-64466"/>
            <a:ext cx="10809249" cy="6922466"/>
          </a:xfrm>
        </p:spPr>
      </p:pic>
    </p:spTree>
    <p:extLst>
      <p:ext uri="{BB962C8B-B14F-4D97-AF65-F5344CB8AC3E}">
        <p14:creationId xmlns:p14="http://schemas.microsoft.com/office/powerpoint/2010/main" val="39670541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9750" y="0"/>
            <a:ext cx="85725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1554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9750" y="0"/>
            <a:ext cx="85725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29034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8283" y="15983"/>
            <a:ext cx="10392937" cy="68420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08727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87573"/>
            <a:ext cx="12023846" cy="58017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4165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2594" y="0"/>
            <a:ext cx="858681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28442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57375" y="147637"/>
            <a:ext cx="8477250" cy="6562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76210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110"/>
            <a:ext cx="12192000" cy="58597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05808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9827" y="0"/>
            <a:ext cx="995234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73478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145" y="0"/>
            <a:ext cx="1167770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56783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721" y="257688"/>
            <a:ext cx="11522927" cy="62837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39259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3731" y="0"/>
            <a:ext cx="864453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004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0973" y="0"/>
            <a:ext cx="1113005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00403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84195" y="101180"/>
            <a:ext cx="8541833" cy="67199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60665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0741" y="22333"/>
            <a:ext cx="8653347" cy="68427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483365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5584" y="113225"/>
            <a:ext cx="10545206" cy="66667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268404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0" y="295275"/>
            <a:ext cx="7620000" cy="6267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666518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3112" y="118425"/>
            <a:ext cx="9210908" cy="6631853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33815" y="412595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1888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797590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3817" y="-20197"/>
            <a:ext cx="9191354" cy="68781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798180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2658562" y="-433884"/>
            <a:ext cx="6860007" cy="77389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489750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8500" y="333375"/>
            <a:ext cx="5715000" cy="6191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932393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17288" y="23927"/>
            <a:ext cx="8920975" cy="66875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995639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1404" y="0"/>
            <a:ext cx="786919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684964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537" y="69338"/>
            <a:ext cx="11351941" cy="68220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74788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4</Words>
  <Application>Microsoft Office PowerPoint</Application>
  <PresentationFormat>Widescreen</PresentationFormat>
  <Paragraphs>2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9" baseType="lpstr">
      <vt:lpstr>Arial</vt:lpstr>
      <vt:lpstr>Calibri</vt:lpstr>
      <vt:lpstr>Calibri Light</vt:lpstr>
      <vt:lpstr>Office Theme</vt:lpstr>
      <vt:lpstr>Macedonia Over Time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Macedonia Over Time</dc:title>
  <dc:creator>Errietta Bissa</dc:creator>
  <cp:lastModifiedBy>Errietta Bissa</cp:lastModifiedBy>
  <cp:revision>3</cp:revision>
  <cp:lastPrinted>2018-01-04T13:03:14Z</cp:lastPrinted>
  <dcterms:created xsi:type="dcterms:W3CDTF">2018-01-04T13:02:24Z</dcterms:created>
  <dcterms:modified xsi:type="dcterms:W3CDTF">2018-01-04T13:32:31Z</dcterms:modified>
</cp:coreProperties>
</file>