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4089" r:id="rId2"/>
  </p:sldMasterIdLst>
  <p:sldIdLst>
    <p:sldId id="257" r:id="rId3"/>
    <p:sldId id="260" r:id="rId4"/>
    <p:sldId id="263" r:id="rId5"/>
    <p:sldId id="287" r:id="rId6"/>
    <p:sldId id="269" r:id="rId7"/>
    <p:sldId id="272" r:id="rId8"/>
    <p:sldId id="290" r:id="rId9"/>
    <p:sldId id="296"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F7099F-756B-4FFF-8186-C43853037CF4}" v="22" dt="2025-11-26T17:45:34.1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viewProps" Target="viewProps.xml"/><Relationship Id="rId2" Type="http://schemas.openxmlformats.org/officeDocument/2006/relationships/slideMaster" Target="slideMasters/slideMaster2.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presProps" Target="presProps.xml"/><Relationship Id="rId5" Type="http://schemas.openxmlformats.org/officeDocument/2006/relationships/slide" Target="slides/slide3.xml"/><Relationship Id="rId15" Type="http://schemas.microsoft.com/office/2016/11/relationships/changesInfo" Target="changesInfos/changesInfo1.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rin Jones (2500764)" userId="S::2500764@student.uwtsd.ac.uk::37467391-7caa-4bdc-a00a-628309510bf3" providerId="AD" clId="Web-{3DF7099F-756B-4FFF-8186-C43853037CF4}"/>
    <pc:docChg chg="addSld delSld sldOrd addMainMaster">
      <pc:chgData name="Erin Jones (2500764)" userId="S::2500764@student.uwtsd.ac.uk::37467391-7caa-4bdc-a00a-628309510bf3" providerId="AD" clId="Web-{3DF7099F-756B-4FFF-8186-C43853037CF4}" dt="2025-11-26T17:45:34.188" v="22"/>
      <pc:docMkLst>
        <pc:docMk/>
      </pc:docMkLst>
      <pc:sldChg chg="del">
        <pc:chgData name="Erin Jones (2500764)" userId="S::2500764@student.uwtsd.ac.uk::37467391-7caa-4bdc-a00a-628309510bf3" providerId="AD" clId="Web-{3DF7099F-756B-4FFF-8186-C43853037CF4}" dt="2025-11-26T17:42:20.183" v="3"/>
        <pc:sldMkLst>
          <pc:docMk/>
          <pc:sldMk cId="109857222" sldId="256"/>
        </pc:sldMkLst>
      </pc:sldChg>
      <pc:sldChg chg="add del">
        <pc:chgData name="Erin Jones (2500764)" userId="S::2500764@student.uwtsd.ac.uk::37467391-7caa-4bdc-a00a-628309510bf3" providerId="AD" clId="Web-{3DF7099F-756B-4FFF-8186-C43853037CF4}" dt="2025-11-26T17:42:17.730" v="2"/>
        <pc:sldMkLst>
          <pc:docMk/>
          <pc:sldMk cId="1286540119" sldId="257"/>
        </pc:sldMkLst>
      </pc:sldChg>
      <pc:sldChg chg="new del">
        <pc:chgData name="Erin Jones (2500764)" userId="S::2500764@student.uwtsd.ac.uk::37467391-7caa-4bdc-a00a-628309510bf3" providerId="AD" clId="Web-{3DF7099F-756B-4FFF-8186-C43853037CF4}" dt="2025-11-26T17:42:49.090" v="6"/>
        <pc:sldMkLst>
          <pc:docMk/>
          <pc:sldMk cId="2898797200" sldId="258"/>
        </pc:sldMkLst>
      </pc:sldChg>
      <pc:sldChg chg="add">
        <pc:chgData name="Erin Jones (2500764)" userId="S::2500764@student.uwtsd.ac.uk::37467391-7caa-4bdc-a00a-628309510bf3" providerId="AD" clId="Web-{3DF7099F-756B-4FFF-8186-C43853037CF4}" dt="2025-11-26T17:42:43.746" v="5"/>
        <pc:sldMkLst>
          <pc:docMk/>
          <pc:sldMk cId="1733013766" sldId="260"/>
        </pc:sldMkLst>
      </pc:sldChg>
      <pc:sldChg chg="new del">
        <pc:chgData name="Erin Jones (2500764)" userId="S::2500764@student.uwtsd.ac.uk::37467391-7caa-4bdc-a00a-628309510bf3" providerId="AD" clId="Web-{3DF7099F-756B-4FFF-8186-C43853037CF4}" dt="2025-11-26T17:43:14.560" v="9"/>
        <pc:sldMkLst>
          <pc:docMk/>
          <pc:sldMk cId="291529171" sldId="261"/>
        </pc:sldMkLst>
      </pc:sldChg>
      <pc:sldChg chg="add">
        <pc:chgData name="Erin Jones (2500764)" userId="S::2500764@student.uwtsd.ac.uk::37467391-7caa-4bdc-a00a-628309510bf3" providerId="AD" clId="Web-{3DF7099F-756B-4FFF-8186-C43853037CF4}" dt="2025-11-26T17:43:12.419" v="8"/>
        <pc:sldMkLst>
          <pc:docMk/>
          <pc:sldMk cId="3753169666" sldId="263"/>
        </pc:sldMkLst>
      </pc:sldChg>
      <pc:sldChg chg="new del">
        <pc:chgData name="Erin Jones (2500764)" userId="S::2500764@student.uwtsd.ac.uk::37467391-7caa-4bdc-a00a-628309510bf3" providerId="AD" clId="Web-{3DF7099F-756B-4FFF-8186-C43853037CF4}" dt="2025-11-26T17:43:41.764" v="12"/>
        <pc:sldMkLst>
          <pc:docMk/>
          <pc:sldMk cId="2409037245" sldId="264"/>
        </pc:sldMkLst>
      </pc:sldChg>
      <pc:sldChg chg="add">
        <pc:chgData name="Erin Jones (2500764)" userId="S::2500764@student.uwtsd.ac.uk::37467391-7caa-4bdc-a00a-628309510bf3" providerId="AD" clId="Web-{3DF7099F-756B-4FFF-8186-C43853037CF4}" dt="2025-11-26T17:44:07.420" v="14"/>
        <pc:sldMkLst>
          <pc:docMk/>
          <pc:sldMk cId="2584956225" sldId="269"/>
        </pc:sldMkLst>
      </pc:sldChg>
      <pc:sldChg chg="add">
        <pc:chgData name="Erin Jones (2500764)" userId="S::2500764@student.uwtsd.ac.uk::37467391-7caa-4bdc-a00a-628309510bf3" providerId="AD" clId="Web-{3DF7099F-756B-4FFF-8186-C43853037CF4}" dt="2025-11-26T17:44:34.187" v="16"/>
        <pc:sldMkLst>
          <pc:docMk/>
          <pc:sldMk cId="3302027926" sldId="272"/>
        </pc:sldMkLst>
      </pc:sldChg>
      <pc:sldChg chg="add">
        <pc:chgData name="Erin Jones (2500764)" userId="S::2500764@student.uwtsd.ac.uk::37467391-7caa-4bdc-a00a-628309510bf3" providerId="AD" clId="Web-{3DF7099F-756B-4FFF-8186-C43853037CF4}" dt="2025-11-26T17:43:39.060" v="11"/>
        <pc:sldMkLst>
          <pc:docMk/>
          <pc:sldMk cId="772275272" sldId="287"/>
        </pc:sldMkLst>
      </pc:sldChg>
      <pc:sldChg chg="new del ord">
        <pc:chgData name="Erin Jones (2500764)" userId="S::2500764@student.uwtsd.ac.uk::37467391-7caa-4bdc-a00a-628309510bf3" providerId="AD" clId="Web-{3DF7099F-756B-4FFF-8186-C43853037CF4}" dt="2025-11-26T17:45:00.281" v="19"/>
        <pc:sldMkLst>
          <pc:docMk/>
          <pc:sldMk cId="1306699504" sldId="288"/>
        </pc:sldMkLst>
      </pc:sldChg>
      <pc:sldChg chg="add">
        <pc:chgData name="Erin Jones (2500764)" userId="S::2500764@student.uwtsd.ac.uk::37467391-7caa-4bdc-a00a-628309510bf3" providerId="AD" clId="Web-{3DF7099F-756B-4FFF-8186-C43853037CF4}" dt="2025-11-26T17:44:57.484" v="18"/>
        <pc:sldMkLst>
          <pc:docMk/>
          <pc:sldMk cId="668479884" sldId="290"/>
        </pc:sldMkLst>
      </pc:sldChg>
      <pc:sldChg chg="new del">
        <pc:chgData name="Erin Jones (2500764)" userId="S::2500764@student.uwtsd.ac.uk::37467391-7caa-4bdc-a00a-628309510bf3" providerId="AD" clId="Web-{3DF7099F-756B-4FFF-8186-C43853037CF4}" dt="2025-11-26T17:45:34.188" v="22"/>
        <pc:sldMkLst>
          <pc:docMk/>
          <pc:sldMk cId="792525533" sldId="291"/>
        </pc:sldMkLst>
      </pc:sldChg>
      <pc:sldChg chg="add">
        <pc:chgData name="Erin Jones (2500764)" userId="S::2500764@student.uwtsd.ac.uk::37467391-7caa-4bdc-a00a-628309510bf3" providerId="AD" clId="Web-{3DF7099F-756B-4FFF-8186-C43853037CF4}" dt="2025-11-26T17:45:31.594" v="21"/>
        <pc:sldMkLst>
          <pc:docMk/>
          <pc:sldMk cId="2287983964" sldId="296"/>
        </pc:sldMkLst>
      </pc:sldChg>
      <pc:sldMasterChg chg="add addSldLayout">
        <pc:chgData name="Erin Jones (2500764)" userId="S::2500764@student.uwtsd.ac.uk::37467391-7caa-4bdc-a00a-628309510bf3" providerId="AD" clId="Web-{3DF7099F-756B-4FFF-8186-C43853037CF4}" dt="2025-11-26T17:42:17.730" v="2"/>
        <pc:sldMasterMkLst>
          <pc:docMk/>
          <pc:sldMasterMk cId="1191035188" sldId="2147484089"/>
        </pc:sldMasterMkLst>
        <pc:sldLayoutChg chg="add">
          <pc:chgData name="Erin Jones (2500764)" userId="S::2500764@student.uwtsd.ac.uk::37467391-7caa-4bdc-a00a-628309510bf3" providerId="AD" clId="Web-{3DF7099F-756B-4FFF-8186-C43853037CF4}" dt="2025-11-26T17:42:17.730" v="2"/>
          <pc:sldLayoutMkLst>
            <pc:docMk/>
            <pc:sldMasterMk cId="1191035188" sldId="2147484089"/>
            <pc:sldLayoutMk cId="453439044" sldId="2147484090"/>
          </pc:sldLayoutMkLst>
        </pc:sldLayoutChg>
        <pc:sldLayoutChg chg="add">
          <pc:chgData name="Erin Jones (2500764)" userId="S::2500764@student.uwtsd.ac.uk::37467391-7caa-4bdc-a00a-628309510bf3" providerId="AD" clId="Web-{3DF7099F-756B-4FFF-8186-C43853037CF4}" dt="2025-11-26T17:42:17.730" v="2"/>
          <pc:sldLayoutMkLst>
            <pc:docMk/>
            <pc:sldMasterMk cId="1191035188" sldId="2147484089"/>
            <pc:sldLayoutMk cId="2891094098" sldId="2147484091"/>
          </pc:sldLayoutMkLst>
        </pc:sldLayoutChg>
        <pc:sldLayoutChg chg="add">
          <pc:chgData name="Erin Jones (2500764)" userId="S::2500764@student.uwtsd.ac.uk::37467391-7caa-4bdc-a00a-628309510bf3" providerId="AD" clId="Web-{3DF7099F-756B-4FFF-8186-C43853037CF4}" dt="2025-11-26T17:42:17.730" v="2"/>
          <pc:sldLayoutMkLst>
            <pc:docMk/>
            <pc:sldMasterMk cId="1191035188" sldId="2147484089"/>
            <pc:sldLayoutMk cId="1267400779" sldId="2147484092"/>
          </pc:sldLayoutMkLst>
        </pc:sldLayoutChg>
        <pc:sldLayoutChg chg="add">
          <pc:chgData name="Erin Jones (2500764)" userId="S::2500764@student.uwtsd.ac.uk::37467391-7caa-4bdc-a00a-628309510bf3" providerId="AD" clId="Web-{3DF7099F-756B-4FFF-8186-C43853037CF4}" dt="2025-11-26T17:42:17.730" v="2"/>
          <pc:sldLayoutMkLst>
            <pc:docMk/>
            <pc:sldMasterMk cId="1191035188" sldId="2147484089"/>
            <pc:sldLayoutMk cId="296588406" sldId="2147484093"/>
          </pc:sldLayoutMkLst>
        </pc:sldLayoutChg>
        <pc:sldLayoutChg chg="add">
          <pc:chgData name="Erin Jones (2500764)" userId="S::2500764@student.uwtsd.ac.uk::37467391-7caa-4bdc-a00a-628309510bf3" providerId="AD" clId="Web-{3DF7099F-756B-4FFF-8186-C43853037CF4}" dt="2025-11-26T17:42:17.730" v="2"/>
          <pc:sldLayoutMkLst>
            <pc:docMk/>
            <pc:sldMasterMk cId="1191035188" sldId="2147484089"/>
            <pc:sldLayoutMk cId="374059407" sldId="2147484094"/>
          </pc:sldLayoutMkLst>
        </pc:sldLayoutChg>
        <pc:sldLayoutChg chg="add">
          <pc:chgData name="Erin Jones (2500764)" userId="S::2500764@student.uwtsd.ac.uk::37467391-7caa-4bdc-a00a-628309510bf3" providerId="AD" clId="Web-{3DF7099F-756B-4FFF-8186-C43853037CF4}" dt="2025-11-26T17:42:17.730" v="2"/>
          <pc:sldLayoutMkLst>
            <pc:docMk/>
            <pc:sldMasterMk cId="1191035188" sldId="2147484089"/>
            <pc:sldLayoutMk cId="3530464223" sldId="2147484095"/>
          </pc:sldLayoutMkLst>
        </pc:sldLayoutChg>
        <pc:sldLayoutChg chg="add">
          <pc:chgData name="Erin Jones (2500764)" userId="S::2500764@student.uwtsd.ac.uk::37467391-7caa-4bdc-a00a-628309510bf3" providerId="AD" clId="Web-{3DF7099F-756B-4FFF-8186-C43853037CF4}" dt="2025-11-26T17:42:17.730" v="2"/>
          <pc:sldLayoutMkLst>
            <pc:docMk/>
            <pc:sldMasterMk cId="1191035188" sldId="2147484089"/>
            <pc:sldLayoutMk cId="3232976410" sldId="2147484096"/>
          </pc:sldLayoutMkLst>
        </pc:sldLayoutChg>
        <pc:sldLayoutChg chg="add">
          <pc:chgData name="Erin Jones (2500764)" userId="S::2500764@student.uwtsd.ac.uk::37467391-7caa-4bdc-a00a-628309510bf3" providerId="AD" clId="Web-{3DF7099F-756B-4FFF-8186-C43853037CF4}" dt="2025-11-26T17:42:17.730" v="2"/>
          <pc:sldLayoutMkLst>
            <pc:docMk/>
            <pc:sldMasterMk cId="1191035188" sldId="2147484089"/>
            <pc:sldLayoutMk cId="2023131755" sldId="2147484097"/>
          </pc:sldLayoutMkLst>
        </pc:sldLayoutChg>
        <pc:sldLayoutChg chg="add">
          <pc:chgData name="Erin Jones (2500764)" userId="S::2500764@student.uwtsd.ac.uk::37467391-7caa-4bdc-a00a-628309510bf3" providerId="AD" clId="Web-{3DF7099F-756B-4FFF-8186-C43853037CF4}" dt="2025-11-26T17:42:17.730" v="2"/>
          <pc:sldLayoutMkLst>
            <pc:docMk/>
            <pc:sldMasterMk cId="1191035188" sldId="2147484089"/>
            <pc:sldLayoutMk cId="668303482" sldId="2147484098"/>
          </pc:sldLayoutMkLst>
        </pc:sldLayoutChg>
        <pc:sldLayoutChg chg="add">
          <pc:chgData name="Erin Jones (2500764)" userId="S::2500764@student.uwtsd.ac.uk::37467391-7caa-4bdc-a00a-628309510bf3" providerId="AD" clId="Web-{3DF7099F-756B-4FFF-8186-C43853037CF4}" dt="2025-11-26T17:42:17.730" v="2"/>
          <pc:sldLayoutMkLst>
            <pc:docMk/>
            <pc:sldMasterMk cId="1191035188" sldId="2147484089"/>
            <pc:sldLayoutMk cId="915032137" sldId="2147484099"/>
          </pc:sldLayoutMkLst>
        </pc:sldLayoutChg>
        <pc:sldLayoutChg chg="add">
          <pc:chgData name="Erin Jones (2500764)" userId="S::2500764@student.uwtsd.ac.uk::37467391-7caa-4bdc-a00a-628309510bf3" providerId="AD" clId="Web-{3DF7099F-756B-4FFF-8186-C43853037CF4}" dt="2025-11-26T17:42:17.730" v="2"/>
          <pc:sldLayoutMkLst>
            <pc:docMk/>
            <pc:sldMasterMk cId="1191035188" sldId="2147484089"/>
            <pc:sldLayoutMk cId="2629493917" sldId="2147484100"/>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26/11/2025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26/11/2025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26/11/2025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185BB-8B07-4DC9-86F3-2A225C77748D}"/>
              </a:ext>
            </a:extLst>
          </p:cNvPr>
          <p:cNvSpPr>
            <a:spLocks noGrp="1"/>
          </p:cNvSpPr>
          <p:nvPr>
            <p:ph type="ctrTitle"/>
          </p:nvPr>
        </p:nvSpPr>
        <p:spPr>
          <a:xfrm>
            <a:off x="1600200" y="1261872"/>
            <a:ext cx="7638222" cy="2852928"/>
          </a:xfrm>
        </p:spPr>
        <p:txBody>
          <a:bodyPr anchor="b">
            <a:normAutofit/>
          </a:bodyPr>
          <a:lstStyle>
            <a:lvl1pPr algn="l">
              <a:lnSpc>
                <a:spcPct val="130000"/>
              </a:lnSpc>
              <a:defRPr sz="3600" spc="1300" baseline="0"/>
            </a:lvl1pPr>
          </a:lstStyle>
          <a:p>
            <a:r>
              <a:rPr lang="en-US"/>
              <a:t>Click to edit Master title style</a:t>
            </a:r>
          </a:p>
        </p:txBody>
      </p:sp>
      <p:sp>
        <p:nvSpPr>
          <p:cNvPr id="3" name="Subtitle 2">
            <a:extLst>
              <a:ext uri="{FF2B5EF4-FFF2-40B4-BE49-F238E27FC236}">
                <a16:creationId xmlns:a16="http://schemas.microsoft.com/office/drawing/2014/main" id="{514D496A-6E7A-4923-8ED5-B4164125DEB6}"/>
              </a:ext>
            </a:extLst>
          </p:cNvPr>
          <p:cNvSpPr>
            <a:spLocks noGrp="1"/>
          </p:cNvSpPr>
          <p:nvPr>
            <p:ph type="subTitle" idx="1"/>
          </p:nvPr>
        </p:nvSpPr>
        <p:spPr>
          <a:xfrm>
            <a:off x="1600200" y="4681728"/>
            <a:ext cx="7638222" cy="929296"/>
          </a:xfrm>
          <a:prstGeom prst="rect">
            <a:avLst/>
          </a:prstGeom>
        </p:spPr>
        <p:txBody>
          <a:bodyPr>
            <a:normAutofit/>
          </a:bodyPr>
          <a:lstStyle>
            <a:lvl1pPr marL="0" indent="0" algn="l">
              <a:lnSpc>
                <a:spcPct val="130000"/>
              </a:lnSpc>
              <a:buNone/>
              <a:defRPr sz="1600" b="1" cap="all" spc="6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F5E3D20-43DC-4C14-8CFF-18545AED1B5B}"/>
              </a:ext>
            </a:extLst>
          </p:cNvPr>
          <p:cNvSpPr>
            <a:spLocks noGrp="1"/>
          </p:cNvSpPr>
          <p:nvPr>
            <p:ph type="dt" sz="half" idx="10"/>
          </p:nvPr>
        </p:nvSpPr>
        <p:spPr/>
        <p:txBody>
          <a:bodyPr/>
          <a:lstStyle/>
          <a:p>
            <a:fld id="{7CC70CF7-838D-41F7-9297-B5F83BDCEB13}" type="datetimeFigureOut">
              <a:rPr lang="en-US" dirty="0"/>
              <a:t>11/26/2025</a:t>
            </a:fld>
            <a:endParaRPr lang="en-US"/>
          </a:p>
        </p:txBody>
      </p:sp>
      <p:sp>
        <p:nvSpPr>
          <p:cNvPr id="5" name="Footer Placeholder 4">
            <a:extLst>
              <a:ext uri="{FF2B5EF4-FFF2-40B4-BE49-F238E27FC236}">
                <a16:creationId xmlns:a16="http://schemas.microsoft.com/office/drawing/2014/main" id="{E34FC300-5AFC-418B-85FD-EFA94BD7AF4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69C7E81-ED3C-4DB0-8E74-AD2A87E6BE8A}"/>
              </a:ext>
            </a:extLst>
          </p:cNvPr>
          <p:cNvSpPr>
            <a:spLocks noGrp="1"/>
          </p:cNvSpPr>
          <p:nvPr>
            <p:ph type="sldNum" sz="quarter" idx="12"/>
          </p:nvPr>
        </p:nvSpPr>
        <p:spPr/>
        <p:txBody>
          <a:bodyPr/>
          <a:lstStyle/>
          <a:p>
            <a:fld id="{8DFDE724-0293-4953-AE9D-4D814FA589B0}" type="slidenum">
              <a:rPr lang="en-US" dirty="0"/>
              <a:t>‹#›</a:t>
            </a:fld>
            <a:endParaRPr lang="en-US"/>
          </a:p>
        </p:txBody>
      </p:sp>
      <p:grpSp>
        <p:nvGrpSpPr>
          <p:cNvPr id="7" name="Group 6">
            <a:extLst>
              <a:ext uri="{FF2B5EF4-FFF2-40B4-BE49-F238E27FC236}">
                <a16:creationId xmlns:a16="http://schemas.microsoft.com/office/drawing/2014/main" id="{F0C817C9-850F-4FB6-B93B-CF3076C4A5C1}"/>
              </a:ext>
            </a:extLst>
          </p:cNvPr>
          <p:cNvGrpSpPr/>
          <p:nvPr/>
        </p:nvGrpSpPr>
        <p:grpSpPr>
          <a:xfrm flipH="1">
            <a:off x="0" y="0"/>
            <a:ext cx="567782" cy="3306479"/>
            <a:chOff x="11619770" y="-2005"/>
            <a:chExt cx="567782" cy="3306479"/>
          </a:xfrm>
        </p:grpSpPr>
        <p:sp>
          <p:nvSpPr>
            <p:cNvPr id="8" name="Freeform: Shape 7">
              <a:extLst>
                <a:ext uri="{FF2B5EF4-FFF2-40B4-BE49-F238E27FC236}">
                  <a16:creationId xmlns:a16="http://schemas.microsoft.com/office/drawing/2014/main" id="{159433A8-B67D-4675-AFDE-131069A709FC}"/>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E1CD1C45-6A4D-4237-B39C-2D58F401A8C5}"/>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453439044"/>
      </p:ext>
    </p:extLst>
  </p:cSld>
  <p:clrMapOvr>
    <a:masterClrMapping/>
  </p:clrMapOvr>
  <p:hf sldNum="0" hdr="0" ftr="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25F8D-0421-4AEC-9C40-A13163EC8AF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2037680-115A-411F-AEF6-4AC2096B4A70}"/>
              </a:ext>
            </a:extLst>
          </p:cNvPr>
          <p:cNvSpPr>
            <a:spLocks noGrp="1"/>
          </p:cNvSpPr>
          <p:nvPr>
            <p:ph idx="1"/>
          </p:nvPr>
        </p:nvSpPr>
        <p:spPr>
          <a:xfrm>
            <a:off x="808662" y="2019299"/>
            <a:ext cx="10357666" cy="4114801"/>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0CC193-1304-4D0F-8331-14D4EC08EFE8}"/>
              </a:ext>
            </a:extLst>
          </p:cNvPr>
          <p:cNvSpPr>
            <a:spLocks noGrp="1"/>
          </p:cNvSpPr>
          <p:nvPr>
            <p:ph type="dt" sz="half" idx="10"/>
          </p:nvPr>
        </p:nvSpPr>
        <p:spPr/>
        <p:txBody>
          <a:bodyPr/>
          <a:lstStyle/>
          <a:p>
            <a:fld id="{254069DA-BCAC-469D-B81F-5CD529FD1EE6}" type="datetimeFigureOut">
              <a:rPr lang="en-US" dirty="0"/>
              <a:t>11/26/2025</a:t>
            </a:fld>
            <a:endParaRPr lang="en-US"/>
          </a:p>
        </p:txBody>
      </p:sp>
      <p:sp>
        <p:nvSpPr>
          <p:cNvPr id="5" name="Footer Placeholder 4">
            <a:extLst>
              <a:ext uri="{FF2B5EF4-FFF2-40B4-BE49-F238E27FC236}">
                <a16:creationId xmlns:a16="http://schemas.microsoft.com/office/drawing/2014/main" id="{0AF455C1-CD32-4050-BAFF-51CC6B62DFB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00AF608-FF11-4CBE-B717-5D56AE67DDE1}"/>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2891094098"/>
      </p:ext>
    </p:extLst>
  </p:cSld>
  <p:clrMapOvr>
    <a:masterClrMapping/>
  </p:clrMapOvr>
  <p:hf sldNum="0" hdr="0" ftr="0"/>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id="{BD23A02E-6DCF-427A-8CFD-281B2185C7F0}"/>
              </a:ext>
            </a:extLst>
          </p:cNvPr>
          <p:cNvSpPr/>
          <p:nvPr/>
        </p:nvSpPr>
        <p:spPr>
          <a:xfrm>
            <a:off x="3242985" y="511814"/>
            <a:ext cx="5706031" cy="5706031"/>
          </a:xfrm>
          <a:prstGeom prst="ellipse">
            <a:avLst/>
          </a:prstGeom>
          <a:solidFill>
            <a:schemeClr val="accent1">
              <a:lumMod val="20000"/>
              <a:lumOff val="80000"/>
            </a:schemeClr>
          </a:solidFill>
          <a:ln>
            <a:noFill/>
          </a:ln>
          <a:effectLst>
            <a:outerShdw dist="165100" dir="2220000" algn="tr"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F6B4C32-F19C-44F3-8EF8-1F506D74DD7A}"/>
              </a:ext>
            </a:extLst>
          </p:cNvPr>
          <p:cNvSpPr>
            <a:spLocks noGrp="1"/>
          </p:cNvSpPr>
          <p:nvPr>
            <p:ph type="title"/>
          </p:nvPr>
        </p:nvSpPr>
        <p:spPr>
          <a:xfrm>
            <a:off x="3649192" y="1709738"/>
            <a:ext cx="4893617" cy="2553893"/>
          </a:xfrm>
        </p:spPr>
        <p:txBody>
          <a:bodyPr anchor="b">
            <a:normAutofit/>
          </a:bodyPr>
          <a:lstStyle>
            <a:lvl1pPr algn="ctr">
              <a:defRPr sz="3600"/>
            </a:lvl1pPr>
          </a:lstStyle>
          <a:p>
            <a:r>
              <a:rPr lang="en-US"/>
              <a:t>Click to edit Master title style</a:t>
            </a:r>
          </a:p>
        </p:txBody>
      </p:sp>
      <p:sp>
        <p:nvSpPr>
          <p:cNvPr id="3" name="Text Placeholder 2">
            <a:extLst>
              <a:ext uri="{FF2B5EF4-FFF2-40B4-BE49-F238E27FC236}">
                <a16:creationId xmlns:a16="http://schemas.microsoft.com/office/drawing/2014/main" id="{B0889729-131C-4F78-9DAA-E9EE28EA912F}"/>
              </a:ext>
            </a:extLst>
          </p:cNvPr>
          <p:cNvSpPr>
            <a:spLocks noGrp="1"/>
          </p:cNvSpPr>
          <p:nvPr>
            <p:ph type="body" idx="1"/>
          </p:nvPr>
        </p:nvSpPr>
        <p:spPr>
          <a:xfrm>
            <a:off x="4062249" y="4540468"/>
            <a:ext cx="4067503" cy="1154037"/>
          </a:xfrm>
          <a:prstGeom prst="rect">
            <a:avLst/>
          </a:prstGeom>
        </p:spPr>
        <p:txBody>
          <a:bodyPr>
            <a:normAutofit/>
          </a:bodyPr>
          <a:lstStyle>
            <a:lvl1pPr marL="0" indent="0" algn="ctr">
              <a:buNone/>
              <a:defRPr sz="1600" b="1" cap="all" spc="600" baseline="0">
                <a:solidFill>
                  <a:schemeClr val="tx1"/>
                </a:solidFill>
                <a:latin typeface="+mn-l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924E608-AC1F-41FB-974A-BD619C6C26B5}"/>
              </a:ext>
            </a:extLst>
          </p:cNvPr>
          <p:cNvSpPr>
            <a:spLocks noGrp="1"/>
          </p:cNvSpPr>
          <p:nvPr>
            <p:ph type="dt" sz="half" idx="10"/>
          </p:nvPr>
        </p:nvSpPr>
        <p:spPr/>
        <p:txBody>
          <a:bodyPr/>
          <a:lstStyle/>
          <a:p>
            <a:fld id="{3134B3F2-5297-4D62-BDB7-590764A696AF}" type="datetimeFigureOut">
              <a:rPr lang="en-US" dirty="0"/>
              <a:t>11/26/2025</a:t>
            </a:fld>
            <a:endParaRPr lang="en-US"/>
          </a:p>
        </p:txBody>
      </p:sp>
      <p:sp>
        <p:nvSpPr>
          <p:cNvPr id="5" name="Footer Placeholder 4">
            <a:extLst>
              <a:ext uri="{FF2B5EF4-FFF2-40B4-BE49-F238E27FC236}">
                <a16:creationId xmlns:a16="http://schemas.microsoft.com/office/drawing/2014/main" id="{C0986158-8B03-45C3-891D-0357B198B6B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EC3B054-E8A2-43FD-B0FB-B1CCFA4BC0AD}"/>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1267400779"/>
      </p:ext>
    </p:extLst>
  </p:cSld>
  <p:clrMapOvr>
    <a:masterClrMapping/>
  </p:clrMapOvr>
  <p:hf sldNum="0" hdr="0" ftr="0"/>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64AA7-6D5A-402E-AD1A-880F2BDB7EE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70D32B6-F9D8-4A43-B52C-336CFAB00A56}"/>
              </a:ext>
            </a:extLst>
          </p:cNvPr>
          <p:cNvSpPr>
            <a:spLocks noGrp="1"/>
          </p:cNvSpPr>
          <p:nvPr>
            <p:ph sz="half" idx="1"/>
          </p:nvPr>
        </p:nvSpPr>
        <p:spPr>
          <a:xfrm>
            <a:off x="812976" y="2019299"/>
            <a:ext cx="4995019" cy="4157663"/>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0CDD9-5742-4A34-BA72-7CCA72D914F4}"/>
              </a:ext>
            </a:extLst>
          </p:cNvPr>
          <p:cNvSpPr>
            <a:spLocks noGrp="1"/>
          </p:cNvSpPr>
          <p:nvPr>
            <p:ph sz="half" idx="2"/>
          </p:nvPr>
        </p:nvSpPr>
        <p:spPr>
          <a:xfrm>
            <a:off x="6293718" y="2019299"/>
            <a:ext cx="5027954" cy="4157663"/>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02783AA-D2AB-4385-A91F-870CB6564611}"/>
              </a:ext>
            </a:extLst>
          </p:cNvPr>
          <p:cNvSpPr>
            <a:spLocks noGrp="1"/>
          </p:cNvSpPr>
          <p:nvPr>
            <p:ph type="dt" sz="half" idx="10"/>
          </p:nvPr>
        </p:nvSpPr>
        <p:spPr/>
        <p:txBody>
          <a:bodyPr/>
          <a:lstStyle/>
          <a:p>
            <a:fld id="{80D0FAC0-A4F5-4A85-98AE-9E6BDD843B92}" type="datetimeFigureOut">
              <a:rPr lang="en-US" dirty="0"/>
              <a:t>11/26/2025</a:t>
            </a:fld>
            <a:endParaRPr lang="en-US"/>
          </a:p>
        </p:txBody>
      </p:sp>
      <p:sp>
        <p:nvSpPr>
          <p:cNvPr id="6" name="Footer Placeholder 5">
            <a:extLst>
              <a:ext uri="{FF2B5EF4-FFF2-40B4-BE49-F238E27FC236}">
                <a16:creationId xmlns:a16="http://schemas.microsoft.com/office/drawing/2014/main" id="{855AAD9C-5CA2-4DA1-84D3-B1838979F61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51AB3C7-9574-47BC-932D-782BEE9989DA}"/>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296588406"/>
      </p:ext>
    </p:extLst>
  </p:cSld>
  <p:clrMapOvr>
    <a:masterClrMapping/>
  </p:clrMapOvr>
  <p:hf sldNum="0" hdr="0" ftr="0"/>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4C468-781B-4BC5-8DEA-B9EF2BF90DD2}"/>
              </a:ext>
            </a:extLst>
          </p:cNvPr>
          <p:cNvSpPr>
            <a:spLocks noGrp="1"/>
          </p:cNvSpPr>
          <p:nvPr>
            <p:ph type="title"/>
          </p:nvPr>
        </p:nvSpPr>
        <p:spPr>
          <a:xfrm>
            <a:off x="811460" y="369168"/>
            <a:ext cx="10458729" cy="1439818"/>
          </a:xfrm>
        </p:spPr>
        <p:txBody>
          <a:bodyPr/>
          <a:lstStyle/>
          <a:p>
            <a:r>
              <a:rPr lang="en-US"/>
              <a:t>Click to edit Master title style</a:t>
            </a:r>
          </a:p>
        </p:txBody>
      </p:sp>
      <p:sp>
        <p:nvSpPr>
          <p:cNvPr id="3" name="Text Placeholder 2">
            <a:extLst>
              <a:ext uri="{FF2B5EF4-FFF2-40B4-BE49-F238E27FC236}">
                <a16:creationId xmlns:a16="http://schemas.microsoft.com/office/drawing/2014/main" id="{5367223F-48E4-491D-AB5D-5FC8A0C566AF}"/>
              </a:ext>
            </a:extLst>
          </p:cNvPr>
          <p:cNvSpPr>
            <a:spLocks noGrp="1"/>
          </p:cNvSpPr>
          <p:nvPr>
            <p:ph type="body" idx="1"/>
          </p:nvPr>
        </p:nvSpPr>
        <p:spPr>
          <a:xfrm>
            <a:off x="800101" y="1843067"/>
            <a:ext cx="5007894" cy="662007"/>
          </a:xfrm>
          <a:prstGeom prst="rect">
            <a:avLst/>
          </a:prstGeo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D6B764-4B87-42FF-ABAA-69B07B88FF40}"/>
              </a:ext>
            </a:extLst>
          </p:cNvPr>
          <p:cNvSpPr>
            <a:spLocks noGrp="1"/>
          </p:cNvSpPr>
          <p:nvPr>
            <p:ph sz="half" idx="2"/>
          </p:nvPr>
        </p:nvSpPr>
        <p:spPr>
          <a:xfrm>
            <a:off x="800101" y="2505075"/>
            <a:ext cx="5007894" cy="3684588"/>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74357B9-406F-4BF9-B8FB-C53421EEF5A6}"/>
              </a:ext>
            </a:extLst>
          </p:cNvPr>
          <p:cNvSpPr>
            <a:spLocks noGrp="1"/>
          </p:cNvSpPr>
          <p:nvPr>
            <p:ph type="body" sz="quarter" idx="3"/>
          </p:nvPr>
        </p:nvSpPr>
        <p:spPr>
          <a:xfrm>
            <a:off x="6276061" y="1843067"/>
            <a:ext cx="4994128" cy="662007"/>
          </a:xfrm>
          <a:prstGeom prst="rect">
            <a:avLst/>
          </a:prstGeo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20462B-1939-4DAA-A7DD-6BDC95054A6E}"/>
              </a:ext>
            </a:extLst>
          </p:cNvPr>
          <p:cNvSpPr>
            <a:spLocks noGrp="1"/>
          </p:cNvSpPr>
          <p:nvPr>
            <p:ph sz="quarter" idx="4"/>
          </p:nvPr>
        </p:nvSpPr>
        <p:spPr>
          <a:xfrm>
            <a:off x="6276061" y="2505075"/>
            <a:ext cx="4994128" cy="3684588"/>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76C938B-C4C2-4FA9-85CA-9CD742CD7523}"/>
              </a:ext>
            </a:extLst>
          </p:cNvPr>
          <p:cNvSpPr>
            <a:spLocks noGrp="1"/>
          </p:cNvSpPr>
          <p:nvPr>
            <p:ph type="dt" sz="half" idx="10"/>
          </p:nvPr>
        </p:nvSpPr>
        <p:spPr/>
        <p:txBody>
          <a:bodyPr/>
          <a:lstStyle/>
          <a:p>
            <a:fld id="{491F58DF-B20E-4829-8712-7D40EB90064E}" type="datetimeFigureOut">
              <a:rPr lang="en-US" dirty="0"/>
              <a:t>11/26/2025</a:t>
            </a:fld>
            <a:endParaRPr lang="en-US"/>
          </a:p>
        </p:txBody>
      </p:sp>
      <p:sp>
        <p:nvSpPr>
          <p:cNvPr id="8" name="Footer Placeholder 7">
            <a:extLst>
              <a:ext uri="{FF2B5EF4-FFF2-40B4-BE49-F238E27FC236}">
                <a16:creationId xmlns:a16="http://schemas.microsoft.com/office/drawing/2014/main" id="{11AD8886-0D28-4D49-8D43-151D37E948EE}"/>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172FDDE8-E9F8-4B6C-9A40-829617A7C84D}"/>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374059407"/>
      </p:ext>
    </p:extLst>
  </p:cSld>
  <p:clrMapOvr>
    <a:masterClrMapping/>
  </p:clrMapOvr>
  <p:hf sldNum="0" hdr="0" ftr="0"/>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AE3D8-6C35-428B-B2F2-251FDE10BD20}"/>
              </a:ext>
            </a:extLst>
          </p:cNvPr>
          <p:cNvSpPr>
            <a:spLocks noGrp="1"/>
          </p:cNvSpPr>
          <p:nvPr>
            <p:ph type="title"/>
          </p:nvPr>
        </p:nvSpPr>
        <p:spPr>
          <a:xfrm>
            <a:off x="800100" y="983769"/>
            <a:ext cx="10094770" cy="1180574"/>
          </a:xfrm>
          <a:solidFill>
            <a:schemeClr val="accent1">
              <a:lumMod val="20000"/>
              <a:lumOff val="80000"/>
            </a:schemeClr>
          </a:solidFill>
          <a:effectLst>
            <a:outerShdw dist="165100" dir="18900000" algn="bl" rotWithShape="0">
              <a:prstClr val="black"/>
            </a:outerShdw>
          </a:effectLst>
        </p:spPr>
        <p:txBody>
          <a:bodyPr/>
          <a:lstStyle>
            <a:lvl1pPr marL="182880">
              <a:defRPr/>
            </a:lvl1pPr>
          </a:lstStyle>
          <a:p>
            <a:r>
              <a:rPr lang="en-US"/>
              <a:t>Click to edit Master title style</a:t>
            </a:r>
          </a:p>
        </p:txBody>
      </p:sp>
      <p:sp>
        <p:nvSpPr>
          <p:cNvPr id="3" name="Date Placeholder 2">
            <a:extLst>
              <a:ext uri="{FF2B5EF4-FFF2-40B4-BE49-F238E27FC236}">
                <a16:creationId xmlns:a16="http://schemas.microsoft.com/office/drawing/2014/main" id="{4F0B8015-E11A-42CA-AE88-7BD73F87E566}"/>
              </a:ext>
            </a:extLst>
          </p:cNvPr>
          <p:cNvSpPr>
            <a:spLocks noGrp="1"/>
          </p:cNvSpPr>
          <p:nvPr>
            <p:ph type="dt" sz="half" idx="10"/>
          </p:nvPr>
        </p:nvSpPr>
        <p:spPr/>
        <p:txBody>
          <a:bodyPr/>
          <a:lstStyle/>
          <a:p>
            <a:fld id="{4F952F2A-FD05-43F8-9927-AF9F6AA75EA1}" type="datetimeFigureOut">
              <a:rPr lang="en-US" dirty="0"/>
              <a:t>11/26/2025</a:t>
            </a:fld>
            <a:endParaRPr lang="en-US"/>
          </a:p>
        </p:txBody>
      </p:sp>
      <p:sp>
        <p:nvSpPr>
          <p:cNvPr id="4" name="Footer Placeholder 3">
            <a:extLst>
              <a:ext uri="{FF2B5EF4-FFF2-40B4-BE49-F238E27FC236}">
                <a16:creationId xmlns:a16="http://schemas.microsoft.com/office/drawing/2014/main" id="{07309078-34CA-45CD-B479-03906A265C6B}"/>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B0D03258-F989-47B2-A643-A60CD8A77BC8}"/>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3530464223"/>
      </p:ext>
    </p:extLst>
  </p:cSld>
  <p:clrMapOvr>
    <a:masterClrMapping/>
  </p:clrMapOvr>
  <p:hf sldNum="0" hdr="0" ftr="0"/>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DA2F31-48B6-40CE-A364-3CE73FD859B4}"/>
              </a:ext>
            </a:extLst>
          </p:cNvPr>
          <p:cNvSpPr>
            <a:spLocks noGrp="1"/>
          </p:cNvSpPr>
          <p:nvPr>
            <p:ph type="dt" sz="half" idx="10"/>
          </p:nvPr>
        </p:nvSpPr>
        <p:spPr/>
        <p:txBody>
          <a:bodyPr/>
          <a:lstStyle/>
          <a:p>
            <a:fld id="{8C112728-8AF2-421E-A3EE-3D32DADA7E63}" type="datetimeFigureOut">
              <a:rPr lang="en-US" dirty="0"/>
              <a:t>11/26/2025</a:t>
            </a:fld>
            <a:endParaRPr lang="en-US"/>
          </a:p>
        </p:txBody>
      </p:sp>
      <p:sp>
        <p:nvSpPr>
          <p:cNvPr id="3" name="Footer Placeholder 2">
            <a:extLst>
              <a:ext uri="{FF2B5EF4-FFF2-40B4-BE49-F238E27FC236}">
                <a16:creationId xmlns:a16="http://schemas.microsoft.com/office/drawing/2014/main" id="{117EEA00-F166-41EB-9331-CA99BB70F02D}"/>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63BB051F-F8FC-4FF6-9783-45F9FE7AC302}"/>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3232976410"/>
      </p:ext>
    </p:extLst>
  </p:cSld>
  <p:clrMapOvr>
    <a:masterClrMapping/>
  </p:clrMapOvr>
  <p:hf sldNum="0" hdr="0" ftr="0"/>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08635-A5AF-48F4-8CD2-FB0E01113904}"/>
              </a:ext>
            </a:extLst>
          </p:cNvPr>
          <p:cNvSpPr>
            <a:spLocks noGrp="1"/>
          </p:cNvSpPr>
          <p:nvPr>
            <p:ph type="title"/>
          </p:nvPr>
        </p:nvSpPr>
        <p:spPr>
          <a:xfrm>
            <a:off x="839788" y="987425"/>
            <a:ext cx="3932237" cy="1600200"/>
          </a:xfrm>
        </p:spPr>
        <p:txBody>
          <a:bodyPr anchor="t">
            <a:normAutofit/>
          </a:bodyPr>
          <a:lstStyle>
            <a:lvl1pPr>
              <a:defRPr sz="2800" b="1">
                <a:latin typeface="+mn-lt"/>
              </a:defRPr>
            </a:lvl1pPr>
          </a:lstStyle>
          <a:p>
            <a:r>
              <a:rPr lang="en-US"/>
              <a:t>Click to edit Master title style</a:t>
            </a:r>
          </a:p>
        </p:txBody>
      </p:sp>
      <p:sp>
        <p:nvSpPr>
          <p:cNvPr id="3" name="Content Placeholder 2">
            <a:extLst>
              <a:ext uri="{FF2B5EF4-FFF2-40B4-BE49-F238E27FC236}">
                <a16:creationId xmlns:a16="http://schemas.microsoft.com/office/drawing/2014/main" id="{E6E15E0E-DCC0-4781-A608-962B1241B5AA}"/>
              </a:ext>
            </a:extLst>
          </p:cNvPr>
          <p:cNvSpPr>
            <a:spLocks noGrp="1"/>
          </p:cNvSpPr>
          <p:nvPr>
            <p:ph idx="1"/>
          </p:nvPr>
        </p:nvSpPr>
        <p:spPr>
          <a:xfrm>
            <a:off x="5309826" y="987425"/>
            <a:ext cx="6045562"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121F43E-3D50-4A1C-A289-B3D0DD0E710F}"/>
              </a:ext>
            </a:extLst>
          </p:cNvPr>
          <p:cNvSpPr>
            <a:spLocks noGrp="1"/>
          </p:cNvSpPr>
          <p:nvPr>
            <p:ph type="body" sz="half" idx="2"/>
          </p:nvPr>
        </p:nvSpPr>
        <p:spPr>
          <a:xfrm>
            <a:off x="839788" y="2743200"/>
            <a:ext cx="3932237" cy="3127376"/>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E70E3A-6639-4EA0-8305-C1899DAB49EB}"/>
              </a:ext>
            </a:extLst>
          </p:cNvPr>
          <p:cNvSpPr>
            <a:spLocks noGrp="1"/>
          </p:cNvSpPr>
          <p:nvPr>
            <p:ph type="dt" sz="half" idx="10"/>
          </p:nvPr>
        </p:nvSpPr>
        <p:spPr/>
        <p:txBody>
          <a:bodyPr/>
          <a:lstStyle/>
          <a:p>
            <a:fld id="{BAF64D57-1513-4084-818F-075C9D0922CD}" type="datetimeFigureOut">
              <a:rPr lang="en-US" dirty="0"/>
              <a:t>11/26/2025</a:t>
            </a:fld>
            <a:endParaRPr lang="en-US"/>
          </a:p>
        </p:txBody>
      </p:sp>
      <p:sp>
        <p:nvSpPr>
          <p:cNvPr id="6" name="Footer Placeholder 5">
            <a:extLst>
              <a:ext uri="{FF2B5EF4-FFF2-40B4-BE49-F238E27FC236}">
                <a16:creationId xmlns:a16="http://schemas.microsoft.com/office/drawing/2014/main" id="{5B6AFD57-4189-42FB-B29E-96366E51B44D}"/>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AF5E2EC-8483-4FBC-9D29-C19025FA8F97}"/>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2023131755"/>
      </p:ext>
    </p:extLst>
  </p:cSld>
  <p:clrMapOvr>
    <a:masterClrMapping/>
  </p:clrMapOvr>
  <p:hf sldNum="0" hdr="0" ftr="0"/>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CE581-A090-4AE9-9965-B06BDB52BD95}"/>
              </a:ext>
            </a:extLst>
          </p:cNvPr>
          <p:cNvSpPr>
            <a:spLocks noGrp="1"/>
          </p:cNvSpPr>
          <p:nvPr>
            <p:ph type="title"/>
          </p:nvPr>
        </p:nvSpPr>
        <p:spPr>
          <a:xfrm>
            <a:off x="839788" y="987425"/>
            <a:ext cx="3932237" cy="1600200"/>
          </a:xfrm>
        </p:spPr>
        <p:txBody>
          <a:bodyPr anchor="t">
            <a:normAutofit/>
          </a:bodyPr>
          <a:lstStyle>
            <a:lvl1pPr>
              <a:defRPr sz="2800" b="1">
                <a:latin typeface="+mn-lt"/>
              </a:defRPr>
            </a:lvl1pPr>
          </a:lstStyle>
          <a:p>
            <a:r>
              <a:rPr lang="en-US"/>
              <a:t>Click to edit Master title style</a:t>
            </a:r>
          </a:p>
        </p:txBody>
      </p:sp>
      <p:sp>
        <p:nvSpPr>
          <p:cNvPr id="3" name="Picture Placeholder 2">
            <a:extLst>
              <a:ext uri="{FF2B5EF4-FFF2-40B4-BE49-F238E27FC236}">
                <a16:creationId xmlns:a16="http://schemas.microsoft.com/office/drawing/2014/main" id="{9839DEF4-262F-4ACF-9B29-3D4B819E7065}"/>
              </a:ext>
            </a:extLst>
          </p:cNvPr>
          <p:cNvSpPr>
            <a:spLocks noGrp="1" noChangeAspect="1"/>
          </p:cNvSpPr>
          <p:nvPr>
            <p:ph type="pic" idx="1"/>
          </p:nvPr>
        </p:nvSpPr>
        <p:spPr>
          <a:xfrm>
            <a:off x="5353969" y="987425"/>
            <a:ext cx="5694503" cy="4873625"/>
          </a:xfrm>
          <a:prstGeom prst="rect">
            <a:avLst/>
          </a:prstGeo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04ED7CBB-7A6F-441E-9072-2494B952FA8B}"/>
              </a:ext>
            </a:extLst>
          </p:cNvPr>
          <p:cNvSpPr>
            <a:spLocks noGrp="1"/>
          </p:cNvSpPr>
          <p:nvPr>
            <p:ph type="body" sz="half" idx="2"/>
          </p:nvPr>
        </p:nvSpPr>
        <p:spPr>
          <a:xfrm>
            <a:off x="839788" y="2743200"/>
            <a:ext cx="3932237" cy="3127376"/>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159692-77BE-4A7D-AA70-635007A6E92C}"/>
              </a:ext>
            </a:extLst>
          </p:cNvPr>
          <p:cNvSpPr>
            <a:spLocks noGrp="1"/>
          </p:cNvSpPr>
          <p:nvPr>
            <p:ph type="dt" sz="half" idx="10"/>
          </p:nvPr>
        </p:nvSpPr>
        <p:spPr/>
        <p:txBody>
          <a:bodyPr/>
          <a:lstStyle/>
          <a:p>
            <a:fld id="{4B51DC6D-53F2-404B-944C-46E1F58C3149}" type="datetimeFigureOut">
              <a:rPr lang="en-US" dirty="0"/>
              <a:t>11/26/2025</a:t>
            </a:fld>
            <a:endParaRPr lang="en-US"/>
          </a:p>
        </p:txBody>
      </p:sp>
      <p:sp>
        <p:nvSpPr>
          <p:cNvPr id="6" name="Footer Placeholder 5">
            <a:extLst>
              <a:ext uri="{FF2B5EF4-FFF2-40B4-BE49-F238E27FC236}">
                <a16:creationId xmlns:a16="http://schemas.microsoft.com/office/drawing/2014/main" id="{FBB9A4DA-63AF-4D6A-98DB-E1D0AC741E58}"/>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A76B7958-B19B-4C23-A82F-DD4E4B912B29}"/>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668303482"/>
      </p:ext>
    </p:extLst>
  </p:cSld>
  <p:clrMapOvr>
    <a:masterClrMapping/>
  </p:clrMapOvr>
  <p:hf sldNum="0" hdr="0" ftr="0"/>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958AD-1CAD-45B3-B83D-DC9D33CD613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153F2E-0397-4423-8A88-D0059DEAF0CE}"/>
              </a:ext>
            </a:extLst>
          </p:cNvPr>
          <p:cNvSpPr>
            <a:spLocks noGrp="1"/>
          </p:cNvSpPr>
          <p:nvPr>
            <p:ph type="body" orient="vert" idx="1"/>
          </p:nvPr>
        </p:nvSpPr>
        <p:spPr>
          <a:xfrm>
            <a:off x="808662" y="2019299"/>
            <a:ext cx="10357666" cy="4114801"/>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27ADDE1-7025-4FA9-822D-481685085490}"/>
              </a:ext>
            </a:extLst>
          </p:cNvPr>
          <p:cNvSpPr>
            <a:spLocks noGrp="1"/>
          </p:cNvSpPr>
          <p:nvPr>
            <p:ph type="dt" sz="half" idx="10"/>
          </p:nvPr>
        </p:nvSpPr>
        <p:spPr/>
        <p:txBody>
          <a:bodyPr/>
          <a:lstStyle/>
          <a:p>
            <a:fld id="{F836330A-4522-49F4-ACCE-A07321703478}" type="datetimeFigureOut">
              <a:rPr lang="en-US" dirty="0"/>
              <a:t>11/26/2025</a:t>
            </a:fld>
            <a:endParaRPr lang="en-US"/>
          </a:p>
        </p:txBody>
      </p:sp>
      <p:sp>
        <p:nvSpPr>
          <p:cNvPr id="5" name="Footer Placeholder 4">
            <a:extLst>
              <a:ext uri="{FF2B5EF4-FFF2-40B4-BE49-F238E27FC236}">
                <a16:creationId xmlns:a16="http://schemas.microsoft.com/office/drawing/2014/main" id="{6B2A73E0-F328-46DC-98BE-CA0981F75A38}"/>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4652226-010C-494F-8BE8-BF91F3553DD5}"/>
              </a:ext>
            </a:extLst>
          </p:cNvPr>
          <p:cNvSpPr>
            <a:spLocks noGrp="1"/>
          </p:cNvSpPr>
          <p:nvPr>
            <p:ph type="sldNum" sz="quarter" idx="12"/>
          </p:nvPr>
        </p:nvSpPr>
        <p:spPr/>
        <p:txBody>
          <a:bodyPr/>
          <a:lstStyle/>
          <a:p>
            <a:fld id="{8DFDE724-0293-4953-AE9D-4D814FA589B0}" type="slidenum">
              <a:rPr lang="en-US" dirty="0"/>
              <a:t>‹#›</a:t>
            </a:fld>
            <a:endParaRPr lang="en-US"/>
          </a:p>
        </p:txBody>
      </p:sp>
      <p:grpSp>
        <p:nvGrpSpPr>
          <p:cNvPr id="7" name="Group 6">
            <a:extLst>
              <a:ext uri="{FF2B5EF4-FFF2-40B4-BE49-F238E27FC236}">
                <a16:creationId xmlns:a16="http://schemas.microsoft.com/office/drawing/2014/main" id="{9F89E9C4-9D18-4529-BC0C-68EAE507CDF8}"/>
              </a:ext>
            </a:extLst>
          </p:cNvPr>
          <p:cNvGrpSpPr/>
          <p:nvPr/>
        </p:nvGrpSpPr>
        <p:grpSpPr>
          <a:xfrm flipH="1" flipV="1">
            <a:off x="0" y="3551521"/>
            <a:ext cx="567782" cy="3306479"/>
            <a:chOff x="11619770" y="-2005"/>
            <a:chExt cx="567782" cy="3306479"/>
          </a:xfrm>
        </p:grpSpPr>
        <p:sp>
          <p:nvSpPr>
            <p:cNvPr id="8" name="Freeform: Shape 7">
              <a:extLst>
                <a:ext uri="{FF2B5EF4-FFF2-40B4-BE49-F238E27FC236}">
                  <a16:creationId xmlns:a16="http://schemas.microsoft.com/office/drawing/2014/main" id="{D7DF5937-0C03-4786-AB62-3CF7CECB92D6}"/>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E9AD93DB-2DB0-4B2D-884B-6EC45344325B}"/>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915032137"/>
      </p:ext>
    </p:extLst>
  </p:cSld>
  <p:clrMapOvr>
    <a:masterClrMapping/>
  </p:clrMapOvr>
  <p:hf sldNum="0" hdr="0" ftr="0"/>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C635D0-31D9-44E1-911D-F7D5D5400992}"/>
              </a:ext>
            </a:extLst>
          </p:cNvPr>
          <p:cNvSpPr>
            <a:spLocks noGrp="1"/>
          </p:cNvSpPr>
          <p:nvPr>
            <p:ph type="title" orient="vert"/>
          </p:nvPr>
        </p:nvSpPr>
        <p:spPr>
          <a:xfrm>
            <a:off x="8853914" y="624313"/>
            <a:ext cx="2537986" cy="5509787"/>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7F9230-1FA4-439D-A800-B5F006F07C0D}"/>
              </a:ext>
            </a:extLst>
          </p:cNvPr>
          <p:cNvSpPr>
            <a:spLocks noGrp="1"/>
          </p:cNvSpPr>
          <p:nvPr>
            <p:ph type="body" orient="vert" idx="1"/>
          </p:nvPr>
        </p:nvSpPr>
        <p:spPr>
          <a:xfrm>
            <a:off x="800100" y="624313"/>
            <a:ext cx="7816542" cy="5509787"/>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05AB2A3-7055-43AF-8BAB-0A9B7444867A}"/>
              </a:ext>
            </a:extLst>
          </p:cNvPr>
          <p:cNvSpPr>
            <a:spLocks noGrp="1"/>
          </p:cNvSpPr>
          <p:nvPr>
            <p:ph type="dt" sz="half" idx="10"/>
          </p:nvPr>
        </p:nvSpPr>
        <p:spPr/>
        <p:txBody>
          <a:bodyPr/>
          <a:lstStyle/>
          <a:p>
            <a:fld id="{75EC5DDF-A796-4D56-9973-341789785817}" type="datetimeFigureOut">
              <a:rPr lang="en-US" dirty="0"/>
              <a:t>11/26/2025</a:t>
            </a:fld>
            <a:endParaRPr lang="en-US"/>
          </a:p>
        </p:txBody>
      </p:sp>
      <p:sp>
        <p:nvSpPr>
          <p:cNvPr id="5" name="Footer Placeholder 4">
            <a:extLst>
              <a:ext uri="{FF2B5EF4-FFF2-40B4-BE49-F238E27FC236}">
                <a16:creationId xmlns:a16="http://schemas.microsoft.com/office/drawing/2014/main" id="{EE9A1821-A311-49CD-BCB4-B4BC8866101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637C6A8-813A-486A-AA90-AB28935F2B4F}"/>
              </a:ext>
            </a:extLst>
          </p:cNvPr>
          <p:cNvSpPr>
            <a:spLocks noGrp="1"/>
          </p:cNvSpPr>
          <p:nvPr>
            <p:ph type="sldNum" sz="quarter" idx="12"/>
          </p:nvPr>
        </p:nvSpPr>
        <p:spPr/>
        <p:txBody>
          <a:bodyPr/>
          <a:lstStyle/>
          <a:p>
            <a:fld id="{8DFDE724-0293-4953-AE9D-4D814FA589B0}" type="slidenum">
              <a:rPr lang="en-US" dirty="0"/>
              <a:t>‹#›</a:t>
            </a:fld>
            <a:endParaRPr lang="en-US"/>
          </a:p>
        </p:txBody>
      </p:sp>
      <p:grpSp>
        <p:nvGrpSpPr>
          <p:cNvPr id="7" name="Group 6">
            <a:extLst>
              <a:ext uri="{FF2B5EF4-FFF2-40B4-BE49-F238E27FC236}">
                <a16:creationId xmlns:a16="http://schemas.microsoft.com/office/drawing/2014/main" id="{F38C7A17-06CC-442C-A876-A51B2B556508}"/>
              </a:ext>
            </a:extLst>
          </p:cNvPr>
          <p:cNvGrpSpPr/>
          <p:nvPr/>
        </p:nvGrpSpPr>
        <p:grpSpPr>
          <a:xfrm flipH="1" flipV="1">
            <a:off x="0" y="3551521"/>
            <a:ext cx="567782" cy="3306479"/>
            <a:chOff x="11619770" y="-2005"/>
            <a:chExt cx="567782" cy="3306479"/>
          </a:xfrm>
        </p:grpSpPr>
        <p:sp>
          <p:nvSpPr>
            <p:cNvPr id="8" name="Freeform: Shape 7">
              <a:extLst>
                <a:ext uri="{FF2B5EF4-FFF2-40B4-BE49-F238E27FC236}">
                  <a16:creationId xmlns:a16="http://schemas.microsoft.com/office/drawing/2014/main" id="{54C1798A-2980-4F34-8355-7BCB6B295322}"/>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9D7542C-E4AE-488F-BC75-2E7ED83910CE}"/>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2629493917"/>
      </p:ext>
    </p:extLst>
  </p:cSld>
  <p:clrMapOvr>
    <a:masterClrMapping/>
  </p:clrMapOvr>
  <p:hf sldNum="0" hdr="0" ftr="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2.sv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26/11/2025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586DAE1-1F65-43B8-A400-95E6DEEDCDFC}"/>
              </a:ext>
            </a:extLst>
          </p:cNvPr>
          <p:cNvSpPr>
            <a:spLocks noGrp="1"/>
          </p:cNvSpPr>
          <p:nvPr>
            <p:ph type="title"/>
          </p:nvPr>
        </p:nvSpPr>
        <p:spPr>
          <a:xfrm>
            <a:off x="808661" y="365125"/>
            <a:ext cx="10357666" cy="1438450"/>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2D75C993-A44B-4C2D-818E-4C9000BB05C1}"/>
              </a:ext>
            </a:extLst>
          </p:cNvPr>
          <p:cNvSpPr>
            <a:spLocks noGrp="1"/>
          </p:cNvSpPr>
          <p:nvPr>
            <p:ph type="body" idx="1"/>
          </p:nvPr>
        </p:nvSpPr>
        <p:spPr>
          <a:xfrm>
            <a:off x="808662" y="2019299"/>
            <a:ext cx="10357666" cy="41148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5A21B6E-ECC6-47D0-9C14-812B746F1563}"/>
              </a:ext>
            </a:extLst>
          </p:cNvPr>
          <p:cNvSpPr>
            <a:spLocks noGrp="1"/>
          </p:cNvSpPr>
          <p:nvPr>
            <p:ph type="dt" sz="half" idx="2"/>
          </p:nvPr>
        </p:nvSpPr>
        <p:spPr>
          <a:xfrm>
            <a:off x="795014" y="6342042"/>
            <a:ext cx="2743200" cy="365125"/>
          </a:xfrm>
          <a:prstGeom prst="rect">
            <a:avLst/>
          </a:prstGeom>
        </p:spPr>
        <p:txBody>
          <a:bodyPr vert="horz" lIns="91440" tIns="45720" rIns="91440" bIns="45720" rtlCol="0" anchor="ctr"/>
          <a:lstStyle>
            <a:lvl1pPr algn="l">
              <a:defRPr sz="1000" spc="100" baseline="0">
                <a:solidFill>
                  <a:schemeClr val="tx1"/>
                </a:solidFill>
              </a:defRPr>
            </a:lvl1pPr>
          </a:lstStyle>
          <a:p>
            <a:fld id="{3716B609-2A26-46AA-B595-3671F5470576}" type="datetimeFigureOut">
              <a:rPr lang="en-US" dirty="0"/>
              <a:t>11/26/2025</a:t>
            </a:fld>
            <a:endParaRPr lang="en-US"/>
          </a:p>
        </p:txBody>
      </p:sp>
      <p:sp>
        <p:nvSpPr>
          <p:cNvPr id="5" name="Footer Placeholder 4">
            <a:extLst>
              <a:ext uri="{FF2B5EF4-FFF2-40B4-BE49-F238E27FC236}">
                <a16:creationId xmlns:a16="http://schemas.microsoft.com/office/drawing/2014/main" id="{5209A716-DEA9-48A9-A5BC-0F392D2B49AC}"/>
              </a:ext>
            </a:extLst>
          </p:cNvPr>
          <p:cNvSpPr>
            <a:spLocks noGrp="1"/>
          </p:cNvSpPr>
          <p:nvPr>
            <p:ph type="ftr" sz="quarter" idx="3"/>
          </p:nvPr>
        </p:nvSpPr>
        <p:spPr>
          <a:xfrm>
            <a:off x="7696200" y="6342042"/>
            <a:ext cx="3470128" cy="365125"/>
          </a:xfrm>
          <a:prstGeom prst="rect">
            <a:avLst/>
          </a:prstGeom>
        </p:spPr>
        <p:txBody>
          <a:bodyPr vert="horz" lIns="91440" tIns="45720" rIns="91440" bIns="45720" rtlCol="0" anchor="ctr"/>
          <a:lstStyle>
            <a:lvl1pPr algn="r">
              <a:defRPr sz="1000" spc="50" baseline="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C09CB69E-A0E4-4558-9C62-4CD8CDD2A501}"/>
              </a:ext>
            </a:extLst>
          </p:cNvPr>
          <p:cNvSpPr>
            <a:spLocks noGrp="1"/>
          </p:cNvSpPr>
          <p:nvPr>
            <p:ph type="sldNum" sz="quarter" idx="4"/>
          </p:nvPr>
        </p:nvSpPr>
        <p:spPr>
          <a:xfrm>
            <a:off x="11166329" y="6342042"/>
            <a:ext cx="526228" cy="365125"/>
          </a:xfrm>
          <a:prstGeom prst="rect">
            <a:avLst/>
          </a:prstGeom>
        </p:spPr>
        <p:txBody>
          <a:bodyPr vert="horz" lIns="91440" tIns="45720" rIns="91440" bIns="45720" rtlCol="0" anchor="ctr"/>
          <a:lstStyle>
            <a:lvl1pPr algn="r">
              <a:defRPr sz="1000" spc="100" baseline="0">
                <a:solidFill>
                  <a:schemeClr val="tx1"/>
                </a:solidFill>
              </a:defRPr>
            </a:lvl1pPr>
          </a:lstStyle>
          <a:p>
            <a:fld id="{8DFDE724-0293-4953-AE9D-4D814FA589B0}" type="slidenum">
              <a:rPr lang="en-US" dirty="0"/>
              <a:t>‹#›</a:t>
            </a:fld>
            <a:endParaRPr lang="en-US"/>
          </a:p>
        </p:txBody>
      </p:sp>
      <p:grpSp>
        <p:nvGrpSpPr>
          <p:cNvPr id="7" name="Group 6">
            <a:extLst>
              <a:ext uri="{FF2B5EF4-FFF2-40B4-BE49-F238E27FC236}">
                <a16:creationId xmlns:a16="http://schemas.microsoft.com/office/drawing/2014/main" id="{EB6ECC43-D65E-4A7B-A76B-D278A2184166}"/>
              </a:ext>
            </a:extLst>
          </p:cNvPr>
          <p:cNvGrpSpPr/>
          <p:nvPr/>
        </p:nvGrpSpPr>
        <p:grpSpPr>
          <a:xfrm flipV="1">
            <a:off x="11626076" y="3551521"/>
            <a:ext cx="567782" cy="3306479"/>
            <a:chOff x="11619770" y="-2005"/>
            <a:chExt cx="567782" cy="3306479"/>
          </a:xfrm>
        </p:grpSpPr>
        <p:sp>
          <p:nvSpPr>
            <p:cNvPr id="8" name="Freeform: Shape 7">
              <a:extLst>
                <a:ext uri="{FF2B5EF4-FFF2-40B4-BE49-F238E27FC236}">
                  <a16:creationId xmlns:a16="http://schemas.microsoft.com/office/drawing/2014/main" id="{7EE443C5-5AB9-407B-A8C3-011BB14FEF06}"/>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r:embed="rId13">
                <a:extLst>
                  <a:ext uri="{96DAC541-7B7A-43D3-8B79-37D633B846F1}">
                    <asvg:svgBlip xmlns:asvg="http://schemas.microsoft.com/office/drawing/2016/SVG/main" r:embed="rId14"/>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4538C9FA-DA5E-4785-8F4A-CA481A3A6526}"/>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1191035188"/>
      </p:ext>
    </p:extLst>
  </p:cSld>
  <p:clrMap bg1="lt1" tx1="dk1" bg2="lt2" tx2="dk2" accent1="accent1" accent2="accent2" accent3="accent3" accent4="accent4" accent5="accent5" accent6="accent6" hlink="hlink" folHlink="folHlink"/>
  <p:sldLayoutIdLst>
    <p:sldLayoutId id="2147484090" r:id="rId1"/>
    <p:sldLayoutId id="2147484091" r:id="rId2"/>
    <p:sldLayoutId id="2147484092" r:id="rId3"/>
    <p:sldLayoutId id="2147484093" r:id="rId4"/>
    <p:sldLayoutId id="2147484094" r:id="rId5"/>
    <p:sldLayoutId id="2147484095" r:id="rId6"/>
    <p:sldLayoutId id="2147484096" r:id="rId7"/>
    <p:sldLayoutId id="2147484097" r:id="rId8"/>
    <p:sldLayoutId id="2147484098" r:id="rId9"/>
    <p:sldLayoutId id="2147484099" r:id="rId10"/>
    <p:sldLayoutId id="2147484100" r:id="rId11"/>
  </p:sldLayoutIdLst>
  <p:hf sldNum="0" hdr="0" ftr="0"/>
  <p:txStyles>
    <p:titleStyle>
      <a:lvl1pPr algn="l" defTabSz="914400" rtl="0" eaLnBrk="1" latinLnBrk="0" hangingPunct="1">
        <a:lnSpc>
          <a:spcPct val="120000"/>
        </a:lnSpc>
        <a:spcBef>
          <a:spcPct val="0"/>
        </a:spcBef>
        <a:buNone/>
        <a:defRPr sz="320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SzPct val="85000"/>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30000"/>
        </a:lnSpc>
        <a:spcBef>
          <a:spcPts val="500"/>
        </a:spcBef>
        <a:buSzPct val="100000"/>
        <a:buFont typeface="Avenir Next LT Pro Light" panose="020B03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30000"/>
        </a:lnSpc>
        <a:spcBef>
          <a:spcPts val="500"/>
        </a:spcBef>
        <a:buSzPct val="85000"/>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500"/>
        </a:spcBef>
        <a:buSzPct val="100000"/>
        <a:buFont typeface="Avenir Next LT Pro Light" panose="020B0304020202020204" pitchFamily="34" charset="0"/>
        <a:buChar char="–"/>
        <a:defRPr sz="1400" kern="1200">
          <a:solidFill>
            <a:schemeClr val="tx1"/>
          </a:solidFill>
          <a:latin typeface="+mn-lt"/>
          <a:ea typeface="+mn-ea"/>
          <a:cs typeface="+mn-cs"/>
        </a:defRPr>
      </a:lvl4pPr>
      <a:lvl5pPr marL="1188720" indent="-22860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592" userDrawn="1">
          <p15:clr>
            <a:srgbClr val="F26B43"/>
          </p15:clr>
        </p15:guide>
        <p15:guide id="2" pos="504" userDrawn="1">
          <p15:clr>
            <a:srgbClr val="F26B43"/>
          </p15:clr>
        </p15:guide>
        <p15:guide id="3" pos="7176" userDrawn="1">
          <p15:clr>
            <a:srgbClr val="F26B43"/>
          </p15:clr>
        </p15:guide>
        <p15:guide id="5" orient="horz" pos="1272" userDrawn="1">
          <p15:clr>
            <a:srgbClr val="F26B43"/>
          </p15:clr>
        </p15:guide>
        <p15:guide id="6" orient="horz" pos="1728" userDrawn="1">
          <p15:clr>
            <a:srgbClr val="F26B43"/>
          </p15:clr>
        </p15:guide>
        <p15:guide id="7" orient="horz" pos="3864" userDrawn="1">
          <p15:clr>
            <a:srgbClr val="F26B43"/>
          </p15:clr>
        </p15:guide>
        <p15:guide id="8" orient="horz" pos="3432" userDrawn="1">
          <p15:clr>
            <a:srgbClr val="F26B43"/>
          </p15:clr>
        </p15:guide>
        <p15:guide id="9" pos="1008"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hyperlink" Target="https://sproutsschools.com/vygotskys-theory-of-cognitive-development-in-social-relationships/" TargetMode="External"/><Relationship Id="rId2" Type="http://schemas.openxmlformats.org/officeDocument/2006/relationships/hyperlink" Target="https://www.verywellmind.com/lev-vygotsky-biography-2795533" TargetMode="External"/><Relationship Id="rId1" Type="http://schemas.openxmlformats.org/officeDocument/2006/relationships/slideLayout" Target="../slideLayouts/slideLayout13.xml"/><Relationship Id="rId5" Type="http://schemas.openxmlformats.org/officeDocument/2006/relationships/hyperlink" Target="https://en.wikipedia.org/wiki/Lev_Vygotsky" TargetMode="External"/><Relationship Id="rId4" Type="http://schemas.openxmlformats.org/officeDocument/2006/relationships/hyperlink" Target="https://vygotskyetec512.weebly.com/criticisms-of-the-vygotsky-approach.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DFDB9-F1A5-28E4-E723-5FD2FFF55820}"/>
              </a:ext>
            </a:extLst>
          </p:cNvPr>
          <p:cNvSpPr>
            <a:spLocks noGrp="1"/>
          </p:cNvSpPr>
          <p:nvPr>
            <p:ph type="ctrTitle"/>
          </p:nvPr>
        </p:nvSpPr>
        <p:spPr>
          <a:xfrm>
            <a:off x="1600200" y="1261872"/>
            <a:ext cx="9679806" cy="2852928"/>
          </a:xfrm>
        </p:spPr>
        <p:txBody>
          <a:bodyPr>
            <a:normAutofit/>
          </a:bodyPr>
          <a:lstStyle/>
          <a:p>
            <a:r>
              <a:rPr lang="en-US" sz="3400">
                <a:latin typeface="Calibri"/>
                <a:ea typeface="Calibri"/>
                <a:cs typeface="Calibri"/>
              </a:rPr>
              <a:t>Demonstrate How Learning Theories Can Support Effective Teaching and Learning</a:t>
            </a:r>
          </a:p>
        </p:txBody>
      </p:sp>
      <p:sp>
        <p:nvSpPr>
          <p:cNvPr id="3" name="Subtitle 2">
            <a:extLst>
              <a:ext uri="{FF2B5EF4-FFF2-40B4-BE49-F238E27FC236}">
                <a16:creationId xmlns:a16="http://schemas.microsoft.com/office/drawing/2014/main" id="{33C00CA8-2D85-DC9E-ACDF-AB09559513F8}"/>
              </a:ext>
            </a:extLst>
          </p:cNvPr>
          <p:cNvSpPr>
            <a:spLocks noGrp="1"/>
          </p:cNvSpPr>
          <p:nvPr>
            <p:ph type="subTitle" idx="1"/>
          </p:nvPr>
        </p:nvSpPr>
        <p:spPr>
          <a:xfrm>
            <a:off x="1600200" y="4681728"/>
            <a:ext cx="7638222" cy="1632680"/>
          </a:xfrm>
        </p:spPr>
        <p:txBody>
          <a:bodyPr vert="horz" lIns="91440" tIns="45720" rIns="91440" bIns="45720" rtlCol="0" anchor="t">
            <a:normAutofit/>
          </a:bodyPr>
          <a:lstStyle/>
          <a:p>
            <a:r>
              <a:rPr lang="en-US">
                <a:highlight>
                  <a:srgbClr val="FF00FF"/>
                </a:highlight>
                <a:latin typeface="Calibri"/>
                <a:ea typeface="Calibri"/>
                <a:cs typeface="Calibri"/>
              </a:rPr>
              <a:t>Ellie Morgan – 2500888</a:t>
            </a:r>
          </a:p>
          <a:p>
            <a:r>
              <a:rPr lang="en-US">
                <a:highlight>
                  <a:srgbClr val="00FFFF"/>
                </a:highlight>
                <a:latin typeface="Calibri"/>
                <a:ea typeface="Calibri"/>
                <a:cs typeface="Calibri"/>
              </a:rPr>
              <a:t>Ruby James – 2500109</a:t>
            </a:r>
          </a:p>
          <a:p>
            <a:r>
              <a:rPr lang="en-US">
                <a:highlight>
                  <a:srgbClr val="FFFF00"/>
                </a:highlight>
                <a:latin typeface="Calibri"/>
                <a:ea typeface="Calibri"/>
                <a:cs typeface="Calibri"/>
              </a:rPr>
              <a:t>Erin Jones – 2500764</a:t>
            </a:r>
          </a:p>
        </p:txBody>
      </p:sp>
    </p:spTree>
    <p:extLst>
      <p:ext uri="{BB962C8B-B14F-4D97-AF65-F5344CB8AC3E}">
        <p14:creationId xmlns:p14="http://schemas.microsoft.com/office/powerpoint/2010/main" val="12865401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AF2C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8236D-ECF0-B2DB-52B5-69BC5F0E9826}"/>
              </a:ext>
            </a:extLst>
          </p:cNvPr>
          <p:cNvSpPr>
            <a:spLocks noGrp="1"/>
          </p:cNvSpPr>
          <p:nvPr>
            <p:ph type="title"/>
          </p:nvPr>
        </p:nvSpPr>
        <p:spPr>
          <a:xfrm>
            <a:off x="2578" y="-566908"/>
            <a:ext cx="10357666" cy="1438450"/>
          </a:xfrm>
        </p:spPr>
        <p:txBody>
          <a:bodyPr/>
          <a:lstStyle/>
          <a:p>
            <a:r>
              <a:rPr lang="en-US" b="1">
                <a:latin typeface="Avenir Next LT Pro"/>
              </a:rPr>
              <a:t>Lev Vygotsky</a:t>
            </a:r>
          </a:p>
        </p:txBody>
      </p:sp>
      <p:sp>
        <p:nvSpPr>
          <p:cNvPr id="3" name="Content Placeholder 2">
            <a:extLst>
              <a:ext uri="{FF2B5EF4-FFF2-40B4-BE49-F238E27FC236}">
                <a16:creationId xmlns:a16="http://schemas.microsoft.com/office/drawing/2014/main" id="{B0931256-C6DB-8BCD-101B-9B43DAAF09D6}"/>
              </a:ext>
            </a:extLst>
          </p:cNvPr>
          <p:cNvSpPr>
            <a:spLocks noGrp="1"/>
          </p:cNvSpPr>
          <p:nvPr>
            <p:ph idx="1"/>
          </p:nvPr>
        </p:nvSpPr>
        <p:spPr>
          <a:xfrm>
            <a:off x="2579" y="866854"/>
            <a:ext cx="6498849" cy="4511544"/>
          </a:xfrm>
        </p:spPr>
        <p:txBody>
          <a:bodyPr vert="horz" lIns="91440" tIns="45720" rIns="91440" bIns="45720" rtlCol="0" anchor="t">
            <a:normAutofit/>
          </a:bodyPr>
          <a:lstStyle/>
          <a:p>
            <a:r>
              <a:rPr lang="en-US" sz="1800">
                <a:latin typeface="Calibri"/>
                <a:ea typeface="Calibri"/>
                <a:cs typeface="Calibri"/>
              </a:rPr>
              <a:t>Lev Vygotsky developed his theory in the years between 1931-1934</a:t>
            </a:r>
          </a:p>
          <a:p>
            <a:r>
              <a:rPr lang="en-US" sz="1800">
                <a:latin typeface="Calibri"/>
                <a:ea typeface="Calibri"/>
                <a:cs typeface="Calibri"/>
              </a:rPr>
              <a:t>'lev Vygotsky also brought about important concepts like zone of proximal development' (Cherry,2025)</a:t>
            </a:r>
          </a:p>
          <a:p>
            <a:r>
              <a:rPr lang="en-US" sz="1800">
                <a:latin typeface="Calibri"/>
                <a:ea typeface="Calibri"/>
                <a:cs typeface="Calibri"/>
              </a:rPr>
              <a:t>Lev Vygotsky created the sociocultural theory which help children develop their social skills</a:t>
            </a:r>
          </a:p>
          <a:p>
            <a:r>
              <a:rPr lang="en-US" sz="1800">
                <a:latin typeface="Calibri"/>
                <a:ea typeface="Calibri"/>
                <a:cs typeface="Calibri"/>
              </a:rPr>
              <a:t>Language development </a:t>
            </a:r>
          </a:p>
          <a:p>
            <a:r>
              <a:rPr lang="en-US" sz="1800">
                <a:latin typeface="Calibri"/>
                <a:ea typeface="Calibri"/>
                <a:cs typeface="Calibri"/>
              </a:rPr>
              <a:t>Four main </a:t>
            </a:r>
            <a:r>
              <a:rPr lang="en-US" sz="1800" err="1">
                <a:latin typeface="Calibri"/>
                <a:ea typeface="Calibri"/>
                <a:cs typeface="Calibri"/>
              </a:rPr>
              <a:t>princapals</a:t>
            </a:r>
            <a:r>
              <a:rPr lang="en-US" sz="1800">
                <a:latin typeface="Calibri"/>
                <a:ea typeface="Calibri"/>
                <a:cs typeface="Calibri"/>
              </a:rPr>
              <a:t>  </a:t>
            </a:r>
          </a:p>
          <a:p>
            <a:endParaRPr lang="en-US" sz="1400"/>
          </a:p>
          <a:p>
            <a:endParaRPr lang="en-US" sz="1600"/>
          </a:p>
        </p:txBody>
      </p:sp>
      <p:sp>
        <p:nvSpPr>
          <p:cNvPr id="4" name="Date Placeholder 3">
            <a:extLst>
              <a:ext uri="{FF2B5EF4-FFF2-40B4-BE49-F238E27FC236}">
                <a16:creationId xmlns:a16="http://schemas.microsoft.com/office/drawing/2014/main" id="{92F76FA3-E3C4-39A6-CDA5-CBC2D0BAE6D3}"/>
              </a:ext>
            </a:extLst>
          </p:cNvPr>
          <p:cNvSpPr>
            <a:spLocks noGrp="1"/>
          </p:cNvSpPr>
          <p:nvPr>
            <p:ph type="dt" sz="half" idx="10"/>
          </p:nvPr>
        </p:nvSpPr>
        <p:spPr/>
        <p:txBody>
          <a:bodyPr/>
          <a:lstStyle/>
          <a:p>
            <a:fld id="{41A092C6-4D6F-4A02-8AF2-7BFB8EC393F5}" type="datetime1">
              <a:rPr lang="en-GB"/>
              <a:t>26/11/2025</a:t>
            </a:fld>
            <a:endParaRPr lang="en-US"/>
          </a:p>
        </p:txBody>
      </p:sp>
      <p:pic>
        <p:nvPicPr>
          <p:cNvPr id="5" name="Picture 4">
            <a:extLst>
              <a:ext uri="{FF2B5EF4-FFF2-40B4-BE49-F238E27FC236}">
                <a16:creationId xmlns:a16="http://schemas.microsoft.com/office/drawing/2014/main" id="{47D61A2D-68BA-92B5-698C-E5CFD55F744A}"/>
              </a:ext>
            </a:extLst>
          </p:cNvPr>
          <p:cNvPicPr>
            <a:picLocks noChangeAspect="1"/>
          </p:cNvPicPr>
          <p:nvPr/>
        </p:nvPicPr>
        <p:blipFill>
          <a:blip r:embed="rId2"/>
          <a:srcRect l="2878" r="758"/>
          <a:stretch>
            <a:fillRect/>
          </a:stretch>
        </p:blipFill>
        <p:spPr>
          <a:xfrm>
            <a:off x="7822536" y="616389"/>
            <a:ext cx="3510063" cy="4955204"/>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11" name="TextBox 10">
            <a:extLst>
              <a:ext uri="{FF2B5EF4-FFF2-40B4-BE49-F238E27FC236}">
                <a16:creationId xmlns:a16="http://schemas.microsoft.com/office/drawing/2014/main" id="{6140F486-4D49-D22A-57E4-BC3391B77300}"/>
              </a:ext>
            </a:extLst>
          </p:cNvPr>
          <p:cNvSpPr txBox="1"/>
          <p:nvPr/>
        </p:nvSpPr>
        <p:spPr>
          <a:xfrm>
            <a:off x="5744889" y="6411117"/>
            <a:ext cx="382889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2025 (school sprouts)</a:t>
            </a:r>
            <a:endParaRPr lang="en-US"/>
          </a:p>
        </p:txBody>
      </p:sp>
      <p:pic>
        <p:nvPicPr>
          <p:cNvPr id="6" name="Picture 5" descr="A cartoon of a person and two children playing in a room&#10;&#10;AI-generated content may be incorrect.">
            <a:extLst>
              <a:ext uri="{FF2B5EF4-FFF2-40B4-BE49-F238E27FC236}">
                <a16:creationId xmlns:a16="http://schemas.microsoft.com/office/drawing/2014/main" id="{3C41C5DB-77D4-51F7-B876-D510FEB711EF}"/>
              </a:ext>
            </a:extLst>
          </p:cNvPr>
          <p:cNvPicPr>
            <a:picLocks noChangeAspect="1"/>
          </p:cNvPicPr>
          <p:nvPr/>
        </p:nvPicPr>
        <p:blipFill>
          <a:blip r:embed="rId3"/>
          <a:stretch>
            <a:fillRect/>
          </a:stretch>
        </p:blipFill>
        <p:spPr>
          <a:xfrm>
            <a:off x="2552058" y="3491988"/>
            <a:ext cx="4722400" cy="2725617"/>
          </a:xfrm>
          <a:prstGeom prst="rect">
            <a:avLst/>
          </a:prstGeom>
        </p:spPr>
      </p:pic>
      <p:sp>
        <p:nvSpPr>
          <p:cNvPr id="8" name="TextBox 7">
            <a:extLst>
              <a:ext uri="{FF2B5EF4-FFF2-40B4-BE49-F238E27FC236}">
                <a16:creationId xmlns:a16="http://schemas.microsoft.com/office/drawing/2014/main" id="{0FCA0EFC-C555-A65C-7F90-8252873D8806}"/>
              </a:ext>
            </a:extLst>
          </p:cNvPr>
          <p:cNvSpPr txBox="1"/>
          <p:nvPr/>
        </p:nvSpPr>
        <p:spPr>
          <a:xfrm>
            <a:off x="6869723" y="5111261"/>
            <a:ext cx="2110153" cy="2110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TextBox 8">
            <a:extLst>
              <a:ext uri="{FF2B5EF4-FFF2-40B4-BE49-F238E27FC236}">
                <a16:creationId xmlns:a16="http://schemas.microsoft.com/office/drawing/2014/main" id="{E7B789CC-F5D7-7854-BC29-A9C963FBF224}"/>
              </a:ext>
            </a:extLst>
          </p:cNvPr>
          <p:cNvSpPr txBox="1"/>
          <p:nvPr/>
        </p:nvSpPr>
        <p:spPr>
          <a:xfrm>
            <a:off x="7607257" y="5682030"/>
            <a:ext cx="2499462" cy="276999"/>
          </a:xfrm>
          <a:prstGeom prst="rect">
            <a:avLst/>
          </a:prstGeom>
          <a:noFill/>
        </p:spPr>
        <p:txBody>
          <a:bodyPr wrap="square" lIns="91440" tIns="45720" rIns="91440" bIns="45720" rtlCol="0" anchor="t">
            <a:spAutoFit/>
          </a:bodyPr>
          <a:lstStyle/>
          <a:p>
            <a:pPr algn="l"/>
            <a:r>
              <a:rPr lang="en-GB" sz="1200"/>
              <a:t>Wikipedia (2025)</a:t>
            </a:r>
            <a:endParaRPr lang="en-US" sz="1200"/>
          </a:p>
        </p:txBody>
      </p:sp>
    </p:spTree>
    <p:extLst>
      <p:ext uri="{BB962C8B-B14F-4D97-AF65-F5344CB8AC3E}">
        <p14:creationId xmlns:p14="http://schemas.microsoft.com/office/powerpoint/2010/main" val="17330137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AF2C5"/>
        </a:solidFill>
        <a:effectLst/>
      </p:bgPr>
    </p:bg>
    <p:spTree>
      <p:nvGrpSpPr>
        <p:cNvPr id="1" name="">
          <a:extLst>
            <a:ext uri="{FF2B5EF4-FFF2-40B4-BE49-F238E27FC236}">
              <a16:creationId xmlns:a16="http://schemas.microsoft.com/office/drawing/2014/main" id="{A3D5530B-AE62-410D-99F4-CF5B95BF404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0685E51-0CEE-BBB5-2DD8-AD41250E3AD9}"/>
              </a:ext>
            </a:extLst>
          </p:cNvPr>
          <p:cNvSpPr>
            <a:spLocks noGrp="1"/>
          </p:cNvSpPr>
          <p:nvPr>
            <p:ph type="title"/>
          </p:nvPr>
        </p:nvSpPr>
        <p:spPr>
          <a:xfrm>
            <a:off x="808661" y="365125"/>
            <a:ext cx="11387777" cy="1438450"/>
          </a:xfrm>
        </p:spPr>
        <p:txBody>
          <a:bodyPr>
            <a:noAutofit/>
          </a:bodyPr>
          <a:lstStyle/>
          <a:p>
            <a:r>
              <a:rPr lang="en-US" sz="3400">
                <a:latin typeface="Calibri"/>
                <a:ea typeface="Calibri"/>
                <a:cs typeface="Calibri"/>
              </a:rPr>
              <a:t>How Vygotsky Facilitates the Development of Skills and Knowledge</a:t>
            </a:r>
          </a:p>
        </p:txBody>
      </p:sp>
      <p:sp>
        <p:nvSpPr>
          <p:cNvPr id="3" name="Content Placeholder 2">
            <a:extLst>
              <a:ext uri="{FF2B5EF4-FFF2-40B4-BE49-F238E27FC236}">
                <a16:creationId xmlns:a16="http://schemas.microsoft.com/office/drawing/2014/main" id="{E5B5ECB0-F2DC-F126-4521-45548EEACC55}"/>
              </a:ext>
            </a:extLst>
          </p:cNvPr>
          <p:cNvSpPr>
            <a:spLocks noGrp="1"/>
          </p:cNvSpPr>
          <p:nvPr>
            <p:ph idx="1"/>
          </p:nvPr>
        </p:nvSpPr>
        <p:spPr>
          <a:xfrm>
            <a:off x="808662" y="1305814"/>
            <a:ext cx="10357666" cy="4884730"/>
          </a:xfrm>
        </p:spPr>
        <p:txBody>
          <a:bodyPr vert="horz" lIns="91440" tIns="45720" rIns="91440" bIns="45720" rtlCol="0" anchor="t">
            <a:noAutofit/>
          </a:bodyPr>
          <a:lstStyle/>
          <a:p>
            <a:pPr marL="228600" lvl="1" indent="0">
              <a:buNone/>
            </a:pPr>
            <a:endParaRPr lang="en-US"/>
          </a:p>
          <a:p>
            <a:r>
              <a:rPr lang="en-US">
                <a:latin typeface="Calibri"/>
                <a:ea typeface="Calibri"/>
                <a:cs typeface="Calibri"/>
              </a:rPr>
              <a:t>Vygotsky theory help's the development of skills and knowledge by his overall social theory since it is believed that children can only learn by social interaction instead of the child centered approach that will help overall development of skills and knowledge.</a:t>
            </a:r>
          </a:p>
          <a:p>
            <a:r>
              <a:rPr lang="en-US">
                <a:latin typeface="Calibri"/>
                <a:ea typeface="Calibri"/>
                <a:cs typeface="Calibri"/>
              </a:rPr>
              <a:t>A few examples where it is shown that </a:t>
            </a:r>
            <a:r>
              <a:rPr lang="en-US" err="1">
                <a:latin typeface="Calibri"/>
                <a:ea typeface="Calibri"/>
                <a:cs typeface="Calibri"/>
              </a:rPr>
              <a:t>vygotsky</a:t>
            </a:r>
            <a:r>
              <a:rPr lang="en-US">
                <a:latin typeface="Calibri"/>
                <a:ea typeface="Calibri"/>
                <a:cs typeface="Calibri"/>
              </a:rPr>
              <a:t> theory helps develops children's development of their skills and knowledge the first one is imaginative play this allows the children to learn new skills by themselves also develop knowledge of skills they have yet to achieve another example is allowing the children to socially interact by themselves overtime they will learn what skills they know and will get more skills and knowledge from the other individuals.</a:t>
            </a:r>
          </a:p>
          <a:p>
            <a:r>
              <a:rPr lang="en-US">
                <a:latin typeface="Calibri"/>
                <a:ea typeface="Calibri"/>
                <a:cs typeface="Calibri"/>
              </a:rPr>
              <a:t>Vygotsky facilitates the development of skills and knowledge by the use of zone of proximal development this will allow the children to show what skills they know on their own and what skills and knowledge they need more help from a more knowledgeable other on. </a:t>
            </a:r>
          </a:p>
        </p:txBody>
      </p:sp>
      <p:sp>
        <p:nvSpPr>
          <p:cNvPr id="4" name="Date Placeholder 3">
            <a:extLst>
              <a:ext uri="{FF2B5EF4-FFF2-40B4-BE49-F238E27FC236}">
                <a16:creationId xmlns:a16="http://schemas.microsoft.com/office/drawing/2014/main" id="{E4107317-B442-82B4-0896-DC076B2A6EE7}"/>
              </a:ext>
            </a:extLst>
          </p:cNvPr>
          <p:cNvSpPr>
            <a:spLocks noGrp="1"/>
          </p:cNvSpPr>
          <p:nvPr>
            <p:ph type="dt" sz="half" idx="10"/>
          </p:nvPr>
        </p:nvSpPr>
        <p:spPr/>
        <p:txBody>
          <a:bodyPr/>
          <a:lstStyle/>
          <a:p>
            <a:fld id="{41A092C6-4D6F-4A02-8AF2-7BFB8EC393F5}" type="datetime1">
              <a:rPr lang="en-GB"/>
              <a:t>26/11/2025</a:t>
            </a:fld>
            <a:endParaRPr lang="en-US"/>
          </a:p>
        </p:txBody>
      </p:sp>
    </p:spTree>
    <p:extLst>
      <p:ext uri="{BB962C8B-B14F-4D97-AF65-F5344CB8AC3E}">
        <p14:creationId xmlns:p14="http://schemas.microsoft.com/office/powerpoint/2010/main" val="37531696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AF2C5"/>
        </a:solidFill>
        <a:effectLst/>
      </p:bgPr>
    </p:bg>
    <p:spTree>
      <p:nvGrpSpPr>
        <p:cNvPr id="1" name="">
          <a:extLst>
            <a:ext uri="{FF2B5EF4-FFF2-40B4-BE49-F238E27FC236}">
              <a16:creationId xmlns:a16="http://schemas.microsoft.com/office/drawing/2014/main" id="{09F38232-C6BA-34E0-4656-9A11DB2DC3D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E3B4753-8365-0C5F-05D6-86E5CD459478}"/>
              </a:ext>
            </a:extLst>
          </p:cNvPr>
          <p:cNvSpPr>
            <a:spLocks noGrp="1"/>
          </p:cNvSpPr>
          <p:nvPr>
            <p:ph type="title"/>
          </p:nvPr>
        </p:nvSpPr>
        <p:spPr>
          <a:xfrm>
            <a:off x="808661" y="-1764"/>
            <a:ext cx="11234684" cy="1366564"/>
          </a:xfrm>
        </p:spPr>
        <p:txBody>
          <a:bodyPr>
            <a:normAutofit/>
          </a:bodyPr>
          <a:lstStyle/>
          <a:p>
            <a:r>
              <a:rPr lang="en-US" sz="3400">
                <a:latin typeface="Calibri"/>
                <a:ea typeface="Calibri"/>
                <a:cs typeface="Calibri"/>
              </a:rPr>
              <a:t>How Can the Learning be Planned?</a:t>
            </a:r>
          </a:p>
        </p:txBody>
      </p:sp>
      <p:sp>
        <p:nvSpPr>
          <p:cNvPr id="3" name="Content Placeholder 2">
            <a:extLst>
              <a:ext uri="{FF2B5EF4-FFF2-40B4-BE49-F238E27FC236}">
                <a16:creationId xmlns:a16="http://schemas.microsoft.com/office/drawing/2014/main" id="{6CAA7332-E4D6-BCBE-E578-4EFC7800C2A8}"/>
              </a:ext>
            </a:extLst>
          </p:cNvPr>
          <p:cNvSpPr>
            <a:spLocks noGrp="1"/>
          </p:cNvSpPr>
          <p:nvPr>
            <p:ph idx="1"/>
          </p:nvPr>
        </p:nvSpPr>
        <p:spPr>
          <a:xfrm>
            <a:off x="808662" y="1468966"/>
            <a:ext cx="10357666" cy="4411134"/>
          </a:xfrm>
        </p:spPr>
        <p:txBody>
          <a:bodyPr vert="horz" lIns="91440" tIns="45720" rIns="91440" bIns="45720" rtlCol="0" anchor="t">
            <a:noAutofit/>
          </a:bodyPr>
          <a:lstStyle/>
          <a:p>
            <a:pPr lvl="1">
              <a:buFont typeface="Courier New" panose="020B0604020202020204" pitchFamily="34" charset="0"/>
              <a:buChar char="o"/>
            </a:pPr>
            <a:r>
              <a:rPr lang="en-US" sz="2200">
                <a:latin typeface="Calibri"/>
                <a:ea typeface="Calibri"/>
                <a:cs typeface="Calibri"/>
              </a:rPr>
              <a:t>The first example on how </a:t>
            </a:r>
            <a:r>
              <a:rPr lang="en-GB" sz="2200">
                <a:latin typeface="Calibri"/>
                <a:ea typeface="Calibri"/>
                <a:cs typeface="Calibri"/>
              </a:rPr>
              <a:t>Vygotsky </a:t>
            </a:r>
            <a:r>
              <a:rPr lang="en-US" sz="2200">
                <a:latin typeface="Calibri"/>
                <a:ea typeface="Calibri"/>
                <a:cs typeface="Calibri"/>
              </a:rPr>
              <a:t>theory can be used to plan out learning firstly putting lessons together (lesson plans) using the zone of proximal development this will allow the work for each child to be child centered so it's not too easy for the child to do or it's not so hard they can't complete the work by themselves this overall will help the child's learning experience </a:t>
            </a:r>
            <a:endParaRPr lang="en-GB" sz="2200">
              <a:latin typeface="Calibri"/>
              <a:ea typeface="Calibri"/>
              <a:cs typeface="Calibri"/>
            </a:endParaRPr>
          </a:p>
          <a:p>
            <a:pPr lvl="1">
              <a:buFont typeface="Courier New" panose="020B0604020202020204" pitchFamily="34" charset="0"/>
              <a:buChar char="o"/>
            </a:pPr>
            <a:r>
              <a:rPr lang="en-US" sz="2200">
                <a:latin typeface="Calibri"/>
                <a:ea typeface="Calibri"/>
                <a:cs typeface="Calibri"/>
              </a:rPr>
              <a:t>another example is </a:t>
            </a:r>
            <a:r>
              <a:rPr lang="en-GB" sz="2200">
                <a:latin typeface="Calibri"/>
                <a:ea typeface="Calibri"/>
                <a:cs typeface="Calibri"/>
              </a:rPr>
              <a:t>collaborative working this allows the children to work by themselves and with others this is a good way to find out what the child can do by themselves and what ways the more knowledgeable other can help.</a:t>
            </a:r>
          </a:p>
          <a:p>
            <a:pPr lvl="1">
              <a:buFont typeface="Courier New" panose="020B0604020202020204" pitchFamily="34" charset="0"/>
              <a:buChar char="o"/>
            </a:pPr>
            <a:r>
              <a:rPr lang="en-US" sz="2200">
                <a:latin typeface="Calibri"/>
                <a:ea typeface="Calibri"/>
                <a:cs typeface="Calibri"/>
              </a:rPr>
              <a:t> relevant theoretical frameworks</a:t>
            </a:r>
            <a:r>
              <a:rPr lang="en-GB" sz="2200">
                <a:latin typeface="Calibri"/>
                <a:ea typeface="Calibri"/>
                <a:cs typeface="Calibri"/>
              </a:rPr>
              <a:t> relate by scaffolding method this gives the children support when needed and then taken away when not needed this will improve independence and the ways the children work alone and within in groups.</a:t>
            </a:r>
            <a:endParaRPr lang="en-US" sz="2200">
              <a:latin typeface="Calibri"/>
              <a:ea typeface="Calibri"/>
              <a:cs typeface="Calibri"/>
            </a:endParaRPr>
          </a:p>
        </p:txBody>
      </p:sp>
    </p:spTree>
    <p:extLst>
      <p:ext uri="{BB962C8B-B14F-4D97-AF65-F5344CB8AC3E}">
        <p14:creationId xmlns:p14="http://schemas.microsoft.com/office/powerpoint/2010/main" val="7722752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AF2C5"/>
        </a:solidFill>
        <a:effectLst/>
      </p:bgPr>
    </p:bg>
    <p:spTree>
      <p:nvGrpSpPr>
        <p:cNvPr id="1" name="">
          <a:extLst>
            <a:ext uri="{FF2B5EF4-FFF2-40B4-BE49-F238E27FC236}">
              <a16:creationId xmlns:a16="http://schemas.microsoft.com/office/drawing/2014/main" id="{8F62E63F-81AE-2423-E65F-79EDA8D81247}"/>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CECC63-1A0A-3AAD-C1DF-0B698B306C77}"/>
              </a:ext>
            </a:extLst>
          </p:cNvPr>
          <p:cNvSpPr>
            <a:spLocks noGrp="1"/>
          </p:cNvSpPr>
          <p:nvPr>
            <p:ph idx="1"/>
          </p:nvPr>
        </p:nvSpPr>
        <p:spPr>
          <a:xfrm>
            <a:off x="568774" y="2019299"/>
            <a:ext cx="10978553" cy="4114801"/>
          </a:xfrm>
        </p:spPr>
        <p:txBody>
          <a:bodyPr vert="horz" lIns="91440" tIns="45720" rIns="91440" bIns="45720" rtlCol="0" anchor="t">
            <a:noAutofit/>
          </a:bodyPr>
          <a:lstStyle/>
          <a:p>
            <a:r>
              <a:rPr lang="en-US" sz="2500">
                <a:latin typeface="Calibri"/>
                <a:ea typeface="Calibri"/>
                <a:cs typeface="Calibri"/>
              </a:rPr>
              <a:t>The theory of learning is evident within the primary setting in ways such as children working on a task by themselves then asking a teacher for help is showing the child's zone of proximal development level of what they can achieve working alone and what they can't.</a:t>
            </a:r>
          </a:p>
          <a:p>
            <a:r>
              <a:rPr lang="en-US" sz="2500">
                <a:latin typeface="Calibri"/>
                <a:ea typeface="Calibri"/>
                <a:cs typeface="Calibri"/>
              </a:rPr>
              <a:t>Another example is reading with the child to see what level of reading they are at.</a:t>
            </a:r>
          </a:p>
          <a:p>
            <a:r>
              <a:rPr lang="en-US" sz="2500">
                <a:latin typeface="Calibri"/>
                <a:ea typeface="Calibri"/>
                <a:cs typeface="Calibri"/>
              </a:rPr>
              <a:t>Third example cooperative play.</a:t>
            </a:r>
          </a:p>
          <a:p>
            <a:r>
              <a:rPr lang="en-US" sz="2500">
                <a:latin typeface="Calibri"/>
                <a:ea typeface="Calibri"/>
                <a:cs typeface="Calibri"/>
              </a:rPr>
              <a:t>Over-all this theory is used in primary schools to see what level the child is at in their development and give the work that suits them best.</a:t>
            </a:r>
          </a:p>
        </p:txBody>
      </p:sp>
      <p:sp>
        <p:nvSpPr>
          <p:cNvPr id="4" name="Title 1">
            <a:extLst>
              <a:ext uri="{FF2B5EF4-FFF2-40B4-BE49-F238E27FC236}">
                <a16:creationId xmlns:a16="http://schemas.microsoft.com/office/drawing/2014/main" id="{EC6C8E87-C59B-F9A0-D646-F5B10AAEB439}"/>
              </a:ext>
            </a:extLst>
          </p:cNvPr>
          <p:cNvSpPr>
            <a:spLocks noGrp="1"/>
          </p:cNvSpPr>
          <p:nvPr>
            <p:ph type="title"/>
          </p:nvPr>
        </p:nvSpPr>
        <p:spPr>
          <a:xfrm>
            <a:off x="808661" y="365125"/>
            <a:ext cx="11234684" cy="1366564"/>
          </a:xfrm>
        </p:spPr>
        <p:txBody>
          <a:bodyPr>
            <a:normAutofit/>
          </a:bodyPr>
          <a:lstStyle/>
          <a:p>
            <a:r>
              <a:rPr lang="en-US" sz="3400">
                <a:latin typeface="Calibri"/>
                <a:ea typeface="Calibri"/>
                <a:cs typeface="Calibri"/>
              </a:rPr>
              <a:t>How are the theories of LEARNING evident within the primary setting</a:t>
            </a:r>
          </a:p>
        </p:txBody>
      </p:sp>
    </p:spTree>
    <p:extLst>
      <p:ext uri="{BB962C8B-B14F-4D97-AF65-F5344CB8AC3E}">
        <p14:creationId xmlns:p14="http://schemas.microsoft.com/office/powerpoint/2010/main" val="25849562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AF2C5"/>
        </a:solidFill>
        <a:effectLst/>
      </p:bgPr>
    </p:bg>
    <p:spTree>
      <p:nvGrpSpPr>
        <p:cNvPr id="1" name="">
          <a:extLst>
            <a:ext uri="{FF2B5EF4-FFF2-40B4-BE49-F238E27FC236}">
              <a16:creationId xmlns:a16="http://schemas.microsoft.com/office/drawing/2014/main" id="{3BBCF092-1658-CA27-A5BC-BA9B6FB54824}"/>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C9B0D14A-6A09-73F0-D512-1F40456C39BE}"/>
              </a:ext>
            </a:extLst>
          </p:cNvPr>
          <p:cNvSpPr>
            <a:spLocks noGrp="1"/>
          </p:cNvSpPr>
          <p:nvPr>
            <p:ph type="title"/>
          </p:nvPr>
        </p:nvSpPr>
        <p:spPr>
          <a:xfrm>
            <a:off x="639328" y="365125"/>
            <a:ext cx="10526999" cy="1438450"/>
          </a:xfrm>
        </p:spPr>
        <p:txBody>
          <a:bodyPr>
            <a:normAutofit/>
          </a:bodyPr>
          <a:lstStyle/>
          <a:p>
            <a:r>
              <a:rPr lang="en-US" sz="3400">
                <a:latin typeface="Calibri"/>
                <a:ea typeface="Calibri"/>
                <a:cs typeface="Calibri"/>
              </a:rPr>
              <a:t>What are the implications for the future?</a:t>
            </a:r>
          </a:p>
        </p:txBody>
      </p:sp>
      <p:sp>
        <p:nvSpPr>
          <p:cNvPr id="4" name="Content Placeholder 2">
            <a:extLst>
              <a:ext uri="{FF2B5EF4-FFF2-40B4-BE49-F238E27FC236}">
                <a16:creationId xmlns:a16="http://schemas.microsoft.com/office/drawing/2014/main" id="{9617C146-C52C-9402-6F27-40F9ACF9C642}"/>
              </a:ext>
            </a:extLst>
          </p:cNvPr>
          <p:cNvSpPr txBox="1">
            <a:spLocks/>
          </p:cNvSpPr>
          <p:nvPr/>
        </p:nvSpPr>
        <p:spPr>
          <a:xfrm>
            <a:off x="806531" y="2171699"/>
            <a:ext cx="10357666" cy="4114801"/>
          </a:xfrm>
          <a:prstGeom prst="rect">
            <a:avLst/>
          </a:prstGeom>
        </p:spPr>
        <p:txBody>
          <a:bodyPr vert="horz" lIns="91440" tIns="45720" rIns="91440" bIns="45720" rtlCol="0" anchor="t">
            <a:normAutofit/>
          </a:bodyPr>
          <a:lstStyle>
            <a:lvl1pPr marL="228600" indent="-228600" algn="l" defTabSz="914400" rtl="0" eaLnBrk="1" latinLnBrk="0" hangingPunct="1">
              <a:lnSpc>
                <a:spcPct val="130000"/>
              </a:lnSpc>
              <a:spcBef>
                <a:spcPts val="1000"/>
              </a:spcBef>
              <a:buSzPct val="85000"/>
              <a:buFont typeface="Arial" panose="020B0604020202020204" pitchFamily="34" charset="0"/>
              <a:buChar char="•"/>
              <a:defRPr sz="2000" kern="1200">
                <a:solidFill>
                  <a:schemeClr val="tx1"/>
                </a:solidFill>
                <a:latin typeface="+mj-lt"/>
                <a:ea typeface="+mn-ea"/>
                <a:cs typeface="+mn-cs"/>
              </a:defRPr>
            </a:lvl1pPr>
            <a:lvl2pPr marL="457200" indent="-228600" algn="l" defTabSz="914400" rtl="0" eaLnBrk="1" latinLnBrk="0" hangingPunct="1">
              <a:lnSpc>
                <a:spcPct val="130000"/>
              </a:lnSpc>
              <a:spcBef>
                <a:spcPts val="500"/>
              </a:spcBef>
              <a:buSzPct val="100000"/>
              <a:buFont typeface="Avenir Next LT Pro Light" panose="020B0304020202020204" pitchFamily="34" charset="0"/>
              <a:buChar char="–"/>
              <a:defRPr sz="1800" kern="1200">
                <a:solidFill>
                  <a:schemeClr val="tx1"/>
                </a:solidFill>
                <a:latin typeface="+mj-lt"/>
                <a:ea typeface="+mn-ea"/>
                <a:cs typeface="+mn-cs"/>
              </a:defRPr>
            </a:lvl2pPr>
            <a:lvl3pPr marL="731520" indent="-228600" algn="l" defTabSz="914400" rtl="0" eaLnBrk="1" latinLnBrk="0" hangingPunct="1">
              <a:lnSpc>
                <a:spcPct val="130000"/>
              </a:lnSpc>
              <a:spcBef>
                <a:spcPts val="500"/>
              </a:spcBef>
              <a:buSzPct val="85000"/>
              <a:buFont typeface="Arial" panose="020B0604020202020204" pitchFamily="34" charset="0"/>
              <a:buChar char="•"/>
              <a:defRPr sz="1600" kern="1200">
                <a:solidFill>
                  <a:schemeClr val="tx1"/>
                </a:solidFill>
                <a:latin typeface="+mj-lt"/>
                <a:ea typeface="+mn-ea"/>
                <a:cs typeface="+mn-cs"/>
              </a:defRPr>
            </a:lvl3pPr>
            <a:lvl4pPr marL="1005840" indent="-228600" algn="l" defTabSz="914400" rtl="0" eaLnBrk="1" latinLnBrk="0" hangingPunct="1">
              <a:lnSpc>
                <a:spcPct val="130000"/>
              </a:lnSpc>
              <a:spcBef>
                <a:spcPts val="500"/>
              </a:spcBef>
              <a:buSzPct val="100000"/>
              <a:buFont typeface="Avenir Next LT Pro Light" panose="020B0304020202020204" pitchFamily="34" charset="0"/>
              <a:buChar char="–"/>
              <a:defRPr sz="1400" kern="1200">
                <a:solidFill>
                  <a:schemeClr val="tx1"/>
                </a:solidFill>
                <a:latin typeface="+mj-lt"/>
                <a:ea typeface="+mn-ea"/>
                <a:cs typeface="+mn-cs"/>
              </a:defRPr>
            </a:lvl4pPr>
            <a:lvl5pPr marL="1188720" indent="-22860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a:latin typeface="Calibri"/>
                <a:ea typeface="Calibri"/>
                <a:cs typeface="Calibri"/>
              </a:rPr>
              <a:t>The future implications for using Vygotsky's theory is that the work that it is based on is always group work – not focused too much on the certain child</a:t>
            </a:r>
          </a:p>
          <a:p>
            <a:r>
              <a:rPr lang="en-US" sz="2400">
                <a:latin typeface="Calibri"/>
                <a:ea typeface="Calibri"/>
                <a:cs typeface="Calibri"/>
              </a:rPr>
              <a:t>Technology – the different apps</a:t>
            </a:r>
          </a:p>
          <a:p>
            <a:r>
              <a:rPr lang="en-US" sz="2400">
                <a:solidFill>
                  <a:srgbClr val="2A2A2A"/>
                </a:solidFill>
                <a:latin typeface="Calibri"/>
                <a:ea typeface="Lato"/>
                <a:cs typeface="Lato"/>
              </a:rPr>
              <a:t>'Vygotsky’s socio-cultural theory does not seem to apply to everyone it, may not be equal with all learners being able to gain the same meaning from engagement from his theory</a:t>
            </a:r>
            <a:endParaRPr lang="en-US" sz="2400">
              <a:latin typeface="Calibri"/>
            </a:endParaRPr>
          </a:p>
        </p:txBody>
      </p:sp>
      <p:pic>
        <p:nvPicPr>
          <p:cNvPr id="2" name="Picture 1" descr="A person and a child in a pool&#10;&#10;AI-generated content may be incorrect.">
            <a:extLst>
              <a:ext uri="{FF2B5EF4-FFF2-40B4-BE49-F238E27FC236}">
                <a16:creationId xmlns:a16="http://schemas.microsoft.com/office/drawing/2014/main" id="{9CAA72D9-382A-ACBE-8C7B-E264D0612380}"/>
              </a:ext>
            </a:extLst>
          </p:cNvPr>
          <p:cNvPicPr>
            <a:picLocks noChangeAspect="1"/>
          </p:cNvPicPr>
          <p:nvPr/>
        </p:nvPicPr>
        <p:blipFill>
          <a:blip r:embed="rId2"/>
          <a:stretch>
            <a:fillRect/>
          </a:stretch>
        </p:blipFill>
        <p:spPr>
          <a:xfrm>
            <a:off x="7482288" y="4881042"/>
            <a:ext cx="4104803" cy="1795321"/>
          </a:xfrm>
          <a:prstGeom prst="rect">
            <a:avLst/>
          </a:prstGeom>
        </p:spPr>
      </p:pic>
      <p:sp>
        <p:nvSpPr>
          <p:cNvPr id="3" name="TextBox 2">
            <a:extLst>
              <a:ext uri="{FF2B5EF4-FFF2-40B4-BE49-F238E27FC236}">
                <a16:creationId xmlns:a16="http://schemas.microsoft.com/office/drawing/2014/main" id="{FE8851BE-A015-EAA4-EC2D-549B84C909B0}"/>
              </a:ext>
            </a:extLst>
          </p:cNvPr>
          <p:cNvSpPr txBox="1"/>
          <p:nvPr/>
        </p:nvSpPr>
        <p:spPr>
          <a:xfrm>
            <a:off x="7483586" y="5960071"/>
            <a:ext cx="207818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Zone of proximal development</a:t>
            </a:r>
          </a:p>
        </p:txBody>
      </p:sp>
      <p:sp>
        <p:nvSpPr>
          <p:cNvPr id="7" name="TextBox 6">
            <a:extLst>
              <a:ext uri="{FF2B5EF4-FFF2-40B4-BE49-F238E27FC236}">
                <a16:creationId xmlns:a16="http://schemas.microsoft.com/office/drawing/2014/main" id="{8B595200-B5C0-70F2-DED9-CCC794AEE7B8}"/>
              </a:ext>
            </a:extLst>
          </p:cNvPr>
          <p:cNvSpPr txBox="1"/>
          <p:nvPr/>
        </p:nvSpPr>
        <p:spPr>
          <a:xfrm>
            <a:off x="10011992" y="4880190"/>
            <a:ext cx="256972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2025 (school sprouts)</a:t>
            </a:r>
          </a:p>
        </p:txBody>
      </p:sp>
    </p:spTree>
    <p:extLst>
      <p:ext uri="{BB962C8B-B14F-4D97-AF65-F5344CB8AC3E}">
        <p14:creationId xmlns:p14="http://schemas.microsoft.com/office/powerpoint/2010/main" val="33020279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92F654F-3955-0153-BD8F-386343B580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87583FA-235A-2119-2E4D-A271C7CA2A80}"/>
              </a:ext>
            </a:extLst>
          </p:cNvPr>
          <p:cNvSpPr>
            <a:spLocks noGrp="1"/>
          </p:cNvSpPr>
          <p:nvPr>
            <p:ph type="title"/>
          </p:nvPr>
        </p:nvSpPr>
        <p:spPr>
          <a:xfrm>
            <a:off x="593001" y="278861"/>
            <a:ext cx="11320948" cy="705206"/>
          </a:xfrm>
        </p:spPr>
        <p:txBody>
          <a:bodyPr>
            <a:normAutofit/>
          </a:bodyPr>
          <a:lstStyle/>
          <a:p>
            <a:r>
              <a:rPr lang="en-US" b="1">
                <a:latin typeface="Calibri"/>
                <a:ea typeface="Calibri"/>
                <a:cs typeface="Calibri"/>
              </a:rPr>
              <a:t>Conclusion</a:t>
            </a:r>
          </a:p>
        </p:txBody>
      </p:sp>
      <p:sp>
        <p:nvSpPr>
          <p:cNvPr id="5" name="Content Placeholder 2">
            <a:extLst>
              <a:ext uri="{FF2B5EF4-FFF2-40B4-BE49-F238E27FC236}">
                <a16:creationId xmlns:a16="http://schemas.microsoft.com/office/drawing/2014/main" id="{3CB997E5-7B4B-EB1A-A87C-2AC48E56C896}"/>
              </a:ext>
            </a:extLst>
          </p:cNvPr>
          <p:cNvSpPr txBox="1">
            <a:spLocks/>
          </p:cNvSpPr>
          <p:nvPr/>
        </p:nvSpPr>
        <p:spPr>
          <a:xfrm>
            <a:off x="-2219" y="978378"/>
            <a:ext cx="3945365" cy="5883215"/>
          </a:xfrm>
          <a:prstGeom prst="rect">
            <a:avLst/>
          </a:prstGeom>
          <a:solidFill>
            <a:schemeClr val="accent4">
              <a:lumMod val="20000"/>
              <a:lumOff val="80000"/>
            </a:schemeClr>
          </a:solidFill>
          <a:ln>
            <a:noFill/>
          </a:ln>
        </p:spPr>
        <p:txBody>
          <a:bodyPr vert="horz" lIns="91440" tIns="45720" rIns="91440" bIns="45720" rtlCol="0" anchor="t">
            <a:normAutofit/>
          </a:bodyPr>
          <a:lstStyle>
            <a:lvl1pPr marL="228600" indent="-228600" algn="l" defTabSz="914400" rtl="0" eaLnBrk="1" latinLnBrk="0" hangingPunct="1">
              <a:lnSpc>
                <a:spcPct val="130000"/>
              </a:lnSpc>
              <a:spcBef>
                <a:spcPts val="1000"/>
              </a:spcBef>
              <a:buSzPct val="85000"/>
              <a:buFont typeface="Arial" panose="020B0604020202020204" pitchFamily="34" charset="0"/>
              <a:buChar char="•"/>
              <a:defRPr sz="2000" kern="1200">
                <a:solidFill>
                  <a:schemeClr val="tx1"/>
                </a:solidFill>
                <a:latin typeface="+mj-lt"/>
                <a:ea typeface="+mn-ea"/>
                <a:cs typeface="+mn-cs"/>
              </a:defRPr>
            </a:lvl1pPr>
            <a:lvl2pPr marL="457200" indent="-228600" algn="l" defTabSz="914400" rtl="0" eaLnBrk="1" latinLnBrk="0" hangingPunct="1">
              <a:lnSpc>
                <a:spcPct val="130000"/>
              </a:lnSpc>
              <a:spcBef>
                <a:spcPts val="500"/>
              </a:spcBef>
              <a:buSzPct val="100000"/>
              <a:buFont typeface="Avenir Next LT Pro Light" panose="020B0304020202020204" pitchFamily="34" charset="0"/>
              <a:buChar char="–"/>
              <a:defRPr sz="1800" kern="1200">
                <a:solidFill>
                  <a:schemeClr val="tx1"/>
                </a:solidFill>
                <a:latin typeface="+mj-lt"/>
                <a:ea typeface="+mn-ea"/>
                <a:cs typeface="+mn-cs"/>
              </a:defRPr>
            </a:lvl2pPr>
            <a:lvl3pPr marL="731520" indent="-228600" algn="l" defTabSz="914400" rtl="0" eaLnBrk="1" latinLnBrk="0" hangingPunct="1">
              <a:lnSpc>
                <a:spcPct val="130000"/>
              </a:lnSpc>
              <a:spcBef>
                <a:spcPts val="500"/>
              </a:spcBef>
              <a:buSzPct val="85000"/>
              <a:buFont typeface="Arial" panose="020B0604020202020204" pitchFamily="34" charset="0"/>
              <a:buChar char="•"/>
              <a:defRPr sz="1600" kern="1200">
                <a:solidFill>
                  <a:schemeClr val="tx1"/>
                </a:solidFill>
                <a:latin typeface="+mj-lt"/>
                <a:ea typeface="+mn-ea"/>
                <a:cs typeface="+mn-cs"/>
              </a:defRPr>
            </a:lvl3pPr>
            <a:lvl4pPr marL="1005840" indent="-228600" algn="l" defTabSz="914400" rtl="0" eaLnBrk="1" latinLnBrk="0" hangingPunct="1">
              <a:lnSpc>
                <a:spcPct val="130000"/>
              </a:lnSpc>
              <a:spcBef>
                <a:spcPts val="500"/>
              </a:spcBef>
              <a:buSzPct val="100000"/>
              <a:buFont typeface="Avenir Next LT Pro Light" panose="020B0304020202020204" pitchFamily="34" charset="0"/>
              <a:buChar char="–"/>
              <a:defRPr sz="1400" kern="1200">
                <a:solidFill>
                  <a:schemeClr val="tx1"/>
                </a:solidFill>
                <a:latin typeface="+mj-lt"/>
                <a:ea typeface="+mn-ea"/>
                <a:cs typeface="+mn-cs"/>
              </a:defRPr>
            </a:lvl4pPr>
            <a:lvl5pPr marL="1188720" indent="-22860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2200" u="sng">
                <a:latin typeface="Calibri"/>
                <a:ea typeface="Calibri"/>
                <a:cs typeface="Calibri"/>
              </a:rPr>
              <a:t>Montessori:</a:t>
            </a:r>
          </a:p>
          <a:p>
            <a:pPr>
              <a:buFont typeface="Calibri" panose="020B0604020202020204" pitchFamily="34" charset="0"/>
              <a:buChar char="-"/>
            </a:pPr>
            <a:r>
              <a:rPr lang="en-US" sz="2200">
                <a:latin typeface="Calibri"/>
                <a:ea typeface="Calibri"/>
                <a:cs typeface="Calibri"/>
              </a:rPr>
              <a:t>Encourages independence and self-discipline</a:t>
            </a:r>
          </a:p>
          <a:p>
            <a:pPr>
              <a:buFont typeface="Calibri" panose="020B0604020202020204" pitchFamily="34" charset="0"/>
              <a:buChar char="-"/>
            </a:pPr>
            <a:r>
              <a:rPr lang="en-US" sz="2200">
                <a:latin typeface="Calibri"/>
                <a:ea typeface="Calibri"/>
                <a:cs typeface="Calibri"/>
              </a:rPr>
              <a:t>Hands-on learning for deeper understanding</a:t>
            </a:r>
          </a:p>
          <a:p>
            <a:pPr>
              <a:buFont typeface="Calibri" panose="020B0604020202020204" pitchFamily="34" charset="0"/>
              <a:buChar char="-"/>
            </a:pPr>
            <a:r>
              <a:rPr lang="en-US" sz="2200">
                <a:latin typeface="Calibri"/>
                <a:ea typeface="Calibri"/>
                <a:cs typeface="Calibri"/>
              </a:rPr>
              <a:t>Prepared environment</a:t>
            </a:r>
          </a:p>
          <a:p>
            <a:pPr>
              <a:buFont typeface="Calibri" panose="020B0604020202020204" pitchFamily="34" charset="0"/>
              <a:buChar char="-"/>
            </a:pPr>
            <a:r>
              <a:rPr lang="en-US" sz="2200">
                <a:latin typeface="Calibri"/>
                <a:ea typeface="Calibri"/>
                <a:cs typeface="Calibri"/>
              </a:rPr>
              <a:t>Holistic development</a:t>
            </a:r>
          </a:p>
          <a:p>
            <a:pPr>
              <a:buFont typeface="Calibri" panose="020B0604020202020204" pitchFamily="34" charset="0"/>
              <a:buChar char="-"/>
            </a:pPr>
            <a:endParaRPr lang="en-US" sz="2200">
              <a:latin typeface="Calibri"/>
              <a:ea typeface="Calibri"/>
              <a:cs typeface="Calibri"/>
            </a:endParaRPr>
          </a:p>
          <a:p>
            <a:pPr>
              <a:buFont typeface="Calibri" panose="020B0604020202020204" pitchFamily="34" charset="0"/>
              <a:buChar char="-"/>
            </a:pPr>
            <a:endParaRPr lang="en-US"/>
          </a:p>
        </p:txBody>
      </p:sp>
      <p:sp>
        <p:nvSpPr>
          <p:cNvPr id="14" name="Content Placeholder 2">
            <a:extLst>
              <a:ext uri="{FF2B5EF4-FFF2-40B4-BE49-F238E27FC236}">
                <a16:creationId xmlns:a16="http://schemas.microsoft.com/office/drawing/2014/main" id="{99862F6B-1B5A-27F7-27F4-3FA6DFC0372B}"/>
              </a:ext>
            </a:extLst>
          </p:cNvPr>
          <p:cNvSpPr txBox="1">
            <a:spLocks/>
          </p:cNvSpPr>
          <p:nvPr/>
        </p:nvSpPr>
        <p:spPr>
          <a:xfrm>
            <a:off x="4124082" y="978377"/>
            <a:ext cx="3945365" cy="5883215"/>
          </a:xfrm>
          <a:prstGeom prst="rect">
            <a:avLst/>
          </a:prstGeom>
          <a:solidFill>
            <a:srgbClr val="CDF4FA"/>
          </a:solidFill>
          <a:ln>
            <a:noFill/>
          </a:ln>
        </p:spPr>
        <p:txBody>
          <a:bodyPr vert="horz" lIns="91440" tIns="45720" rIns="91440" bIns="45720" rtlCol="0" anchor="t">
            <a:noAutofit/>
          </a:bodyPr>
          <a:lstStyle>
            <a:lvl1pPr marL="228600" indent="-228600" algn="l" defTabSz="914400" rtl="0" eaLnBrk="1" latinLnBrk="0" hangingPunct="1">
              <a:lnSpc>
                <a:spcPct val="130000"/>
              </a:lnSpc>
              <a:spcBef>
                <a:spcPts val="1000"/>
              </a:spcBef>
              <a:buSzPct val="85000"/>
              <a:buFont typeface="Arial" panose="020B0604020202020204" pitchFamily="34" charset="0"/>
              <a:buChar char="•"/>
              <a:defRPr sz="2000" kern="1200">
                <a:solidFill>
                  <a:schemeClr val="tx1"/>
                </a:solidFill>
                <a:latin typeface="+mj-lt"/>
                <a:ea typeface="+mn-ea"/>
                <a:cs typeface="+mn-cs"/>
              </a:defRPr>
            </a:lvl1pPr>
            <a:lvl2pPr marL="457200" indent="-228600" algn="l" defTabSz="914400" rtl="0" eaLnBrk="1" latinLnBrk="0" hangingPunct="1">
              <a:lnSpc>
                <a:spcPct val="130000"/>
              </a:lnSpc>
              <a:spcBef>
                <a:spcPts val="500"/>
              </a:spcBef>
              <a:buSzPct val="100000"/>
              <a:buFont typeface="Avenir Next LT Pro Light" panose="020B0304020202020204" pitchFamily="34" charset="0"/>
              <a:buChar char="–"/>
              <a:defRPr sz="1800" kern="1200">
                <a:solidFill>
                  <a:schemeClr val="tx1"/>
                </a:solidFill>
                <a:latin typeface="+mj-lt"/>
                <a:ea typeface="+mn-ea"/>
                <a:cs typeface="+mn-cs"/>
              </a:defRPr>
            </a:lvl2pPr>
            <a:lvl3pPr marL="731520" indent="-228600" algn="l" defTabSz="914400" rtl="0" eaLnBrk="1" latinLnBrk="0" hangingPunct="1">
              <a:lnSpc>
                <a:spcPct val="130000"/>
              </a:lnSpc>
              <a:spcBef>
                <a:spcPts val="500"/>
              </a:spcBef>
              <a:buSzPct val="85000"/>
              <a:buFont typeface="Arial" panose="020B0604020202020204" pitchFamily="34" charset="0"/>
              <a:buChar char="•"/>
              <a:defRPr sz="1600" kern="1200">
                <a:solidFill>
                  <a:schemeClr val="tx1"/>
                </a:solidFill>
                <a:latin typeface="+mj-lt"/>
                <a:ea typeface="+mn-ea"/>
                <a:cs typeface="+mn-cs"/>
              </a:defRPr>
            </a:lvl3pPr>
            <a:lvl4pPr marL="1005840" indent="-228600" algn="l" defTabSz="914400" rtl="0" eaLnBrk="1" latinLnBrk="0" hangingPunct="1">
              <a:lnSpc>
                <a:spcPct val="130000"/>
              </a:lnSpc>
              <a:spcBef>
                <a:spcPts val="500"/>
              </a:spcBef>
              <a:buSzPct val="100000"/>
              <a:buFont typeface="Avenir Next LT Pro Light" panose="020B0304020202020204" pitchFamily="34" charset="0"/>
              <a:buChar char="–"/>
              <a:defRPr sz="1400" kern="1200">
                <a:solidFill>
                  <a:schemeClr val="tx1"/>
                </a:solidFill>
                <a:latin typeface="+mj-lt"/>
                <a:ea typeface="+mn-ea"/>
                <a:cs typeface="+mn-cs"/>
              </a:defRPr>
            </a:lvl4pPr>
            <a:lvl5pPr marL="1188720" indent="-22860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2200" u="sng">
                <a:latin typeface="Calibri"/>
                <a:ea typeface="Calibri"/>
                <a:cs typeface="Calibri"/>
              </a:rPr>
              <a:t>Skinner:</a:t>
            </a:r>
          </a:p>
          <a:p>
            <a:pPr>
              <a:buFont typeface="Calibri" panose="020B0604020202020204" pitchFamily="34" charset="0"/>
              <a:buChar char="-"/>
            </a:pPr>
            <a:r>
              <a:rPr lang="en-US" sz="2200">
                <a:latin typeface="Calibri"/>
                <a:ea typeface="Calibri"/>
                <a:cs typeface="Calibri"/>
              </a:rPr>
              <a:t>Learning is shaped by consequences</a:t>
            </a:r>
          </a:p>
          <a:p>
            <a:pPr>
              <a:buFont typeface="Calibri" panose="020B0604020202020204" pitchFamily="34" charset="0"/>
              <a:buChar char="-"/>
            </a:pPr>
            <a:endParaRPr lang="en-US" sz="2200">
              <a:latin typeface="Calibri"/>
              <a:ea typeface="Calibri"/>
              <a:cs typeface="Calibri"/>
            </a:endParaRPr>
          </a:p>
          <a:p>
            <a:pPr>
              <a:buFont typeface="Calibri" panose="020B0604020202020204" pitchFamily="34" charset="0"/>
              <a:buChar char="-"/>
            </a:pPr>
            <a:r>
              <a:rPr lang="en-US" sz="2200">
                <a:latin typeface="Calibri"/>
                <a:ea typeface="Calibri"/>
                <a:cs typeface="Calibri"/>
              </a:rPr>
              <a:t>Teacher led = behavior  set on the impact of the staff</a:t>
            </a:r>
          </a:p>
          <a:p>
            <a:pPr>
              <a:buFont typeface="Calibri" panose="020B0604020202020204" pitchFamily="34" charset="0"/>
              <a:buChar char="-"/>
            </a:pPr>
            <a:endParaRPr lang="en-US" sz="2200">
              <a:latin typeface="Calibri"/>
              <a:ea typeface="Calibri"/>
              <a:cs typeface="Calibri"/>
            </a:endParaRPr>
          </a:p>
          <a:p>
            <a:pPr>
              <a:buFont typeface="Calibri" panose="020B0604020202020204" pitchFamily="34" charset="0"/>
              <a:buChar char="-"/>
            </a:pPr>
            <a:r>
              <a:rPr lang="en-US" sz="2200">
                <a:latin typeface="Calibri"/>
                <a:ea typeface="Calibri"/>
                <a:cs typeface="Calibri"/>
              </a:rPr>
              <a:t>Structured environment </a:t>
            </a:r>
          </a:p>
          <a:p>
            <a:pPr>
              <a:buFont typeface="Calibri" panose="020B0604020202020204" pitchFamily="34" charset="0"/>
              <a:buChar char="-"/>
            </a:pPr>
            <a:endParaRPr lang="en-US" sz="2200">
              <a:latin typeface="Calibri"/>
              <a:ea typeface="Calibri"/>
              <a:cs typeface="Calibri"/>
            </a:endParaRPr>
          </a:p>
          <a:p>
            <a:pPr>
              <a:buFont typeface="Calibri" panose="020B0604020202020204" pitchFamily="34" charset="0"/>
              <a:buChar char="-"/>
            </a:pPr>
            <a:r>
              <a:rPr lang="en-US" sz="2200">
                <a:latin typeface="Calibri"/>
                <a:ea typeface="Calibri"/>
                <a:cs typeface="Calibri"/>
              </a:rPr>
              <a:t>Reductionist theory of learning</a:t>
            </a:r>
          </a:p>
          <a:p>
            <a:pPr>
              <a:buFont typeface="Calibri" panose="020B0604020202020204" pitchFamily="34" charset="0"/>
              <a:buChar char="-"/>
            </a:pPr>
            <a:endParaRPr lang="en-US"/>
          </a:p>
          <a:p>
            <a:pPr>
              <a:buFont typeface="Calibri" panose="020B0604020202020204" pitchFamily="34" charset="0"/>
              <a:buChar char="-"/>
            </a:pPr>
            <a:endParaRPr lang="en-US"/>
          </a:p>
          <a:p>
            <a:pPr>
              <a:buFont typeface="Calibri" panose="020B0604020202020204" pitchFamily="34" charset="0"/>
              <a:buChar char="-"/>
            </a:pPr>
            <a:endParaRPr lang="en-US"/>
          </a:p>
        </p:txBody>
      </p:sp>
      <p:sp>
        <p:nvSpPr>
          <p:cNvPr id="15" name="Content Placeholder 2">
            <a:extLst>
              <a:ext uri="{FF2B5EF4-FFF2-40B4-BE49-F238E27FC236}">
                <a16:creationId xmlns:a16="http://schemas.microsoft.com/office/drawing/2014/main" id="{6B7425E4-056C-F7A8-9B72-D675BB7B08D1}"/>
              </a:ext>
            </a:extLst>
          </p:cNvPr>
          <p:cNvSpPr txBox="1">
            <a:spLocks/>
          </p:cNvSpPr>
          <p:nvPr/>
        </p:nvSpPr>
        <p:spPr>
          <a:xfrm>
            <a:off x="8250385" y="978378"/>
            <a:ext cx="3945365" cy="5883215"/>
          </a:xfrm>
          <a:prstGeom prst="rect">
            <a:avLst/>
          </a:prstGeom>
          <a:solidFill>
            <a:srgbClr val="FAF2C5"/>
          </a:solidFill>
          <a:ln>
            <a:noFill/>
          </a:ln>
        </p:spPr>
        <p:txBody>
          <a:bodyPr vert="horz" lIns="91440" tIns="45720" rIns="91440" bIns="45720" rtlCol="0" anchor="t">
            <a:normAutofit/>
          </a:bodyPr>
          <a:lstStyle>
            <a:lvl1pPr marL="228600" indent="-228600" algn="l" defTabSz="914400" rtl="0" eaLnBrk="1" latinLnBrk="0" hangingPunct="1">
              <a:lnSpc>
                <a:spcPct val="130000"/>
              </a:lnSpc>
              <a:spcBef>
                <a:spcPts val="1000"/>
              </a:spcBef>
              <a:buSzPct val="85000"/>
              <a:buFont typeface="Arial" panose="020B0604020202020204" pitchFamily="34" charset="0"/>
              <a:buChar char="•"/>
              <a:defRPr sz="2000" kern="1200">
                <a:solidFill>
                  <a:schemeClr val="tx1"/>
                </a:solidFill>
                <a:latin typeface="+mj-lt"/>
                <a:ea typeface="+mn-ea"/>
                <a:cs typeface="+mn-cs"/>
              </a:defRPr>
            </a:lvl1pPr>
            <a:lvl2pPr marL="457200" indent="-228600" algn="l" defTabSz="914400" rtl="0" eaLnBrk="1" latinLnBrk="0" hangingPunct="1">
              <a:lnSpc>
                <a:spcPct val="130000"/>
              </a:lnSpc>
              <a:spcBef>
                <a:spcPts val="500"/>
              </a:spcBef>
              <a:buSzPct val="100000"/>
              <a:buFont typeface="Avenir Next LT Pro Light" panose="020B0304020202020204" pitchFamily="34" charset="0"/>
              <a:buChar char="–"/>
              <a:defRPr sz="1800" kern="1200">
                <a:solidFill>
                  <a:schemeClr val="tx1"/>
                </a:solidFill>
                <a:latin typeface="+mj-lt"/>
                <a:ea typeface="+mn-ea"/>
                <a:cs typeface="+mn-cs"/>
              </a:defRPr>
            </a:lvl2pPr>
            <a:lvl3pPr marL="731520" indent="-228600" algn="l" defTabSz="914400" rtl="0" eaLnBrk="1" latinLnBrk="0" hangingPunct="1">
              <a:lnSpc>
                <a:spcPct val="130000"/>
              </a:lnSpc>
              <a:spcBef>
                <a:spcPts val="500"/>
              </a:spcBef>
              <a:buSzPct val="85000"/>
              <a:buFont typeface="Arial" panose="020B0604020202020204" pitchFamily="34" charset="0"/>
              <a:buChar char="•"/>
              <a:defRPr sz="1600" kern="1200">
                <a:solidFill>
                  <a:schemeClr val="tx1"/>
                </a:solidFill>
                <a:latin typeface="+mj-lt"/>
                <a:ea typeface="+mn-ea"/>
                <a:cs typeface="+mn-cs"/>
              </a:defRPr>
            </a:lvl3pPr>
            <a:lvl4pPr marL="1005840" indent="-228600" algn="l" defTabSz="914400" rtl="0" eaLnBrk="1" latinLnBrk="0" hangingPunct="1">
              <a:lnSpc>
                <a:spcPct val="130000"/>
              </a:lnSpc>
              <a:spcBef>
                <a:spcPts val="500"/>
              </a:spcBef>
              <a:buSzPct val="100000"/>
              <a:buFont typeface="Avenir Next LT Pro Light" panose="020B0304020202020204" pitchFamily="34" charset="0"/>
              <a:buChar char="–"/>
              <a:defRPr sz="1400" kern="1200">
                <a:solidFill>
                  <a:schemeClr val="tx1"/>
                </a:solidFill>
                <a:latin typeface="+mj-lt"/>
                <a:ea typeface="+mn-ea"/>
                <a:cs typeface="+mn-cs"/>
              </a:defRPr>
            </a:lvl4pPr>
            <a:lvl5pPr marL="1188720" indent="-22860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2200" u="sng">
                <a:latin typeface="Calibri"/>
                <a:ea typeface="Calibri"/>
                <a:cs typeface="Calibri"/>
              </a:rPr>
              <a:t>Vygotsky:</a:t>
            </a:r>
          </a:p>
          <a:p>
            <a:pPr>
              <a:buFont typeface="Calibri" panose="020B0604020202020204" pitchFamily="34" charset="0"/>
              <a:buChar char="-"/>
            </a:pPr>
            <a:r>
              <a:rPr lang="en-US" sz="2200">
                <a:latin typeface="Calibri"/>
                <a:ea typeface="Calibri"/>
                <a:cs typeface="Calibri"/>
              </a:rPr>
              <a:t>Overall Vygotsky encourages children to learn and play through hands on learning </a:t>
            </a:r>
          </a:p>
          <a:p>
            <a:pPr>
              <a:buFont typeface="Calibri" panose="020B0604020202020204" pitchFamily="34" charset="0"/>
              <a:buChar char="-"/>
            </a:pPr>
            <a:r>
              <a:rPr lang="en-US" sz="2200">
                <a:latin typeface="Calibri"/>
                <a:ea typeface="Calibri"/>
                <a:cs typeface="Calibri"/>
              </a:rPr>
              <a:t>Teaches social skills improves them over time</a:t>
            </a:r>
          </a:p>
          <a:p>
            <a:pPr>
              <a:buFont typeface="Calibri" panose="020B0604020202020204" pitchFamily="34" charset="0"/>
              <a:buChar char="-"/>
            </a:pPr>
            <a:r>
              <a:rPr lang="en-US" sz="2200">
                <a:latin typeface="Calibri"/>
                <a:ea typeface="Calibri"/>
                <a:cs typeface="Calibri"/>
              </a:rPr>
              <a:t>Child centered– zone of proximal development </a:t>
            </a:r>
          </a:p>
          <a:p>
            <a:pPr>
              <a:buFont typeface="Calibri" panose="020B0604020202020204" pitchFamily="34" charset="0"/>
              <a:buChar char="-"/>
            </a:pPr>
            <a:r>
              <a:rPr lang="en-US" sz="2200">
                <a:latin typeface="Calibri"/>
                <a:ea typeface="Calibri"/>
                <a:cs typeface="Calibri"/>
              </a:rPr>
              <a:t>It's okay to ask for help </a:t>
            </a:r>
          </a:p>
          <a:p>
            <a:pPr>
              <a:buFont typeface="Calibri" panose="020B0604020202020204" pitchFamily="34" charset="0"/>
              <a:buChar char="-"/>
            </a:pPr>
            <a:r>
              <a:rPr lang="en-US" sz="2200">
                <a:latin typeface="Calibri"/>
                <a:ea typeface="Calibri"/>
                <a:cs typeface="Calibri"/>
              </a:rPr>
              <a:t>Improves cognitive, social and  language development</a:t>
            </a:r>
          </a:p>
          <a:p>
            <a:pPr>
              <a:buFont typeface="Calibri" panose="020B0604020202020204" pitchFamily="34" charset="0"/>
              <a:buChar char="-"/>
            </a:pPr>
            <a:endParaRPr lang="en-US"/>
          </a:p>
          <a:p>
            <a:pPr>
              <a:buFont typeface="Calibri" panose="020B0604020202020204" pitchFamily="34" charset="0"/>
              <a:buChar char="-"/>
            </a:pPr>
            <a:endParaRPr lang="en-US"/>
          </a:p>
        </p:txBody>
      </p:sp>
    </p:spTree>
    <p:extLst>
      <p:ext uri="{BB962C8B-B14F-4D97-AF65-F5344CB8AC3E}">
        <p14:creationId xmlns:p14="http://schemas.microsoft.com/office/powerpoint/2010/main" val="6684798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4FB5C0-D330-96BD-CACD-C209A0105B3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8C5A8E-EABD-6C1A-7985-2CFCAA54C732}"/>
              </a:ext>
            </a:extLst>
          </p:cNvPr>
          <p:cNvSpPr>
            <a:spLocks noGrp="1"/>
          </p:cNvSpPr>
          <p:nvPr>
            <p:ph type="title"/>
          </p:nvPr>
        </p:nvSpPr>
        <p:spPr>
          <a:xfrm>
            <a:off x="4328" y="-1764"/>
            <a:ext cx="10357666" cy="591784"/>
          </a:xfrm>
        </p:spPr>
        <p:txBody>
          <a:bodyPr>
            <a:normAutofit fontScale="90000"/>
          </a:bodyPr>
          <a:lstStyle/>
          <a:p>
            <a:r>
              <a:rPr lang="en-US">
                <a:latin typeface="Calibri"/>
                <a:ea typeface="Calibri"/>
                <a:cs typeface="Calibri"/>
              </a:rPr>
              <a:t>Reference List</a:t>
            </a:r>
          </a:p>
        </p:txBody>
      </p:sp>
      <p:sp>
        <p:nvSpPr>
          <p:cNvPr id="4" name="Date Placeholder 3">
            <a:extLst>
              <a:ext uri="{FF2B5EF4-FFF2-40B4-BE49-F238E27FC236}">
                <a16:creationId xmlns:a16="http://schemas.microsoft.com/office/drawing/2014/main" id="{FDFA8264-ECE4-975A-0AAB-C57894DB9B05}"/>
              </a:ext>
            </a:extLst>
          </p:cNvPr>
          <p:cNvSpPr>
            <a:spLocks noGrp="1"/>
          </p:cNvSpPr>
          <p:nvPr>
            <p:ph type="dt" sz="half" idx="10"/>
          </p:nvPr>
        </p:nvSpPr>
        <p:spPr/>
        <p:txBody>
          <a:bodyPr/>
          <a:lstStyle/>
          <a:p>
            <a:fld id="{EF37A3B7-E44F-44F7-BF1B-52D9E72B6C74}" type="datetime1">
              <a:rPr lang="en-GB"/>
              <a:t>26/11/2025</a:t>
            </a:fld>
            <a:endParaRPr lang="en-US"/>
          </a:p>
        </p:txBody>
      </p:sp>
      <p:graphicFrame>
        <p:nvGraphicFramePr>
          <p:cNvPr id="17" name="Table 16">
            <a:extLst>
              <a:ext uri="{FF2B5EF4-FFF2-40B4-BE49-F238E27FC236}">
                <a16:creationId xmlns:a16="http://schemas.microsoft.com/office/drawing/2014/main" id="{C2193A07-8A59-1564-5D4A-9E3F492E6BF5}"/>
              </a:ext>
            </a:extLst>
          </p:cNvPr>
          <p:cNvGraphicFramePr>
            <a:graphicFrameLocks noGrp="1"/>
          </p:cNvGraphicFramePr>
          <p:nvPr/>
        </p:nvGraphicFramePr>
        <p:xfrm>
          <a:off x="6743" y="438318"/>
          <a:ext cx="11085556" cy="6461760"/>
        </p:xfrm>
        <a:graphic>
          <a:graphicData uri="http://schemas.openxmlformats.org/drawingml/2006/table">
            <a:tbl>
              <a:tblPr firstRow="1" bandRow="1">
                <a:tableStyleId>{775DCB02-9BB8-47FD-8907-85C794F793BA}</a:tableStyleId>
              </a:tblPr>
              <a:tblGrid>
                <a:gridCol w="11085556">
                  <a:extLst>
                    <a:ext uri="{9D8B030D-6E8A-4147-A177-3AD203B41FA5}">
                      <a16:colId xmlns:a16="http://schemas.microsoft.com/office/drawing/2014/main" val="3198006194"/>
                    </a:ext>
                  </a:extLst>
                </a:gridCol>
              </a:tblGrid>
              <a:tr h="420694">
                <a:tc>
                  <a:txBody>
                    <a:bodyPr/>
                    <a:lstStyle/>
                    <a:p>
                      <a:r>
                        <a:rPr lang="en-US" sz="2200"/>
                        <a:t>Erin</a:t>
                      </a:r>
                    </a:p>
                  </a:txBody>
                  <a:tcPr>
                    <a:solidFill>
                      <a:srgbClr val="F7D619"/>
                    </a:solidFill>
                  </a:tcPr>
                </a:tc>
                <a:extLst>
                  <a:ext uri="{0D108BD9-81ED-4DB2-BD59-A6C34878D82A}">
                    <a16:rowId xmlns:a16="http://schemas.microsoft.com/office/drawing/2014/main" val="994660031"/>
                  </a:ext>
                </a:extLst>
              </a:tr>
              <a:tr h="5837135">
                <a:tc>
                  <a:txBody>
                    <a:bodyPr/>
                    <a:lstStyle/>
                    <a:p>
                      <a:pPr lvl="0" algn="l">
                        <a:lnSpc>
                          <a:spcPct val="100000"/>
                        </a:lnSpc>
                        <a:spcBef>
                          <a:spcPts val="0"/>
                        </a:spcBef>
                        <a:spcAft>
                          <a:spcPts val="0"/>
                        </a:spcAft>
                        <a:buNone/>
                      </a:pPr>
                      <a:r>
                        <a:rPr lang="en-US" sz="1800" u="none" strike="noStrike" noProof="0">
                          <a:latin typeface="Calibri"/>
                        </a:rPr>
                        <a:t>In writing references</a:t>
                      </a:r>
                      <a:endParaRPr lang="en-US" sz="1800"/>
                    </a:p>
                    <a:p>
                      <a:pPr lvl="0" algn="l">
                        <a:lnSpc>
                          <a:spcPct val="100000"/>
                        </a:lnSpc>
                        <a:spcBef>
                          <a:spcPts val="0"/>
                        </a:spcBef>
                        <a:spcAft>
                          <a:spcPts val="0"/>
                        </a:spcAft>
                        <a:buNone/>
                      </a:pPr>
                      <a:endParaRPr lang="en-US" sz="1800" u="none" strike="noStrike" noProof="0">
                        <a:latin typeface="Calibri"/>
                      </a:endParaRPr>
                    </a:p>
                    <a:p>
                      <a:pPr marL="171450" lvl="0" indent="-171450">
                        <a:buFont typeface="Arial"/>
                        <a:buChar char="•"/>
                      </a:pPr>
                      <a:r>
                        <a:rPr lang="en-US" sz="1800">
                          <a:latin typeface="Calibri"/>
                        </a:rPr>
                        <a:t>Cherry, K (2025) Lev Vygotsky's life and Theories. [online] </a:t>
                      </a:r>
                      <a:r>
                        <a:rPr lang="en-US" sz="1800" err="1">
                          <a:latin typeface="Calibri"/>
                        </a:rPr>
                        <a:t>Verywell</a:t>
                      </a:r>
                      <a:r>
                        <a:rPr lang="en-US" sz="1800">
                          <a:latin typeface="Calibri"/>
                        </a:rPr>
                        <a:t> mind Available at: </a:t>
                      </a:r>
                      <a:r>
                        <a:rPr lang="en-US" sz="1800">
                          <a:latin typeface="Calibri"/>
                          <a:hlinkClick r:id="rId2"/>
                        </a:rPr>
                        <a:t>https://www.verywellmind.com/lev-vygotsky-biography-2795533</a:t>
                      </a:r>
                      <a:r>
                        <a:rPr lang="en-US" sz="1800">
                          <a:latin typeface="Calibri"/>
                        </a:rPr>
                        <a:t> [Accessed 18 November. 2025]</a:t>
                      </a:r>
                      <a:endParaRPr lang="en-US" sz="1800"/>
                    </a:p>
                    <a:p>
                      <a:pPr marL="171450" lvl="0" indent="-171450">
                        <a:buFont typeface="Arial"/>
                        <a:buChar char="•"/>
                      </a:pPr>
                      <a:endParaRPr lang="en-US" sz="1800">
                        <a:latin typeface="Calibri"/>
                      </a:endParaRPr>
                    </a:p>
                    <a:p>
                      <a:pPr marL="171450" lvl="0" indent="-171450">
                        <a:buFont typeface="Arial"/>
                        <a:buChar char="•"/>
                      </a:pPr>
                      <a:r>
                        <a:rPr lang="en-US" sz="1800">
                          <a:latin typeface="Calibri"/>
                        </a:rPr>
                        <a:t> </a:t>
                      </a:r>
                      <a:r>
                        <a:rPr lang="en-US" sz="1800" err="1">
                          <a:latin typeface="Calibri"/>
                        </a:rPr>
                        <a:t>upys</a:t>
                      </a:r>
                      <a:r>
                        <a:rPr lang="en-US" sz="1800">
                          <a:latin typeface="Calibri"/>
                        </a:rPr>
                        <a:t> Education (2025). Vygotsky's theory of Cognitive Development in Social Relationships- Sprouts- Learning videos – Social Sciences [online] Sprouts. Available at: </a:t>
                      </a:r>
                      <a:r>
                        <a:rPr lang="en-US" sz="1800">
                          <a:latin typeface="Calibri"/>
                          <a:hlinkClick r:id="rId3"/>
                        </a:rPr>
                        <a:t>https://sproutsschools.com/vygotskys-theory-of-cognitive-development-in-social-relationships/</a:t>
                      </a:r>
                      <a:r>
                        <a:rPr lang="en-US" sz="1800">
                          <a:latin typeface="Calibri"/>
                        </a:rPr>
                        <a:t> [Accessed 18 November 2025]</a:t>
                      </a:r>
                      <a:endParaRPr lang="en-US" sz="1800"/>
                    </a:p>
                    <a:p>
                      <a:pPr marL="0" lvl="0" indent="0">
                        <a:buNone/>
                      </a:pPr>
                      <a:endParaRPr lang="en-US" sz="1800">
                        <a:latin typeface="Calibri"/>
                      </a:endParaRPr>
                    </a:p>
                    <a:p>
                      <a:pPr marL="171450" lvl="0" indent="-171450">
                        <a:buFont typeface="Arial"/>
                        <a:buChar char="•"/>
                      </a:pPr>
                      <a:r>
                        <a:rPr lang="en-US" sz="1800">
                          <a:latin typeface="Calibri"/>
                        </a:rPr>
                        <a:t>Vygotsky Learning Conference (2010). Criticisms of the Vygotsky Approach. [online] Vygotsky Learning Conference Available at: </a:t>
                      </a:r>
                      <a:r>
                        <a:rPr lang="en-US" sz="1800">
                          <a:latin typeface="Calibri"/>
                          <a:hlinkClick r:id="rId4"/>
                        </a:rPr>
                        <a:t>https://vygotskyetec512.weebly.com/criticisms-of-the-vygotsky-approach.html</a:t>
                      </a:r>
                      <a:r>
                        <a:rPr lang="en-US" sz="1800">
                          <a:latin typeface="Calibri"/>
                        </a:rPr>
                        <a:t> [Accessed 18 November. 2025].</a:t>
                      </a:r>
                      <a:endParaRPr lang="en-US" sz="1800"/>
                    </a:p>
                    <a:p>
                      <a:pPr marL="0" lvl="0" indent="0">
                        <a:buNone/>
                      </a:pPr>
                      <a:endParaRPr lang="en-US" sz="1800">
                        <a:latin typeface="Calibri"/>
                      </a:endParaRPr>
                    </a:p>
                    <a:p>
                      <a:pPr marL="0" lvl="0" indent="0">
                        <a:buNone/>
                      </a:pPr>
                      <a:r>
                        <a:rPr lang="en-US" sz="1800">
                          <a:latin typeface="Calibri"/>
                        </a:rPr>
                        <a:t>First image </a:t>
                      </a:r>
                      <a:endParaRPr lang="en-US" sz="1800"/>
                    </a:p>
                    <a:p>
                      <a:pPr marL="171450" lvl="0" indent="-171450">
                        <a:buFont typeface="Arial"/>
                        <a:buChar char="•"/>
                      </a:pPr>
                      <a:r>
                        <a:rPr lang="en-US" sz="1800">
                          <a:latin typeface="Calibri"/>
                          <a:hlinkClick r:id="rId3"/>
                        </a:rPr>
                        <a:t>https://sproutsschools.com/vygotskys-theory-of-cognitive-development-in-social-relationships/</a:t>
                      </a:r>
                      <a:r>
                        <a:rPr lang="en-US" sz="1800">
                          <a:latin typeface="Calibri"/>
                        </a:rPr>
                        <a:t> (2020). Example from Twins. Image.</a:t>
                      </a:r>
                      <a:endParaRPr lang="en-US" sz="1800"/>
                    </a:p>
                    <a:p>
                      <a:pPr marL="0" lvl="0" indent="0">
                        <a:buNone/>
                      </a:pPr>
                      <a:endParaRPr lang="en-US" sz="1800">
                        <a:latin typeface="Calibri"/>
                      </a:endParaRPr>
                    </a:p>
                    <a:p>
                      <a:pPr marL="171450" lvl="0" indent="-171450">
                        <a:buFont typeface="Arial"/>
                        <a:buChar char="•"/>
                      </a:pPr>
                      <a:r>
                        <a:rPr lang="en-US" sz="1800" b="0" i="0" u="none" strike="noStrike" noProof="0">
                          <a:latin typeface="Calibri"/>
                          <a:hlinkClick r:id="rId3"/>
                        </a:rPr>
                        <a:t>https://sproutsschools.com/vygotskys-theory-of-cognitive-development-in-social-relationships/</a:t>
                      </a:r>
                      <a:r>
                        <a:rPr lang="en-US" sz="1800" b="0" i="0" u="none" strike="noStrike" noProof="0">
                          <a:latin typeface="Calibri"/>
                        </a:rPr>
                        <a:t> (2020). Example from The Zone of Proximal Development. Image.</a:t>
                      </a:r>
                      <a:endParaRPr lang="en-US" sz="1800">
                        <a:latin typeface="Calibri"/>
                      </a:endParaRPr>
                    </a:p>
                    <a:p>
                      <a:pPr marL="171450" lvl="0" indent="-171450">
                        <a:buFont typeface="Arial"/>
                        <a:buChar char="•"/>
                      </a:pPr>
                      <a:endParaRPr lang="en-US" sz="1800" b="0" i="0" u="none" strike="noStrike" noProof="0">
                        <a:latin typeface="Calibri"/>
                      </a:endParaRPr>
                    </a:p>
                    <a:p>
                      <a:pPr marL="171450" lvl="0" indent="-171450">
                        <a:buFont typeface="Arial"/>
                        <a:buChar char="•"/>
                      </a:pPr>
                      <a:r>
                        <a:rPr lang="en-US" sz="1800" b="0" i="0" u="none" strike="noStrike" noProof="0">
                          <a:latin typeface="Calibri"/>
                        </a:rPr>
                        <a:t>Wikipedia (2023)Lev Vygotsky. Available at: </a:t>
                      </a:r>
                      <a:r>
                        <a:rPr lang="en-US" sz="1800" b="0" i="0" u="none" strike="noStrike" noProof="0">
                          <a:latin typeface="Calibri"/>
                          <a:hlinkClick r:id="rId5"/>
                        </a:rPr>
                        <a:t>https://en.wikipedia.org/wiki/Lev_Vygotsky</a:t>
                      </a:r>
                      <a:r>
                        <a:rPr lang="en-US" sz="1800" b="0" i="0" u="none" strike="noStrike" noProof="0">
                          <a:latin typeface="Calibri"/>
                        </a:rPr>
                        <a:t> [accessed 25 Nov. 2025]</a:t>
                      </a:r>
                    </a:p>
                    <a:p>
                      <a:pPr marL="0" lvl="0" indent="0">
                        <a:buNone/>
                      </a:pPr>
                      <a:endParaRPr lang="en-US" sz="1200"/>
                    </a:p>
                  </a:txBody>
                  <a:tcPr>
                    <a:solidFill>
                      <a:srgbClr val="FFFF00">
                        <a:alpha val="48000"/>
                      </a:srgbClr>
                    </a:solidFill>
                  </a:tcPr>
                </a:tc>
                <a:extLst>
                  <a:ext uri="{0D108BD9-81ED-4DB2-BD59-A6C34878D82A}">
                    <a16:rowId xmlns:a16="http://schemas.microsoft.com/office/drawing/2014/main" val="168223587"/>
                  </a:ext>
                </a:extLst>
              </a:tr>
            </a:tbl>
          </a:graphicData>
        </a:graphic>
      </p:graphicFrame>
    </p:spTree>
    <p:extLst>
      <p:ext uri="{BB962C8B-B14F-4D97-AF65-F5344CB8AC3E}">
        <p14:creationId xmlns:p14="http://schemas.microsoft.com/office/powerpoint/2010/main" val="22879839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VeniceBeachVTI">
  <a:themeElements>
    <a:clrScheme name="VeniceBeachVTI">
      <a:dk1>
        <a:sysClr val="windowText" lastClr="000000"/>
      </a:dk1>
      <a:lt1>
        <a:sysClr val="window" lastClr="FFFFFF"/>
      </a:lt1>
      <a:dk2>
        <a:srgbClr val="2B3E3D"/>
      </a:dk2>
      <a:lt2>
        <a:srgbClr val="FEF3EB"/>
      </a:lt2>
      <a:accent1>
        <a:srgbClr val="FE8542"/>
      </a:accent1>
      <a:accent2>
        <a:srgbClr val="EC6D60"/>
      </a:accent2>
      <a:accent3>
        <a:srgbClr val="CDA32B"/>
      </a:accent3>
      <a:accent4>
        <a:srgbClr val="EE66A7"/>
      </a:accent4>
      <a:accent5>
        <a:srgbClr val="EA5F48"/>
      </a:accent5>
      <a:accent6>
        <a:srgbClr val="C8466B"/>
      </a:accent6>
      <a:hlink>
        <a:srgbClr val="E46153"/>
      </a:hlink>
      <a:folHlink>
        <a:srgbClr val="CF63B0"/>
      </a:folHlink>
    </a:clrScheme>
    <a:fontScheme name="VeniceBeachVTI">
      <a:majorFont>
        <a:latin typeface="Avenir Next LT Pro Light"/>
        <a:ea typeface=""/>
        <a:cs typeface=""/>
      </a:majorFont>
      <a:minorFont>
        <a:latin typeface="Avenir Next LT Pro"/>
        <a:ea typeface=""/>
        <a:cs typeface=""/>
      </a:minorFont>
    </a:fontScheme>
    <a:fmtScheme name="VeniceBeach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eniceBeachVTI" id="{54706E44-6516-4822-8F8F-6BA182D64AC9}" vid="{F71BAAD1-41E5-4D56-97E1-12A04B86E57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2</vt:i4>
      </vt:variant>
      <vt:variant>
        <vt:lpstr>Slide Titles</vt:lpstr>
      </vt:variant>
      <vt:variant>
        <vt:i4>8</vt:i4>
      </vt:variant>
    </vt:vector>
  </HeadingPairs>
  <TitlesOfParts>
    <vt:vector size="10" baseType="lpstr">
      <vt:lpstr>office theme</vt:lpstr>
      <vt:lpstr>VeniceBeachVTI</vt:lpstr>
      <vt:lpstr>Demonstrate How Learning Theories Can Support Effective Teaching and Learning</vt:lpstr>
      <vt:lpstr>Lev Vygotsky</vt:lpstr>
      <vt:lpstr>How Vygotsky Facilitates the Development of Skills and Knowledge</vt:lpstr>
      <vt:lpstr>How Can the Learning be Planned?</vt:lpstr>
      <vt:lpstr>How are the theories of LEARNING evident within the primary setting</vt:lpstr>
      <vt:lpstr>What are the implications for the future?</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17</cp:revision>
  <dcterms:created xsi:type="dcterms:W3CDTF">2025-11-26T17:40:06Z</dcterms:created>
  <dcterms:modified xsi:type="dcterms:W3CDTF">2025-11-26T17:45:42Z</dcterms:modified>
</cp:coreProperties>
</file>