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94CD38-E387-1C72-4275-19268050ABD7}" v="332" dt="2025-11-21T05:04:59.357"/>
    <p1510:client id="{8FDE890A-FC65-A88C-1410-D7549EE79AD8}" v="253" dt="2025-11-21T05:22:03.4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-Ciprian Niculae (2515681)" userId="S::2515681@student.uwtsd.ac.uk::9eaa01f6-2782-44ee-8ee8-84d52beb59ea" providerId="AD" clId="Web-{8FDE890A-FC65-A88C-1410-D7549EE79AD8}"/>
    <pc:docChg chg="addSld modSld">
      <pc:chgData name="Elis-Ciprian Niculae (2515681)" userId="S::2515681@student.uwtsd.ac.uk::9eaa01f6-2782-44ee-8ee8-84d52beb59ea" providerId="AD" clId="Web-{8FDE890A-FC65-A88C-1410-D7549EE79AD8}" dt="2025-11-21T05:22:03.482" v="251"/>
      <pc:docMkLst>
        <pc:docMk/>
      </pc:docMkLst>
      <pc:sldChg chg="addSp delSp modSp mod setBg">
        <pc:chgData name="Elis-Ciprian Niculae (2515681)" userId="S::2515681@student.uwtsd.ac.uk::9eaa01f6-2782-44ee-8ee8-84d52beb59ea" providerId="AD" clId="Web-{8FDE890A-FC65-A88C-1410-D7549EE79AD8}" dt="2025-11-21T05:10:49.359" v="5" actId="20577"/>
        <pc:sldMkLst>
          <pc:docMk/>
          <pc:sldMk cId="2571379940" sldId="259"/>
        </pc:sldMkLst>
        <pc:spChg chg="mod">
          <ac:chgData name="Elis-Ciprian Niculae (2515681)" userId="S::2515681@student.uwtsd.ac.uk::9eaa01f6-2782-44ee-8ee8-84d52beb59ea" providerId="AD" clId="Web-{8FDE890A-FC65-A88C-1410-D7549EE79AD8}" dt="2025-11-21T05:10:49.359" v="5" actId="20577"/>
          <ac:spMkLst>
            <pc:docMk/>
            <pc:sldMk cId="2571379940" sldId="259"/>
            <ac:spMk id="2" creationId="{3F8DD00B-6FB2-23D3-92E2-75F71A6B2C18}"/>
          </ac:spMkLst>
        </pc:spChg>
        <pc:spChg chg="del">
          <ac:chgData name="Elis-Ciprian Niculae (2515681)" userId="S::2515681@student.uwtsd.ac.uk::9eaa01f6-2782-44ee-8ee8-84d52beb59ea" providerId="AD" clId="Web-{8FDE890A-FC65-A88C-1410-D7549EE79AD8}" dt="2025-11-21T05:09:41.419" v="0"/>
          <ac:spMkLst>
            <pc:docMk/>
            <pc:sldMk cId="2571379940" sldId="259"/>
            <ac:spMk id="3" creationId="{2DD37C2D-B0E0-D910-5CC9-EDED6ECAFB72}"/>
          </ac:spMkLst>
        </pc:spChg>
        <pc:spChg chg="add">
          <ac:chgData name="Elis-Ciprian Niculae (2515681)" userId="S::2515681@student.uwtsd.ac.uk::9eaa01f6-2782-44ee-8ee8-84d52beb59ea" providerId="AD" clId="Web-{8FDE890A-FC65-A88C-1410-D7549EE79AD8}" dt="2025-11-21T05:10:33.624" v="1"/>
          <ac:spMkLst>
            <pc:docMk/>
            <pc:sldMk cId="2571379940" sldId="259"/>
            <ac:spMk id="9" creationId="{026A84AF-6F58-471A-BF1F-10D8C03511C4}"/>
          </ac:spMkLst>
        </pc:spChg>
        <pc:picChg chg="add mod ord">
          <ac:chgData name="Elis-Ciprian Niculae (2515681)" userId="S::2515681@student.uwtsd.ac.uk::9eaa01f6-2782-44ee-8ee8-84d52beb59ea" providerId="AD" clId="Web-{8FDE890A-FC65-A88C-1410-D7549EE79AD8}" dt="2025-11-21T05:10:33.624" v="1"/>
          <ac:picMkLst>
            <pc:docMk/>
            <pc:sldMk cId="2571379940" sldId="259"/>
            <ac:picMk id="4" creationId="{363165D8-7406-EDE7-1809-DC657292861D}"/>
          </ac:picMkLst>
        </pc:picChg>
      </pc:sldChg>
      <pc:sldChg chg="modSp new">
        <pc:chgData name="Elis-Ciprian Niculae (2515681)" userId="S::2515681@student.uwtsd.ac.uk::9eaa01f6-2782-44ee-8ee8-84d52beb59ea" providerId="AD" clId="Web-{8FDE890A-FC65-A88C-1410-D7549EE79AD8}" dt="2025-11-21T05:15:46.462" v="102" actId="20577"/>
        <pc:sldMkLst>
          <pc:docMk/>
          <pc:sldMk cId="2902959604" sldId="260"/>
        </pc:sldMkLst>
        <pc:spChg chg="mod">
          <ac:chgData name="Elis-Ciprian Niculae (2515681)" userId="S::2515681@student.uwtsd.ac.uk::9eaa01f6-2782-44ee-8ee8-84d52beb59ea" providerId="AD" clId="Web-{8FDE890A-FC65-A88C-1410-D7549EE79AD8}" dt="2025-11-21T05:11:19.439" v="11" actId="20577"/>
          <ac:spMkLst>
            <pc:docMk/>
            <pc:sldMk cId="2902959604" sldId="260"/>
            <ac:spMk id="2" creationId="{DDAD2A53-7B00-12A4-BA2B-03046D9D166F}"/>
          </ac:spMkLst>
        </pc:spChg>
        <pc:spChg chg="mod">
          <ac:chgData name="Elis-Ciprian Niculae (2515681)" userId="S::2515681@student.uwtsd.ac.uk::9eaa01f6-2782-44ee-8ee8-84d52beb59ea" providerId="AD" clId="Web-{8FDE890A-FC65-A88C-1410-D7549EE79AD8}" dt="2025-11-21T05:15:46.462" v="102" actId="20577"/>
          <ac:spMkLst>
            <pc:docMk/>
            <pc:sldMk cId="2902959604" sldId="260"/>
            <ac:spMk id="3" creationId="{14F3E528-2060-32E4-CC0B-50008BC2AA5E}"/>
          </ac:spMkLst>
        </pc:spChg>
      </pc:sldChg>
      <pc:sldChg chg="modSp new">
        <pc:chgData name="Elis-Ciprian Niculae (2515681)" userId="S::2515681@student.uwtsd.ac.uk::9eaa01f6-2782-44ee-8ee8-84d52beb59ea" providerId="AD" clId="Web-{8FDE890A-FC65-A88C-1410-D7549EE79AD8}" dt="2025-11-21T05:22:00.106" v="250" actId="20577"/>
        <pc:sldMkLst>
          <pc:docMk/>
          <pc:sldMk cId="787140904" sldId="261"/>
        </pc:sldMkLst>
        <pc:spChg chg="mod">
          <ac:chgData name="Elis-Ciprian Niculae (2515681)" userId="S::2515681@student.uwtsd.ac.uk::9eaa01f6-2782-44ee-8ee8-84d52beb59ea" providerId="AD" clId="Web-{8FDE890A-FC65-A88C-1410-D7549EE79AD8}" dt="2025-11-21T05:17:59.284" v="118" actId="20577"/>
          <ac:spMkLst>
            <pc:docMk/>
            <pc:sldMk cId="787140904" sldId="261"/>
            <ac:spMk id="2" creationId="{9FDF63DE-410E-4A4C-4902-9F07CCAA5E79}"/>
          </ac:spMkLst>
        </pc:spChg>
        <pc:spChg chg="mod">
          <ac:chgData name="Elis-Ciprian Niculae (2515681)" userId="S::2515681@student.uwtsd.ac.uk::9eaa01f6-2782-44ee-8ee8-84d52beb59ea" providerId="AD" clId="Web-{8FDE890A-FC65-A88C-1410-D7549EE79AD8}" dt="2025-11-21T05:22:00.106" v="250" actId="20577"/>
          <ac:spMkLst>
            <pc:docMk/>
            <pc:sldMk cId="787140904" sldId="261"/>
            <ac:spMk id="3" creationId="{30B33938-C2EB-F501-3D5E-D1FC865ACE37}"/>
          </ac:spMkLst>
        </pc:spChg>
      </pc:sldChg>
      <pc:sldChg chg="new">
        <pc:chgData name="Elis-Ciprian Niculae (2515681)" userId="S::2515681@student.uwtsd.ac.uk::9eaa01f6-2782-44ee-8ee8-84d52beb59ea" providerId="AD" clId="Web-{8FDE890A-FC65-A88C-1410-D7549EE79AD8}" dt="2025-11-21T05:22:03.482" v="251"/>
        <pc:sldMkLst>
          <pc:docMk/>
          <pc:sldMk cId="2768589294" sldId="262"/>
        </pc:sldMkLst>
      </pc:sldChg>
    </pc:docChg>
  </pc:docChgLst>
  <pc:docChgLst>
    <pc:chgData name="Elis-Ciprian Niculae (2515681)" userId="S::2515681@student.uwtsd.ac.uk::9eaa01f6-2782-44ee-8ee8-84d52beb59ea" providerId="AD" clId="Web-{7D94CD38-E387-1C72-4275-19268050ABD7}"/>
    <pc:docChg chg="addSld modSld sldOrd">
      <pc:chgData name="Elis-Ciprian Niculae (2515681)" userId="S::2515681@student.uwtsd.ac.uk::9eaa01f6-2782-44ee-8ee8-84d52beb59ea" providerId="AD" clId="Web-{7D94CD38-E387-1C72-4275-19268050ABD7}" dt="2025-11-21T05:04:59.357" v="329" actId="20577"/>
      <pc:docMkLst>
        <pc:docMk/>
      </pc:docMkLst>
      <pc:sldChg chg="addSp delSp modSp">
        <pc:chgData name="Elis-Ciprian Niculae (2515681)" userId="S::2515681@student.uwtsd.ac.uk::9eaa01f6-2782-44ee-8ee8-84d52beb59ea" providerId="AD" clId="Web-{7D94CD38-E387-1C72-4275-19268050ABD7}" dt="2025-11-21T04:56:59.209" v="161" actId="20577"/>
        <pc:sldMkLst>
          <pc:docMk/>
          <pc:sldMk cId="109857222" sldId="256"/>
        </pc:sldMkLst>
        <pc:spChg chg="add del mod">
          <ac:chgData name="Elis-Ciprian Niculae (2515681)" userId="S::2515681@student.uwtsd.ac.uk::9eaa01f6-2782-44ee-8ee8-84d52beb59ea" providerId="AD" clId="Web-{7D94CD38-E387-1C72-4275-19268050ABD7}" dt="2025-11-21T04:54:21.596" v="75" actId="14100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Elis-Ciprian Niculae (2515681)" userId="S::2515681@student.uwtsd.ac.uk::9eaa01f6-2782-44ee-8ee8-84d52beb59ea" providerId="AD" clId="Web-{7D94CD38-E387-1C72-4275-19268050ABD7}" dt="2025-11-21T04:56:59.209" v="16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ord">
        <pc:chgData name="Elis-Ciprian Niculae (2515681)" userId="S::2515681@student.uwtsd.ac.uk::9eaa01f6-2782-44ee-8ee8-84d52beb59ea" providerId="AD" clId="Web-{7D94CD38-E387-1C72-4275-19268050ABD7}" dt="2025-11-21T04:53:45.610" v="68" actId="20577"/>
        <pc:sldMkLst>
          <pc:docMk/>
          <pc:sldMk cId="3870059122" sldId="257"/>
        </pc:sldMkLst>
        <pc:spChg chg="del mod">
          <ac:chgData name="Elis-Ciprian Niculae (2515681)" userId="S::2515681@student.uwtsd.ac.uk::9eaa01f6-2782-44ee-8ee8-84d52beb59ea" providerId="AD" clId="Web-{7D94CD38-E387-1C72-4275-19268050ABD7}" dt="2025-11-21T04:51:59.590" v="35"/>
          <ac:spMkLst>
            <pc:docMk/>
            <pc:sldMk cId="3870059122" sldId="257"/>
            <ac:spMk id="2" creationId="{4DDE395D-5EB9-DCCB-829C-DED8E86AF162}"/>
          </ac:spMkLst>
        </pc:spChg>
        <pc:spChg chg="del mod">
          <ac:chgData name="Elis-Ciprian Niculae (2515681)" userId="S::2515681@student.uwtsd.ac.uk::9eaa01f6-2782-44ee-8ee8-84d52beb59ea" providerId="AD" clId="Web-{7D94CD38-E387-1C72-4275-19268050ABD7}" dt="2025-11-21T04:51:59.574" v="34"/>
          <ac:spMkLst>
            <pc:docMk/>
            <pc:sldMk cId="3870059122" sldId="257"/>
            <ac:spMk id="3" creationId="{73B472B5-28E1-75D3-84A3-A793FF0D3428}"/>
          </ac:spMkLst>
        </pc:spChg>
        <pc:spChg chg="add mod">
          <ac:chgData name="Elis-Ciprian Niculae (2515681)" userId="S::2515681@student.uwtsd.ac.uk::9eaa01f6-2782-44ee-8ee8-84d52beb59ea" providerId="AD" clId="Web-{7D94CD38-E387-1C72-4275-19268050ABD7}" dt="2025-11-21T04:53:45.610" v="68" actId="20577"/>
          <ac:spMkLst>
            <pc:docMk/>
            <pc:sldMk cId="3870059122" sldId="257"/>
            <ac:spMk id="5" creationId="{15B08402-CC32-85F9-95A5-47DD3B3338AF}"/>
          </ac:spMkLst>
        </pc:spChg>
      </pc:sldChg>
      <pc:sldChg chg="modSp new">
        <pc:chgData name="Elis-Ciprian Niculae (2515681)" userId="S::2515681@student.uwtsd.ac.uk::9eaa01f6-2782-44ee-8ee8-84d52beb59ea" providerId="AD" clId="Web-{7D94CD38-E387-1C72-4275-19268050ABD7}" dt="2025-11-21T05:04:04.872" v="306" actId="20577"/>
        <pc:sldMkLst>
          <pc:docMk/>
          <pc:sldMk cId="505658106" sldId="258"/>
        </pc:sldMkLst>
        <pc:spChg chg="mod">
          <ac:chgData name="Elis-Ciprian Niculae (2515681)" userId="S::2515681@student.uwtsd.ac.uk::9eaa01f6-2782-44ee-8ee8-84d52beb59ea" providerId="AD" clId="Web-{7D94CD38-E387-1C72-4275-19268050ABD7}" dt="2025-11-21T04:58:29.586" v="194" actId="20577"/>
          <ac:spMkLst>
            <pc:docMk/>
            <pc:sldMk cId="505658106" sldId="258"/>
            <ac:spMk id="2" creationId="{4225AFC0-091C-8CD6-A5A1-C0428D0DD62E}"/>
          </ac:spMkLst>
        </pc:spChg>
        <pc:spChg chg="mod">
          <ac:chgData name="Elis-Ciprian Niculae (2515681)" userId="S::2515681@student.uwtsd.ac.uk::9eaa01f6-2782-44ee-8ee8-84d52beb59ea" providerId="AD" clId="Web-{7D94CD38-E387-1C72-4275-19268050ABD7}" dt="2025-11-21T05:04:04.872" v="306" actId="20577"/>
          <ac:spMkLst>
            <pc:docMk/>
            <pc:sldMk cId="505658106" sldId="258"/>
            <ac:spMk id="3" creationId="{AC8897D9-FA98-21D9-9833-90E14B07AC66}"/>
          </ac:spMkLst>
        </pc:spChg>
      </pc:sldChg>
      <pc:sldChg chg="modSp new">
        <pc:chgData name="Elis-Ciprian Niculae (2515681)" userId="S::2515681@student.uwtsd.ac.uk::9eaa01f6-2782-44ee-8ee8-84d52beb59ea" providerId="AD" clId="Web-{7D94CD38-E387-1C72-4275-19268050ABD7}" dt="2025-11-21T05:04:59.357" v="329" actId="20577"/>
        <pc:sldMkLst>
          <pc:docMk/>
          <pc:sldMk cId="2571379940" sldId="259"/>
        </pc:sldMkLst>
        <pc:spChg chg="mod">
          <ac:chgData name="Elis-Ciprian Niculae (2515681)" userId="S::2515681@student.uwtsd.ac.uk::9eaa01f6-2782-44ee-8ee8-84d52beb59ea" providerId="AD" clId="Web-{7D94CD38-E387-1C72-4275-19268050ABD7}" dt="2025-11-21T05:04:59.357" v="329" actId="20577"/>
          <ac:spMkLst>
            <pc:docMk/>
            <pc:sldMk cId="2571379940" sldId="259"/>
            <ac:spMk id="2" creationId="{3F8DD00B-6FB2-23D3-92E2-75F71A6B2C1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5B08402-CC32-85F9-95A5-47DD3B333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2" y="365125"/>
            <a:ext cx="12154722" cy="4159764"/>
          </a:xfrm>
        </p:spPr>
        <p:txBody>
          <a:bodyPr/>
          <a:lstStyle/>
          <a:p>
            <a:r>
              <a:rPr lang="en-US" b="1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                 How to share a File via OneDrive.</a:t>
            </a:r>
          </a:p>
        </p:txBody>
      </p:sp>
    </p:spTree>
    <p:extLst>
      <p:ext uri="{BB962C8B-B14F-4D97-AF65-F5344CB8AC3E}">
        <p14:creationId xmlns:p14="http://schemas.microsoft.com/office/powerpoint/2010/main" val="3870059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321764"/>
            <a:ext cx="8602767" cy="2145471"/>
          </a:xfrm>
        </p:spPr>
        <p:txBody>
          <a:bodyPr/>
          <a:lstStyle/>
          <a:p>
            <a:r>
              <a:rPr lang="en-US" dirty="0"/>
              <a:t> 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337403"/>
            <a:ext cx="9144000" cy="39203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dirty="0"/>
              <a:t>What is a </a:t>
            </a:r>
            <a:r>
              <a:rPr lang="en-US" sz="3200" b="1" dirty="0">
                <a:solidFill>
                  <a:schemeClr val="tx2">
                    <a:lumMod val="49000"/>
                    <a:lumOff val="51000"/>
                  </a:schemeClr>
                </a:solidFill>
              </a:rPr>
              <a:t>OneDrive</a:t>
            </a:r>
            <a:r>
              <a:rPr lang="en-US" sz="3200" b="1" dirty="0"/>
              <a:t>?</a:t>
            </a:r>
          </a:p>
          <a:p>
            <a:endParaRPr lang="en-US" sz="3200" b="1" dirty="0"/>
          </a:p>
          <a:p>
            <a:r>
              <a:rPr lang="en-US" sz="3200" dirty="0"/>
              <a:t>OneDrive is a cloud storage service that allows you to save and share files securely online. You can access your files from any device and share them with others easily.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5AFC0-091C-8CD6-A5A1-C0428D0DD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Step by step:</a:t>
            </a:r>
            <a:br>
              <a:rPr lang="en-US" sz="3600" b="1" dirty="0"/>
            </a:br>
            <a:r>
              <a:rPr lang="en-US" sz="3600" b="1" dirty="0"/>
              <a:t>how to share a File.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897D9-FA98-21D9-9833-90E14B07AC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1</a:t>
            </a:r>
            <a:r>
              <a:rPr lang="en-US" b="1" dirty="0"/>
              <a:t> Upload your File OneDrive</a:t>
            </a:r>
          </a:p>
          <a:p>
            <a:r>
              <a:rPr lang="en-US" dirty="0"/>
              <a:t>2 </a:t>
            </a:r>
            <a:r>
              <a:rPr lang="en-US" b="1" dirty="0"/>
              <a:t>Open Drive</a:t>
            </a:r>
            <a:r>
              <a:rPr lang="en-US" dirty="0"/>
              <a:t> { Web, desktop app, or mobile app}.</a:t>
            </a:r>
          </a:p>
          <a:p>
            <a:r>
              <a:rPr lang="en-US" dirty="0"/>
              <a:t>3 </a:t>
            </a:r>
            <a:r>
              <a:rPr lang="en-US" b="1" dirty="0"/>
              <a:t>Click upload </a:t>
            </a:r>
            <a:r>
              <a:rPr lang="en-US" dirty="0"/>
              <a:t>--- </a:t>
            </a:r>
            <a:r>
              <a:rPr lang="en-US" b="1" dirty="0"/>
              <a:t>File</a:t>
            </a:r>
            <a:r>
              <a:rPr lang="en-US" dirty="0"/>
              <a:t> or </a:t>
            </a:r>
            <a:r>
              <a:rPr lang="en-US" b="1" dirty="0"/>
              <a:t>Folder</a:t>
            </a:r>
            <a:r>
              <a:rPr lang="en-US" dirty="0"/>
              <a:t>.</a:t>
            </a:r>
          </a:p>
          <a:p>
            <a:r>
              <a:rPr lang="en-US" dirty="0"/>
              <a:t>4 Select your file to upload 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658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6A84AF-6F58-471A-BF1F-10D8C0351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8DD00B-6FB2-23D3-92E2-75F71A6B2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8662"/>
            <a:ext cx="3785513" cy="3728853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dirty="0"/>
              <a:t> Select the File You Want to Share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63165D8-7406-EDE7-1809-DC65729286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43"/>
          <a:stretch>
            <a:fillRect/>
          </a:stretch>
        </p:blipFill>
        <p:spPr>
          <a:xfrm>
            <a:off x="5009505" y="10"/>
            <a:ext cx="718249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379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D2A53-7B00-12A4-BA2B-03046D9D1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Send the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3E528-2060-32E4-CC0B-50008BC2A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0230"/>
            <a:ext cx="10515600" cy="21539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 Enter email addresses of the people you want to share with</a:t>
            </a:r>
          </a:p>
          <a:p>
            <a:r>
              <a:rPr lang="en-GB" dirty="0"/>
              <a:t>2 Or click </a:t>
            </a:r>
            <a:r>
              <a:rPr lang="en-GB" b="1" dirty="0"/>
              <a:t>Copy Link</a:t>
            </a:r>
            <a:r>
              <a:rPr lang="en-GB" dirty="0"/>
              <a:t> to send it to Teams, email, etc.</a:t>
            </a:r>
          </a:p>
          <a:p>
            <a:r>
              <a:rPr lang="en-GB" dirty="0"/>
              <a:t>3 Click </a:t>
            </a:r>
            <a:r>
              <a:rPr lang="en-GB" b="1" dirty="0"/>
              <a:t>Send </a:t>
            </a:r>
            <a:r>
              <a:rPr lang="en-GB" dirty="0"/>
              <a:t>or paste the </a:t>
            </a:r>
            <a:r>
              <a:rPr lang="en-GB" err="1"/>
              <a:t>copyLink</a:t>
            </a:r>
            <a:r>
              <a:rPr lang="en-GB" dirty="0"/>
              <a:t> whatever needed</a:t>
            </a:r>
          </a:p>
        </p:txBody>
      </p:sp>
    </p:spTree>
    <p:extLst>
      <p:ext uri="{BB962C8B-B14F-4D97-AF65-F5344CB8AC3E}">
        <p14:creationId xmlns:p14="http://schemas.microsoft.com/office/powerpoint/2010/main" val="2902959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F63DE-410E-4A4C-4902-9F07CCAA5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professional Sharing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33938-C2EB-F501-3D5E-D1FC865AC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 use </a:t>
            </a:r>
            <a:r>
              <a:rPr lang="en-GB" b="1" dirty="0"/>
              <a:t>view only</a:t>
            </a:r>
            <a:r>
              <a:rPr lang="en-GB" dirty="0"/>
              <a:t> for documents that shouldn’t be edited</a:t>
            </a:r>
          </a:p>
          <a:p>
            <a:r>
              <a:rPr lang="en-GB" dirty="0"/>
              <a:t>2use </a:t>
            </a:r>
            <a:r>
              <a:rPr lang="en-GB" b="1" dirty="0"/>
              <a:t>edit access</a:t>
            </a:r>
            <a:r>
              <a:rPr lang="en-GB" dirty="0"/>
              <a:t> for teamwork and collaboration</a:t>
            </a:r>
          </a:p>
          <a:p>
            <a:r>
              <a:rPr lang="en-GB" dirty="0"/>
              <a:t>3 add </a:t>
            </a:r>
            <a:r>
              <a:rPr lang="en-GB" b="1" dirty="0"/>
              <a:t>password protection</a:t>
            </a:r>
            <a:r>
              <a:rPr lang="en-GB" dirty="0"/>
              <a:t> for sensitive files </a:t>
            </a:r>
          </a:p>
          <a:p>
            <a:r>
              <a:rPr lang="en-GB" dirty="0"/>
              <a:t>4 set an </a:t>
            </a:r>
            <a:r>
              <a:rPr lang="en-GB" b="1" dirty="0"/>
              <a:t>expiry date</a:t>
            </a:r>
            <a:r>
              <a:rPr lang="en-GB" dirty="0"/>
              <a:t> to automatically remove access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  </a:t>
            </a:r>
            <a:r>
              <a:rPr lang="en-GB" b="1" dirty="0"/>
              <a:t> ALWAYS CHECK SHARING PERMISSIONS BEFORE SENDING A LINK</a:t>
            </a:r>
          </a:p>
        </p:txBody>
      </p:sp>
    </p:spTree>
    <p:extLst>
      <p:ext uri="{BB962C8B-B14F-4D97-AF65-F5344CB8AC3E}">
        <p14:creationId xmlns:p14="http://schemas.microsoft.com/office/powerpoint/2010/main" val="787140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4661B-A461-C424-EFF8-9AD2EEEDF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4F8E3-8753-89C4-2072-5EB892E298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5892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                  How to share a File via OneDrive.</vt:lpstr>
      <vt:lpstr>   </vt:lpstr>
      <vt:lpstr>Step by step: how to share a File.</vt:lpstr>
      <vt:lpstr> Select the File You Want to Share</vt:lpstr>
      <vt:lpstr>Send the Link</vt:lpstr>
      <vt:lpstr>Tips for professional Sharing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190</cp:revision>
  <dcterms:created xsi:type="dcterms:W3CDTF">2025-11-21T04:45:51Z</dcterms:created>
  <dcterms:modified xsi:type="dcterms:W3CDTF">2025-11-21T05:22:09Z</dcterms:modified>
</cp:coreProperties>
</file>