
<file path=[Content_Types].xml><?xml version="1.0" encoding="utf-8"?>
<Types xmlns="http://schemas.openxmlformats.org/package/2006/content-types">
  <Default Extension="glb" ContentType="model/gltf.binary"/>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15"/>
  </p:notes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BAC4E5-7FB1-41D3-BFF7-ADCF97BF7B27}" v="613" dt="2020-03-09T12:57:14.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Latimer (1808515)" userId="S::1808515@student.uwtsd.ac.uk::ae01b5eb-1153-471e-97fa-aa5d7490bb12" providerId="AD" clId="Web-{61E213DE-9D56-D44A-789B-3D130F62BFF6}"/>
    <pc:docChg chg="modSld">
      <pc:chgData name="Kim Latimer (1808515)" userId="S::1808515@student.uwtsd.ac.uk::ae01b5eb-1153-471e-97fa-aa5d7490bb12" providerId="AD" clId="Web-{61E213DE-9D56-D44A-789B-3D130F62BFF6}" dt="2020-02-14T12:22:07.537" v="50" actId="20577"/>
      <pc:docMkLst>
        <pc:docMk/>
      </pc:docMkLst>
      <pc:sldChg chg="modSp">
        <pc:chgData name="Kim Latimer (1808515)" userId="S::1808515@student.uwtsd.ac.uk::ae01b5eb-1153-471e-97fa-aa5d7490bb12" providerId="AD" clId="Web-{61E213DE-9D56-D44A-789B-3D130F62BFF6}" dt="2020-02-14T12:22:04.553" v="48" actId="20577"/>
        <pc:sldMkLst>
          <pc:docMk/>
          <pc:sldMk cId="2299734367" sldId="256"/>
        </pc:sldMkLst>
        <pc:spChg chg="mod">
          <ac:chgData name="Kim Latimer (1808515)" userId="S::1808515@student.uwtsd.ac.uk::ae01b5eb-1153-471e-97fa-aa5d7490bb12" providerId="AD" clId="Web-{61E213DE-9D56-D44A-789B-3D130F62BFF6}" dt="2020-02-14T12:22:04.553" v="48" actId="20577"/>
          <ac:spMkLst>
            <pc:docMk/>
            <pc:sldMk cId="2299734367" sldId="256"/>
            <ac:spMk id="2" creationId="{00000000-0000-0000-0000-000000000000}"/>
          </ac:spMkLst>
        </pc:spChg>
      </pc:sldChg>
    </pc:docChg>
  </pc:docChgLst>
  <pc:docChgLst>
    <pc:chgData name="Kim Latimer (1808515)" userId="S::1808515@student.uwtsd.ac.uk::ae01b5eb-1153-471e-97fa-aa5d7490bb12" providerId="AD" clId="Web-{1F3764B8-AF7F-5F44-4691-D8A7548B3F9D}"/>
    <pc:docChg chg="addSld">
      <pc:chgData name="Kim Latimer (1808515)" userId="S::1808515@student.uwtsd.ac.uk::ae01b5eb-1153-471e-97fa-aa5d7490bb12" providerId="AD" clId="Web-{1F3764B8-AF7F-5F44-4691-D8A7548B3F9D}" dt="2020-02-07T08:48:19.020" v="0"/>
      <pc:docMkLst>
        <pc:docMk/>
      </pc:docMkLst>
      <pc:sldChg chg="new">
        <pc:chgData name="Kim Latimer (1808515)" userId="S::1808515@student.uwtsd.ac.uk::ae01b5eb-1153-471e-97fa-aa5d7490bb12" providerId="AD" clId="Web-{1F3764B8-AF7F-5F44-4691-D8A7548B3F9D}" dt="2020-02-07T08:48:19.020" v="0"/>
        <pc:sldMkLst>
          <pc:docMk/>
          <pc:sldMk cId="1769332317" sldId="257"/>
        </pc:sldMkLst>
      </pc:sldChg>
    </pc:docChg>
  </pc:docChgLst>
  <pc:docChgLst>
    <pc:chgData name="Kim Latimer (1808515)" userId="S::1808515@student.uwtsd.ac.uk::ae01b5eb-1153-471e-97fa-aa5d7490bb12" providerId="AD" clId="Web-{F4673C34-6301-B5D3-6CDB-860A35544D3F}"/>
    <pc:docChg chg="modSld">
      <pc:chgData name="Kim Latimer (1808515)" userId="S::1808515@student.uwtsd.ac.uk::ae01b5eb-1153-471e-97fa-aa5d7490bb12" providerId="AD" clId="Web-{F4673C34-6301-B5D3-6CDB-860A35544D3F}" dt="2020-02-14T13:24:12.512" v="84" actId="20577"/>
      <pc:docMkLst>
        <pc:docMk/>
      </pc:docMkLst>
      <pc:sldChg chg="addSp delSp modSp mod setBg">
        <pc:chgData name="Kim Latimer (1808515)" userId="S::1808515@student.uwtsd.ac.uk::ae01b5eb-1153-471e-97fa-aa5d7490bb12" providerId="AD" clId="Web-{F4673C34-6301-B5D3-6CDB-860A35544D3F}" dt="2020-02-14T12:55:36.222" v="70" actId="20577"/>
        <pc:sldMkLst>
          <pc:docMk/>
          <pc:sldMk cId="2299734367" sldId="256"/>
        </pc:sldMkLst>
        <pc:spChg chg="mod">
          <ac:chgData name="Kim Latimer (1808515)" userId="S::1808515@student.uwtsd.ac.uk::ae01b5eb-1153-471e-97fa-aa5d7490bb12" providerId="AD" clId="Web-{F4673C34-6301-B5D3-6CDB-860A35544D3F}" dt="2020-02-14T12:47:08.470" v="3"/>
          <ac:spMkLst>
            <pc:docMk/>
            <pc:sldMk cId="2299734367" sldId="256"/>
            <ac:spMk id="2" creationId="{00000000-0000-0000-0000-000000000000}"/>
          </ac:spMkLst>
        </pc:spChg>
        <pc:spChg chg="mod">
          <ac:chgData name="Kim Latimer (1808515)" userId="S::1808515@student.uwtsd.ac.uk::ae01b5eb-1153-471e-97fa-aa5d7490bb12" providerId="AD" clId="Web-{F4673C34-6301-B5D3-6CDB-860A35544D3F}" dt="2020-02-14T12:55:36.222" v="70" actId="20577"/>
          <ac:spMkLst>
            <pc:docMk/>
            <pc:sldMk cId="2299734367" sldId="256"/>
            <ac:spMk id="3" creationId="{00000000-0000-0000-0000-000000000000}"/>
          </ac:spMkLst>
        </pc:spChg>
        <pc:spChg chg="add">
          <ac:chgData name="Kim Latimer (1808515)" userId="S::1808515@student.uwtsd.ac.uk::ae01b5eb-1153-471e-97fa-aa5d7490bb12" providerId="AD" clId="Web-{F4673C34-6301-B5D3-6CDB-860A35544D3F}" dt="2020-02-14T12:47:08.470" v="3"/>
          <ac:spMkLst>
            <pc:docMk/>
            <pc:sldMk cId="2299734367" sldId="256"/>
            <ac:spMk id="6" creationId="{0864E5C9-52C9-4572-AC75-548B9B9C2648}"/>
          </ac:spMkLst>
        </pc:spChg>
        <pc:spChg chg="add">
          <ac:chgData name="Kim Latimer (1808515)" userId="S::1808515@student.uwtsd.ac.uk::ae01b5eb-1153-471e-97fa-aa5d7490bb12" providerId="AD" clId="Web-{F4673C34-6301-B5D3-6CDB-860A35544D3F}" dt="2020-02-14T12:47:08.470" v="3"/>
          <ac:spMkLst>
            <pc:docMk/>
            <pc:sldMk cId="2299734367" sldId="256"/>
            <ac:spMk id="7" creationId="{45CC6500-4DBD-4C34-BC14-2387FB483BEB}"/>
          </ac:spMkLst>
        </pc:spChg>
        <pc:spChg chg="add">
          <ac:chgData name="Kim Latimer (1808515)" userId="S::1808515@student.uwtsd.ac.uk::ae01b5eb-1153-471e-97fa-aa5d7490bb12" providerId="AD" clId="Web-{F4673C34-6301-B5D3-6CDB-860A35544D3F}" dt="2020-02-14T12:47:08.470" v="3"/>
          <ac:spMkLst>
            <pc:docMk/>
            <pc:sldMk cId="2299734367" sldId="256"/>
            <ac:spMk id="8" creationId="{4E34A3B6-BAD2-4156-BDC6-4736248BFDE0}"/>
          </ac:spMkLst>
        </pc:spChg>
        <pc:spChg chg="add del">
          <ac:chgData name="Kim Latimer (1808515)" userId="S::1808515@student.uwtsd.ac.uk::ae01b5eb-1153-471e-97fa-aa5d7490bb12" providerId="AD" clId="Web-{F4673C34-6301-B5D3-6CDB-860A35544D3F}" dt="2020-02-14T12:47:08.454" v="2"/>
          <ac:spMkLst>
            <pc:docMk/>
            <pc:sldMk cId="2299734367" sldId="256"/>
            <ac:spMk id="9" creationId="{07CBBDD0-4420-4A50-96AB-392F9B97CF03}"/>
          </ac:spMkLst>
        </pc:spChg>
        <pc:spChg chg="add del">
          <ac:chgData name="Kim Latimer (1808515)" userId="S::1808515@student.uwtsd.ac.uk::ae01b5eb-1153-471e-97fa-aa5d7490bb12" providerId="AD" clId="Web-{F4673C34-6301-B5D3-6CDB-860A35544D3F}" dt="2020-02-14T12:47:08.454" v="2"/>
          <ac:spMkLst>
            <pc:docMk/>
            <pc:sldMk cId="2299734367" sldId="256"/>
            <ac:spMk id="11" creationId="{465BA403-54B9-4A0B-BC79-028C495C038E}"/>
          </ac:spMkLst>
        </pc:spChg>
        <pc:spChg chg="add del">
          <ac:chgData name="Kim Latimer (1808515)" userId="S::1808515@student.uwtsd.ac.uk::ae01b5eb-1153-471e-97fa-aa5d7490bb12" providerId="AD" clId="Web-{F4673C34-6301-B5D3-6CDB-860A35544D3F}" dt="2020-02-14T12:47:08.454" v="2"/>
          <ac:spMkLst>
            <pc:docMk/>
            <pc:sldMk cId="2299734367" sldId="256"/>
            <ac:spMk id="13" creationId="{DC8C6883-513A-4FE8-8B55-7AA2A13A9BB9}"/>
          </ac:spMkLst>
        </pc:spChg>
        <pc:picChg chg="add mod">
          <ac:chgData name="Kim Latimer (1808515)" userId="S::1808515@student.uwtsd.ac.uk::ae01b5eb-1153-471e-97fa-aa5d7490bb12" providerId="AD" clId="Web-{F4673C34-6301-B5D3-6CDB-860A35544D3F}" dt="2020-02-14T12:52:49.581" v="37" actId="1076"/>
          <ac:picMkLst>
            <pc:docMk/>
            <pc:sldMk cId="2299734367" sldId="256"/>
            <ac:picMk id="4" creationId="{779908DD-2B06-4870-9C5C-761F81431E21}"/>
          </ac:picMkLst>
        </pc:picChg>
        <pc:picChg chg="add mod">
          <ac:chgData name="Kim Latimer (1808515)" userId="S::1808515@student.uwtsd.ac.uk::ae01b5eb-1153-471e-97fa-aa5d7490bb12" providerId="AD" clId="Web-{F4673C34-6301-B5D3-6CDB-860A35544D3F}" dt="2020-02-14T12:53:19.971" v="43" actId="14100"/>
          <ac:picMkLst>
            <pc:docMk/>
            <pc:sldMk cId="2299734367" sldId="256"/>
            <ac:picMk id="10" creationId="{B0FD019C-A493-457D-BFDD-12C28DBF2838}"/>
          </ac:picMkLst>
        </pc:picChg>
        <pc:picChg chg="add mod">
          <ac:chgData name="Kim Latimer (1808515)" userId="S::1808515@student.uwtsd.ac.uk::ae01b5eb-1153-471e-97fa-aa5d7490bb12" providerId="AD" clId="Web-{F4673C34-6301-B5D3-6CDB-860A35544D3F}" dt="2020-02-14T12:52:45.127" v="36" actId="1076"/>
          <ac:picMkLst>
            <pc:docMk/>
            <pc:sldMk cId="2299734367" sldId="256"/>
            <ac:picMk id="14" creationId="{1F818FC4-256C-4EA4-9D70-8F0EB2D2FB28}"/>
          </ac:picMkLst>
        </pc:picChg>
        <pc:picChg chg="add mod">
          <ac:chgData name="Kim Latimer (1808515)" userId="S::1808515@student.uwtsd.ac.uk::ae01b5eb-1153-471e-97fa-aa5d7490bb12" providerId="AD" clId="Web-{F4673C34-6301-B5D3-6CDB-860A35544D3F}" dt="2020-02-14T12:53:43.815" v="46"/>
          <ac:picMkLst>
            <pc:docMk/>
            <pc:sldMk cId="2299734367" sldId="256"/>
            <ac:picMk id="15" creationId="{B118AC31-B5F9-4E11-BCE7-E43E0590E0D7}"/>
          </ac:picMkLst>
        </pc:picChg>
        <pc:picChg chg="add mod">
          <ac:chgData name="Kim Latimer (1808515)" userId="S::1808515@student.uwtsd.ac.uk::ae01b5eb-1153-471e-97fa-aa5d7490bb12" providerId="AD" clId="Web-{F4673C34-6301-B5D3-6CDB-860A35544D3F}" dt="2020-02-14T12:53:32.784" v="45"/>
          <ac:picMkLst>
            <pc:docMk/>
            <pc:sldMk cId="2299734367" sldId="256"/>
            <ac:picMk id="16" creationId="{DA4B9A0B-2F15-4B8B-82E7-D7031E7C2179}"/>
          </ac:picMkLst>
        </pc:picChg>
      </pc:sldChg>
      <pc:sldChg chg="modSp">
        <pc:chgData name="Kim Latimer (1808515)" userId="S::1808515@student.uwtsd.ac.uk::ae01b5eb-1153-471e-97fa-aa5d7490bb12" providerId="AD" clId="Web-{F4673C34-6301-B5D3-6CDB-860A35544D3F}" dt="2020-02-14T13:16:39.809" v="81" actId="20577"/>
        <pc:sldMkLst>
          <pc:docMk/>
          <pc:sldMk cId="1181663392" sldId="262"/>
        </pc:sldMkLst>
        <pc:spChg chg="mod">
          <ac:chgData name="Kim Latimer (1808515)" userId="S::1808515@student.uwtsd.ac.uk::ae01b5eb-1153-471e-97fa-aa5d7490bb12" providerId="AD" clId="Web-{F4673C34-6301-B5D3-6CDB-860A35544D3F}" dt="2020-02-14T13:16:39.809" v="81" actId="20577"/>
          <ac:spMkLst>
            <pc:docMk/>
            <pc:sldMk cId="1181663392" sldId="262"/>
            <ac:spMk id="2" creationId="{9ADB08DE-019D-4270-8790-D0F8DFF90833}"/>
          </ac:spMkLst>
        </pc:spChg>
      </pc:sldChg>
    </pc:docChg>
  </pc:docChgLst>
  <pc:docChgLst>
    <pc:chgData name="Kim Latimer (1808515)" userId="ae01b5eb-1153-471e-97fa-aa5d7490bb12" providerId="ADAL" clId="{CEBAC4E5-7FB1-41D3-BFF7-ADCF97BF7B27}"/>
    <pc:docChg chg="undo custSel mod addSld delSld modSld sldOrd">
      <pc:chgData name="Kim Latimer (1808515)" userId="ae01b5eb-1153-471e-97fa-aa5d7490bb12" providerId="ADAL" clId="{CEBAC4E5-7FB1-41D3-BFF7-ADCF97BF7B27}" dt="2020-03-09T12:57:40.289" v="3010" actId="20577"/>
      <pc:docMkLst>
        <pc:docMk/>
      </pc:docMkLst>
      <pc:sldChg chg="modSp modAnim modNotesTx">
        <pc:chgData name="Kim Latimer (1808515)" userId="ae01b5eb-1153-471e-97fa-aa5d7490bb12" providerId="ADAL" clId="{CEBAC4E5-7FB1-41D3-BFF7-ADCF97BF7B27}" dt="2020-03-09T12:00:20.469" v="2359" actId="20577"/>
        <pc:sldMkLst>
          <pc:docMk/>
          <pc:sldMk cId="2299734367" sldId="256"/>
        </pc:sldMkLst>
        <pc:spChg chg="mod">
          <ac:chgData name="Kim Latimer (1808515)" userId="ae01b5eb-1153-471e-97fa-aa5d7490bb12" providerId="ADAL" clId="{CEBAC4E5-7FB1-41D3-BFF7-ADCF97BF7B27}" dt="2020-03-09T11:59:40.823" v="2313" actId="20577"/>
          <ac:spMkLst>
            <pc:docMk/>
            <pc:sldMk cId="2299734367" sldId="256"/>
            <ac:spMk id="2" creationId="{00000000-0000-0000-0000-000000000000}"/>
          </ac:spMkLst>
        </pc:spChg>
      </pc:sldChg>
      <pc:sldChg chg="addSp delSp modSp ord modNotesTx">
        <pc:chgData name="Kim Latimer (1808515)" userId="ae01b5eb-1153-471e-97fa-aa5d7490bb12" providerId="ADAL" clId="{CEBAC4E5-7FB1-41D3-BFF7-ADCF97BF7B27}" dt="2020-03-09T12:34:33.383" v="2734" actId="207"/>
        <pc:sldMkLst>
          <pc:docMk/>
          <pc:sldMk cId="1769332317" sldId="257"/>
        </pc:sldMkLst>
        <pc:spChg chg="mod">
          <ac:chgData name="Kim Latimer (1808515)" userId="ae01b5eb-1153-471e-97fa-aa5d7490bb12" providerId="ADAL" clId="{CEBAC4E5-7FB1-41D3-BFF7-ADCF97BF7B27}" dt="2020-03-09T12:25:30.598" v="2592" actId="20577"/>
          <ac:spMkLst>
            <pc:docMk/>
            <pc:sldMk cId="1769332317" sldId="257"/>
            <ac:spMk id="2" creationId="{47A4702C-B230-4BC8-97C3-1A46315A2F61}"/>
          </ac:spMkLst>
        </pc:spChg>
        <pc:spChg chg="del mod">
          <ac:chgData name="Kim Latimer (1808515)" userId="ae01b5eb-1153-471e-97fa-aa5d7490bb12" providerId="ADAL" clId="{CEBAC4E5-7FB1-41D3-BFF7-ADCF97BF7B27}" dt="2020-03-09T12:29:13.606" v="2714"/>
          <ac:spMkLst>
            <pc:docMk/>
            <pc:sldMk cId="1769332317" sldId="257"/>
            <ac:spMk id="3" creationId="{A98CC751-9636-47F0-B6F7-D0D681F22F9A}"/>
          </ac:spMkLst>
        </pc:spChg>
        <pc:spChg chg="add del mod">
          <ac:chgData name="Kim Latimer (1808515)" userId="ae01b5eb-1153-471e-97fa-aa5d7490bb12" providerId="ADAL" clId="{CEBAC4E5-7FB1-41D3-BFF7-ADCF97BF7B27}" dt="2020-03-09T12:32:09.678" v="2720" actId="931"/>
          <ac:spMkLst>
            <pc:docMk/>
            <pc:sldMk cId="1769332317" sldId="257"/>
            <ac:spMk id="4" creationId="{00D75D0F-7D39-4D53-8674-E359109C64C5}"/>
          </ac:spMkLst>
        </pc:spChg>
        <pc:spChg chg="add mod">
          <ac:chgData name="Kim Latimer (1808515)" userId="ae01b5eb-1153-471e-97fa-aa5d7490bb12" providerId="ADAL" clId="{CEBAC4E5-7FB1-41D3-BFF7-ADCF97BF7B27}" dt="2020-03-09T12:29:42.375" v="2718" actId="14100"/>
          <ac:spMkLst>
            <pc:docMk/>
            <pc:sldMk cId="1769332317" sldId="257"/>
            <ac:spMk id="5" creationId="{7663F5B6-BE30-4716-92D2-71E80652DF24}"/>
          </ac:spMkLst>
        </pc:spChg>
        <pc:picChg chg="add mod">
          <ac:chgData name="Kim Latimer (1808515)" userId="ae01b5eb-1153-471e-97fa-aa5d7490bb12" providerId="ADAL" clId="{CEBAC4E5-7FB1-41D3-BFF7-ADCF97BF7B27}" dt="2020-03-09T12:34:19.954" v="2733" actId="207"/>
          <ac:picMkLst>
            <pc:docMk/>
            <pc:sldMk cId="1769332317" sldId="257"/>
            <ac:picMk id="7" creationId="{AB85CA27-1AC5-41AD-92DA-D9DC41FB02A2}"/>
          </ac:picMkLst>
        </pc:picChg>
        <pc:picChg chg="add mod">
          <ac:chgData name="Kim Latimer (1808515)" userId="ae01b5eb-1153-471e-97fa-aa5d7490bb12" providerId="ADAL" clId="{CEBAC4E5-7FB1-41D3-BFF7-ADCF97BF7B27}" dt="2020-03-09T12:34:33.383" v="2734" actId="207"/>
          <ac:picMkLst>
            <pc:docMk/>
            <pc:sldMk cId="1769332317" sldId="257"/>
            <ac:picMk id="9" creationId="{F254FCC6-16F2-4125-B044-E6862A235D06}"/>
          </ac:picMkLst>
        </pc:picChg>
      </pc:sldChg>
      <pc:sldChg chg="addSp delSp modSp delAnim modAnim modNotesTx">
        <pc:chgData name="Kim Latimer (1808515)" userId="ae01b5eb-1153-471e-97fa-aa5d7490bb12" providerId="ADAL" clId="{CEBAC4E5-7FB1-41D3-BFF7-ADCF97BF7B27}" dt="2020-03-09T11:59:14.461" v="2306" actId="20577"/>
        <pc:sldMkLst>
          <pc:docMk/>
          <pc:sldMk cId="93160222" sldId="258"/>
        </pc:sldMkLst>
        <pc:spChg chg="mod">
          <ac:chgData name="Kim Latimer (1808515)" userId="ae01b5eb-1153-471e-97fa-aa5d7490bb12" providerId="ADAL" clId="{CEBAC4E5-7FB1-41D3-BFF7-ADCF97BF7B27}" dt="2020-02-28T11:11:34.774" v="638" actId="20577"/>
          <ac:spMkLst>
            <pc:docMk/>
            <pc:sldMk cId="93160222" sldId="258"/>
            <ac:spMk id="2" creationId="{7E96D78A-68F5-43A3-AD94-348C947AFD00}"/>
          </ac:spMkLst>
        </pc:spChg>
        <pc:spChg chg="del">
          <ac:chgData name="Kim Latimer (1808515)" userId="ae01b5eb-1153-471e-97fa-aa5d7490bb12" providerId="ADAL" clId="{CEBAC4E5-7FB1-41D3-BFF7-ADCF97BF7B27}" dt="2020-02-28T10:58:01.041" v="440" actId="931"/>
          <ac:spMkLst>
            <pc:docMk/>
            <pc:sldMk cId="93160222" sldId="258"/>
            <ac:spMk id="3" creationId="{2FA82CB3-08CE-4850-A87B-2C246A8EA881}"/>
          </ac:spMkLst>
        </pc:spChg>
        <pc:spChg chg="add mod">
          <ac:chgData name="Kim Latimer (1808515)" userId="ae01b5eb-1153-471e-97fa-aa5d7490bb12" providerId="ADAL" clId="{CEBAC4E5-7FB1-41D3-BFF7-ADCF97BF7B27}" dt="2020-02-28T10:59:53.009" v="463" actId="1076"/>
          <ac:spMkLst>
            <pc:docMk/>
            <pc:sldMk cId="93160222" sldId="258"/>
            <ac:spMk id="5" creationId="{E9BB69C4-0B8B-4BB9-9E01-50FA80E1E3B5}"/>
          </ac:spMkLst>
        </pc:spChg>
        <pc:spChg chg="add del mod">
          <ac:chgData name="Kim Latimer (1808515)" userId="ae01b5eb-1153-471e-97fa-aa5d7490bb12" providerId="ADAL" clId="{CEBAC4E5-7FB1-41D3-BFF7-ADCF97BF7B27}" dt="2020-02-28T11:00:21.237" v="466" actId="478"/>
          <ac:spMkLst>
            <pc:docMk/>
            <pc:sldMk cId="93160222" sldId="258"/>
            <ac:spMk id="8" creationId="{8EF6D292-ACE6-410B-AC2C-1A0434F3B26E}"/>
          </ac:spMkLst>
        </pc:spChg>
        <pc:spChg chg="add mod">
          <ac:chgData name="Kim Latimer (1808515)" userId="ae01b5eb-1153-471e-97fa-aa5d7490bb12" providerId="ADAL" clId="{CEBAC4E5-7FB1-41D3-BFF7-ADCF97BF7B27}" dt="2020-02-28T11:09:51.923" v="587" actId="14100"/>
          <ac:spMkLst>
            <pc:docMk/>
            <pc:sldMk cId="93160222" sldId="258"/>
            <ac:spMk id="9" creationId="{269E5B92-D53D-4C24-9B39-CA84D82F5605}"/>
          </ac:spMkLst>
        </pc:spChg>
        <pc:spChg chg="add mod">
          <ac:chgData name="Kim Latimer (1808515)" userId="ae01b5eb-1153-471e-97fa-aa5d7490bb12" providerId="ADAL" clId="{CEBAC4E5-7FB1-41D3-BFF7-ADCF97BF7B27}" dt="2020-02-28T11:08:58.825" v="579" actId="1076"/>
          <ac:spMkLst>
            <pc:docMk/>
            <pc:sldMk cId="93160222" sldId="258"/>
            <ac:spMk id="14" creationId="{1F63C99A-8CDB-4A2D-9133-DAE10AAAB835}"/>
          </ac:spMkLst>
        </pc:spChg>
        <pc:spChg chg="add mod">
          <ac:chgData name="Kim Latimer (1808515)" userId="ae01b5eb-1153-471e-97fa-aa5d7490bb12" providerId="ADAL" clId="{CEBAC4E5-7FB1-41D3-BFF7-ADCF97BF7B27}" dt="2020-02-28T11:07:56.691" v="569" actId="1076"/>
          <ac:spMkLst>
            <pc:docMk/>
            <pc:sldMk cId="93160222" sldId="258"/>
            <ac:spMk id="17" creationId="{F8DBD4A8-CDDD-4696-B6FF-437F0C22D1B7}"/>
          </ac:spMkLst>
        </pc:spChg>
        <pc:spChg chg="add mod">
          <ac:chgData name="Kim Latimer (1808515)" userId="ae01b5eb-1153-471e-97fa-aa5d7490bb12" providerId="ADAL" clId="{CEBAC4E5-7FB1-41D3-BFF7-ADCF97BF7B27}" dt="2020-02-28T11:10:28.476" v="592" actId="14100"/>
          <ac:spMkLst>
            <pc:docMk/>
            <pc:sldMk cId="93160222" sldId="258"/>
            <ac:spMk id="21" creationId="{06665A82-E10F-4F2A-86BD-6A749B14B18C}"/>
          </ac:spMkLst>
        </pc:spChg>
        <pc:spChg chg="add mod">
          <ac:chgData name="Kim Latimer (1808515)" userId="ae01b5eb-1153-471e-97fa-aa5d7490bb12" providerId="ADAL" clId="{CEBAC4E5-7FB1-41D3-BFF7-ADCF97BF7B27}" dt="2020-02-28T11:10:00.641" v="588" actId="14100"/>
          <ac:spMkLst>
            <pc:docMk/>
            <pc:sldMk cId="93160222" sldId="258"/>
            <ac:spMk id="24" creationId="{30A3F7DA-88E4-4C7D-81B7-A2DA54684C95}"/>
          </ac:spMkLst>
        </pc:spChg>
        <pc:spChg chg="add mod">
          <ac:chgData name="Kim Latimer (1808515)" userId="ae01b5eb-1153-471e-97fa-aa5d7490bb12" providerId="ADAL" clId="{CEBAC4E5-7FB1-41D3-BFF7-ADCF97BF7B27}" dt="2020-02-28T11:12:29.419" v="642" actId="207"/>
          <ac:spMkLst>
            <pc:docMk/>
            <pc:sldMk cId="93160222" sldId="258"/>
            <ac:spMk id="35" creationId="{F94F7324-92E7-4A41-BC4D-281547E3189D}"/>
          </ac:spMkLst>
        </pc:spChg>
        <pc:graphicFrameChg chg="add mod modGraphic">
          <ac:chgData name="Kim Latimer (1808515)" userId="ae01b5eb-1153-471e-97fa-aa5d7490bb12" providerId="ADAL" clId="{CEBAC4E5-7FB1-41D3-BFF7-ADCF97BF7B27}" dt="2020-02-28T10:58:11.011" v="441" actId="339"/>
          <ac:graphicFrameMkLst>
            <pc:docMk/>
            <pc:sldMk cId="93160222" sldId="258"/>
            <ac:graphicFrameMk id="4" creationId="{25160A85-1C66-40B8-AFD1-8C1019488C07}"/>
          </ac:graphicFrameMkLst>
        </pc:graphicFrameChg>
        <pc:picChg chg="add del mod">
          <ac:chgData name="Kim Latimer (1808515)" userId="ae01b5eb-1153-471e-97fa-aa5d7490bb12" providerId="ADAL" clId="{CEBAC4E5-7FB1-41D3-BFF7-ADCF97BF7B27}" dt="2020-02-28T11:13:37.822" v="650" actId="478"/>
          <ac:picMkLst>
            <pc:docMk/>
            <pc:sldMk cId="93160222" sldId="258"/>
            <ac:picMk id="36" creationId="{D7EBD74E-5D38-4D59-8946-F246B172E262}"/>
          </ac:picMkLst>
        </pc:picChg>
        <pc:picChg chg="add mod">
          <ac:chgData name="Kim Latimer (1808515)" userId="ae01b5eb-1153-471e-97fa-aa5d7490bb12" providerId="ADAL" clId="{CEBAC4E5-7FB1-41D3-BFF7-ADCF97BF7B27}" dt="2020-02-28T11:12:57.268" v="646" actId="1076"/>
          <ac:picMkLst>
            <pc:docMk/>
            <pc:sldMk cId="93160222" sldId="258"/>
            <ac:picMk id="37" creationId="{71DA7CBF-E005-4BBE-8DF2-E0A2BC6FA070}"/>
          </ac:picMkLst>
        </pc:picChg>
        <pc:picChg chg="add mod">
          <ac:chgData name="Kim Latimer (1808515)" userId="ae01b5eb-1153-471e-97fa-aa5d7490bb12" providerId="ADAL" clId="{CEBAC4E5-7FB1-41D3-BFF7-ADCF97BF7B27}" dt="2020-02-28T11:13:07.543" v="648" actId="1076"/>
          <ac:picMkLst>
            <pc:docMk/>
            <pc:sldMk cId="93160222" sldId="258"/>
            <ac:picMk id="38" creationId="{55067673-8C6B-4B72-B991-C4E54ED46FFE}"/>
          </ac:picMkLst>
        </pc:picChg>
        <pc:picChg chg="add del mod">
          <ac:chgData name="Kim Latimer (1808515)" userId="ae01b5eb-1153-471e-97fa-aa5d7490bb12" providerId="ADAL" clId="{CEBAC4E5-7FB1-41D3-BFF7-ADCF97BF7B27}" dt="2020-02-28T11:15:02.701" v="663" actId="478"/>
          <ac:picMkLst>
            <pc:docMk/>
            <pc:sldMk cId="93160222" sldId="258"/>
            <ac:picMk id="39" creationId="{B586C8D1-29BB-41B1-9CFE-20557F2CDF67}"/>
          </ac:picMkLst>
        </pc:picChg>
        <pc:picChg chg="add mod">
          <ac:chgData name="Kim Latimer (1808515)" userId="ae01b5eb-1153-471e-97fa-aa5d7490bb12" providerId="ADAL" clId="{CEBAC4E5-7FB1-41D3-BFF7-ADCF97BF7B27}" dt="2020-02-28T11:15:14.852" v="665" actId="1076"/>
          <ac:picMkLst>
            <pc:docMk/>
            <pc:sldMk cId="93160222" sldId="258"/>
            <ac:picMk id="40" creationId="{3C1B89A9-C5CF-48A8-B1E1-94EAF68210C4}"/>
          </ac:picMkLst>
        </pc:picChg>
        <pc:cxnChg chg="add mod">
          <ac:chgData name="Kim Latimer (1808515)" userId="ae01b5eb-1153-471e-97fa-aa5d7490bb12" providerId="ADAL" clId="{CEBAC4E5-7FB1-41D3-BFF7-ADCF97BF7B27}" dt="2020-02-28T11:06:19.121" v="556" actId="14100"/>
          <ac:cxnSpMkLst>
            <pc:docMk/>
            <pc:sldMk cId="93160222" sldId="258"/>
            <ac:cxnSpMk id="7" creationId="{091B00EF-ED26-4C32-B49C-D00392B276E3}"/>
          </ac:cxnSpMkLst>
        </pc:cxnChg>
        <pc:cxnChg chg="add mod">
          <ac:chgData name="Kim Latimer (1808515)" userId="ae01b5eb-1153-471e-97fa-aa5d7490bb12" providerId="ADAL" clId="{CEBAC4E5-7FB1-41D3-BFF7-ADCF97BF7B27}" dt="2020-02-28T11:10:16.565" v="591" actId="14100"/>
          <ac:cxnSpMkLst>
            <pc:docMk/>
            <pc:sldMk cId="93160222" sldId="258"/>
            <ac:cxnSpMk id="11" creationId="{ECC5234B-8A2F-472B-91D2-C789F8CB4141}"/>
          </ac:cxnSpMkLst>
        </pc:cxnChg>
        <pc:cxnChg chg="add mod">
          <ac:chgData name="Kim Latimer (1808515)" userId="ae01b5eb-1153-471e-97fa-aa5d7490bb12" providerId="ADAL" clId="{CEBAC4E5-7FB1-41D3-BFF7-ADCF97BF7B27}" dt="2020-02-28T11:01:29.137" v="492" actId="11529"/>
          <ac:cxnSpMkLst>
            <pc:docMk/>
            <pc:sldMk cId="93160222" sldId="258"/>
            <ac:cxnSpMk id="16" creationId="{6E99AD49-DAC3-42CA-9584-351FED000B13}"/>
          </ac:cxnSpMkLst>
        </pc:cxnChg>
        <pc:cxnChg chg="add mod">
          <ac:chgData name="Kim Latimer (1808515)" userId="ae01b5eb-1153-471e-97fa-aa5d7490bb12" providerId="ADAL" clId="{CEBAC4E5-7FB1-41D3-BFF7-ADCF97BF7B27}" dt="2020-02-28T11:07:38.600" v="567" actId="14100"/>
          <ac:cxnSpMkLst>
            <pc:docMk/>
            <pc:sldMk cId="93160222" sldId="258"/>
            <ac:cxnSpMk id="19" creationId="{E266CF28-7850-4117-A171-8A62F0B7CC98}"/>
          </ac:cxnSpMkLst>
        </pc:cxnChg>
        <pc:cxnChg chg="add mod">
          <ac:chgData name="Kim Latimer (1808515)" userId="ae01b5eb-1153-471e-97fa-aa5d7490bb12" providerId="ADAL" clId="{CEBAC4E5-7FB1-41D3-BFF7-ADCF97BF7B27}" dt="2020-02-28T11:09:14.837" v="582" actId="14100"/>
          <ac:cxnSpMkLst>
            <pc:docMk/>
            <pc:sldMk cId="93160222" sldId="258"/>
            <ac:cxnSpMk id="23" creationId="{98A7E95E-2BF8-446A-B88B-E94450E13413}"/>
          </ac:cxnSpMkLst>
        </pc:cxnChg>
      </pc:sldChg>
      <pc:sldChg chg="addSp delSp modSp modAnim modNotesTx">
        <pc:chgData name="Kim Latimer (1808515)" userId="ae01b5eb-1153-471e-97fa-aa5d7490bb12" providerId="ADAL" clId="{CEBAC4E5-7FB1-41D3-BFF7-ADCF97BF7B27}" dt="2020-03-09T11:58:44.958" v="2284" actId="20577"/>
        <pc:sldMkLst>
          <pc:docMk/>
          <pc:sldMk cId="3028461991" sldId="259"/>
        </pc:sldMkLst>
        <pc:spChg chg="mod">
          <ac:chgData name="Kim Latimer (1808515)" userId="ae01b5eb-1153-471e-97fa-aa5d7490bb12" providerId="ADAL" clId="{CEBAC4E5-7FB1-41D3-BFF7-ADCF97BF7B27}" dt="2020-03-02T12:19:55.990" v="1235" actId="207"/>
          <ac:spMkLst>
            <pc:docMk/>
            <pc:sldMk cId="3028461991" sldId="259"/>
            <ac:spMk id="2" creationId="{9ADB08DE-019D-4270-8790-D0F8DFF90833}"/>
          </ac:spMkLst>
        </pc:spChg>
        <pc:spChg chg="del">
          <ac:chgData name="Kim Latimer (1808515)" userId="ae01b5eb-1153-471e-97fa-aa5d7490bb12" providerId="ADAL" clId="{CEBAC4E5-7FB1-41D3-BFF7-ADCF97BF7B27}" dt="2020-03-02T11:54:22.913" v="673" actId="931"/>
          <ac:spMkLst>
            <pc:docMk/>
            <pc:sldMk cId="3028461991" sldId="259"/>
            <ac:spMk id="3" creationId="{428F7121-7EC3-45BB-ACEE-1944E9D9CC0F}"/>
          </ac:spMkLst>
        </pc:spChg>
        <pc:spChg chg="add mod">
          <ac:chgData name="Kim Latimer (1808515)" userId="ae01b5eb-1153-471e-97fa-aa5d7490bb12" providerId="ADAL" clId="{CEBAC4E5-7FB1-41D3-BFF7-ADCF97BF7B27}" dt="2020-03-02T12:23:48.807" v="1254" actId="1076"/>
          <ac:spMkLst>
            <pc:docMk/>
            <pc:sldMk cId="3028461991" sldId="259"/>
            <ac:spMk id="8" creationId="{C6EB3288-8BA3-4C35-92ED-AEF5948420FB}"/>
          </ac:spMkLst>
        </pc:spChg>
        <pc:spChg chg="add mod">
          <ac:chgData name="Kim Latimer (1808515)" userId="ae01b5eb-1153-471e-97fa-aa5d7490bb12" providerId="ADAL" clId="{CEBAC4E5-7FB1-41D3-BFF7-ADCF97BF7B27}" dt="2020-03-02T12:24:07.303" v="1257" actId="1076"/>
          <ac:spMkLst>
            <pc:docMk/>
            <pc:sldMk cId="3028461991" sldId="259"/>
            <ac:spMk id="10" creationId="{B7D0D0A4-68C5-4C77-9E03-CA87A4760FF7}"/>
          </ac:spMkLst>
        </pc:spChg>
        <pc:spChg chg="add mod">
          <ac:chgData name="Kim Latimer (1808515)" userId="ae01b5eb-1153-471e-97fa-aa5d7490bb12" providerId="ADAL" clId="{CEBAC4E5-7FB1-41D3-BFF7-ADCF97BF7B27}" dt="2020-03-02T12:24:56.386" v="1262" actId="1076"/>
          <ac:spMkLst>
            <pc:docMk/>
            <pc:sldMk cId="3028461991" sldId="259"/>
            <ac:spMk id="12" creationId="{61558CFC-0CAB-425E-8C5C-D1F851069107}"/>
          </ac:spMkLst>
        </pc:spChg>
        <pc:picChg chg="add mod">
          <ac:chgData name="Kim Latimer (1808515)" userId="ae01b5eb-1153-471e-97fa-aa5d7490bb12" providerId="ADAL" clId="{CEBAC4E5-7FB1-41D3-BFF7-ADCF97BF7B27}" dt="2020-03-02T12:22:52.916" v="1246" actId="1076"/>
          <ac:picMkLst>
            <pc:docMk/>
            <pc:sldMk cId="3028461991" sldId="259"/>
            <ac:picMk id="5" creationId="{1BD1FB82-3FF3-44DF-B8A5-B28012659FB8}"/>
          </ac:picMkLst>
        </pc:picChg>
        <pc:picChg chg="add mod">
          <ac:chgData name="Kim Latimer (1808515)" userId="ae01b5eb-1153-471e-97fa-aa5d7490bb12" providerId="ADAL" clId="{CEBAC4E5-7FB1-41D3-BFF7-ADCF97BF7B27}" dt="2020-03-02T12:23:41.819" v="1253" actId="1076"/>
          <ac:picMkLst>
            <pc:docMk/>
            <pc:sldMk cId="3028461991" sldId="259"/>
            <ac:picMk id="7" creationId="{B83F7295-A668-41E6-9E08-1617B67707AF}"/>
          </ac:picMkLst>
        </pc:picChg>
        <pc:picChg chg="add mod">
          <ac:chgData name="Kim Latimer (1808515)" userId="ae01b5eb-1153-471e-97fa-aa5d7490bb12" providerId="ADAL" clId="{CEBAC4E5-7FB1-41D3-BFF7-ADCF97BF7B27}" dt="2020-03-02T12:24:01.292" v="1256" actId="1076"/>
          <ac:picMkLst>
            <pc:docMk/>
            <pc:sldMk cId="3028461991" sldId="259"/>
            <ac:picMk id="9" creationId="{40D981DF-3A51-4977-B7DE-D219D3D01641}"/>
          </ac:picMkLst>
        </pc:picChg>
        <pc:picChg chg="add mod">
          <ac:chgData name="Kim Latimer (1808515)" userId="ae01b5eb-1153-471e-97fa-aa5d7490bb12" providerId="ADAL" clId="{CEBAC4E5-7FB1-41D3-BFF7-ADCF97BF7B27}" dt="2020-03-02T12:25:02.270" v="1263" actId="1076"/>
          <ac:picMkLst>
            <pc:docMk/>
            <pc:sldMk cId="3028461991" sldId="259"/>
            <ac:picMk id="11" creationId="{7B1AF81C-50FB-47AA-AF97-216B36B38B93}"/>
          </ac:picMkLst>
        </pc:picChg>
      </pc:sldChg>
      <pc:sldChg chg="addSp delSp modSp mod setBg delAnim modAnim modNotesTx">
        <pc:chgData name="Kim Latimer (1808515)" userId="ae01b5eb-1153-471e-97fa-aa5d7490bb12" providerId="ADAL" clId="{CEBAC4E5-7FB1-41D3-BFF7-ADCF97BF7B27}" dt="2020-03-09T11:58:19.162" v="2263" actId="20577"/>
        <pc:sldMkLst>
          <pc:docMk/>
          <pc:sldMk cId="598312750" sldId="260"/>
        </pc:sldMkLst>
        <pc:spChg chg="mod">
          <ac:chgData name="Kim Latimer (1808515)" userId="ae01b5eb-1153-471e-97fa-aa5d7490bb12" providerId="ADAL" clId="{CEBAC4E5-7FB1-41D3-BFF7-ADCF97BF7B27}" dt="2020-03-09T11:04:10.426" v="1662" actId="20577"/>
          <ac:spMkLst>
            <pc:docMk/>
            <pc:sldMk cId="598312750" sldId="260"/>
            <ac:spMk id="2" creationId="{9ADB08DE-019D-4270-8790-D0F8DFF90833}"/>
          </ac:spMkLst>
        </pc:spChg>
        <pc:spChg chg="add del">
          <ac:chgData name="Kim Latimer (1808515)" userId="ae01b5eb-1153-471e-97fa-aa5d7490bb12" providerId="ADAL" clId="{CEBAC4E5-7FB1-41D3-BFF7-ADCF97BF7B27}" dt="2020-03-09T10:38:23.188" v="1419" actId="931"/>
          <ac:spMkLst>
            <pc:docMk/>
            <pc:sldMk cId="598312750" sldId="260"/>
            <ac:spMk id="3" creationId="{428F7121-7EC3-45BB-ACEE-1944E9D9CC0F}"/>
          </ac:spMkLst>
        </pc:spChg>
        <pc:spChg chg="add mod">
          <ac:chgData name="Kim Latimer (1808515)" userId="ae01b5eb-1153-471e-97fa-aa5d7490bb12" providerId="ADAL" clId="{CEBAC4E5-7FB1-41D3-BFF7-ADCF97BF7B27}" dt="2020-03-09T10:53:23.517" v="1461" actId="14100"/>
          <ac:spMkLst>
            <pc:docMk/>
            <pc:sldMk cId="598312750" sldId="260"/>
            <ac:spMk id="5" creationId="{EAC7B9BC-7FFD-4A80-820B-2C24F135023A}"/>
          </ac:spMkLst>
        </pc:spChg>
        <pc:spChg chg="add mod">
          <ac:chgData name="Kim Latimer (1808515)" userId="ae01b5eb-1153-471e-97fa-aa5d7490bb12" providerId="ADAL" clId="{CEBAC4E5-7FB1-41D3-BFF7-ADCF97BF7B27}" dt="2020-03-09T11:05:10.485" v="1663" actId="1076"/>
          <ac:spMkLst>
            <pc:docMk/>
            <pc:sldMk cId="598312750" sldId="260"/>
            <ac:spMk id="7" creationId="{B5C45860-DFD3-4433-B26E-030AFBFB66F7}"/>
          </ac:spMkLst>
        </pc:spChg>
        <pc:spChg chg="add del mod">
          <ac:chgData name="Kim Latimer (1808515)" userId="ae01b5eb-1153-471e-97fa-aa5d7490bb12" providerId="ADAL" clId="{CEBAC4E5-7FB1-41D3-BFF7-ADCF97BF7B27}" dt="2020-03-09T11:46:05.009" v="2033" actId="478"/>
          <ac:spMkLst>
            <pc:docMk/>
            <pc:sldMk cId="598312750" sldId="260"/>
            <ac:spMk id="10" creationId="{6EFD9F61-592E-4EEE-9CA4-0A4C1396BFE3}"/>
          </ac:spMkLst>
        </pc:spChg>
        <pc:spChg chg="add mod">
          <ac:chgData name="Kim Latimer (1808515)" userId="ae01b5eb-1153-471e-97fa-aa5d7490bb12" providerId="ADAL" clId="{CEBAC4E5-7FB1-41D3-BFF7-ADCF97BF7B27}" dt="2020-03-09T11:05:17.219" v="1664" actId="1076"/>
          <ac:spMkLst>
            <pc:docMk/>
            <pc:sldMk cId="598312750" sldId="260"/>
            <ac:spMk id="11" creationId="{56B1D8CA-E217-431D-8295-14C8DC5B4216}"/>
          </ac:spMkLst>
        </pc:spChg>
        <pc:spChg chg="add mod">
          <ac:chgData name="Kim Latimer (1808515)" userId="ae01b5eb-1153-471e-97fa-aa5d7490bb12" providerId="ADAL" clId="{CEBAC4E5-7FB1-41D3-BFF7-ADCF97BF7B27}" dt="2020-03-09T11:05:26.041" v="1666" actId="1076"/>
          <ac:spMkLst>
            <pc:docMk/>
            <pc:sldMk cId="598312750" sldId="260"/>
            <ac:spMk id="12" creationId="{C8B34B54-2009-4284-933E-12FECD7B39DA}"/>
          </ac:spMkLst>
        </pc:spChg>
        <pc:spChg chg="add mod">
          <ac:chgData name="Kim Latimer (1808515)" userId="ae01b5eb-1153-471e-97fa-aa5d7490bb12" providerId="ADAL" clId="{CEBAC4E5-7FB1-41D3-BFF7-ADCF97BF7B27}" dt="2020-03-09T11:05:21.037" v="1665" actId="1076"/>
          <ac:spMkLst>
            <pc:docMk/>
            <pc:sldMk cId="598312750" sldId="260"/>
            <ac:spMk id="13" creationId="{F5000639-1FE2-44A7-8E9A-267136768E68}"/>
          </ac:spMkLst>
        </pc:spChg>
        <pc:spChg chg="add mod">
          <ac:chgData name="Kim Latimer (1808515)" userId="ae01b5eb-1153-471e-97fa-aa5d7490bb12" providerId="ADAL" clId="{CEBAC4E5-7FB1-41D3-BFF7-ADCF97BF7B27}" dt="2020-03-09T11:46:58.723" v="2055" actId="14100"/>
          <ac:spMkLst>
            <pc:docMk/>
            <pc:sldMk cId="598312750" sldId="260"/>
            <ac:spMk id="16" creationId="{2B7ADAC2-8CF6-4586-9AB3-FF542A56A5EB}"/>
          </ac:spMkLst>
        </pc:spChg>
        <pc:spChg chg="add del">
          <ac:chgData name="Kim Latimer (1808515)" userId="ae01b5eb-1153-471e-97fa-aa5d7490bb12" providerId="ADAL" clId="{CEBAC4E5-7FB1-41D3-BFF7-ADCF97BF7B27}" dt="2020-03-09T10:32:56.670" v="1417" actId="26606"/>
          <ac:spMkLst>
            <pc:docMk/>
            <pc:sldMk cId="598312750" sldId="260"/>
            <ac:spMk id="1030" creationId="{C181C568-03BC-4436-B984-6E9E726CE873}"/>
          </ac:spMkLst>
        </pc:spChg>
        <pc:graphicFrameChg chg="add del mod modGraphic">
          <ac:chgData name="Kim Latimer (1808515)" userId="ae01b5eb-1153-471e-97fa-aa5d7490bb12" providerId="ADAL" clId="{CEBAC4E5-7FB1-41D3-BFF7-ADCF97BF7B27}" dt="2020-03-09T11:45:45.642" v="2032" actId="478"/>
          <ac:graphicFrameMkLst>
            <pc:docMk/>
            <pc:sldMk cId="598312750" sldId="260"/>
            <ac:graphicFrameMk id="4" creationId="{0C475406-B616-4E0C-ADDC-B19FE16B1DBE}"/>
          </ac:graphicFrameMkLst>
        </pc:graphicFrameChg>
        <pc:graphicFrameChg chg="add del mod">
          <ac:chgData name="Kim Latimer (1808515)" userId="ae01b5eb-1153-471e-97fa-aa5d7490bb12" providerId="ADAL" clId="{CEBAC4E5-7FB1-41D3-BFF7-ADCF97BF7B27}" dt="2020-03-09T10:52:33.573" v="1454" actId="1032"/>
          <ac:graphicFrameMkLst>
            <pc:docMk/>
            <pc:sldMk cId="598312750" sldId="260"/>
            <ac:graphicFrameMk id="6" creationId="{386B4E3A-979B-4E34-B8E4-ED07F285AD71}"/>
          </ac:graphicFrameMkLst>
        </pc:graphicFrameChg>
        <pc:graphicFrameChg chg="add del mod">
          <ac:chgData name="Kim Latimer (1808515)" userId="ae01b5eb-1153-471e-97fa-aa5d7490bb12" providerId="ADAL" clId="{CEBAC4E5-7FB1-41D3-BFF7-ADCF97BF7B27}" dt="2020-03-09T10:55:25.576" v="1471"/>
          <ac:graphicFrameMkLst>
            <pc:docMk/>
            <pc:sldMk cId="598312750" sldId="260"/>
            <ac:graphicFrameMk id="9" creationId="{B2536A47-7932-4069-B6F0-2C2D9FB8DA00}"/>
          </ac:graphicFrameMkLst>
        </pc:graphicFrameChg>
        <pc:picChg chg="add del mod">
          <ac:chgData name="Kim Latimer (1808515)" userId="ae01b5eb-1153-471e-97fa-aa5d7490bb12" providerId="ADAL" clId="{CEBAC4E5-7FB1-41D3-BFF7-ADCF97BF7B27}" dt="2020-03-09T10:32:57.863" v="1418"/>
          <ac:picMkLst>
            <pc:docMk/>
            <pc:sldMk cId="598312750" sldId="260"/>
            <ac:picMk id="1026" creationId="{2B2FF7CA-56D8-4633-84E8-E30C33E4F099}"/>
          </ac:picMkLst>
        </pc:picChg>
      </pc:sldChg>
      <pc:sldChg chg="addSp delSp modSp modAnim modNotesTx">
        <pc:chgData name="Kim Latimer (1808515)" userId="ae01b5eb-1153-471e-97fa-aa5d7490bb12" providerId="ADAL" clId="{CEBAC4E5-7FB1-41D3-BFF7-ADCF97BF7B27}" dt="2020-03-09T11:57:39.136" v="2240" actId="20577"/>
        <pc:sldMkLst>
          <pc:docMk/>
          <pc:sldMk cId="494374687" sldId="261"/>
        </pc:sldMkLst>
        <pc:spChg chg="mod">
          <ac:chgData name="Kim Latimer (1808515)" userId="ae01b5eb-1153-471e-97fa-aa5d7490bb12" providerId="ADAL" clId="{CEBAC4E5-7FB1-41D3-BFF7-ADCF97BF7B27}" dt="2020-03-09T11:44:25.657" v="2025" actId="20577"/>
          <ac:spMkLst>
            <pc:docMk/>
            <pc:sldMk cId="494374687" sldId="261"/>
            <ac:spMk id="2" creationId="{9ADB08DE-019D-4270-8790-D0F8DFF90833}"/>
          </ac:spMkLst>
        </pc:spChg>
        <pc:spChg chg="del">
          <ac:chgData name="Kim Latimer (1808515)" userId="ae01b5eb-1153-471e-97fa-aa5d7490bb12" providerId="ADAL" clId="{CEBAC4E5-7FB1-41D3-BFF7-ADCF97BF7B27}" dt="2020-03-09T11:36:18.853" v="1869" actId="1032"/>
          <ac:spMkLst>
            <pc:docMk/>
            <pc:sldMk cId="494374687" sldId="261"/>
            <ac:spMk id="3" creationId="{428F7121-7EC3-45BB-ACEE-1944E9D9CC0F}"/>
          </ac:spMkLst>
        </pc:spChg>
        <pc:graphicFrameChg chg="add mod">
          <ac:chgData name="Kim Latimer (1808515)" userId="ae01b5eb-1153-471e-97fa-aa5d7490bb12" providerId="ADAL" clId="{CEBAC4E5-7FB1-41D3-BFF7-ADCF97BF7B27}" dt="2020-03-09T11:41:25.172" v="1987" actId="20577"/>
          <ac:graphicFrameMkLst>
            <pc:docMk/>
            <pc:sldMk cId="494374687" sldId="261"/>
            <ac:graphicFrameMk id="4" creationId="{038231A1-4612-4765-B87F-CA9403E40250}"/>
          </ac:graphicFrameMkLst>
        </pc:graphicFrameChg>
      </pc:sldChg>
      <pc:sldChg chg="modNotesTx">
        <pc:chgData name="Kim Latimer (1808515)" userId="ae01b5eb-1153-471e-97fa-aa5d7490bb12" providerId="ADAL" clId="{CEBAC4E5-7FB1-41D3-BFF7-ADCF97BF7B27}" dt="2020-03-09T12:00:58.789" v="2399" actId="20577"/>
        <pc:sldMkLst>
          <pc:docMk/>
          <pc:sldMk cId="1181663392" sldId="262"/>
        </pc:sldMkLst>
      </pc:sldChg>
      <pc:sldChg chg="addSp delSp modSp delAnim modAnim modNotesTx">
        <pc:chgData name="Kim Latimer (1808515)" userId="ae01b5eb-1153-471e-97fa-aa5d7490bb12" providerId="ADAL" clId="{CEBAC4E5-7FB1-41D3-BFF7-ADCF97BF7B27}" dt="2020-03-09T12:01:10.162" v="2419" actId="20577"/>
        <pc:sldMkLst>
          <pc:docMk/>
          <pc:sldMk cId="2014566855" sldId="263"/>
        </pc:sldMkLst>
        <pc:spChg chg="mod">
          <ac:chgData name="Kim Latimer (1808515)" userId="ae01b5eb-1153-471e-97fa-aa5d7490bb12" providerId="ADAL" clId="{CEBAC4E5-7FB1-41D3-BFF7-ADCF97BF7B27}" dt="2020-03-09T11:34:22.207" v="1868" actId="20577"/>
          <ac:spMkLst>
            <pc:docMk/>
            <pc:sldMk cId="2014566855" sldId="263"/>
            <ac:spMk id="2" creationId="{9ADB08DE-019D-4270-8790-D0F8DFF90833}"/>
          </ac:spMkLst>
        </pc:spChg>
        <pc:spChg chg="add del mod">
          <ac:chgData name="Kim Latimer (1808515)" userId="ae01b5eb-1153-471e-97fa-aa5d7490bb12" providerId="ADAL" clId="{CEBAC4E5-7FB1-41D3-BFF7-ADCF97BF7B27}" dt="2020-03-09T11:30:45.510" v="1789" actId="1032"/>
          <ac:spMkLst>
            <pc:docMk/>
            <pc:sldMk cId="2014566855" sldId="263"/>
            <ac:spMk id="6" creationId="{569235A2-208E-42CD-85D5-F724D0426ECC}"/>
          </ac:spMkLst>
        </pc:spChg>
        <pc:graphicFrameChg chg="mod">
          <ac:chgData name="Kim Latimer (1808515)" userId="ae01b5eb-1153-471e-97fa-aa5d7490bb12" providerId="ADAL" clId="{CEBAC4E5-7FB1-41D3-BFF7-ADCF97BF7B27}" dt="2020-03-09T11:29:07.776" v="1715" actId="478"/>
          <ac:graphicFrameMkLst>
            <pc:docMk/>
            <pc:sldMk cId="2014566855" sldId="263"/>
            <ac:graphicFrameMk id="3" creationId="{F2362E9B-5EB9-495D-8BB5-E9452A121765}"/>
          </ac:graphicFrameMkLst>
        </pc:graphicFrameChg>
        <pc:graphicFrameChg chg="add mod">
          <ac:chgData name="Kim Latimer (1808515)" userId="ae01b5eb-1153-471e-97fa-aa5d7490bb12" providerId="ADAL" clId="{CEBAC4E5-7FB1-41D3-BFF7-ADCF97BF7B27}" dt="2020-03-09T11:33:50.073" v="1861" actId="20577"/>
          <ac:graphicFrameMkLst>
            <pc:docMk/>
            <pc:sldMk cId="2014566855" sldId="263"/>
            <ac:graphicFrameMk id="7" creationId="{EAFBC5C0-6444-4909-BB83-293281079C45}"/>
          </ac:graphicFrameMkLst>
        </pc:graphicFrameChg>
        <pc:picChg chg="del mod">
          <ac:chgData name="Kim Latimer (1808515)" userId="ae01b5eb-1153-471e-97fa-aa5d7490bb12" providerId="ADAL" clId="{CEBAC4E5-7FB1-41D3-BFF7-ADCF97BF7B27}" dt="2020-03-09T11:29:14.079" v="1716" actId="478"/>
          <ac:picMkLst>
            <pc:docMk/>
            <pc:sldMk cId="2014566855" sldId="263"/>
            <ac:picMk id="4" creationId="{00E6A2F1-1FED-47EA-8DAB-FAA91C538AA8}"/>
          </ac:picMkLst>
        </pc:picChg>
      </pc:sldChg>
      <pc:sldChg chg="addSp delSp modSp modAnim modNotesTx">
        <pc:chgData name="Kim Latimer (1808515)" userId="ae01b5eb-1153-471e-97fa-aa5d7490bb12" providerId="ADAL" clId="{CEBAC4E5-7FB1-41D3-BFF7-ADCF97BF7B27}" dt="2020-03-09T12:54:02.075" v="2934" actId="20577"/>
        <pc:sldMkLst>
          <pc:docMk/>
          <pc:sldMk cId="4213390602" sldId="264"/>
        </pc:sldMkLst>
        <pc:spChg chg="mod">
          <ac:chgData name="Kim Latimer (1808515)" userId="ae01b5eb-1153-471e-97fa-aa5d7490bb12" providerId="ADAL" clId="{CEBAC4E5-7FB1-41D3-BFF7-ADCF97BF7B27}" dt="2020-03-09T12:01:29.621" v="2423" actId="20577"/>
          <ac:spMkLst>
            <pc:docMk/>
            <pc:sldMk cId="4213390602" sldId="264"/>
            <ac:spMk id="2" creationId="{9ADB08DE-019D-4270-8790-D0F8DFF90833}"/>
          </ac:spMkLst>
        </pc:spChg>
        <pc:spChg chg="del">
          <ac:chgData name="Kim Latimer (1808515)" userId="ae01b5eb-1153-471e-97fa-aa5d7490bb12" providerId="ADAL" clId="{CEBAC4E5-7FB1-41D3-BFF7-ADCF97BF7B27}" dt="2020-02-26T17:00:25.291" v="127" actId="478"/>
          <ac:spMkLst>
            <pc:docMk/>
            <pc:sldMk cId="4213390602" sldId="264"/>
            <ac:spMk id="3" creationId="{428F7121-7EC3-45BB-ACEE-1944E9D9CC0F}"/>
          </ac:spMkLst>
        </pc:spChg>
        <pc:spChg chg="add mod">
          <ac:chgData name="Kim Latimer (1808515)" userId="ae01b5eb-1153-471e-97fa-aa5d7490bb12" providerId="ADAL" clId="{CEBAC4E5-7FB1-41D3-BFF7-ADCF97BF7B27}" dt="2020-03-09T12:01:37.891" v="2425" actId="14100"/>
          <ac:spMkLst>
            <pc:docMk/>
            <pc:sldMk cId="4213390602" sldId="264"/>
            <ac:spMk id="3" creationId="{AA50DB74-2660-4139-BB25-60AB69714E9B}"/>
          </ac:spMkLst>
        </pc:spChg>
        <pc:spChg chg="add mod">
          <ac:chgData name="Kim Latimer (1808515)" userId="ae01b5eb-1153-471e-97fa-aa5d7490bb12" providerId="ADAL" clId="{CEBAC4E5-7FB1-41D3-BFF7-ADCF97BF7B27}" dt="2020-03-09T11:55:59.984" v="2172"/>
          <ac:spMkLst>
            <pc:docMk/>
            <pc:sldMk cId="4213390602" sldId="264"/>
            <ac:spMk id="4" creationId="{86E834AE-DE9A-4804-9C7C-2AD153A68E43}"/>
          </ac:spMkLst>
        </pc:spChg>
        <pc:spChg chg="add mod">
          <ac:chgData name="Kim Latimer (1808515)" userId="ae01b5eb-1153-471e-97fa-aa5d7490bb12" providerId="ADAL" clId="{CEBAC4E5-7FB1-41D3-BFF7-ADCF97BF7B27}" dt="2020-03-09T12:37:34.460" v="2736" actId="1076"/>
          <ac:spMkLst>
            <pc:docMk/>
            <pc:sldMk cId="4213390602" sldId="264"/>
            <ac:spMk id="5" creationId="{686C6BC1-1E45-48E4-A2F8-26E7BF407514}"/>
          </ac:spMkLst>
        </pc:spChg>
        <pc:spChg chg="add del mod">
          <ac:chgData name="Kim Latimer (1808515)" userId="ae01b5eb-1153-471e-97fa-aa5d7490bb12" providerId="ADAL" clId="{CEBAC4E5-7FB1-41D3-BFF7-ADCF97BF7B27}" dt="2020-02-26T17:11:25.587" v="163"/>
          <ac:spMkLst>
            <pc:docMk/>
            <pc:sldMk cId="4213390602" sldId="264"/>
            <ac:spMk id="7" creationId="{126E6FD3-1568-4DD7-BE92-C490437E16F1}"/>
          </ac:spMkLst>
        </pc:spChg>
        <pc:cxnChg chg="add del mod">
          <ac:chgData name="Kim Latimer (1808515)" userId="ae01b5eb-1153-471e-97fa-aa5d7490bb12" providerId="ADAL" clId="{CEBAC4E5-7FB1-41D3-BFF7-ADCF97BF7B27}" dt="2020-03-09T11:28:00.552" v="1710"/>
          <ac:cxnSpMkLst>
            <pc:docMk/>
            <pc:sldMk cId="4213390602" sldId="264"/>
            <ac:cxnSpMk id="6" creationId="{2DC3FE64-335F-4C83-958B-FE0CB847D1AB}"/>
          </ac:cxnSpMkLst>
        </pc:cxnChg>
      </pc:sldChg>
      <pc:sldChg chg="addSp modSp mod setBg modNotesTx">
        <pc:chgData name="Kim Latimer (1808515)" userId="ae01b5eb-1153-471e-97fa-aa5d7490bb12" providerId="ADAL" clId="{CEBAC4E5-7FB1-41D3-BFF7-ADCF97BF7B27}" dt="2020-03-09T12:53:48.672" v="2922" actId="20577"/>
        <pc:sldMkLst>
          <pc:docMk/>
          <pc:sldMk cId="2657176618" sldId="265"/>
        </pc:sldMkLst>
        <pc:spChg chg="mod">
          <ac:chgData name="Kim Latimer (1808515)" userId="ae01b5eb-1153-471e-97fa-aa5d7490bb12" providerId="ADAL" clId="{CEBAC4E5-7FB1-41D3-BFF7-ADCF97BF7B27}" dt="2020-03-09T12:48:17.950" v="2779" actId="20577"/>
          <ac:spMkLst>
            <pc:docMk/>
            <pc:sldMk cId="2657176618" sldId="265"/>
            <ac:spMk id="2" creationId="{9ADB08DE-019D-4270-8790-D0F8DFF90833}"/>
          </ac:spMkLst>
        </pc:spChg>
        <pc:spChg chg="mod">
          <ac:chgData name="Kim Latimer (1808515)" userId="ae01b5eb-1153-471e-97fa-aa5d7490bb12" providerId="ADAL" clId="{CEBAC4E5-7FB1-41D3-BFF7-ADCF97BF7B27}" dt="2020-03-09T12:48:03.409" v="2777" actId="26606"/>
          <ac:spMkLst>
            <pc:docMk/>
            <pc:sldMk cId="2657176618" sldId="265"/>
            <ac:spMk id="3" creationId="{428F7121-7EC3-45BB-ACEE-1944E9D9CC0F}"/>
          </ac:spMkLst>
        </pc:spChg>
        <pc:spChg chg="add mod">
          <ac:chgData name="Kim Latimer (1808515)" userId="ae01b5eb-1153-471e-97fa-aa5d7490bb12" providerId="ADAL" clId="{CEBAC4E5-7FB1-41D3-BFF7-ADCF97BF7B27}" dt="2020-03-09T12:52:49.768" v="2871" actId="207"/>
          <ac:spMkLst>
            <pc:docMk/>
            <pc:sldMk cId="2657176618" sldId="265"/>
            <ac:spMk id="4" creationId="{E98CF0AD-5D86-43F1-90FE-6244C92F2834}"/>
          </ac:spMkLst>
        </pc:spChg>
        <pc:spChg chg="add">
          <ac:chgData name="Kim Latimer (1808515)" userId="ae01b5eb-1153-471e-97fa-aa5d7490bb12" providerId="ADAL" clId="{CEBAC4E5-7FB1-41D3-BFF7-ADCF97BF7B27}" dt="2020-03-09T12:48:03.409" v="2777" actId="26606"/>
          <ac:spMkLst>
            <pc:docMk/>
            <pc:sldMk cId="2657176618" sldId="265"/>
            <ac:spMk id="8" creationId="{29DC5A77-10C9-4ECF-B7EB-8D917F36A9EE}"/>
          </ac:spMkLst>
        </pc:spChg>
        <pc:spChg chg="add">
          <ac:chgData name="Kim Latimer (1808515)" userId="ae01b5eb-1153-471e-97fa-aa5d7490bb12" providerId="ADAL" clId="{CEBAC4E5-7FB1-41D3-BFF7-ADCF97BF7B27}" dt="2020-03-09T12:48:03.409" v="2777" actId="26606"/>
          <ac:spMkLst>
            <pc:docMk/>
            <pc:sldMk cId="2657176618" sldId="265"/>
            <ac:spMk id="10" creationId="{2FFE28B5-FB16-49A9-B851-3C35FAC0CACB}"/>
          </ac:spMkLst>
        </pc:spChg>
        <pc:spChg chg="add mod">
          <ac:chgData name="Kim Latimer (1808515)" userId="ae01b5eb-1153-471e-97fa-aa5d7490bb12" providerId="ADAL" clId="{CEBAC4E5-7FB1-41D3-BFF7-ADCF97BF7B27}" dt="2020-03-09T12:53:20.589" v="2876" actId="1076"/>
          <ac:spMkLst>
            <pc:docMk/>
            <pc:sldMk cId="2657176618" sldId="265"/>
            <ac:spMk id="11" creationId="{84BB7424-AE6D-4275-AFB4-EF6EAA07166E}"/>
          </ac:spMkLst>
        </pc:spChg>
        <pc:spChg chg="add">
          <ac:chgData name="Kim Latimer (1808515)" userId="ae01b5eb-1153-471e-97fa-aa5d7490bb12" providerId="ADAL" clId="{CEBAC4E5-7FB1-41D3-BFF7-ADCF97BF7B27}" dt="2020-03-09T12:48:03.409" v="2777" actId="26606"/>
          <ac:spMkLst>
            <pc:docMk/>
            <pc:sldMk cId="2657176618" sldId="265"/>
            <ac:spMk id="12" creationId="{01014442-855A-4E0F-8D09-C314661A48B9}"/>
          </ac:spMkLst>
        </pc:spChg>
        <pc:spChg chg="add mod">
          <ac:chgData name="Kim Latimer (1808515)" userId="ae01b5eb-1153-471e-97fa-aa5d7490bb12" providerId="ADAL" clId="{CEBAC4E5-7FB1-41D3-BFF7-ADCF97BF7B27}" dt="2020-03-09T12:53:13.436" v="2874" actId="1076"/>
          <ac:spMkLst>
            <pc:docMk/>
            <pc:sldMk cId="2657176618" sldId="265"/>
            <ac:spMk id="13" creationId="{7C85CA4C-E7E7-442D-8C4B-2EF0D626FBF0}"/>
          </ac:spMkLst>
        </pc:spChg>
        <pc:spChg chg="add">
          <ac:chgData name="Kim Latimer (1808515)" userId="ae01b5eb-1153-471e-97fa-aa5d7490bb12" providerId="ADAL" clId="{CEBAC4E5-7FB1-41D3-BFF7-ADCF97BF7B27}" dt="2020-03-09T12:48:03.409" v="2777" actId="26606"/>
          <ac:spMkLst>
            <pc:docMk/>
            <pc:sldMk cId="2657176618" sldId="265"/>
            <ac:spMk id="14" creationId="{9B1ABF09-86CF-414E-88A5-2B84CC7232A9}"/>
          </ac:spMkLst>
        </pc:spChg>
        <pc:spChg chg="add mod">
          <ac:chgData name="Kim Latimer (1808515)" userId="ae01b5eb-1153-471e-97fa-aa5d7490bb12" providerId="ADAL" clId="{CEBAC4E5-7FB1-41D3-BFF7-ADCF97BF7B27}" dt="2020-03-09T12:53:38.349" v="2910" actId="20577"/>
          <ac:spMkLst>
            <pc:docMk/>
            <pc:sldMk cId="2657176618" sldId="265"/>
            <ac:spMk id="15" creationId="{68C6D74E-8BAF-476B-AC1F-AB0EE2DB4644}"/>
          </ac:spMkLst>
        </pc:spChg>
        <pc:spChg chg="add">
          <ac:chgData name="Kim Latimer (1808515)" userId="ae01b5eb-1153-471e-97fa-aa5d7490bb12" providerId="ADAL" clId="{CEBAC4E5-7FB1-41D3-BFF7-ADCF97BF7B27}" dt="2020-03-09T12:48:03.409" v="2777" actId="26606"/>
          <ac:spMkLst>
            <pc:docMk/>
            <pc:sldMk cId="2657176618" sldId="265"/>
            <ac:spMk id="16" creationId="{3FE91770-CDBB-4D24-94E5-AD484F36CE87}"/>
          </ac:spMkLst>
        </pc:spChg>
      </pc:sldChg>
      <pc:sldChg chg="add del modNotesTx">
        <pc:chgData name="Kim Latimer (1808515)" userId="ae01b5eb-1153-471e-97fa-aa5d7490bb12" providerId="ADAL" clId="{CEBAC4E5-7FB1-41D3-BFF7-ADCF97BF7B27}" dt="2020-03-09T12:35:34.620" v="2735" actId="2696"/>
        <pc:sldMkLst>
          <pc:docMk/>
          <pc:sldMk cId="997385179" sldId="266"/>
        </pc:sldMkLst>
      </pc:sldChg>
      <pc:sldChg chg="addSp delSp modSp add mod setBg modNotesTx">
        <pc:chgData name="Kim Latimer (1808515)" userId="ae01b5eb-1153-471e-97fa-aa5d7490bb12" providerId="ADAL" clId="{CEBAC4E5-7FB1-41D3-BFF7-ADCF97BF7B27}" dt="2020-03-09T12:57:21.722" v="2988" actId="1076"/>
        <pc:sldMkLst>
          <pc:docMk/>
          <pc:sldMk cId="1586218581" sldId="266"/>
        </pc:sldMkLst>
        <pc:spChg chg="mod">
          <ac:chgData name="Kim Latimer (1808515)" userId="ae01b5eb-1153-471e-97fa-aa5d7490bb12" providerId="ADAL" clId="{CEBAC4E5-7FB1-41D3-BFF7-ADCF97BF7B27}" dt="2020-03-09T12:55:09.788" v="2962" actId="26606"/>
          <ac:spMkLst>
            <pc:docMk/>
            <pc:sldMk cId="1586218581" sldId="266"/>
            <ac:spMk id="2" creationId="{708473F9-E471-4233-BAD8-9ABD1AABF98B}"/>
          </ac:spMkLst>
        </pc:spChg>
        <pc:spChg chg="del">
          <ac:chgData name="Kim Latimer (1808515)" userId="ae01b5eb-1153-471e-97fa-aa5d7490bb12" providerId="ADAL" clId="{CEBAC4E5-7FB1-41D3-BFF7-ADCF97BF7B27}" dt="2020-03-09T12:55:02.396" v="2961" actId="931"/>
          <ac:spMkLst>
            <pc:docMk/>
            <pc:sldMk cId="1586218581" sldId="266"/>
            <ac:spMk id="3" creationId="{3332C3AF-F26C-4AE1-A4AA-CBF2C8D7FB03}"/>
          </ac:spMkLst>
        </pc:spChg>
        <pc:spChg chg="add">
          <ac:chgData name="Kim Latimer (1808515)" userId="ae01b5eb-1153-471e-97fa-aa5d7490bb12" providerId="ADAL" clId="{CEBAC4E5-7FB1-41D3-BFF7-ADCF97BF7B27}" dt="2020-03-09T12:55:09.788" v="2962" actId="26606"/>
          <ac:spMkLst>
            <pc:docMk/>
            <pc:sldMk cId="1586218581" sldId="266"/>
            <ac:spMk id="10" creationId="{DB8424AB-D56B-4256-866A-5B54DE93C20F}"/>
          </ac:spMkLst>
        </pc:spChg>
        <pc:spChg chg="add">
          <ac:chgData name="Kim Latimer (1808515)" userId="ae01b5eb-1153-471e-97fa-aa5d7490bb12" providerId="ADAL" clId="{CEBAC4E5-7FB1-41D3-BFF7-ADCF97BF7B27}" dt="2020-03-09T12:55:09.788" v="2962" actId="26606"/>
          <ac:spMkLst>
            <pc:docMk/>
            <pc:sldMk cId="1586218581" sldId="266"/>
            <ac:spMk id="12" creationId="{FC999C28-AD33-4EB7-A5F1-C06D10A5FDF7}"/>
          </ac:spMkLst>
        </pc:spChg>
        <pc:spChg chg="add">
          <ac:chgData name="Kim Latimer (1808515)" userId="ae01b5eb-1153-471e-97fa-aa5d7490bb12" providerId="ADAL" clId="{CEBAC4E5-7FB1-41D3-BFF7-ADCF97BF7B27}" dt="2020-03-09T12:55:09.788" v="2962" actId="26606"/>
          <ac:spMkLst>
            <pc:docMk/>
            <pc:sldMk cId="1586218581" sldId="266"/>
            <ac:spMk id="14" creationId="{0864E5C9-52C9-4572-AC75-548B9B9C2648}"/>
          </ac:spMkLst>
        </pc:spChg>
        <pc:spChg chg="add">
          <ac:chgData name="Kim Latimer (1808515)" userId="ae01b5eb-1153-471e-97fa-aa5d7490bb12" providerId="ADAL" clId="{CEBAC4E5-7FB1-41D3-BFF7-ADCF97BF7B27}" dt="2020-03-09T12:55:09.788" v="2962" actId="26606"/>
          <ac:spMkLst>
            <pc:docMk/>
            <pc:sldMk cId="1586218581" sldId="266"/>
            <ac:spMk id="16" creationId="{45CC6500-4DBD-4C34-BC14-2387FB483BEB}"/>
          </ac:spMkLst>
        </pc:spChg>
        <pc:spChg chg="add">
          <ac:chgData name="Kim Latimer (1808515)" userId="ae01b5eb-1153-471e-97fa-aa5d7490bb12" providerId="ADAL" clId="{CEBAC4E5-7FB1-41D3-BFF7-ADCF97BF7B27}" dt="2020-03-09T12:55:09.788" v="2962" actId="26606"/>
          <ac:spMkLst>
            <pc:docMk/>
            <pc:sldMk cId="1586218581" sldId="266"/>
            <ac:spMk id="18" creationId="{4E34A3B6-BAD2-4156-BDC6-4736248BFDE0}"/>
          </ac:spMkLst>
        </pc:spChg>
        <pc:picChg chg="add mod">
          <ac:chgData name="Kim Latimer (1808515)" userId="ae01b5eb-1153-471e-97fa-aa5d7490bb12" providerId="ADAL" clId="{CEBAC4E5-7FB1-41D3-BFF7-ADCF97BF7B27}" dt="2020-03-09T12:55:59.460" v="2978" actId="1076"/>
          <ac:picMkLst>
            <pc:docMk/>
            <pc:sldMk cId="1586218581" sldId="266"/>
            <ac:picMk id="5" creationId="{80E2B0CC-30CE-4F61-B877-41308F465417}"/>
          </ac:picMkLst>
        </pc:picChg>
        <pc:picChg chg="add mod">
          <ac:chgData name="Kim Latimer (1808515)" userId="ae01b5eb-1153-471e-97fa-aa5d7490bb12" providerId="ADAL" clId="{CEBAC4E5-7FB1-41D3-BFF7-ADCF97BF7B27}" dt="2020-03-09T12:56:49.533" v="2983" actId="1076"/>
          <ac:picMkLst>
            <pc:docMk/>
            <pc:sldMk cId="1586218581" sldId="266"/>
            <ac:picMk id="7" creationId="{9FB46EE2-E2AF-4708-BC0A-9012AEFF8737}"/>
          </ac:picMkLst>
        </pc:picChg>
        <pc:picChg chg="add mod">
          <ac:chgData name="Kim Latimer (1808515)" userId="ae01b5eb-1153-471e-97fa-aa5d7490bb12" providerId="ADAL" clId="{CEBAC4E5-7FB1-41D3-BFF7-ADCF97BF7B27}" dt="2020-03-09T12:57:10.615" v="2985" actId="1076"/>
          <ac:picMkLst>
            <pc:docMk/>
            <pc:sldMk cId="1586218581" sldId="266"/>
            <ac:picMk id="13" creationId="{B51A6A2F-4B8B-4929-8932-A31F2B1780FD}"/>
          </ac:picMkLst>
        </pc:picChg>
        <pc:picChg chg="add mod">
          <ac:chgData name="Kim Latimer (1808515)" userId="ae01b5eb-1153-471e-97fa-aa5d7490bb12" providerId="ADAL" clId="{CEBAC4E5-7FB1-41D3-BFF7-ADCF97BF7B27}" dt="2020-03-09T12:57:21.722" v="2988" actId="1076"/>
          <ac:picMkLst>
            <pc:docMk/>
            <pc:sldMk cId="1586218581" sldId="266"/>
            <ac:picMk id="15" creationId="{D7F8687A-DE4D-4418-BE5F-34E5C3E0D113}"/>
          </ac:picMkLst>
        </pc:picChg>
      </pc:sldChg>
      <pc:sldChg chg="addSp delSp modSp add mod setBg modNotesTx">
        <pc:chgData name="Kim Latimer (1808515)" userId="ae01b5eb-1153-471e-97fa-aa5d7490bb12" providerId="ADAL" clId="{CEBAC4E5-7FB1-41D3-BFF7-ADCF97BF7B27}" dt="2020-03-09T12:57:34.136" v="3002" actId="20577"/>
        <pc:sldMkLst>
          <pc:docMk/>
          <pc:sldMk cId="3810295381" sldId="267"/>
        </pc:sldMkLst>
        <pc:spChg chg="mod">
          <ac:chgData name="Kim Latimer (1808515)" userId="ae01b5eb-1153-471e-97fa-aa5d7490bb12" providerId="ADAL" clId="{CEBAC4E5-7FB1-41D3-BFF7-ADCF97BF7B27}" dt="2020-03-09T12:45:43.028" v="2758" actId="26606"/>
          <ac:spMkLst>
            <pc:docMk/>
            <pc:sldMk cId="3810295381" sldId="267"/>
            <ac:spMk id="2" creationId="{76F2A73E-5199-4AF7-B151-BE93E5B07BBE}"/>
          </ac:spMkLst>
        </pc:spChg>
        <pc:spChg chg="add del">
          <ac:chgData name="Kim Latimer (1808515)" userId="ae01b5eb-1153-471e-97fa-aa5d7490bb12" providerId="ADAL" clId="{CEBAC4E5-7FB1-41D3-BFF7-ADCF97BF7B27}" dt="2020-03-09T12:44:24.268" v="2753" actId="478"/>
          <ac:spMkLst>
            <pc:docMk/>
            <pc:sldMk cId="3810295381" sldId="267"/>
            <ac:spMk id="3" creationId="{A742C5B6-D835-4511-8EB7-6BD1CB447922}"/>
          </ac:spMkLst>
        </pc:spChg>
        <pc:spChg chg="add del mod">
          <ac:chgData name="Kim Latimer (1808515)" userId="ae01b5eb-1153-471e-97fa-aa5d7490bb12" providerId="ADAL" clId="{CEBAC4E5-7FB1-41D3-BFF7-ADCF97BF7B27}" dt="2020-03-09T12:45:15.335" v="2756" actId="478"/>
          <ac:spMkLst>
            <pc:docMk/>
            <pc:sldMk cId="3810295381" sldId="267"/>
            <ac:spMk id="5" creationId="{83C78383-C2C5-4577-A9F3-2CA6B0488D1B}"/>
          </ac:spMkLst>
        </pc:spChg>
        <pc:spChg chg="add del">
          <ac:chgData name="Kim Latimer (1808515)" userId="ae01b5eb-1153-471e-97fa-aa5d7490bb12" providerId="ADAL" clId="{CEBAC4E5-7FB1-41D3-BFF7-ADCF97BF7B27}" dt="2020-03-09T12:45:43.028" v="2758" actId="26606"/>
          <ac:spMkLst>
            <pc:docMk/>
            <pc:sldMk cId="3810295381" sldId="267"/>
            <ac:spMk id="7" creationId="{B4B5CC49-6FAE-42FA-99B6-A3FDA8C68848}"/>
          </ac:spMkLst>
        </pc:spChg>
        <pc:spChg chg="add del">
          <ac:chgData name="Kim Latimer (1808515)" userId="ae01b5eb-1153-471e-97fa-aa5d7490bb12" providerId="ADAL" clId="{CEBAC4E5-7FB1-41D3-BFF7-ADCF97BF7B27}" dt="2020-03-09T12:45:43.028" v="2758" actId="26606"/>
          <ac:spMkLst>
            <pc:docMk/>
            <pc:sldMk cId="3810295381" sldId="267"/>
            <ac:spMk id="9" creationId="{E6BC9B4A-2119-4645-B4CA-7817D5FAF4B6}"/>
          </ac:spMkLst>
        </pc:spChg>
        <pc:spChg chg="add del">
          <ac:chgData name="Kim Latimer (1808515)" userId="ae01b5eb-1153-471e-97fa-aa5d7490bb12" providerId="ADAL" clId="{CEBAC4E5-7FB1-41D3-BFF7-ADCF97BF7B27}" dt="2020-03-09T12:45:43.028" v="2758" actId="26606"/>
          <ac:spMkLst>
            <pc:docMk/>
            <pc:sldMk cId="3810295381" sldId="267"/>
            <ac:spMk id="13" creationId="{99A2CD81-3BB6-4ED6-A50F-DC14F37A95CF}"/>
          </ac:spMkLst>
        </pc:spChg>
        <pc:graphicFrameChg chg="add del mod">
          <ac:chgData name="Kim Latimer (1808515)" userId="ae01b5eb-1153-471e-97fa-aa5d7490bb12" providerId="ADAL" clId="{CEBAC4E5-7FB1-41D3-BFF7-ADCF97BF7B27}" dt="2020-03-09T12:39:54.064" v="2752" actId="1032"/>
          <ac:graphicFrameMkLst>
            <pc:docMk/>
            <pc:sldMk cId="3810295381" sldId="267"/>
            <ac:graphicFrameMk id="4" creationId="{D7A0FD6E-F593-4349-BF46-2C705466122D}"/>
          </ac:graphicFrameMkLst>
        </pc:graphicFrameChg>
        <pc:cxnChg chg="add del">
          <ac:chgData name="Kim Latimer (1808515)" userId="ae01b5eb-1153-471e-97fa-aa5d7490bb12" providerId="ADAL" clId="{CEBAC4E5-7FB1-41D3-BFF7-ADCF97BF7B27}" dt="2020-03-09T12:45:43.028" v="2758" actId="26606"/>
          <ac:cxnSpMkLst>
            <pc:docMk/>
            <pc:sldMk cId="3810295381" sldId="267"/>
            <ac:cxnSpMk id="11" creationId="{158D888F-D87A-4C3C-BD82-273E4C8C5E83}"/>
          </ac:cxnSpMkLst>
        </pc:cxnChg>
      </pc:sldChg>
      <pc:sldChg chg="addSp delSp modSp add modNotesTx">
        <pc:chgData name="Kim Latimer (1808515)" userId="ae01b5eb-1153-471e-97fa-aa5d7490bb12" providerId="ADAL" clId="{CEBAC4E5-7FB1-41D3-BFF7-ADCF97BF7B27}" dt="2020-03-09T12:57:40.289" v="3010" actId="20577"/>
        <pc:sldMkLst>
          <pc:docMk/>
          <pc:sldMk cId="1235409354" sldId="268"/>
        </pc:sldMkLst>
        <pc:spChg chg="mod">
          <ac:chgData name="Kim Latimer (1808515)" userId="ae01b5eb-1153-471e-97fa-aa5d7490bb12" providerId="ADAL" clId="{CEBAC4E5-7FB1-41D3-BFF7-ADCF97BF7B27}" dt="2020-03-09T12:46:27.499" v="2768" actId="20577"/>
          <ac:spMkLst>
            <pc:docMk/>
            <pc:sldMk cId="1235409354" sldId="268"/>
            <ac:spMk id="2" creationId="{7AAB6316-464C-4FA4-BBD6-271841E87173}"/>
          </ac:spMkLst>
        </pc:spChg>
        <pc:spChg chg="del">
          <ac:chgData name="Kim Latimer (1808515)" userId="ae01b5eb-1153-471e-97fa-aa5d7490bb12" providerId="ADAL" clId="{CEBAC4E5-7FB1-41D3-BFF7-ADCF97BF7B27}" dt="2020-03-09T12:46:50.825" v="2769" actId="478"/>
          <ac:spMkLst>
            <pc:docMk/>
            <pc:sldMk cId="1235409354" sldId="268"/>
            <ac:spMk id="3" creationId="{AF7FD740-C916-42C1-BC3D-A62EDC7F16AF}"/>
          </ac:spMkLst>
        </pc:spChg>
        <pc:spChg chg="add del mod">
          <ac:chgData name="Kim Latimer (1808515)" userId="ae01b5eb-1153-471e-97fa-aa5d7490bb12" providerId="ADAL" clId="{CEBAC4E5-7FB1-41D3-BFF7-ADCF97BF7B27}" dt="2020-03-09T12:47:05.193" v="2771" actId="478"/>
          <ac:spMkLst>
            <pc:docMk/>
            <pc:sldMk cId="1235409354" sldId="268"/>
            <ac:spMk id="4" creationId="{0C3C7FFD-DDA9-4398-8E8C-51D4CAB2813D}"/>
          </ac:spMkLst>
        </pc:spChg>
      </pc:sldChg>
    </pc:docChg>
  </pc:docChgLst>
  <pc:docChgLst>
    <pc:chgData name="Kim Latimer (1808515)" userId="S::1808515@student.uwtsd.ac.uk::ae01b5eb-1153-471e-97fa-aa5d7490bb12" providerId="AD" clId="Web-{BA37AA3C-188A-4012-9E45-8C79FD9C1FBE}"/>
    <pc:docChg chg="addSld modSld addMainMaster delMainMaster">
      <pc:chgData name="Kim Latimer (1808515)" userId="S::1808515@student.uwtsd.ac.uk::ae01b5eb-1153-471e-97fa-aa5d7490bb12" providerId="AD" clId="Web-{BA37AA3C-188A-4012-9E45-8C79FD9C1FBE}" dt="2020-02-11T17:53:55.650" v="1095"/>
      <pc:docMkLst>
        <pc:docMk/>
      </pc:docMkLst>
      <pc:sldChg chg="modSp mod modClrScheme chgLayout">
        <pc:chgData name="Kim Latimer (1808515)" userId="S::1808515@student.uwtsd.ac.uk::ae01b5eb-1153-471e-97fa-aa5d7490bb12" providerId="AD" clId="Web-{BA37AA3C-188A-4012-9E45-8C79FD9C1FBE}" dt="2020-02-11T17:32:14.347" v="264"/>
        <pc:sldMkLst>
          <pc:docMk/>
          <pc:sldMk cId="2299734367" sldId="256"/>
        </pc:sldMkLst>
        <pc:spChg chg="mod ord">
          <ac:chgData name="Kim Latimer (1808515)" userId="S::1808515@student.uwtsd.ac.uk::ae01b5eb-1153-471e-97fa-aa5d7490bb12" providerId="AD" clId="Web-{BA37AA3C-188A-4012-9E45-8C79FD9C1FBE}" dt="2020-02-11T17:32:14.347" v="264"/>
          <ac:spMkLst>
            <pc:docMk/>
            <pc:sldMk cId="2299734367" sldId="256"/>
            <ac:spMk id="2" creationId="{00000000-0000-0000-0000-000000000000}"/>
          </ac:spMkLst>
        </pc:spChg>
        <pc:spChg chg="mod ord">
          <ac:chgData name="Kim Latimer (1808515)" userId="S::1808515@student.uwtsd.ac.uk::ae01b5eb-1153-471e-97fa-aa5d7490bb12" providerId="AD" clId="Web-{BA37AA3C-188A-4012-9E45-8C79FD9C1FBE}" dt="2020-02-11T17:32:14.347" v="264"/>
          <ac:spMkLst>
            <pc:docMk/>
            <pc:sldMk cId="2299734367" sldId="256"/>
            <ac:spMk id="3" creationId="{00000000-0000-0000-0000-000000000000}"/>
          </ac:spMkLst>
        </pc:spChg>
      </pc:sldChg>
      <pc:sldChg chg="modSp mod modClrScheme chgLayout">
        <pc:chgData name="Kim Latimer (1808515)" userId="S::1808515@student.uwtsd.ac.uk::ae01b5eb-1153-471e-97fa-aa5d7490bb12" providerId="AD" clId="Web-{BA37AA3C-188A-4012-9E45-8C79FD9C1FBE}" dt="2020-02-11T17:32:14.347" v="264"/>
        <pc:sldMkLst>
          <pc:docMk/>
          <pc:sldMk cId="1769332317" sldId="257"/>
        </pc:sldMkLst>
        <pc:spChg chg="mod ord">
          <ac:chgData name="Kim Latimer (1808515)" userId="S::1808515@student.uwtsd.ac.uk::ae01b5eb-1153-471e-97fa-aa5d7490bb12" providerId="AD" clId="Web-{BA37AA3C-188A-4012-9E45-8C79FD9C1FBE}" dt="2020-02-11T17:32:14.347" v="264"/>
          <ac:spMkLst>
            <pc:docMk/>
            <pc:sldMk cId="1769332317" sldId="257"/>
            <ac:spMk id="2" creationId="{47A4702C-B230-4BC8-97C3-1A46315A2F61}"/>
          </ac:spMkLst>
        </pc:spChg>
        <pc:spChg chg="mod ord">
          <ac:chgData name="Kim Latimer (1808515)" userId="S::1808515@student.uwtsd.ac.uk::ae01b5eb-1153-471e-97fa-aa5d7490bb12" providerId="AD" clId="Web-{BA37AA3C-188A-4012-9E45-8C79FD9C1FBE}" dt="2020-02-11T17:32:14.347" v="264"/>
          <ac:spMkLst>
            <pc:docMk/>
            <pc:sldMk cId="1769332317" sldId="257"/>
            <ac:spMk id="3" creationId="{A98CC751-9636-47F0-B6F7-D0D681F22F9A}"/>
          </ac:spMkLst>
        </pc:spChg>
      </pc:sldChg>
      <pc:sldChg chg="modSp new mod modClrScheme chgLayout">
        <pc:chgData name="Kim Latimer (1808515)" userId="S::1808515@student.uwtsd.ac.uk::ae01b5eb-1153-471e-97fa-aa5d7490bb12" providerId="AD" clId="Web-{BA37AA3C-188A-4012-9E45-8C79FD9C1FBE}" dt="2020-02-11T17:32:14.347" v="264"/>
        <pc:sldMkLst>
          <pc:docMk/>
          <pc:sldMk cId="93160222" sldId="258"/>
        </pc:sldMkLst>
        <pc:spChg chg="mod ord">
          <ac:chgData name="Kim Latimer (1808515)" userId="S::1808515@student.uwtsd.ac.uk::ae01b5eb-1153-471e-97fa-aa5d7490bb12" providerId="AD" clId="Web-{BA37AA3C-188A-4012-9E45-8C79FD9C1FBE}" dt="2020-02-11T17:32:14.347" v="264"/>
          <ac:spMkLst>
            <pc:docMk/>
            <pc:sldMk cId="93160222" sldId="258"/>
            <ac:spMk id="2" creationId="{7E96D78A-68F5-43A3-AD94-348C947AFD00}"/>
          </ac:spMkLst>
        </pc:spChg>
        <pc:spChg chg="mod ord">
          <ac:chgData name="Kim Latimer (1808515)" userId="S::1808515@student.uwtsd.ac.uk::ae01b5eb-1153-471e-97fa-aa5d7490bb12" providerId="AD" clId="Web-{BA37AA3C-188A-4012-9E45-8C79FD9C1FBE}" dt="2020-02-11T17:32:14.347" v="264"/>
          <ac:spMkLst>
            <pc:docMk/>
            <pc:sldMk cId="93160222" sldId="258"/>
            <ac:spMk id="3" creationId="{2FA82CB3-08CE-4850-A87B-2C246A8EA881}"/>
          </ac:spMkLst>
        </pc:spChg>
      </pc:sldChg>
      <pc:sldChg chg="modSp new mod modClrScheme chgLayout">
        <pc:chgData name="Kim Latimer (1808515)" userId="S::1808515@student.uwtsd.ac.uk::ae01b5eb-1153-471e-97fa-aa5d7490bb12" providerId="AD" clId="Web-{BA37AA3C-188A-4012-9E45-8C79FD9C1FBE}" dt="2020-02-11T17:32:14.347" v="264"/>
        <pc:sldMkLst>
          <pc:docMk/>
          <pc:sldMk cId="3028461991" sldId="259"/>
        </pc:sldMkLst>
        <pc:spChg chg="mod ord">
          <ac:chgData name="Kim Latimer (1808515)" userId="S::1808515@student.uwtsd.ac.uk::ae01b5eb-1153-471e-97fa-aa5d7490bb12" providerId="AD" clId="Web-{BA37AA3C-188A-4012-9E45-8C79FD9C1FBE}" dt="2020-02-11T17:32:14.347" v="264"/>
          <ac:spMkLst>
            <pc:docMk/>
            <pc:sldMk cId="3028461991" sldId="259"/>
            <ac:spMk id="2" creationId="{9ADB08DE-019D-4270-8790-D0F8DFF90833}"/>
          </ac:spMkLst>
        </pc:spChg>
        <pc:spChg chg="mod ord">
          <ac:chgData name="Kim Latimer (1808515)" userId="S::1808515@student.uwtsd.ac.uk::ae01b5eb-1153-471e-97fa-aa5d7490bb12" providerId="AD" clId="Web-{BA37AA3C-188A-4012-9E45-8C79FD9C1FBE}" dt="2020-02-11T17:32:14.347" v="264"/>
          <ac:spMkLst>
            <pc:docMk/>
            <pc:sldMk cId="3028461991" sldId="259"/>
            <ac:spMk id="3" creationId="{428F7121-7EC3-45BB-ACEE-1944E9D9CC0F}"/>
          </ac:spMkLst>
        </pc:spChg>
      </pc:sldChg>
      <pc:sldChg chg="modSp add mod replId modClrScheme chgLayout">
        <pc:chgData name="Kim Latimer (1808515)" userId="S::1808515@student.uwtsd.ac.uk::ae01b5eb-1153-471e-97fa-aa5d7490bb12" providerId="AD" clId="Web-{BA37AA3C-188A-4012-9E45-8C79FD9C1FBE}" dt="2020-02-11T17:32:14.347" v="264"/>
        <pc:sldMkLst>
          <pc:docMk/>
          <pc:sldMk cId="598312750" sldId="260"/>
        </pc:sldMkLst>
        <pc:spChg chg="mod ord">
          <ac:chgData name="Kim Latimer (1808515)" userId="S::1808515@student.uwtsd.ac.uk::ae01b5eb-1153-471e-97fa-aa5d7490bb12" providerId="AD" clId="Web-{BA37AA3C-188A-4012-9E45-8C79FD9C1FBE}" dt="2020-02-11T17:32:14.347" v="264"/>
          <ac:spMkLst>
            <pc:docMk/>
            <pc:sldMk cId="598312750" sldId="260"/>
            <ac:spMk id="2" creationId="{9ADB08DE-019D-4270-8790-D0F8DFF90833}"/>
          </ac:spMkLst>
        </pc:spChg>
        <pc:spChg chg="mod ord">
          <ac:chgData name="Kim Latimer (1808515)" userId="S::1808515@student.uwtsd.ac.uk::ae01b5eb-1153-471e-97fa-aa5d7490bb12" providerId="AD" clId="Web-{BA37AA3C-188A-4012-9E45-8C79FD9C1FBE}" dt="2020-02-11T17:32:14.347" v="264"/>
          <ac:spMkLst>
            <pc:docMk/>
            <pc:sldMk cId="598312750" sldId="260"/>
            <ac:spMk id="3" creationId="{428F7121-7EC3-45BB-ACEE-1944E9D9CC0F}"/>
          </ac:spMkLst>
        </pc:spChg>
      </pc:sldChg>
      <pc:sldChg chg="modSp add mod replId modClrScheme chgLayout">
        <pc:chgData name="Kim Latimer (1808515)" userId="S::1808515@student.uwtsd.ac.uk::ae01b5eb-1153-471e-97fa-aa5d7490bb12" providerId="AD" clId="Web-{BA37AA3C-188A-4012-9E45-8C79FD9C1FBE}" dt="2020-02-11T17:32:14.347" v="264"/>
        <pc:sldMkLst>
          <pc:docMk/>
          <pc:sldMk cId="494374687" sldId="261"/>
        </pc:sldMkLst>
        <pc:spChg chg="mod ord">
          <ac:chgData name="Kim Latimer (1808515)" userId="S::1808515@student.uwtsd.ac.uk::ae01b5eb-1153-471e-97fa-aa5d7490bb12" providerId="AD" clId="Web-{BA37AA3C-188A-4012-9E45-8C79FD9C1FBE}" dt="2020-02-11T17:32:14.347" v="264"/>
          <ac:spMkLst>
            <pc:docMk/>
            <pc:sldMk cId="494374687" sldId="261"/>
            <ac:spMk id="2" creationId="{9ADB08DE-019D-4270-8790-D0F8DFF90833}"/>
          </ac:spMkLst>
        </pc:spChg>
        <pc:spChg chg="mod ord">
          <ac:chgData name="Kim Latimer (1808515)" userId="S::1808515@student.uwtsd.ac.uk::ae01b5eb-1153-471e-97fa-aa5d7490bb12" providerId="AD" clId="Web-{BA37AA3C-188A-4012-9E45-8C79FD9C1FBE}" dt="2020-02-11T17:32:14.347" v="264"/>
          <ac:spMkLst>
            <pc:docMk/>
            <pc:sldMk cId="494374687" sldId="261"/>
            <ac:spMk id="3" creationId="{428F7121-7EC3-45BB-ACEE-1944E9D9CC0F}"/>
          </ac:spMkLst>
        </pc:spChg>
      </pc:sldChg>
      <pc:sldChg chg="addSp delSp modSp add mod replId setBg modClrScheme setClrOvrMap delDesignElem chgLayout">
        <pc:chgData name="Kim Latimer (1808515)" userId="S::1808515@student.uwtsd.ac.uk::ae01b5eb-1153-471e-97fa-aa5d7490bb12" providerId="AD" clId="Web-{BA37AA3C-188A-4012-9E45-8C79FD9C1FBE}" dt="2020-02-11T17:37:27.083" v="898" actId="20577"/>
        <pc:sldMkLst>
          <pc:docMk/>
          <pc:sldMk cId="1181663392" sldId="262"/>
        </pc:sldMkLst>
        <pc:spChg chg="mod ord">
          <ac:chgData name="Kim Latimer (1808515)" userId="S::1808515@student.uwtsd.ac.uk::ae01b5eb-1153-471e-97fa-aa5d7490bb12" providerId="AD" clId="Web-{BA37AA3C-188A-4012-9E45-8C79FD9C1FBE}" dt="2020-02-11T17:37:27.083" v="898" actId="20577"/>
          <ac:spMkLst>
            <pc:docMk/>
            <pc:sldMk cId="1181663392" sldId="262"/>
            <ac:spMk id="2" creationId="{9ADB08DE-019D-4270-8790-D0F8DFF90833}"/>
          </ac:spMkLst>
        </pc:spChg>
        <pc:spChg chg="del mod ord">
          <ac:chgData name="Kim Latimer (1808515)" userId="S::1808515@student.uwtsd.ac.uk::ae01b5eb-1153-471e-97fa-aa5d7490bb12" providerId="AD" clId="Web-{BA37AA3C-188A-4012-9E45-8C79FD9C1FBE}" dt="2020-02-11T17:23:46.813" v="16"/>
          <ac:spMkLst>
            <pc:docMk/>
            <pc:sldMk cId="1181663392" sldId="262"/>
            <ac:spMk id="3" creationId="{428F7121-7EC3-45BB-ACEE-1944E9D9CC0F}"/>
          </ac:spMkLst>
        </pc:spChg>
        <pc:spChg chg="add del">
          <ac:chgData name="Kim Latimer (1808515)" userId="S::1808515@student.uwtsd.ac.uk::ae01b5eb-1153-471e-97fa-aa5d7490bb12" providerId="AD" clId="Web-{BA37AA3C-188A-4012-9E45-8C79FD9C1FBE}" dt="2020-02-11T17:32:14.347" v="264"/>
          <ac:spMkLst>
            <pc:docMk/>
            <pc:sldMk cId="1181663392" sldId="262"/>
            <ac:spMk id="8" creationId="{74CD14DB-BB81-479F-A1FC-1C75640E9F84}"/>
          </ac:spMkLst>
        </pc:spChg>
        <pc:spChg chg="add del">
          <ac:chgData name="Kim Latimer (1808515)" userId="S::1808515@student.uwtsd.ac.uk::ae01b5eb-1153-471e-97fa-aa5d7490bb12" providerId="AD" clId="Web-{BA37AA3C-188A-4012-9E45-8C79FD9C1FBE}" dt="2020-02-11T17:36:48.645" v="813"/>
          <ac:spMkLst>
            <pc:docMk/>
            <pc:sldMk cId="1181663392" sldId="262"/>
            <ac:spMk id="9" creationId="{17115F77-2FAE-4CA7-9A7F-10D5F2C8F831}"/>
          </ac:spMkLst>
        </pc:spChg>
        <pc:spChg chg="add del">
          <ac:chgData name="Kim Latimer (1808515)" userId="S::1808515@student.uwtsd.ac.uk::ae01b5eb-1153-471e-97fa-aa5d7490bb12" providerId="AD" clId="Web-{BA37AA3C-188A-4012-9E45-8C79FD9C1FBE}" dt="2020-02-11T17:32:14.347" v="264"/>
          <ac:spMkLst>
            <pc:docMk/>
            <pc:sldMk cId="1181663392" sldId="262"/>
            <ac:spMk id="10" creationId="{C943A91B-7CA7-4592-A975-73B1BF8C4C74}"/>
          </ac:spMkLst>
        </pc:spChg>
        <pc:spChg chg="add del">
          <ac:chgData name="Kim Latimer (1808515)" userId="S::1808515@student.uwtsd.ac.uk::ae01b5eb-1153-471e-97fa-aa5d7490bb12" providerId="AD" clId="Web-{BA37AA3C-188A-4012-9E45-8C79FD9C1FBE}" dt="2020-02-11T17:36:48.645" v="813"/>
          <ac:spMkLst>
            <pc:docMk/>
            <pc:sldMk cId="1181663392" sldId="262"/>
            <ac:spMk id="11" creationId="{5CD4C046-A04C-46CC-AFA3-6B0621F628C8}"/>
          </ac:spMkLst>
        </pc:spChg>
        <pc:spChg chg="add del">
          <ac:chgData name="Kim Latimer (1808515)" userId="S::1808515@student.uwtsd.ac.uk::ae01b5eb-1153-471e-97fa-aa5d7490bb12" providerId="AD" clId="Web-{BA37AA3C-188A-4012-9E45-8C79FD9C1FBE}" dt="2020-02-11T17:32:14.347" v="264"/>
          <ac:spMkLst>
            <pc:docMk/>
            <pc:sldMk cId="1181663392" sldId="262"/>
            <ac:spMk id="12" creationId="{EC471314-E46A-414B-8D91-74880E84F187}"/>
          </ac:spMkLst>
        </pc:spChg>
        <pc:spChg chg="add del">
          <ac:chgData name="Kim Latimer (1808515)" userId="S::1808515@student.uwtsd.ac.uk::ae01b5eb-1153-471e-97fa-aa5d7490bb12" providerId="AD" clId="Web-{BA37AA3C-188A-4012-9E45-8C79FD9C1FBE}" dt="2020-02-11T17:36:48.645" v="813"/>
          <ac:spMkLst>
            <pc:docMk/>
            <pc:sldMk cId="1181663392" sldId="262"/>
            <ac:spMk id="13" creationId="{66C7A97A-A7DE-4DFB-8542-1E4BF24C7D31}"/>
          </ac:spMkLst>
        </pc:spChg>
        <pc:spChg chg="add del">
          <ac:chgData name="Kim Latimer (1808515)" userId="S::1808515@student.uwtsd.ac.uk::ae01b5eb-1153-471e-97fa-aa5d7490bb12" providerId="AD" clId="Web-{BA37AA3C-188A-4012-9E45-8C79FD9C1FBE}" dt="2020-02-11T17:32:14.347" v="264"/>
          <ac:spMkLst>
            <pc:docMk/>
            <pc:sldMk cId="1181663392" sldId="262"/>
            <ac:spMk id="14" creationId="{6A681326-1C9D-44A3-A627-3871BDAE4127}"/>
          </ac:spMkLst>
        </pc:spChg>
        <pc:spChg chg="add del">
          <ac:chgData name="Kim Latimer (1808515)" userId="S::1808515@student.uwtsd.ac.uk::ae01b5eb-1153-471e-97fa-aa5d7490bb12" providerId="AD" clId="Web-{BA37AA3C-188A-4012-9E45-8C79FD9C1FBE}" dt="2020-02-11T17:36:48.645" v="813"/>
          <ac:spMkLst>
            <pc:docMk/>
            <pc:sldMk cId="1181663392" sldId="262"/>
            <ac:spMk id="15" creationId="{BE111DB0-3D73-4D20-9D57-CEF5A0D865B9}"/>
          </ac:spMkLst>
        </pc:spChg>
        <pc:spChg chg="add del">
          <ac:chgData name="Kim Latimer (1808515)" userId="S::1808515@student.uwtsd.ac.uk::ae01b5eb-1153-471e-97fa-aa5d7490bb12" providerId="AD" clId="Web-{BA37AA3C-188A-4012-9E45-8C79FD9C1FBE}" dt="2020-02-11T17:36:48.645" v="813"/>
          <ac:spMkLst>
            <pc:docMk/>
            <pc:sldMk cId="1181663392" sldId="262"/>
            <ac:spMk id="17" creationId="{027ADCA0-A066-4B16-8E1F-3C2483947B72}"/>
          </ac:spMkLst>
        </pc:spChg>
        <pc:graphicFrameChg chg="add mod ord modGraphic">
          <ac:chgData name="Kim Latimer (1808515)" userId="S::1808515@student.uwtsd.ac.uk::ae01b5eb-1153-471e-97fa-aa5d7490bb12" providerId="AD" clId="Web-{BA37AA3C-188A-4012-9E45-8C79FD9C1FBE}" dt="2020-02-11T17:36:39.879" v="691"/>
          <ac:graphicFrameMkLst>
            <pc:docMk/>
            <pc:sldMk cId="1181663392" sldId="262"/>
            <ac:graphicFrameMk id="4" creationId="{BADC01AF-6651-491B-BAED-0C2E58ADE74F}"/>
          </ac:graphicFrameMkLst>
        </pc:graphicFrameChg>
      </pc:sldChg>
      <pc:sldChg chg="addSp delSp modSp add mod replId modTransition setBg modClrScheme setClrOvrMap delDesignElem chgLayout">
        <pc:chgData name="Kim Latimer (1808515)" userId="S::1808515@student.uwtsd.ac.uk::ae01b5eb-1153-471e-97fa-aa5d7490bb12" providerId="AD" clId="Web-{BA37AA3C-188A-4012-9E45-8C79FD9C1FBE}" dt="2020-02-11T17:53:55.650" v="1095"/>
        <pc:sldMkLst>
          <pc:docMk/>
          <pc:sldMk cId="2014566855" sldId="263"/>
        </pc:sldMkLst>
        <pc:spChg chg="mod ord">
          <ac:chgData name="Kim Latimer (1808515)" userId="S::1808515@student.uwtsd.ac.uk::ae01b5eb-1153-471e-97fa-aa5d7490bb12" providerId="AD" clId="Web-{BA37AA3C-188A-4012-9E45-8C79FD9C1FBE}" dt="2020-02-11T17:50:18.071" v="1062" actId="20577"/>
          <ac:spMkLst>
            <pc:docMk/>
            <pc:sldMk cId="2014566855" sldId="263"/>
            <ac:spMk id="2" creationId="{9ADB08DE-019D-4270-8790-D0F8DFF90833}"/>
          </ac:spMkLst>
        </pc:spChg>
        <pc:spChg chg="del mod ord">
          <ac:chgData name="Kim Latimer (1808515)" userId="S::1808515@student.uwtsd.ac.uk::ae01b5eb-1153-471e-97fa-aa5d7490bb12" providerId="AD" clId="Web-{BA37AA3C-188A-4012-9E45-8C79FD9C1FBE}" dt="2020-02-11T15:59:56.009" v="11"/>
          <ac:spMkLst>
            <pc:docMk/>
            <pc:sldMk cId="2014566855" sldId="263"/>
            <ac:spMk id="3" creationId="{428F7121-7EC3-45BB-ACEE-1944E9D9CC0F}"/>
          </ac:spMkLst>
        </pc:spChg>
        <pc:spChg chg="add del">
          <ac:chgData name="Kim Latimer (1808515)" userId="S::1808515@student.uwtsd.ac.uk::ae01b5eb-1153-471e-97fa-aa5d7490bb12" providerId="AD" clId="Web-{BA37AA3C-188A-4012-9E45-8C79FD9C1FBE}" dt="2020-02-11T17:40:43.177" v="906"/>
          <ac:spMkLst>
            <pc:docMk/>
            <pc:sldMk cId="2014566855" sldId="263"/>
            <ac:spMk id="6" creationId="{EE9F5D7F-1BBC-4096-ADA7-AA9C9E4D2868}"/>
          </ac:spMkLst>
        </pc:spChg>
        <pc:spChg chg="add del">
          <ac:chgData name="Kim Latimer (1808515)" userId="S::1808515@student.uwtsd.ac.uk::ae01b5eb-1153-471e-97fa-aa5d7490bb12" providerId="AD" clId="Web-{BA37AA3C-188A-4012-9E45-8C79FD9C1FBE}" dt="2020-02-11T17:40:43.177" v="906"/>
          <ac:spMkLst>
            <pc:docMk/>
            <pc:sldMk cId="2014566855" sldId="263"/>
            <ac:spMk id="7" creationId="{06D370DD-716B-4528-B475-331F84CEA5A1}"/>
          </ac:spMkLst>
        </pc:spChg>
        <pc:spChg chg="add del">
          <ac:chgData name="Kim Latimer (1808515)" userId="S::1808515@student.uwtsd.ac.uk::ae01b5eb-1153-471e-97fa-aa5d7490bb12" providerId="AD" clId="Web-{BA37AA3C-188A-4012-9E45-8C79FD9C1FBE}" dt="2020-02-11T17:32:14.347" v="264"/>
          <ac:spMkLst>
            <pc:docMk/>
            <pc:sldMk cId="2014566855" sldId="263"/>
            <ac:spMk id="8" creationId="{74CD14DB-BB81-479F-A1FC-1C75640E9F84}"/>
          </ac:spMkLst>
        </pc:spChg>
        <pc:spChg chg="add del">
          <ac:chgData name="Kim Latimer (1808515)" userId="S::1808515@student.uwtsd.ac.uk::ae01b5eb-1153-471e-97fa-aa5d7490bb12" providerId="AD" clId="Web-{BA37AA3C-188A-4012-9E45-8C79FD9C1FBE}" dt="2020-02-11T17:40:21.974" v="902"/>
          <ac:spMkLst>
            <pc:docMk/>
            <pc:sldMk cId="2014566855" sldId="263"/>
            <ac:spMk id="9" creationId="{EE9F5D7F-1BBC-4096-ADA7-AA9C9E4D2868}"/>
          </ac:spMkLst>
        </pc:spChg>
        <pc:spChg chg="add del">
          <ac:chgData name="Kim Latimer (1808515)" userId="S::1808515@student.uwtsd.ac.uk::ae01b5eb-1153-471e-97fa-aa5d7490bb12" providerId="AD" clId="Web-{BA37AA3C-188A-4012-9E45-8C79FD9C1FBE}" dt="2020-02-11T17:32:14.347" v="264"/>
          <ac:spMkLst>
            <pc:docMk/>
            <pc:sldMk cId="2014566855" sldId="263"/>
            <ac:spMk id="10" creationId="{C943A91B-7CA7-4592-A975-73B1BF8C4C74}"/>
          </ac:spMkLst>
        </pc:spChg>
        <pc:spChg chg="add del">
          <ac:chgData name="Kim Latimer (1808515)" userId="S::1808515@student.uwtsd.ac.uk::ae01b5eb-1153-471e-97fa-aa5d7490bb12" providerId="AD" clId="Web-{BA37AA3C-188A-4012-9E45-8C79FD9C1FBE}" dt="2020-02-11T17:40:21.974" v="902"/>
          <ac:spMkLst>
            <pc:docMk/>
            <pc:sldMk cId="2014566855" sldId="263"/>
            <ac:spMk id="11" creationId="{06D370DD-716B-4528-B475-331F84CEA5A1}"/>
          </ac:spMkLst>
        </pc:spChg>
        <pc:spChg chg="add del">
          <ac:chgData name="Kim Latimer (1808515)" userId="S::1808515@student.uwtsd.ac.uk::ae01b5eb-1153-471e-97fa-aa5d7490bb12" providerId="AD" clId="Web-{BA37AA3C-188A-4012-9E45-8C79FD9C1FBE}" dt="2020-02-11T17:32:14.347" v="264"/>
          <ac:spMkLst>
            <pc:docMk/>
            <pc:sldMk cId="2014566855" sldId="263"/>
            <ac:spMk id="12" creationId="{EC471314-E46A-414B-8D91-74880E84F187}"/>
          </ac:spMkLst>
        </pc:spChg>
        <pc:spChg chg="add del">
          <ac:chgData name="Kim Latimer (1808515)" userId="S::1808515@student.uwtsd.ac.uk::ae01b5eb-1153-471e-97fa-aa5d7490bb12" providerId="AD" clId="Web-{BA37AA3C-188A-4012-9E45-8C79FD9C1FBE}" dt="2020-02-11T17:40:21.974" v="902"/>
          <ac:spMkLst>
            <pc:docMk/>
            <pc:sldMk cId="2014566855" sldId="263"/>
            <ac:spMk id="13" creationId="{E79D076F-656A-4CD9-83AD-AF8F4B28CA49}"/>
          </ac:spMkLst>
        </pc:spChg>
        <pc:spChg chg="add del">
          <ac:chgData name="Kim Latimer (1808515)" userId="S::1808515@student.uwtsd.ac.uk::ae01b5eb-1153-471e-97fa-aa5d7490bb12" providerId="AD" clId="Web-{BA37AA3C-188A-4012-9E45-8C79FD9C1FBE}" dt="2020-02-11T17:32:14.347" v="264"/>
          <ac:spMkLst>
            <pc:docMk/>
            <pc:sldMk cId="2014566855" sldId="263"/>
            <ac:spMk id="14" creationId="{6A681326-1C9D-44A3-A627-3871BDAE4127}"/>
          </ac:spMkLst>
        </pc:spChg>
        <pc:spChg chg="add del">
          <ac:chgData name="Kim Latimer (1808515)" userId="S::1808515@student.uwtsd.ac.uk::ae01b5eb-1153-471e-97fa-aa5d7490bb12" providerId="AD" clId="Web-{BA37AA3C-188A-4012-9E45-8C79FD9C1FBE}" dt="2020-02-11T17:40:43.177" v="906"/>
          <ac:spMkLst>
            <pc:docMk/>
            <pc:sldMk cId="2014566855" sldId="263"/>
            <ac:spMk id="15" creationId="{E79D076F-656A-4CD9-83AD-AF8F4B28CA49}"/>
          </ac:spMkLst>
        </pc:spChg>
        <pc:spChg chg="add del">
          <ac:chgData name="Kim Latimer (1808515)" userId="S::1808515@student.uwtsd.ac.uk::ae01b5eb-1153-471e-97fa-aa5d7490bb12" providerId="AD" clId="Web-{BA37AA3C-188A-4012-9E45-8C79FD9C1FBE}" dt="2020-02-11T17:42:41.334" v="932"/>
          <ac:spMkLst>
            <pc:docMk/>
            <pc:sldMk cId="2014566855" sldId="263"/>
            <ac:spMk id="16" creationId="{EE9F5D7F-1BBC-4096-ADA7-AA9C9E4D2868}"/>
          </ac:spMkLst>
        </pc:spChg>
        <pc:spChg chg="add del">
          <ac:chgData name="Kim Latimer (1808515)" userId="S::1808515@student.uwtsd.ac.uk::ae01b5eb-1153-471e-97fa-aa5d7490bb12" providerId="AD" clId="Web-{BA37AA3C-188A-4012-9E45-8C79FD9C1FBE}" dt="2020-02-11T17:42:41.334" v="932"/>
          <ac:spMkLst>
            <pc:docMk/>
            <pc:sldMk cId="2014566855" sldId="263"/>
            <ac:spMk id="17" creationId="{06D370DD-716B-4528-B475-331F84CEA5A1}"/>
          </ac:spMkLst>
        </pc:spChg>
        <pc:spChg chg="add del">
          <ac:chgData name="Kim Latimer (1808515)" userId="S::1808515@student.uwtsd.ac.uk::ae01b5eb-1153-471e-97fa-aa5d7490bb12" providerId="AD" clId="Web-{BA37AA3C-188A-4012-9E45-8C79FD9C1FBE}" dt="2020-02-11T17:42:41.334" v="932"/>
          <ac:spMkLst>
            <pc:docMk/>
            <pc:sldMk cId="2014566855" sldId="263"/>
            <ac:spMk id="18" creationId="{E79D076F-656A-4CD9-83AD-AF8F4B28CA49}"/>
          </ac:spMkLst>
        </pc:spChg>
        <pc:graphicFrameChg chg="add mod modGraphic">
          <ac:chgData name="Kim Latimer (1808515)" userId="S::1808515@student.uwtsd.ac.uk::ae01b5eb-1153-471e-97fa-aa5d7490bb12" providerId="AD" clId="Web-{BA37AA3C-188A-4012-9E45-8C79FD9C1FBE}" dt="2020-02-11T17:50:54.915" v="1093" actId="20577"/>
          <ac:graphicFrameMkLst>
            <pc:docMk/>
            <pc:sldMk cId="2014566855" sldId="263"/>
            <ac:graphicFrameMk id="3" creationId="{F2362E9B-5EB9-495D-8BB5-E9452A121765}"/>
          </ac:graphicFrameMkLst>
        </pc:graphicFrameChg>
        <pc:picChg chg="add mod ord">
          <ac:chgData name="Kim Latimer (1808515)" userId="S::1808515@student.uwtsd.ac.uk::ae01b5eb-1153-471e-97fa-aa5d7490bb12" providerId="AD" clId="Web-{BA37AA3C-188A-4012-9E45-8C79FD9C1FBE}" dt="2020-02-11T17:42:41.334" v="932"/>
          <ac:picMkLst>
            <pc:docMk/>
            <pc:sldMk cId="2014566855" sldId="263"/>
            <ac:picMk id="4" creationId="{00E6A2F1-1FED-47EA-8DAB-FAA91C538AA8}"/>
          </ac:picMkLst>
        </pc:picChg>
      </pc:sldChg>
      <pc:sldChg chg="modSp add mod replId modClrScheme chgLayout">
        <pc:chgData name="Kim Latimer (1808515)" userId="S::1808515@student.uwtsd.ac.uk::ae01b5eb-1153-471e-97fa-aa5d7490bb12" providerId="AD" clId="Web-{BA37AA3C-188A-4012-9E45-8C79FD9C1FBE}" dt="2020-02-11T17:32:14.347" v="264"/>
        <pc:sldMkLst>
          <pc:docMk/>
          <pc:sldMk cId="4213390602" sldId="264"/>
        </pc:sldMkLst>
        <pc:spChg chg="mod ord">
          <ac:chgData name="Kim Latimer (1808515)" userId="S::1808515@student.uwtsd.ac.uk::ae01b5eb-1153-471e-97fa-aa5d7490bb12" providerId="AD" clId="Web-{BA37AA3C-188A-4012-9E45-8C79FD9C1FBE}" dt="2020-02-11T17:32:14.347" v="264"/>
          <ac:spMkLst>
            <pc:docMk/>
            <pc:sldMk cId="4213390602" sldId="264"/>
            <ac:spMk id="2" creationId="{9ADB08DE-019D-4270-8790-D0F8DFF90833}"/>
          </ac:spMkLst>
        </pc:spChg>
        <pc:spChg chg="mod ord">
          <ac:chgData name="Kim Latimer (1808515)" userId="S::1808515@student.uwtsd.ac.uk::ae01b5eb-1153-471e-97fa-aa5d7490bb12" providerId="AD" clId="Web-{BA37AA3C-188A-4012-9E45-8C79FD9C1FBE}" dt="2020-02-11T17:32:14.347" v="264"/>
          <ac:spMkLst>
            <pc:docMk/>
            <pc:sldMk cId="4213390602" sldId="264"/>
            <ac:spMk id="3" creationId="{428F7121-7EC3-45BB-ACEE-1944E9D9CC0F}"/>
          </ac:spMkLst>
        </pc:spChg>
      </pc:sldChg>
      <pc:sldChg chg="modSp add mod replId modClrScheme chgLayout">
        <pc:chgData name="Kim Latimer (1808515)" userId="S::1808515@student.uwtsd.ac.uk::ae01b5eb-1153-471e-97fa-aa5d7490bb12" providerId="AD" clId="Web-{BA37AA3C-188A-4012-9E45-8C79FD9C1FBE}" dt="2020-02-11T17:32:14.347" v="264"/>
        <pc:sldMkLst>
          <pc:docMk/>
          <pc:sldMk cId="2657176618" sldId="265"/>
        </pc:sldMkLst>
        <pc:spChg chg="mod ord">
          <ac:chgData name="Kim Latimer (1808515)" userId="S::1808515@student.uwtsd.ac.uk::ae01b5eb-1153-471e-97fa-aa5d7490bb12" providerId="AD" clId="Web-{BA37AA3C-188A-4012-9E45-8C79FD9C1FBE}" dt="2020-02-11T17:32:14.347" v="264"/>
          <ac:spMkLst>
            <pc:docMk/>
            <pc:sldMk cId="2657176618" sldId="265"/>
            <ac:spMk id="2" creationId="{9ADB08DE-019D-4270-8790-D0F8DFF90833}"/>
          </ac:spMkLst>
        </pc:spChg>
        <pc:spChg chg="mod ord">
          <ac:chgData name="Kim Latimer (1808515)" userId="S::1808515@student.uwtsd.ac.uk::ae01b5eb-1153-471e-97fa-aa5d7490bb12" providerId="AD" clId="Web-{BA37AA3C-188A-4012-9E45-8C79FD9C1FBE}" dt="2020-02-11T17:32:14.347" v="264"/>
          <ac:spMkLst>
            <pc:docMk/>
            <pc:sldMk cId="2657176618" sldId="265"/>
            <ac:spMk id="3" creationId="{428F7121-7EC3-45BB-ACEE-1944E9D9CC0F}"/>
          </ac:spMkLst>
        </pc:spChg>
      </pc:sldChg>
      <pc:sldMasterChg chg="del delSldLayout">
        <pc:chgData name="Kim Latimer (1808515)" userId="S::1808515@student.uwtsd.ac.uk::ae01b5eb-1153-471e-97fa-aa5d7490bb12" providerId="AD" clId="Web-{BA37AA3C-188A-4012-9E45-8C79FD9C1FBE}" dt="2020-02-11T15:57:43.570" v="8"/>
        <pc:sldMasterMkLst>
          <pc:docMk/>
          <pc:sldMasterMk cId="0" sldId="2147483648"/>
        </pc:sldMasterMkLst>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49"/>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0"/>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1"/>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2"/>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3"/>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4"/>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5"/>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6"/>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8"/>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59"/>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61"/>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62"/>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64"/>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67"/>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68"/>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69"/>
          </pc:sldLayoutMkLst>
        </pc:sldLayoutChg>
        <pc:sldLayoutChg chg="del">
          <pc:chgData name="Kim Latimer (1808515)" userId="S::1808515@student.uwtsd.ac.uk::ae01b5eb-1153-471e-97fa-aa5d7490bb12" providerId="AD" clId="Web-{BA37AA3C-188A-4012-9E45-8C79FD9C1FBE}" dt="2020-02-11T15:57:43.570" v="8"/>
          <pc:sldLayoutMkLst>
            <pc:docMk/>
            <pc:sldMasterMk cId="0" sldId="2147483648"/>
            <pc:sldLayoutMk cId="0" sldId="2147483670"/>
          </pc:sldLayoutMkLst>
        </pc:sldLayoutChg>
      </pc:sldMasterChg>
      <pc:sldMasterChg chg="add del addSldLayout delSldLayout modSldLayout">
        <pc:chgData name="Kim Latimer (1808515)" userId="S::1808515@student.uwtsd.ac.uk::ae01b5eb-1153-471e-97fa-aa5d7490bb12" providerId="AD" clId="Web-{BA37AA3C-188A-4012-9E45-8C79FD9C1FBE}" dt="2020-02-11T17:32:14.347" v="264"/>
        <pc:sldMasterMkLst>
          <pc:docMk/>
          <pc:sldMasterMk cId="1643682610" sldId="2147483671"/>
        </pc:sldMasterMkLst>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3077482177" sldId="2147483672"/>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1850354005" sldId="2147483673"/>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3986049797" sldId="2147483674"/>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919181308" sldId="2147483675"/>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2991163654" sldId="2147483676"/>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3773726849" sldId="2147483677"/>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1638901607" sldId="2147483678"/>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1513781408" sldId="2147483679"/>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1329425400" sldId="2147483680"/>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1605430300" sldId="2147483681"/>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1580433560" sldId="2147483682"/>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620817541" sldId="2147483683"/>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3838491286" sldId="2147483684"/>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1186224849" sldId="2147483685"/>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2213222632" sldId="2147483686"/>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196892102" sldId="2147483687"/>
          </pc:sldLayoutMkLst>
        </pc:sldLayoutChg>
        <pc:sldLayoutChg chg="add del mod replId">
          <pc:chgData name="Kim Latimer (1808515)" userId="S::1808515@student.uwtsd.ac.uk::ae01b5eb-1153-471e-97fa-aa5d7490bb12" providerId="AD" clId="Web-{BA37AA3C-188A-4012-9E45-8C79FD9C1FBE}" dt="2020-02-11T17:32:14.347" v="264"/>
          <pc:sldLayoutMkLst>
            <pc:docMk/>
            <pc:sldMasterMk cId="1643682610" sldId="2147483671"/>
            <pc:sldLayoutMk cId="2704341688" sldId="2147483688"/>
          </pc:sldLayoutMkLst>
        </pc:sldLayoutChg>
      </pc:sldMasterChg>
      <pc:sldMasterChg chg="add addSldLayout modSldLayout">
        <pc:chgData name="Kim Latimer (1808515)" userId="S::1808515@student.uwtsd.ac.uk::ae01b5eb-1153-471e-97fa-aa5d7490bb12" providerId="AD" clId="Web-{BA37AA3C-188A-4012-9E45-8C79FD9C1FBE}" dt="2020-02-11T17:32:14.347" v="264"/>
        <pc:sldMasterMkLst>
          <pc:docMk/>
          <pc:sldMasterMk cId="3458577628" sldId="2147483689"/>
        </pc:sldMasterMkLst>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2666081170" sldId="2147483690"/>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2924390608" sldId="2147483691"/>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1503613772" sldId="2147483692"/>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1898639776" sldId="2147483693"/>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3471133531" sldId="2147483694"/>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2998988174" sldId="2147483695"/>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3749969928" sldId="2147483696"/>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3480117042" sldId="2147483697"/>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1521076639" sldId="2147483698"/>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2897507575" sldId="2147483699"/>
          </pc:sldLayoutMkLst>
        </pc:sldLayoutChg>
        <pc:sldLayoutChg chg="add mod replId">
          <pc:chgData name="Kim Latimer (1808515)" userId="S::1808515@student.uwtsd.ac.uk::ae01b5eb-1153-471e-97fa-aa5d7490bb12" providerId="AD" clId="Web-{BA37AA3C-188A-4012-9E45-8C79FD9C1FBE}" dt="2020-02-11T17:32:14.347" v="264"/>
          <pc:sldLayoutMkLst>
            <pc:docMk/>
            <pc:sldMasterMk cId="3458577628" sldId="2147483689"/>
            <pc:sldLayoutMk cId="1814048976" sldId="214748370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D6D6CA-D135-4198-9B41-41EA120B625B}" type="doc">
      <dgm:prSet loTypeId="urn:microsoft.com/office/officeart/2011/layout/HexagonRadial" loCatId="cycle" qsTypeId="urn:microsoft.com/office/officeart/2005/8/quickstyle/simple1" qsCatId="simple" csTypeId="urn:microsoft.com/office/officeart/2005/8/colors/colorful5" csCatId="colorful" phldr="1"/>
      <dgm:spPr/>
      <dgm:t>
        <a:bodyPr/>
        <a:lstStyle/>
        <a:p>
          <a:endParaRPr lang="en-US"/>
        </a:p>
      </dgm:t>
    </dgm:pt>
    <dgm:pt modelId="{DDAFE854-4E56-4301-94AB-EC132EDB1499}">
      <dgm:prSet phldrT="[Text]"/>
      <dgm:spPr/>
      <dgm:t>
        <a:bodyPr/>
        <a:lstStyle/>
        <a:p>
          <a:r>
            <a:rPr lang="en-US" dirty="0"/>
            <a:t>Respite</a:t>
          </a:r>
        </a:p>
      </dgm:t>
    </dgm:pt>
    <dgm:pt modelId="{014180ED-AF40-4DA8-B147-9D8C03576C42}" type="parTrans" cxnId="{75E6CD97-A5A2-4824-B377-A36320879114}">
      <dgm:prSet/>
      <dgm:spPr/>
      <dgm:t>
        <a:bodyPr/>
        <a:lstStyle/>
        <a:p>
          <a:endParaRPr lang="en-US"/>
        </a:p>
      </dgm:t>
    </dgm:pt>
    <dgm:pt modelId="{F625C0E4-F632-4554-94CB-71F136EA1DC9}" type="sibTrans" cxnId="{75E6CD97-A5A2-4824-B377-A36320879114}">
      <dgm:prSet/>
      <dgm:spPr/>
      <dgm:t>
        <a:bodyPr/>
        <a:lstStyle/>
        <a:p>
          <a:endParaRPr lang="en-US"/>
        </a:p>
      </dgm:t>
    </dgm:pt>
    <dgm:pt modelId="{86A8958F-88D7-4ED5-A911-2C406B0F47E4}">
      <dgm:prSet phldrT="[Text]"/>
      <dgm:spPr/>
      <dgm:t>
        <a:bodyPr/>
        <a:lstStyle/>
        <a:p>
          <a:r>
            <a:rPr lang="en-US" dirty="0"/>
            <a:t>Time- Out</a:t>
          </a:r>
        </a:p>
      </dgm:t>
    </dgm:pt>
    <dgm:pt modelId="{808179AA-4AFF-4A9A-A5A0-DD85FF1715AF}" type="parTrans" cxnId="{367C1A83-164F-4F5F-BFD7-19B2B2C2A26D}">
      <dgm:prSet/>
      <dgm:spPr/>
      <dgm:t>
        <a:bodyPr/>
        <a:lstStyle/>
        <a:p>
          <a:endParaRPr lang="en-US"/>
        </a:p>
      </dgm:t>
    </dgm:pt>
    <dgm:pt modelId="{9DB5226C-CDF8-41B6-AB85-B1F0D743936E}" type="sibTrans" cxnId="{367C1A83-164F-4F5F-BFD7-19B2B2C2A26D}">
      <dgm:prSet/>
      <dgm:spPr/>
      <dgm:t>
        <a:bodyPr/>
        <a:lstStyle/>
        <a:p>
          <a:endParaRPr lang="en-US"/>
        </a:p>
      </dgm:t>
    </dgm:pt>
    <dgm:pt modelId="{A2B3F96F-DD53-4C03-BE3C-CC50169DCBC2}">
      <dgm:prSet phldrT="[Text]"/>
      <dgm:spPr/>
      <dgm:t>
        <a:bodyPr/>
        <a:lstStyle/>
        <a:p>
          <a:r>
            <a:rPr lang="en-US" dirty="0"/>
            <a:t>Horse Riding</a:t>
          </a:r>
        </a:p>
      </dgm:t>
    </dgm:pt>
    <dgm:pt modelId="{3E16F4D3-D365-47B3-AF42-0A09214ACD3C}" type="parTrans" cxnId="{5DF5E907-C172-421C-861A-8D2B6981B29D}">
      <dgm:prSet/>
      <dgm:spPr/>
      <dgm:t>
        <a:bodyPr/>
        <a:lstStyle/>
        <a:p>
          <a:endParaRPr lang="en-US"/>
        </a:p>
      </dgm:t>
    </dgm:pt>
    <dgm:pt modelId="{C5E2D32E-C9D6-419B-9EC6-E69E123C0728}" type="sibTrans" cxnId="{5DF5E907-C172-421C-861A-8D2B6981B29D}">
      <dgm:prSet/>
      <dgm:spPr/>
      <dgm:t>
        <a:bodyPr/>
        <a:lstStyle/>
        <a:p>
          <a:endParaRPr lang="en-US"/>
        </a:p>
      </dgm:t>
    </dgm:pt>
    <dgm:pt modelId="{F875E000-0D08-45FB-85E3-57EF5AA7C794}">
      <dgm:prSet phldrT="[Text]"/>
      <dgm:spPr/>
      <dgm:t>
        <a:bodyPr/>
        <a:lstStyle/>
        <a:p>
          <a:r>
            <a:rPr lang="en-US" dirty="0" err="1"/>
            <a:t>Absailing</a:t>
          </a:r>
          <a:endParaRPr lang="en-US" dirty="0"/>
        </a:p>
      </dgm:t>
    </dgm:pt>
    <dgm:pt modelId="{FDB9B766-7AF0-448D-BFE0-7A06BE5CB50A}" type="parTrans" cxnId="{76F20673-8E18-4FD5-BEEC-723EA102AD45}">
      <dgm:prSet/>
      <dgm:spPr/>
      <dgm:t>
        <a:bodyPr/>
        <a:lstStyle/>
        <a:p>
          <a:endParaRPr lang="en-US"/>
        </a:p>
      </dgm:t>
    </dgm:pt>
    <dgm:pt modelId="{4BDCBDC9-2530-4A75-8232-9BC5142EA200}" type="sibTrans" cxnId="{76F20673-8E18-4FD5-BEEC-723EA102AD45}">
      <dgm:prSet/>
      <dgm:spPr/>
      <dgm:t>
        <a:bodyPr/>
        <a:lstStyle/>
        <a:p>
          <a:endParaRPr lang="en-US"/>
        </a:p>
      </dgm:t>
    </dgm:pt>
    <dgm:pt modelId="{AF503006-D2E8-4673-A9E0-6092D3096DE9}">
      <dgm:prSet phldrT="[Text]"/>
      <dgm:spPr/>
      <dgm:t>
        <a:bodyPr/>
        <a:lstStyle/>
        <a:p>
          <a:r>
            <a:rPr lang="en-US" dirty="0"/>
            <a:t>Rock Climbing</a:t>
          </a:r>
        </a:p>
      </dgm:t>
    </dgm:pt>
    <dgm:pt modelId="{16124A83-D4EE-4BA0-A7C7-37D4034DBB4A}" type="parTrans" cxnId="{CD70CFE0-994F-4851-8A98-2E475DD367FF}">
      <dgm:prSet/>
      <dgm:spPr/>
      <dgm:t>
        <a:bodyPr/>
        <a:lstStyle/>
        <a:p>
          <a:endParaRPr lang="en-US"/>
        </a:p>
      </dgm:t>
    </dgm:pt>
    <dgm:pt modelId="{8EEF4FC2-31C7-4148-8386-8DD662B50101}" type="sibTrans" cxnId="{CD70CFE0-994F-4851-8A98-2E475DD367FF}">
      <dgm:prSet/>
      <dgm:spPr/>
      <dgm:t>
        <a:bodyPr/>
        <a:lstStyle/>
        <a:p>
          <a:endParaRPr lang="en-US"/>
        </a:p>
      </dgm:t>
    </dgm:pt>
    <dgm:pt modelId="{51D4553B-83F1-4C8D-89B5-081CF44EC304}">
      <dgm:prSet phldrT="[Text]"/>
      <dgm:spPr/>
      <dgm:t>
        <a:bodyPr/>
        <a:lstStyle/>
        <a:p>
          <a:r>
            <a:rPr lang="en-US" dirty="0"/>
            <a:t>Team Building</a:t>
          </a:r>
        </a:p>
      </dgm:t>
    </dgm:pt>
    <dgm:pt modelId="{A60959C2-3D13-4B1C-9BBE-8D387886DA56}" type="parTrans" cxnId="{E8C60D77-02DD-47E7-859C-4D7A5290A78F}">
      <dgm:prSet/>
      <dgm:spPr/>
      <dgm:t>
        <a:bodyPr/>
        <a:lstStyle/>
        <a:p>
          <a:endParaRPr lang="en-US"/>
        </a:p>
      </dgm:t>
    </dgm:pt>
    <dgm:pt modelId="{863E633B-DB4E-46FC-855F-7AB5C4904F43}" type="sibTrans" cxnId="{E8C60D77-02DD-47E7-859C-4D7A5290A78F}">
      <dgm:prSet/>
      <dgm:spPr/>
      <dgm:t>
        <a:bodyPr/>
        <a:lstStyle/>
        <a:p>
          <a:endParaRPr lang="en-US"/>
        </a:p>
      </dgm:t>
    </dgm:pt>
    <dgm:pt modelId="{F4BC6E13-B8D2-451D-8800-5C7522D8B4A4}">
      <dgm:prSet phldrT="[Text]"/>
      <dgm:spPr/>
      <dgm:t>
        <a:bodyPr/>
        <a:lstStyle/>
        <a:p>
          <a:r>
            <a:rPr lang="en-US" dirty="0"/>
            <a:t>confidence</a:t>
          </a:r>
        </a:p>
      </dgm:t>
    </dgm:pt>
    <dgm:pt modelId="{5A5590BD-F0F5-40C7-89DC-D1972A925AB8}" type="parTrans" cxnId="{82AE3C38-594C-4B9F-9344-9C4ACA3EC46F}">
      <dgm:prSet/>
      <dgm:spPr/>
      <dgm:t>
        <a:bodyPr/>
        <a:lstStyle/>
        <a:p>
          <a:endParaRPr lang="en-US"/>
        </a:p>
      </dgm:t>
    </dgm:pt>
    <dgm:pt modelId="{164899E3-6CE2-4E73-A5C7-DEBA23233916}" type="sibTrans" cxnId="{82AE3C38-594C-4B9F-9344-9C4ACA3EC46F}">
      <dgm:prSet/>
      <dgm:spPr/>
      <dgm:t>
        <a:bodyPr/>
        <a:lstStyle/>
        <a:p>
          <a:endParaRPr lang="en-US"/>
        </a:p>
      </dgm:t>
    </dgm:pt>
    <dgm:pt modelId="{9F865640-79FD-4D9A-A47F-D6451DCA051F}" type="pres">
      <dgm:prSet presAssocID="{BED6D6CA-D135-4198-9B41-41EA120B625B}" presName="Name0" presStyleCnt="0">
        <dgm:presLayoutVars>
          <dgm:chMax val="1"/>
          <dgm:chPref val="1"/>
          <dgm:dir/>
          <dgm:animOne val="branch"/>
          <dgm:animLvl val="lvl"/>
        </dgm:presLayoutVars>
      </dgm:prSet>
      <dgm:spPr/>
    </dgm:pt>
    <dgm:pt modelId="{2FC9F258-2771-4C25-B24D-180DA4FFE843}" type="pres">
      <dgm:prSet presAssocID="{DDAFE854-4E56-4301-94AB-EC132EDB1499}" presName="Parent" presStyleLbl="node0" presStyleIdx="0" presStyleCnt="1">
        <dgm:presLayoutVars>
          <dgm:chMax val="6"/>
          <dgm:chPref val="6"/>
        </dgm:presLayoutVars>
      </dgm:prSet>
      <dgm:spPr/>
    </dgm:pt>
    <dgm:pt modelId="{0368EA32-4533-4058-B6A3-0845E9CACC32}" type="pres">
      <dgm:prSet presAssocID="{86A8958F-88D7-4ED5-A911-2C406B0F47E4}" presName="Accent1" presStyleCnt="0"/>
      <dgm:spPr/>
    </dgm:pt>
    <dgm:pt modelId="{AD3343FA-5651-434F-AFDE-1E6B7F8265BE}" type="pres">
      <dgm:prSet presAssocID="{86A8958F-88D7-4ED5-A911-2C406B0F47E4}" presName="Accent" presStyleLbl="bgShp" presStyleIdx="0" presStyleCnt="6"/>
      <dgm:spPr/>
    </dgm:pt>
    <dgm:pt modelId="{E0609939-B861-4CA2-A5DD-D9A00AA4B083}" type="pres">
      <dgm:prSet presAssocID="{86A8958F-88D7-4ED5-A911-2C406B0F47E4}" presName="Child1" presStyleLbl="node1" presStyleIdx="0" presStyleCnt="6">
        <dgm:presLayoutVars>
          <dgm:chMax val="0"/>
          <dgm:chPref val="0"/>
          <dgm:bulletEnabled val="1"/>
        </dgm:presLayoutVars>
      </dgm:prSet>
      <dgm:spPr/>
    </dgm:pt>
    <dgm:pt modelId="{6AA38704-DEC6-44AB-AE58-52BB103760A5}" type="pres">
      <dgm:prSet presAssocID="{A2B3F96F-DD53-4C03-BE3C-CC50169DCBC2}" presName="Accent2" presStyleCnt="0"/>
      <dgm:spPr/>
    </dgm:pt>
    <dgm:pt modelId="{42DA9307-EBF1-4A37-B764-6936C5DB0EDD}" type="pres">
      <dgm:prSet presAssocID="{A2B3F96F-DD53-4C03-BE3C-CC50169DCBC2}" presName="Accent" presStyleLbl="bgShp" presStyleIdx="1" presStyleCnt="6"/>
      <dgm:spPr/>
    </dgm:pt>
    <dgm:pt modelId="{CF56AB32-A4EB-4D3B-B1DD-22FB01C27A4B}" type="pres">
      <dgm:prSet presAssocID="{A2B3F96F-DD53-4C03-BE3C-CC50169DCBC2}" presName="Child2" presStyleLbl="node1" presStyleIdx="1" presStyleCnt="6">
        <dgm:presLayoutVars>
          <dgm:chMax val="0"/>
          <dgm:chPref val="0"/>
          <dgm:bulletEnabled val="1"/>
        </dgm:presLayoutVars>
      </dgm:prSet>
      <dgm:spPr/>
    </dgm:pt>
    <dgm:pt modelId="{1655D312-3F1A-4437-AB11-EA3FB3296FC1}" type="pres">
      <dgm:prSet presAssocID="{F875E000-0D08-45FB-85E3-57EF5AA7C794}" presName="Accent3" presStyleCnt="0"/>
      <dgm:spPr/>
    </dgm:pt>
    <dgm:pt modelId="{E9C64E67-AF1A-4172-AF91-79E3D34B1B43}" type="pres">
      <dgm:prSet presAssocID="{F875E000-0D08-45FB-85E3-57EF5AA7C794}" presName="Accent" presStyleLbl="bgShp" presStyleIdx="2" presStyleCnt="6"/>
      <dgm:spPr/>
    </dgm:pt>
    <dgm:pt modelId="{327CF0DF-BCCF-4838-A734-72ECDEA1ACB0}" type="pres">
      <dgm:prSet presAssocID="{F875E000-0D08-45FB-85E3-57EF5AA7C794}" presName="Child3" presStyleLbl="node1" presStyleIdx="2" presStyleCnt="6">
        <dgm:presLayoutVars>
          <dgm:chMax val="0"/>
          <dgm:chPref val="0"/>
          <dgm:bulletEnabled val="1"/>
        </dgm:presLayoutVars>
      </dgm:prSet>
      <dgm:spPr/>
    </dgm:pt>
    <dgm:pt modelId="{8BD562F3-8F7C-4F39-A5E9-3A90AC7515B8}" type="pres">
      <dgm:prSet presAssocID="{AF503006-D2E8-4673-A9E0-6092D3096DE9}" presName="Accent4" presStyleCnt="0"/>
      <dgm:spPr/>
    </dgm:pt>
    <dgm:pt modelId="{FD285FA6-6155-4A2D-934B-798E519ED5EF}" type="pres">
      <dgm:prSet presAssocID="{AF503006-D2E8-4673-A9E0-6092D3096DE9}" presName="Accent" presStyleLbl="bgShp" presStyleIdx="3" presStyleCnt="6"/>
      <dgm:spPr/>
    </dgm:pt>
    <dgm:pt modelId="{9F413AD2-F038-46DF-AEC5-45D73B55EBC7}" type="pres">
      <dgm:prSet presAssocID="{AF503006-D2E8-4673-A9E0-6092D3096DE9}" presName="Child4" presStyleLbl="node1" presStyleIdx="3" presStyleCnt="6">
        <dgm:presLayoutVars>
          <dgm:chMax val="0"/>
          <dgm:chPref val="0"/>
          <dgm:bulletEnabled val="1"/>
        </dgm:presLayoutVars>
      </dgm:prSet>
      <dgm:spPr/>
    </dgm:pt>
    <dgm:pt modelId="{080D78B0-5214-43C6-B244-5999724FA991}" type="pres">
      <dgm:prSet presAssocID="{51D4553B-83F1-4C8D-89B5-081CF44EC304}" presName="Accent5" presStyleCnt="0"/>
      <dgm:spPr/>
    </dgm:pt>
    <dgm:pt modelId="{BF7A1792-C406-44D8-B733-423FEC9295C1}" type="pres">
      <dgm:prSet presAssocID="{51D4553B-83F1-4C8D-89B5-081CF44EC304}" presName="Accent" presStyleLbl="bgShp" presStyleIdx="4" presStyleCnt="6"/>
      <dgm:spPr/>
    </dgm:pt>
    <dgm:pt modelId="{141CBDB6-CAC1-4329-86A3-8DDD476D4CAE}" type="pres">
      <dgm:prSet presAssocID="{51D4553B-83F1-4C8D-89B5-081CF44EC304}" presName="Child5" presStyleLbl="node1" presStyleIdx="4" presStyleCnt="6">
        <dgm:presLayoutVars>
          <dgm:chMax val="0"/>
          <dgm:chPref val="0"/>
          <dgm:bulletEnabled val="1"/>
        </dgm:presLayoutVars>
      </dgm:prSet>
      <dgm:spPr/>
    </dgm:pt>
    <dgm:pt modelId="{E50F8428-F08D-4961-899A-504DA824918A}" type="pres">
      <dgm:prSet presAssocID="{F4BC6E13-B8D2-451D-8800-5C7522D8B4A4}" presName="Accent6" presStyleCnt="0"/>
      <dgm:spPr/>
    </dgm:pt>
    <dgm:pt modelId="{6AAFC940-A184-40D0-A53E-8D0B3AC18FC0}" type="pres">
      <dgm:prSet presAssocID="{F4BC6E13-B8D2-451D-8800-5C7522D8B4A4}" presName="Accent" presStyleLbl="bgShp" presStyleIdx="5" presStyleCnt="6"/>
      <dgm:spPr/>
    </dgm:pt>
    <dgm:pt modelId="{2AA8528C-36BE-415B-A91D-A71CDDA6C510}" type="pres">
      <dgm:prSet presAssocID="{F4BC6E13-B8D2-451D-8800-5C7522D8B4A4}" presName="Child6" presStyleLbl="node1" presStyleIdx="5" presStyleCnt="6">
        <dgm:presLayoutVars>
          <dgm:chMax val="0"/>
          <dgm:chPref val="0"/>
          <dgm:bulletEnabled val="1"/>
        </dgm:presLayoutVars>
      </dgm:prSet>
      <dgm:spPr/>
    </dgm:pt>
  </dgm:ptLst>
  <dgm:cxnLst>
    <dgm:cxn modelId="{5DF5E907-C172-421C-861A-8D2B6981B29D}" srcId="{DDAFE854-4E56-4301-94AB-EC132EDB1499}" destId="{A2B3F96F-DD53-4C03-BE3C-CC50169DCBC2}" srcOrd="1" destOrd="0" parTransId="{3E16F4D3-D365-47B3-AF42-0A09214ACD3C}" sibTransId="{C5E2D32E-C9D6-419B-9EC6-E69E123C0728}"/>
    <dgm:cxn modelId="{A7105734-B512-44E5-BA68-0BA39DD7AF56}" type="presOf" srcId="{A2B3F96F-DD53-4C03-BE3C-CC50169DCBC2}" destId="{CF56AB32-A4EB-4D3B-B1DD-22FB01C27A4B}" srcOrd="0" destOrd="0" presId="urn:microsoft.com/office/officeart/2011/layout/HexagonRadial"/>
    <dgm:cxn modelId="{82AE3C38-594C-4B9F-9344-9C4ACA3EC46F}" srcId="{DDAFE854-4E56-4301-94AB-EC132EDB1499}" destId="{F4BC6E13-B8D2-451D-8800-5C7522D8B4A4}" srcOrd="5" destOrd="0" parTransId="{5A5590BD-F0F5-40C7-89DC-D1972A925AB8}" sibTransId="{164899E3-6CE2-4E73-A5C7-DEBA23233916}"/>
    <dgm:cxn modelId="{70F6EE3C-0185-4BE5-9063-0561EB08EFE6}" type="presOf" srcId="{DDAFE854-4E56-4301-94AB-EC132EDB1499}" destId="{2FC9F258-2771-4C25-B24D-180DA4FFE843}" srcOrd="0" destOrd="0" presId="urn:microsoft.com/office/officeart/2011/layout/HexagonRadial"/>
    <dgm:cxn modelId="{E72F386E-8B12-4296-BB5E-31F91CBECC3B}" type="presOf" srcId="{51D4553B-83F1-4C8D-89B5-081CF44EC304}" destId="{141CBDB6-CAC1-4329-86A3-8DDD476D4CAE}" srcOrd="0" destOrd="0" presId="urn:microsoft.com/office/officeart/2011/layout/HexagonRadial"/>
    <dgm:cxn modelId="{76F20673-8E18-4FD5-BEEC-723EA102AD45}" srcId="{DDAFE854-4E56-4301-94AB-EC132EDB1499}" destId="{F875E000-0D08-45FB-85E3-57EF5AA7C794}" srcOrd="2" destOrd="0" parTransId="{FDB9B766-7AF0-448D-BFE0-7A06BE5CB50A}" sibTransId="{4BDCBDC9-2530-4A75-8232-9BC5142EA200}"/>
    <dgm:cxn modelId="{5D78CA53-954C-4FD3-8385-1C541C158A03}" type="presOf" srcId="{F4BC6E13-B8D2-451D-8800-5C7522D8B4A4}" destId="{2AA8528C-36BE-415B-A91D-A71CDDA6C510}" srcOrd="0" destOrd="0" presId="urn:microsoft.com/office/officeart/2011/layout/HexagonRadial"/>
    <dgm:cxn modelId="{E8C60D77-02DD-47E7-859C-4D7A5290A78F}" srcId="{DDAFE854-4E56-4301-94AB-EC132EDB1499}" destId="{51D4553B-83F1-4C8D-89B5-081CF44EC304}" srcOrd="4" destOrd="0" parTransId="{A60959C2-3D13-4B1C-9BBE-8D387886DA56}" sibTransId="{863E633B-DB4E-46FC-855F-7AB5C4904F43}"/>
    <dgm:cxn modelId="{19AFB980-8FF8-4D57-B331-D64449F6E194}" type="presOf" srcId="{BED6D6CA-D135-4198-9B41-41EA120B625B}" destId="{9F865640-79FD-4D9A-A47F-D6451DCA051F}" srcOrd="0" destOrd="0" presId="urn:microsoft.com/office/officeart/2011/layout/HexagonRadial"/>
    <dgm:cxn modelId="{367C1A83-164F-4F5F-BFD7-19B2B2C2A26D}" srcId="{DDAFE854-4E56-4301-94AB-EC132EDB1499}" destId="{86A8958F-88D7-4ED5-A911-2C406B0F47E4}" srcOrd="0" destOrd="0" parTransId="{808179AA-4AFF-4A9A-A5A0-DD85FF1715AF}" sibTransId="{9DB5226C-CDF8-41B6-AB85-B1F0D743936E}"/>
    <dgm:cxn modelId="{75E6CD97-A5A2-4824-B377-A36320879114}" srcId="{BED6D6CA-D135-4198-9B41-41EA120B625B}" destId="{DDAFE854-4E56-4301-94AB-EC132EDB1499}" srcOrd="0" destOrd="0" parTransId="{014180ED-AF40-4DA8-B147-9D8C03576C42}" sibTransId="{F625C0E4-F632-4554-94CB-71F136EA1DC9}"/>
    <dgm:cxn modelId="{374F69B2-C053-4B2E-8C84-171210E45A60}" type="presOf" srcId="{86A8958F-88D7-4ED5-A911-2C406B0F47E4}" destId="{E0609939-B861-4CA2-A5DD-D9A00AA4B083}" srcOrd="0" destOrd="0" presId="urn:microsoft.com/office/officeart/2011/layout/HexagonRadial"/>
    <dgm:cxn modelId="{89057DD0-D933-4EA3-8C4A-935A89D0CB63}" type="presOf" srcId="{AF503006-D2E8-4673-A9E0-6092D3096DE9}" destId="{9F413AD2-F038-46DF-AEC5-45D73B55EBC7}" srcOrd="0" destOrd="0" presId="urn:microsoft.com/office/officeart/2011/layout/HexagonRadial"/>
    <dgm:cxn modelId="{CD70CFE0-994F-4851-8A98-2E475DD367FF}" srcId="{DDAFE854-4E56-4301-94AB-EC132EDB1499}" destId="{AF503006-D2E8-4673-A9E0-6092D3096DE9}" srcOrd="3" destOrd="0" parTransId="{16124A83-D4EE-4BA0-A7C7-37D4034DBB4A}" sibTransId="{8EEF4FC2-31C7-4148-8386-8DD662B50101}"/>
    <dgm:cxn modelId="{6E11D2F8-D41E-4C6B-893D-56DED88E03E9}" type="presOf" srcId="{F875E000-0D08-45FB-85E3-57EF5AA7C794}" destId="{327CF0DF-BCCF-4838-A734-72ECDEA1ACB0}" srcOrd="0" destOrd="0" presId="urn:microsoft.com/office/officeart/2011/layout/HexagonRadial"/>
    <dgm:cxn modelId="{8C4A3B83-8035-429A-A5CF-46AD3A9FB926}" type="presParOf" srcId="{9F865640-79FD-4D9A-A47F-D6451DCA051F}" destId="{2FC9F258-2771-4C25-B24D-180DA4FFE843}" srcOrd="0" destOrd="0" presId="urn:microsoft.com/office/officeart/2011/layout/HexagonRadial"/>
    <dgm:cxn modelId="{1381707F-3723-4D8D-B12F-6F1D26697D08}" type="presParOf" srcId="{9F865640-79FD-4D9A-A47F-D6451DCA051F}" destId="{0368EA32-4533-4058-B6A3-0845E9CACC32}" srcOrd="1" destOrd="0" presId="urn:microsoft.com/office/officeart/2011/layout/HexagonRadial"/>
    <dgm:cxn modelId="{F7EC5F99-4C84-450B-82C8-F6BBCAC9EF6D}" type="presParOf" srcId="{0368EA32-4533-4058-B6A3-0845E9CACC32}" destId="{AD3343FA-5651-434F-AFDE-1E6B7F8265BE}" srcOrd="0" destOrd="0" presId="urn:microsoft.com/office/officeart/2011/layout/HexagonRadial"/>
    <dgm:cxn modelId="{B3218F7B-02F7-404E-B61C-1A14C07ED465}" type="presParOf" srcId="{9F865640-79FD-4D9A-A47F-D6451DCA051F}" destId="{E0609939-B861-4CA2-A5DD-D9A00AA4B083}" srcOrd="2" destOrd="0" presId="urn:microsoft.com/office/officeart/2011/layout/HexagonRadial"/>
    <dgm:cxn modelId="{2BF99AC4-B25B-493B-B49F-EC19C4322F54}" type="presParOf" srcId="{9F865640-79FD-4D9A-A47F-D6451DCA051F}" destId="{6AA38704-DEC6-44AB-AE58-52BB103760A5}" srcOrd="3" destOrd="0" presId="urn:microsoft.com/office/officeart/2011/layout/HexagonRadial"/>
    <dgm:cxn modelId="{AD83717E-6185-483F-8BCE-9093D909092D}" type="presParOf" srcId="{6AA38704-DEC6-44AB-AE58-52BB103760A5}" destId="{42DA9307-EBF1-4A37-B764-6936C5DB0EDD}" srcOrd="0" destOrd="0" presId="urn:microsoft.com/office/officeart/2011/layout/HexagonRadial"/>
    <dgm:cxn modelId="{D1565097-B7D4-42C8-B283-25AAE230A3A3}" type="presParOf" srcId="{9F865640-79FD-4D9A-A47F-D6451DCA051F}" destId="{CF56AB32-A4EB-4D3B-B1DD-22FB01C27A4B}" srcOrd="4" destOrd="0" presId="urn:microsoft.com/office/officeart/2011/layout/HexagonRadial"/>
    <dgm:cxn modelId="{DCC73FCD-A507-47E5-8F9E-6615D28DD8BE}" type="presParOf" srcId="{9F865640-79FD-4D9A-A47F-D6451DCA051F}" destId="{1655D312-3F1A-4437-AB11-EA3FB3296FC1}" srcOrd="5" destOrd="0" presId="urn:microsoft.com/office/officeart/2011/layout/HexagonRadial"/>
    <dgm:cxn modelId="{6896A80A-0C67-4D42-88FB-DECC4EA94547}" type="presParOf" srcId="{1655D312-3F1A-4437-AB11-EA3FB3296FC1}" destId="{E9C64E67-AF1A-4172-AF91-79E3D34B1B43}" srcOrd="0" destOrd="0" presId="urn:microsoft.com/office/officeart/2011/layout/HexagonRadial"/>
    <dgm:cxn modelId="{44201E74-771F-4E87-91F8-038205AF0F17}" type="presParOf" srcId="{9F865640-79FD-4D9A-A47F-D6451DCA051F}" destId="{327CF0DF-BCCF-4838-A734-72ECDEA1ACB0}" srcOrd="6" destOrd="0" presId="urn:microsoft.com/office/officeart/2011/layout/HexagonRadial"/>
    <dgm:cxn modelId="{2355120A-256A-4EDD-BA7C-AF9943039442}" type="presParOf" srcId="{9F865640-79FD-4D9A-A47F-D6451DCA051F}" destId="{8BD562F3-8F7C-4F39-A5E9-3A90AC7515B8}" srcOrd="7" destOrd="0" presId="urn:microsoft.com/office/officeart/2011/layout/HexagonRadial"/>
    <dgm:cxn modelId="{9F69A212-E7C8-41A2-AF89-E7A06AF67916}" type="presParOf" srcId="{8BD562F3-8F7C-4F39-A5E9-3A90AC7515B8}" destId="{FD285FA6-6155-4A2D-934B-798E519ED5EF}" srcOrd="0" destOrd="0" presId="urn:microsoft.com/office/officeart/2011/layout/HexagonRadial"/>
    <dgm:cxn modelId="{98945E30-C08A-4260-9268-DB871EB0E05B}" type="presParOf" srcId="{9F865640-79FD-4D9A-A47F-D6451DCA051F}" destId="{9F413AD2-F038-46DF-AEC5-45D73B55EBC7}" srcOrd="8" destOrd="0" presId="urn:microsoft.com/office/officeart/2011/layout/HexagonRadial"/>
    <dgm:cxn modelId="{5301C67A-7C23-489B-8136-12852134C3FD}" type="presParOf" srcId="{9F865640-79FD-4D9A-A47F-D6451DCA051F}" destId="{080D78B0-5214-43C6-B244-5999724FA991}" srcOrd="9" destOrd="0" presId="urn:microsoft.com/office/officeart/2011/layout/HexagonRadial"/>
    <dgm:cxn modelId="{00A03270-015D-4E8E-993B-B8FDAF07B880}" type="presParOf" srcId="{080D78B0-5214-43C6-B244-5999724FA991}" destId="{BF7A1792-C406-44D8-B733-423FEC9295C1}" srcOrd="0" destOrd="0" presId="urn:microsoft.com/office/officeart/2011/layout/HexagonRadial"/>
    <dgm:cxn modelId="{15D699F5-0B8D-406A-95BB-9930F19607A6}" type="presParOf" srcId="{9F865640-79FD-4D9A-A47F-D6451DCA051F}" destId="{141CBDB6-CAC1-4329-86A3-8DDD476D4CAE}" srcOrd="10" destOrd="0" presId="urn:microsoft.com/office/officeart/2011/layout/HexagonRadial"/>
    <dgm:cxn modelId="{796BDBBB-D536-4394-AB03-8E75C1CC1473}" type="presParOf" srcId="{9F865640-79FD-4D9A-A47F-D6451DCA051F}" destId="{E50F8428-F08D-4961-899A-504DA824918A}" srcOrd="11" destOrd="0" presId="urn:microsoft.com/office/officeart/2011/layout/HexagonRadial"/>
    <dgm:cxn modelId="{A71004CE-5055-44B6-9F84-536E15CB1A96}" type="presParOf" srcId="{E50F8428-F08D-4961-899A-504DA824918A}" destId="{6AAFC940-A184-40D0-A53E-8D0B3AC18FC0}" srcOrd="0" destOrd="0" presId="urn:microsoft.com/office/officeart/2011/layout/HexagonRadial"/>
    <dgm:cxn modelId="{13C88E9A-5DE9-453D-8FEC-3A3FC00AFE2B}" type="presParOf" srcId="{9F865640-79FD-4D9A-A47F-D6451DCA051F}" destId="{2AA8528C-36BE-415B-A91D-A71CDDA6C510}"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77FD8-A630-4F3E-92EA-1C99171578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F7D67F5-8A13-4F2B-804D-18F2EEE287EB}">
      <dgm:prSet phldrT="[Text]" phldr="0"/>
      <dgm:spPr/>
      <dgm:t>
        <a:bodyPr/>
        <a:lstStyle/>
        <a:p>
          <a:pPr rtl="0"/>
          <a:r>
            <a:rPr lang="en-GB" b="0" i="0" u="none" strike="noStrike" cap="none" baseline="0" noProof="0">
              <a:latin typeface="Century Gothic"/>
            </a:rPr>
            <a:t>ASBO TEAM / METROPOLITAN POLICE</a:t>
          </a:r>
        </a:p>
      </dgm:t>
    </dgm:pt>
    <dgm:pt modelId="{F22AC018-79D5-43EB-9C3F-094645933FCA}" type="parTrans" cxnId="{8592041E-FDB7-4224-B974-733708BF3BD5}">
      <dgm:prSet/>
      <dgm:spPr/>
      <dgm:t>
        <a:bodyPr/>
        <a:lstStyle/>
        <a:p>
          <a:endParaRPr lang="en-GB"/>
        </a:p>
      </dgm:t>
    </dgm:pt>
    <dgm:pt modelId="{D63F38DD-D3E7-4D7B-8BF2-26AAC3BD3C4C}" type="sibTrans" cxnId="{8592041E-FDB7-4224-B974-733708BF3BD5}">
      <dgm:prSet/>
      <dgm:spPr/>
      <dgm:t>
        <a:bodyPr/>
        <a:lstStyle/>
        <a:p>
          <a:endParaRPr lang="en-GB"/>
        </a:p>
      </dgm:t>
    </dgm:pt>
    <dgm:pt modelId="{54FDE887-7E4A-4AC3-8122-C9331A1B22D3}">
      <dgm:prSet phldrT="[Text]" phldr="0"/>
      <dgm:spPr/>
      <dgm:t>
        <a:bodyPr/>
        <a:lstStyle/>
        <a:p>
          <a:pPr rtl="0"/>
          <a:r>
            <a:rPr lang="en-GB">
              <a:latin typeface="Century Gothic" panose="020B0502020202020204"/>
            </a:rPr>
            <a:t>EDUCATION  SERVICES</a:t>
          </a:r>
          <a:endParaRPr lang="en-GB"/>
        </a:p>
      </dgm:t>
    </dgm:pt>
    <dgm:pt modelId="{E9512A24-15A8-4B38-82B2-101404E4E2FE}" type="parTrans" cxnId="{2576023A-67A9-440F-8420-FB8934210632}">
      <dgm:prSet/>
      <dgm:spPr/>
      <dgm:t>
        <a:bodyPr/>
        <a:lstStyle/>
        <a:p>
          <a:endParaRPr lang="en-GB"/>
        </a:p>
      </dgm:t>
    </dgm:pt>
    <dgm:pt modelId="{97C0FF07-D395-4F4C-BAFB-5C2BE67B4A56}" type="sibTrans" cxnId="{2576023A-67A9-440F-8420-FB8934210632}">
      <dgm:prSet/>
      <dgm:spPr/>
      <dgm:t>
        <a:bodyPr/>
        <a:lstStyle/>
        <a:p>
          <a:endParaRPr lang="en-GB"/>
        </a:p>
      </dgm:t>
    </dgm:pt>
    <dgm:pt modelId="{FA83C4BB-5244-43F6-B7E3-5722A7DAD288}">
      <dgm:prSet phldrT="[Text]" phldr="0"/>
      <dgm:spPr/>
      <dgm:t>
        <a:bodyPr/>
        <a:lstStyle/>
        <a:p>
          <a:pPr rtl="0"/>
          <a:r>
            <a:rPr lang="en-GB">
              <a:latin typeface="Century Gothic" panose="020B0502020202020204"/>
            </a:rPr>
            <a:t>CAMHS/ CHILDREN &amp; YOUNG PEOPLES SERVICES</a:t>
          </a:r>
          <a:endParaRPr lang="en-GB"/>
        </a:p>
      </dgm:t>
    </dgm:pt>
    <dgm:pt modelId="{7E1CF558-4512-49DF-B91A-819FB21FB582}" type="parTrans" cxnId="{D15B0D37-BC56-497D-BDB8-707D09C55750}">
      <dgm:prSet/>
      <dgm:spPr/>
      <dgm:t>
        <a:bodyPr/>
        <a:lstStyle/>
        <a:p>
          <a:endParaRPr lang="en-GB"/>
        </a:p>
      </dgm:t>
    </dgm:pt>
    <dgm:pt modelId="{6F97C34A-4A4D-4EED-8278-4D27A233E10E}" type="sibTrans" cxnId="{D15B0D37-BC56-497D-BDB8-707D09C55750}">
      <dgm:prSet/>
      <dgm:spPr/>
      <dgm:t>
        <a:bodyPr/>
        <a:lstStyle/>
        <a:p>
          <a:endParaRPr lang="en-GB"/>
        </a:p>
      </dgm:t>
    </dgm:pt>
    <dgm:pt modelId="{7725A4AE-045C-4F73-8ACB-35D16753E315}">
      <dgm:prSet phldrT="[Text]" phldr="0"/>
      <dgm:spPr/>
      <dgm:t>
        <a:bodyPr/>
        <a:lstStyle/>
        <a:p>
          <a:pPr rtl="0"/>
          <a:r>
            <a:rPr lang="en-GB">
              <a:latin typeface="Century Gothic" panose="020B0502020202020204"/>
            </a:rPr>
            <a:t>NEIGHBOURHOOD SERVICES</a:t>
          </a:r>
          <a:endParaRPr lang="en-GB"/>
        </a:p>
      </dgm:t>
    </dgm:pt>
    <dgm:pt modelId="{714AD191-A1D3-4219-A712-5DCB51CA4BCF}" type="parTrans" cxnId="{DBACCDA3-9C73-44D9-BEEF-445D66C4A3E3}">
      <dgm:prSet/>
      <dgm:spPr/>
      <dgm:t>
        <a:bodyPr/>
        <a:lstStyle/>
        <a:p>
          <a:endParaRPr lang="en-GB"/>
        </a:p>
      </dgm:t>
    </dgm:pt>
    <dgm:pt modelId="{F857A204-2762-4D93-AEBC-D5BFF44921B1}" type="sibTrans" cxnId="{DBACCDA3-9C73-44D9-BEEF-445D66C4A3E3}">
      <dgm:prSet/>
      <dgm:spPr/>
      <dgm:t>
        <a:bodyPr/>
        <a:lstStyle/>
        <a:p>
          <a:endParaRPr lang="en-GB"/>
        </a:p>
      </dgm:t>
    </dgm:pt>
    <dgm:pt modelId="{B1557726-3C60-4B8B-A877-F7AC13E0EB15}">
      <dgm:prSet phldr="0"/>
      <dgm:spPr/>
      <dgm:t>
        <a:bodyPr/>
        <a:lstStyle/>
        <a:p>
          <a:pPr rtl="0"/>
          <a:r>
            <a:rPr lang="en-GB">
              <a:latin typeface="Century Gothic" panose="020B0502020202020204"/>
            </a:rPr>
            <a:t>JOBCENTRE PLUS/ CONNEXTIONS</a:t>
          </a:r>
        </a:p>
      </dgm:t>
    </dgm:pt>
    <dgm:pt modelId="{A03D7C63-0985-49C6-947C-6F8606903A82}" type="parTrans" cxnId="{72CEAF13-1992-497C-AC82-A665D60F9E71}">
      <dgm:prSet/>
      <dgm:spPr/>
    </dgm:pt>
    <dgm:pt modelId="{0740E185-779B-4BC1-83FD-066CDE2267C6}" type="sibTrans" cxnId="{72CEAF13-1992-497C-AC82-A665D60F9E71}">
      <dgm:prSet/>
      <dgm:spPr/>
      <dgm:t>
        <a:bodyPr/>
        <a:lstStyle/>
        <a:p>
          <a:endParaRPr lang="en-GB"/>
        </a:p>
      </dgm:t>
    </dgm:pt>
    <dgm:pt modelId="{6D2D195D-08DF-4481-B6AF-4B1D74958D45}" type="pres">
      <dgm:prSet presAssocID="{DD277FD8-A630-4F3E-92EA-1C991715781A}" presName="linear" presStyleCnt="0">
        <dgm:presLayoutVars>
          <dgm:animLvl val="lvl"/>
          <dgm:resizeHandles val="exact"/>
        </dgm:presLayoutVars>
      </dgm:prSet>
      <dgm:spPr/>
    </dgm:pt>
    <dgm:pt modelId="{2D6BD851-B457-480B-B6EB-6CA2ACC627CD}" type="pres">
      <dgm:prSet presAssocID="{BF7D67F5-8A13-4F2B-804D-18F2EEE287EB}" presName="parentText" presStyleLbl="node1" presStyleIdx="0" presStyleCnt="5">
        <dgm:presLayoutVars>
          <dgm:chMax val="0"/>
          <dgm:bulletEnabled val="1"/>
        </dgm:presLayoutVars>
      </dgm:prSet>
      <dgm:spPr/>
    </dgm:pt>
    <dgm:pt modelId="{7DAF0F77-9632-4591-8455-9CE8DC331A40}" type="pres">
      <dgm:prSet presAssocID="{D63F38DD-D3E7-4D7B-8BF2-26AAC3BD3C4C}" presName="spacer" presStyleCnt="0"/>
      <dgm:spPr/>
    </dgm:pt>
    <dgm:pt modelId="{58CBFB66-2D68-4292-8EE6-78804F454013}" type="pres">
      <dgm:prSet presAssocID="{54FDE887-7E4A-4AC3-8122-C9331A1B22D3}" presName="parentText" presStyleLbl="node1" presStyleIdx="1" presStyleCnt="5">
        <dgm:presLayoutVars>
          <dgm:chMax val="0"/>
          <dgm:bulletEnabled val="1"/>
        </dgm:presLayoutVars>
      </dgm:prSet>
      <dgm:spPr/>
    </dgm:pt>
    <dgm:pt modelId="{C121FED1-963B-49C0-93D6-D9A71053087E}" type="pres">
      <dgm:prSet presAssocID="{97C0FF07-D395-4F4C-BAFB-5C2BE67B4A56}" presName="spacer" presStyleCnt="0"/>
      <dgm:spPr/>
    </dgm:pt>
    <dgm:pt modelId="{26299C71-6925-4D18-89C5-82C00B62D90B}" type="pres">
      <dgm:prSet presAssocID="{FA83C4BB-5244-43F6-B7E3-5722A7DAD288}" presName="parentText" presStyleLbl="node1" presStyleIdx="2" presStyleCnt="5">
        <dgm:presLayoutVars>
          <dgm:chMax val="0"/>
          <dgm:bulletEnabled val="1"/>
        </dgm:presLayoutVars>
      </dgm:prSet>
      <dgm:spPr/>
    </dgm:pt>
    <dgm:pt modelId="{24F10081-94D9-4362-BECE-20F06D290945}" type="pres">
      <dgm:prSet presAssocID="{6F97C34A-4A4D-4EED-8278-4D27A233E10E}" presName="spacer" presStyleCnt="0"/>
      <dgm:spPr/>
    </dgm:pt>
    <dgm:pt modelId="{2ECD0F32-23FA-43F4-8AF2-A6D44B89DF97}" type="pres">
      <dgm:prSet presAssocID="{B1557726-3C60-4B8B-A877-F7AC13E0EB15}" presName="parentText" presStyleLbl="node1" presStyleIdx="3" presStyleCnt="5">
        <dgm:presLayoutVars>
          <dgm:chMax val="0"/>
          <dgm:bulletEnabled val="1"/>
        </dgm:presLayoutVars>
      </dgm:prSet>
      <dgm:spPr/>
    </dgm:pt>
    <dgm:pt modelId="{0BD343C5-5211-4AAE-BF14-C678621445C0}" type="pres">
      <dgm:prSet presAssocID="{0740E185-779B-4BC1-83FD-066CDE2267C6}" presName="spacer" presStyleCnt="0"/>
      <dgm:spPr/>
    </dgm:pt>
    <dgm:pt modelId="{D1B5190A-407D-4274-817A-3F183272E8B1}" type="pres">
      <dgm:prSet presAssocID="{7725A4AE-045C-4F73-8ACB-35D16753E315}" presName="parentText" presStyleLbl="node1" presStyleIdx="4" presStyleCnt="5">
        <dgm:presLayoutVars>
          <dgm:chMax val="0"/>
          <dgm:bulletEnabled val="1"/>
        </dgm:presLayoutVars>
      </dgm:prSet>
      <dgm:spPr/>
    </dgm:pt>
  </dgm:ptLst>
  <dgm:cxnLst>
    <dgm:cxn modelId="{83293703-54F4-462B-BA12-4E589E4AA815}" type="presOf" srcId="{FA83C4BB-5244-43F6-B7E3-5722A7DAD288}" destId="{26299C71-6925-4D18-89C5-82C00B62D90B}" srcOrd="0" destOrd="0" presId="urn:microsoft.com/office/officeart/2005/8/layout/vList2"/>
    <dgm:cxn modelId="{72CEAF13-1992-497C-AC82-A665D60F9E71}" srcId="{DD277FD8-A630-4F3E-92EA-1C991715781A}" destId="{B1557726-3C60-4B8B-A877-F7AC13E0EB15}" srcOrd="3" destOrd="0" parTransId="{A03D7C63-0985-49C6-947C-6F8606903A82}" sibTransId="{0740E185-779B-4BC1-83FD-066CDE2267C6}"/>
    <dgm:cxn modelId="{8592041E-FDB7-4224-B974-733708BF3BD5}" srcId="{DD277FD8-A630-4F3E-92EA-1C991715781A}" destId="{BF7D67F5-8A13-4F2B-804D-18F2EEE287EB}" srcOrd="0" destOrd="0" parTransId="{F22AC018-79D5-43EB-9C3F-094645933FCA}" sibTransId="{D63F38DD-D3E7-4D7B-8BF2-26AAC3BD3C4C}"/>
    <dgm:cxn modelId="{D15B0D37-BC56-497D-BDB8-707D09C55750}" srcId="{DD277FD8-A630-4F3E-92EA-1C991715781A}" destId="{FA83C4BB-5244-43F6-B7E3-5722A7DAD288}" srcOrd="2" destOrd="0" parTransId="{7E1CF558-4512-49DF-B91A-819FB21FB582}" sibTransId="{6F97C34A-4A4D-4EED-8278-4D27A233E10E}"/>
    <dgm:cxn modelId="{2576023A-67A9-440F-8420-FB8934210632}" srcId="{DD277FD8-A630-4F3E-92EA-1C991715781A}" destId="{54FDE887-7E4A-4AC3-8122-C9331A1B22D3}" srcOrd="1" destOrd="0" parTransId="{E9512A24-15A8-4B38-82B2-101404E4E2FE}" sibTransId="{97C0FF07-D395-4F4C-BAFB-5C2BE67B4A56}"/>
    <dgm:cxn modelId="{57C14B86-6327-4823-B929-C04AB9C459BD}" type="presOf" srcId="{54FDE887-7E4A-4AC3-8122-C9331A1B22D3}" destId="{58CBFB66-2D68-4292-8EE6-78804F454013}" srcOrd="0" destOrd="0" presId="urn:microsoft.com/office/officeart/2005/8/layout/vList2"/>
    <dgm:cxn modelId="{0188E098-AABD-49C9-A1B1-F09B1D1F9FEC}" type="presOf" srcId="{DD277FD8-A630-4F3E-92EA-1C991715781A}" destId="{6D2D195D-08DF-4481-B6AF-4B1D74958D45}" srcOrd="0" destOrd="0" presId="urn:microsoft.com/office/officeart/2005/8/layout/vList2"/>
    <dgm:cxn modelId="{DBACCDA3-9C73-44D9-BEEF-445D66C4A3E3}" srcId="{DD277FD8-A630-4F3E-92EA-1C991715781A}" destId="{7725A4AE-045C-4F73-8ACB-35D16753E315}" srcOrd="4" destOrd="0" parTransId="{714AD191-A1D3-4219-A712-5DCB51CA4BCF}" sibTransId="{F857A204-2762-4D93-AEBC-D5BFF44921B1}"/>
    <dgm:cxn modelId="{9CA1AFCE-D948-4B69-94DA-0B3B63703508}" type="presOf" srcId="{B1557726-3C60-4B8B-A877-F7AC13E0EB15}" destId="{2ECD0F32-23FA-43F4-8AF2-A6D44B89DF97}" srcOrd="0" destOrd="0" presId="urn:microsoft.com/office/officeart/2005/8/layout/vList2"/>
    <dgm:cxn modelId="{E63370E0-F73D-4FAD-A058-43A311F1A419}" type="presOf" srcId="{BF7D67F5-8A13-4F2B-804D-18F2EEE287EB}" destId="{2D6BD851-B457-480B-B6EB-6CA2ACC627CD}" srcOrd="0" destOrd="0" presId="urn:microsoft.com/office/officeart/2005/8/layout/vList2"/>
    <dgm:cxn modelId="{7FB24BED-59A7-421A-BB99-EE4B42FBAF24}" type="presOf" srcId="{7725A4AE-045C-4F73-8ACB-35D16753E315}" destId="{D1B5190A-407D-4274-817A-3F183272E8B1}" srcOrd="0" destOrd="0" presId="urn:microsoft.com/office/officeart/2005/8/layout/vList2"/>
    <dgm:cxn modelId="{CD0B3BB1-3BE2-4F84-9DF5-2ABCE1CDAFF8}" type="presParOf" srcId="{6D2D195D-08DF-4481-B6AF-4B1D74958D45}" destId="{2D6BD851-B457-480B-B6EB-6CA2ACC627CD}" srcOrd="0" destOrd="0" presId="urn:microsoft.com/office/officeart/2005/8/layout/vList2"/>
    <dgm:cxn modelId="{FD357282-5DB1-41AA-8749-FC40DF8F9A69}" type="presParOf" srcId="{6D2D195D-08DF-4481-B6AF-4B1D74958D45}" destId="{7DAF0F77-9632-4591-8455-9CE8DC331A40}" srcOrd="1" destOrd="0" presId="urn:microsoft.com/office/officeart/2005/8/layout/vList2"/>
    <dgm:cxn modelId="{A89AEA2D-9F73-418A-B17A-BEA979686F9E}" type="presParOf" srcId="{6D2D195D-08DF-4481-B6AF-4B1D74958D45}" destId="{58CBFB66-2D68-4292-8EE6-78804F454013}" srcOrd="2" destOrd="0" presId="urn:microsoft.com/office/officeart/2005/8/layout/vList2"/>
    <dgm:cxn modelId="{4DD817A7-052A-4103-9212-8FA02BAF33A3}" type="presParOf" srcId="{6D2D195D-08DF-4481-B6AF-4B1D74958D45}" destId="{C121FED1-963B-49C0-93D6-D9A71053087E}" srcOrd="3" destOrd="0" presId="urn:microsoft.com/office/officeart/2005/8/layout/vList2"/>
    <dgm:cxn modelId="{944ADAFE-6AA9-4355-AE41-84F1D797D2F4}" type="presParOf" srcId="{6D2D195D-08DF-4481-B6AF-4B1D74958D45}" destId="{26299C71-6925-4D18-89C5-82C00B62D90B}" srcOrd="4" destOrd="0" presId="urn:microsoft.com/office/officeart/2005/8/layout/vList2"/>
    <dgm:cxn modelId="{D5D54ADB-8235-4FD9-A126-9A60325C3535}" type="presParOf" srcId="{6D2D195D-08DF-4481-B6AF-4B1D74958D45}" destId="{24F10081-94D9-4362-BECE-20F06D290945}" srcOrd="5" destOrd="0" presId="urn:microsoft.com/office/officeart/2005/8/layout/vList2"/>
    <dgm:cxn modelId="{C9840EEF-82ED-416F-ACA2-F508E3ACCC17}" type="presParOf" srcId="{6D2D195D-08DF-4481-B6AF-4B1D74958D45}" destId="{2ECD0F32-23FA-43F4-8AF2-A6D44B89DF97}" srcOrd="6" destOrd="0" presId="urn:microsoft.com/office/officeart/2005/8/layout/vList2"/>
    <dgm:cxn modelId="{3C6311C7-4D28-4DCE-826B-5B0D2DB13D17}" type="presParOf" srcId="{6D2D195D-08DF-4481-B6AF-4B1D74958D45}" destId="{0BD343C5-5211-4AAE-BF14-C678621445C0}" srcOrd="7" destOrd="0" presId="urn:microsoft.com/office/officeart/2005/8/layout/vList2"/>
    <dgm:cxn modelId="{B073958B-BF2D-4D40-AC23-D31544552C70}" type="presParOf" srcId="{6D2D195D-08DF-4481-B6AF-4B1D74958D45}" destId="{D1B5190A-407D-4274-817A-3F183272E8B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BD2FEA-0F70-4211-A4FE-BCFE198F84CB}"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GB"/>
        </a:p>
      </dgm:t>
    </dgm:pt>
    <dgm:pt modelId="{BF4CACD5-B2F0-4001-8A4B-64C175AFA4D3}" type="pres">
      <dgm:prSet presAssocID="{E8BD2FEA-0F70-4211-A4FE-BCFE198F84CB}" presName="outerComposite" presStyleCnt="0">
        <dgm:presLayoutVars>
          <dgm:chMax val="5"/>
          <dgm:dir/>
          <dgm:resizeHandles val="exact"/>
        </dgm:presLayoutVars>
      </dgm:prSet>
      <dgm:spPr/>
    </dgm:pt>
    <dgm:pt modelId="{55088FE6-69E3-4CA6-AE26-5420840253DD}" type="pres">
      <dgm:prSet presAssocID="{E8BD2FEA-0F70-4211-A4FE-BCFE198F84CB}" presName="dummyMaxCanvas" presStyleCnt="0">
        <dgm:presLayoutVars/>
      </dgm:prSet>
      <dgm:spPr/>
    </dgm:pt>
  </dgm:ptLst>
  <dgm:cxnLst>
    <dgm:cxn modelId="{A5BA2D3A-9FC9-44E2-86DA-C0FA668853A7}" type="presOf" srcId="{E8BD2FEA-0F70-4211-A4FE-BCFE198F84CB}" destId="{BF4CACD5-B2F0-4001-8A4B-64C175AFA4D3}" srcOrd="0" destOrd="0" presId="urn:microsoft.com/office/officeart/2005/8/layout/vProcess5"/>
    <dgm:cxn modelId="{651EBB3E-3B4C-45E3-AD3F-91935F406F80}" type="presParOf" srcId="{BF4CACD5-B2F0-4001-8A4B-64C175AFA4D3}" destId="{55088FE6-69E3-4CA6-AE26-5420840253DD}" srcOrd="0"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0D91E6-029A-48E9-90CA-3F586F5BDF7D}" type="doc">
      <dgm:prSet loTypeId="urn:microsoft.com/office/officeart/2005/8/layout/pyramid1" loCatId="pyramid" qsTypeId="urn:microsoft.com/office/officeart/2005/8/quickstyle/simple1" qsCatId="simple" csTypeId="urn:microsoft.com/office/officeart/2005/8/colors/colorful5" csCatId="colorful" phldr="1"/>
      <dgm:spPr/>
    </dgm:pt>
    <dgm:pt modelId="{9C323180-B13C-42D4-8781-1FAD39E382D4}">
      <dgm:prSet phldrT="[Text]" custT="1"/>
      <dgm:spPr/>
      <dgm:t>
        <a:bodyPr/>
        <a:lstStyle/>
        <a:p>
          <a:r>
            <a:rPr lang="en-US" sz="2400" dirty="0">
              <a:solidFill>
                <a:schemeClr val="bg1"/>
              </a:solidFill>
            </a:rPr>
            <a:t>CAMHS</a:t>
          </a:r>
        </a:p>
      </dgm:t>
    </dgm:pt>
    <dgm:pt modelId="{96BC85B8-B4FD-406A-86C4-2B1FBB2DE34B}" type="parTrans" cxnId="{DBF2B69A-CF84-40E3-A5E2-CC711FF483FD}">
      <dgm:prSet/>
      <dgm:spPr/>
      <dgm:t>
        <a:bodyPr/>
        <a:lstStyle/>
        <a:p>
          <a:endParaRPr lang="en-US"/>
        </a:p>
      </dgm:t>
    </dgm:pt>
    <dgm:pt modelId="{B9437213-9D6C-4AE2-990C-FF6B9104345B}" type="sibTrans" cxnId="{DBF2B69A-CF84-40E3-A5E2-CC711FF483FD}">
      <dgm:prSet/>
      <dgm:spPr/>
      <dgm:t>
        <a:bodyPr/>
        <a:lstStyle/>
        <a:p>
          <a:endParaRPr lang="en-US"/>
        </a:p>
      </dgm:t>
    </dgm:pt>
    <dgm:pt modelId="{BA056474-E084-47DE-963D-A8CAFD217965}">
      <dgm:prSet phldrT="[Text]" custT="1"/>
      <dgm:spPr/>
      <dgm:t>
        <a:bodyPr/>
        <a:lstStyle/>
        <a:p>
          <a:r>
            <a:rPr lang="en-US" sz="3200" dirty="0" err="1">
              <a:solidFill>
                <a:schemeClr val="bg1"/>
              </a:solidFill>
            </a:rPr>
            <a:t>Neighbourhood</a:t>
          </a:r>
          <a:r>
            <a:rPr lang="en-US" sz="3200" dirty="0">
              <a:solidFill>
                <a:schemeClr val="bg1"/>
              </a:solidFill>
            </a:rPr>
            <a:t> Service</a:t>
          </a:r>
        </a:p>
      </dgm:t>
    </dgm:pt>
    <dgm:pt modelId="{20EDE5CB-E5F8-45F5-80E2-D6605A4F3DB2}" type="parTrans" cxnId="{7312B02C-11A5-4309-9C21-94151A2DC6C9}">
      <dgm:prSet/>
      <dgm:spPr/>
      <dgm:t>
        <a:bodyPr/>
        <a:lstStyle/>
        <a:p>
          <a:endParaRPr lang="en-US"/>
        </a:p>
      </dgm:t>
    </dgm:pt>
    <dgm:pt modelId="{DC781456-C4D7-40FB-8C7C-018304619283}" type="sibTrans" cxnId="{7312B02C-11A5-4309-9C21-94151A2DC6C9}">
      <dgm:prSet/>
      <dgm:spPr/>
      <dgm:t>
        <a:bodyPr/>
        <a:lstStyle/>
        <a:p>
          <a:endParaRPr lang="en-US"/>
        </a:p>
      </dgm:t>
    </dgm:pt>
    <dgm:pt modelId="{344DE8F1-FFCA-4676-99A1-A99AB2371F0D}">
      <dgm:prSet phldrT="[Text]" custT="1"/>
      <dgm:spPr/>
      <dgm:t>
        <a:bodyPr/>
        <a:lstStyle/>
        <a:p>
          <a:r>
            <a:rPr lang="en-US" sz="3600" dirty="0">
              <a:solidFill>
                <a:schemeClr val="bg1"/>
              </a:solidFill>
            </a:rPr>
            <a:t>Anti social </a:t>
          </a:r>
          <a:r>
            <a:rPr lang="en-US" sz="3600" dirty="0" err="1">
              <a:solidFill>
                <a:schemeClr val="bg1"/>
              </a:solidFill>
            </a:rPr>
            <a:t>Behaviour</a:t>
          </a:r>
          <a:r>
            <a:rPr lang="en-US" sz="3600" dirty="0">
              <a:solidFill>
                <a:schemeClr val="bg1"/>
              </a:solidFill>
            </a:rPr>
            <a:t> Team</a:t>
          </a:r>
        </a:p>
      </dgm:t>
    </dgm:pt>
    <dgm:pt modelId="{428C7EFF-E4DC-44C4-BEAE-628C150939EC}" type="parTrans" cxnId="{1F28D013-5C53-4663-A92F-AC22663E4616}">
      <dgm:prSet/>
      <dgm:spPr/>
      <dgm:t>
        <a:bodyPr/>
        <a:lstStyle/>
        <a:p>
          <a:endParaRPr lang="en-US"/>
        </a:p>
      </dgm:t>
    </dgm:pt>
    <dgm:pt modelId="{F72F64FF-1BFF-4D91-BC37-9F10AB63650F}" type="sibTrans" cxnId="{1F28D013-5C53-4663-A92F-AC22663E4616}">
      <dgm:prSet/>
      <dgm:spPr/>
      <dgm:t>
        <a:bodyPr/>
        <a:lstStyle/>
        <a:p>
          <a:endParaRPr lang="en-US"/>
        </a:p>
      </dgm:t>
    </dgm:pt>
    <dgm:pt modelId="{B6ECC0B4-2744-45CC-A084-B936A87E96BD}" type="pres">
      <dgm:prSet presAssocID="{DE0D91E6-029A-48E9-90CA-3F586F5BDF7D}" presName="Name0" presStyleCnt="0">
        <dgm:presLayoutVars>
          <dgm:dir/>
          <dgm:animLvl val="lvl"/>
          <dgm:resizeHandles val="exact"/>
        </dgm:presLayoutVars>
      </dgm:prSet>
      <dgm:spPr/>
    </dgm:pt>
    <dgm:pt modelId="{4364EEAB-18CB-4628-A6DF-6CD35B398EC6}" type="pres">
      <dgm:prSet presAssocID="{9C323180-B13C-42D4-8781-1FAD39E382D4}" presName="Name8" presStyleCnt="0"/>
      <dgm:spPr/>
    </dgm:pt>
    <dgm:pt modelId="{47C1FFD5-431B-4E23-A750-94A02758EE27}" type="pres">
      <dgm:prSet presAssocID="{9C323180-B13C-42D4-8781-1FAD39E382D4}" presName="level" presStyleLbl="node1" presStyleIdx="0" presStyleCnt="3">
        <dgm:presLayoutVars>
          <dgm:chMax val="1"/>
          <dgm:bulletEnabled val="1"/>
        </dgm:presLayoutVars>
      </dgm:prSet>
      <dgm:spPr/>
    </dgm:pt>
    <dgm:pt modelId="{D8F5C352-BCD9-4E33-9EA7-9FA3FCE801E6}" type="pres">
      <dgm:prSet presAssocID="{9C323180-B13C-42D4-8781-1FAD39E382D4}" presName="levelTx" presStyleLbl="revTx" presStyleIdx="0" presStyleCnt="0">
        <dgm:presLayoutVars>
          <dgm:chMax val="1"/>
          <dgm:bulletEnabled val="1"/>
        </dgm:presLayoutVars>
      </dgm:prSet>
      <dgm:spPr/>
    </dgm:pt>
    <dgm:pt modelId="{694F330D-4BCB-41AD-AAC0-BAACDF80BF6A}" type="pres">
      <dgm:prSet presAssocID="{BA056474-E084-47DE-963D-A8CAFD217965}" presName="Name8" presStyleCnt="0"/>
      <dgm:spPr/>
    </dgm:pt>
    <dgm:pt modelId="{6ECC5496-3A71-4136-99B1-B0A1E00B09E8}" type="pres">
      <dgm:prSet presAssocID="{BA056474-E084-47DE-963D-A8CAFD217965}" presName="level" presStyleLbl="node1" presStyleIdx="1" presStyleCnt="3">
        <dgm:presLayoutVars>
          <dgm:chMax val="1"/>
          <dgm:bulletEnabled val="1"/>
        </dgm:presLayoutVars>
      </dgm:prSet>
      <dgm:spPr/>
    </dgm:pt>
    <dgm:pt modelId="{56BF815F-40F6-4C77-B89C-97851C3C46E9}" type="pres">
      <dgm:prSet presAssocID="{BA056474-E084-47DE-963D-A8CAFD217965}" presName="levelTx" presStyleLbl="revTx" presStyleIdx="0" presStyleCnt="0">
        <dgm:presLayoutVars>
          <dgm:chMax val="1"/>
          <dgm:bulletEnabled val="1"/>
        </dgm:presLayoutVars>
      </dgm:prSet>
      <dgm:spPr/>
    </dgm:pt>
    <dgm:pt modelId="{C2CB1479-AE17-4418-9506-EF8617D672D2}" type="pres">
      <dgm:prSet presAssocID="{344DE8F1-FFCA-4676-99A1-A99AB2371F0D}" presName="Name8" presStyleCnt="0"/>
      <dgm:spPr/>
    </dgm:pt>
    <dgm:pt modelId="{C9578743-9EC2-4C30-BB5E-6482ECFCD4D9}" type="pres">
      <dgm:prSet presAssocID="{344DE8F1-FFCA-4676-99A1-A99AB2371F0D}" presName="level" presStyleLbl="node1" presStyleIdx="2" presStyleCnt="3">
        <dgm:presLayoutVars>
          <dgm:chMax val="1"/>
          <dgm:bulletEnabled val="1"/>
        </dgm:presLayoutVars>
      </dgm:prSet>
      <dgm:spPr/>
    </dgm:pt>
    <dgm:pt modelId="{808C13E4-90C1-4A91-9324-6DE7046001E1}" type="pres">
      <dgm:prSet presAssocID="{344DE8F1-FFCA-4676-99A1-A99AB2371F0D}" presName="levelTx" presStyleLbl="revTx" presStyleIdx="0" presStyleCnt="0">
        <dgm:presLayoutVars>
          <dgm:chMax val="1"/>
          <dgm:bulletEnabled val="1"/>
        </dgm:presLayoutVars>
      </dgm:prSet>
      <dgm:spPr/>
    </dgm:pt>
  </dgm:ptLst>
  <dgm:cxnLst>
    <dgm:cxn modelId="{1F28D013-5C53-4663-A92F-AC22663E4616}" srcId="{DE0D91E6-029A-48E9-90CA-3F586F5BDF7D}" destId="{344DE8F1-FFCA-4676-99A1-A99AB2371F0D}" srcOrd="2" destOrd="0" parTransId="{428C7EFF-E4DC-44C4-BEAE-628C150939EC}" sibTransId="{F72F64FF-1BFF-4D91-BC37-9F10AB63650F}"/>
    <dgm:cxn modelId="{98706D1D-5EC3-4215-ABB1-29104D6A38FD}" type="presOf" srcId="{344DE8F1-FFCA-4676-99A1-A99AB2371F0D}" destId="{C9578743-9EC2-4C30-BB5E-6482ECFCD4D9}" srcOrd="0" destOrd="0" presId="urn:microsoft.com/office/officeart/2005/8/layout/pyramid1"/>
    <dgm:cxn modelId="{7312B02C-11A5-4309-9C21-94151A2DC6C9}" srcId="{DE0D91E6-029A-48E9-90CA-3F586F5BDF7D}" destId="{BA056474-E084-47DE-963D-A8CAFD217965}" srcOrd="1" destOrd="0" parTransId="{20EDE5CB-E5F8-45F5-80E2-D6605A4F3DB2}" sibTransId="{DC781456-C4D7-40FB-8C7C-018304619283}"/>
    <dgm:cxn modelId="{1F66185E-EF70-417A-9B50-30FE7D396C31}" type="presOf" srcId="{DE0D91E6-029A-48E9-90CA-3F586F5BDF7D}" destId="{B6ECC0B4-2744-45CC-A084-B936A87E96BD}" srcOrd="0" destOrd="0" presId="urn:microsoft.com/office/officeart/2005/8/layout/pyramid1"/>
    <dgm:cxn modelId="{A54B0077-9291-4058-B449-53FF1C58EBCE}" type="presOf" srcId="{9C323180-B13C-42D4-8781-1FAD39E382D4}" destId="{47C1FFD5-431B-4E23-A750-94A02758EE27}" srcOrd="0" destOrd="0" presId="urn:microsoft.com/office/officeart/2005/8/layout/pyramid1"/>
    <dgm:cxn modelId="{BB22D98C-5366-456B-BE37-6246599D7C15}" type="presOf" srcId="{344DE8F1-FFCA-4676-99A1-A99AB2371F0D}" destId="{808C13E4-90C1-4A91-9324-6DE7046001E1}" srcOrd="1" destOrd="0" presId="urn:microsoft.com/office/officeart/2005/8/layout/pyramid1"/>
    <dgm:cxn modelId="{DBF2B69A-CF84-40E3-A5E2-CC711FF483FD}" srcId="{DE0D91E6-029A-48E9-90CA-3F586F5BDF7D}" destId="{9C323180-B13C-42D4-8781-1FAD39E382D4}" srcOrd="0" destOrd="0" parTransId="{96BC85B8-B4FD-406A-86C4-2B1FBB2DE34B}" sibTransId="{B9437213-9D6C-4AE2-990C-FF6B9104345B}"/>
    <dgm:cxn modelId="{A1597AA7-4131-4DE6-A0B4-664E1C75C259}" type="presOf" srcId="{BA056474-E084-47DE-963D-A8CAFD217965}" destId="{6ECC5496-3A71-4136-99B1-B0A1E00B09E8}" srcOrd="0" destOrd="0" presId="urn:microsoft.com/office/officeart/2005/8/layout/pyramid1"/>
    <dgm:cxn modelId="{BD1015B5-019D-4BF3-A96A-6BF6119C6731}" type="presOf" srcId="{BA056474-E084-47DE-963D-A8CAFD217965}" destId="{56BF815F-40F6-4C77-B89C-97851C3C46E9}" srcOrd="1" destOrd="0" presId="urn:microsoft.com/office/officeart/2005/8/layout/pyramid1"/>
    <dgm:cxn modelId="{D0EEC6FB-EB75-402C-AEE8-8500DFC11020}" type="presOf" srcId="{9C323180-B13C-42D4-8781-1FAD39E382D4}" destId="{D8F5C352-BCD9-4E33-9EA7-9FA3FCE801E6}" srcOrd="1" destOrd="0" presId="urn:microsoft.com/office/officeart/2005/8/layout/pyramid1"/>
    <dgm:cxn modelId="{FFE74AD1-5F0B-48C4-87CD-B323D3E728FC}" type="presParOf" srcId="{B6ECC0B4-2744-45CC-A084-B936A87E96BD}" destId="{4364EEAB-18CB-4628-A6DF-6CD35B398EC6}" srcOrd="0" destOrd="0" presId="urn:microsoft.com/office/officeart/2005/8/layout/pyramid1"/>
    <dgm:cxn modelId="{2FA55992-053B-4C10-BEAE-C22481BE2054}" type="presParOf" srcId="{4364EEAB-18CB-4628-A6DF-6CD35B398EC6}" destId="{47C1FFD5-431B-4E23-A750-94A02758EE27}" srcOrd="0" destOrd="0" presId="urn:microsoft.com/office/officeart/2005/8/layout/pyramid1"/>
    <dgm:cxn modelId="{35EC5177-34A1-4E54-864F-C6FC6D9C7D67}" type="presParOf" srcId="{4364EEAB-18CB-4628-A6DF-6CD35B398EC6}" destId="{D8F5C352-BCD9-4E33-9EA7-9FA3FCE801E6}" srcOrd="1" destOrd="0" presId="urn:microsoft.com/office/officeart/2005/8/layout/pyramid1"/>
    <dgm:cxn modelId="{A148BBC6-9825-408B-850E-49C3D4DA3848}" type="presParOf" srcId="{B6ECC0B4-2744-45CC-A084-B936A87E96BD}" destId="{694F330D-4BCB-41AD-AAC0-BAACDF80BF6A}" srcOrd="1" destOrd="0" presId="urn:microsoft.com/office/officeart/2005/8/layout/pyramid1"/>
    <dgm:cxn modelId="{8A85774A-F708-47F9-AEF3-327C8E01A6DB}" type="presParOf" srcId="{694F330D-4BCB-41AD-AAC0-BAACDF80BF6A}" destId="{6ECC5496-3A71-4136-99B1-B0A1E00B09E8}" srcOrd="0" destOrd="0" presId="urn:microsoft.com/office/officeart/2005/8/layout/pyramid1"/>
    <dgm:cxn modelId="{0136E01B-60AE-426B-A28E-B163C43A3DE7}" type="presParOf" srcId="{694F330D-4BCB-41AD-AAC0-BAACDF80BF6A}" destId="{56BF815F-40F6-4C77-B89C-97851C3C46E9}" srcOrd="1" destOrd="0" presId="urn:microsoft.com/office/officeart/2005/8/layout/pyramid1"/>
    <dgm:cxn modelId="{3B7FC0AC-EAED-4D1C-BCB6-78D179DEF4EE}" type="presParOf" srcId="{B6ECC0B4-2744-45CC-A084-B936A87E96BD}" destId="{C2CB1479-AE17-4418-9506-EF8617D672D2}" srcOrd="2" destOrd="0" presId="urn:microsoft.com/office/officeart/2005/8/layout/pyramid1"/>
    <dgm:cxn modelId="{16F12568-E2B9-4390-A1C9-4AF099924468}" type="presParOf" srcId="{C2CB1479-AE17-4418-9506-EF8617D672D2}" destId="{C9578743-9EC2-4C30-BB5E-6482ECFCD4D9}" srcOrd="0" destOrd="0" presId="urn:microsoft.com/office/officeart/2005/8/layout/pyramid1"/>
    <dgm:cxn modelId="{D8D42377-071D-4266-B1FC-8567BB786BB3}" type="presParOf" srcId="{C2CB1479-AE17-4418-9506-EF8617D672D2}" destId="{808C13E4-90C1-4A91-9324-6DE7046001E1}"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9F258-2771-4C25-B24D-180DA4FFE843}">
      <dsp:nvSpPr>
        <dsp:cNvPr id="0" name=""/>
        <dsp:cNvSpPr/>
      </dsp:nvSpPr>
      <dsp:spPr>
        <a:xfrm>
          <a:off x="2950080" y="1965056"/>
          <a:ext cx="2497671" cy="2160587"/>
        </a:xfrm>
        <a:prstGeom prst="hexagon">
          <a:avLst>
            <a:gd name="adj" fmla="val 28570"/>
            <a:gd name="vf" fmla="val 11547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Respite</a:t>
          </a:r>
        </a:p>
      </dsp:txBody>
      <dsp:txXfrm>
        <a:off x="3363979" y="2323096"/>
        <a:ext cx="1669873" cy="1444507"/>
      </dsp:txXfrm>
    </dsp:sp>
    <dsp:sp modelId="{42DA9307-EBF1-4A37-B764-6936C5DB0EDD}">
      <dsp:nvSpPr>
        <dsp:cNvPr id="0" name=""/>
        <dsp:cNvSpPr/>
      </dsp:nvSpPr>
      <dsp:spPr>
        <a:xfrm>
          <a:off x="4514102" y="931361"/>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09939-B861-4CA2-A5DD-D9A00AA4B083}">
      <dsp:nvSpPr>
        <dsp:cNvPr id="0" name=""/>
        <dsp:cNvSpPr/>
      </dsp:nvSpPr>
      <dsp:spPr>
        <a:xfrm>
          <a:off x="3180151" y="0"/>
          <a:ext cx="2046824" cy="1770743"/>
        </a:xfrm>
        <a:prstGeom prst="hexagon">
          <a:avLst>
            <a:gd name="adj" fmla="val 28570"/>
            <a:gd name="vf" fmla="val 11547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Time- Out</a:t>
          </a:r>
        </a:p>
      </dsp:txBody>
      <dsp:txXfrm>
        <a:off x="3519353" y="293450"/>
        <a:ext cx="1368420" cy="1183843"/>
      </dsp:txXfrm>
    </dsp:sp>
    <dsp:sp modelId="{E9C64E67-AF1A-4172-AF91-79E3D34B1B43}">
      <dsp:nvSpPr>
        <dsp:cNvPr id="0" name=""/>
        <dsp:cNvSpPr/>
      </dsp:nvSpPr>
      <dsp:spPr>
        <a:xfrm>
          <a:off x="5613914" y="2449315"/>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6AB32-A4EB-4D3B-B1DD-22FB01C27A4B}">
      <dsp:nvSpPr>
        <dsp:cNvPr id="0" name=""/>
        <dsp:cNvSpPr/>
      </dsp:nvSpPr>
      <dsp:spPr>
        <a:xfrm>
          <a:off x="5057327" y="1089126"/>
          <a:ext cx="2046824" cy="1770743"/>
        </a:xfrm>
        <a:prstGeom prst="hexagon">
          <a:avLst>
            <a:gd name="adj" fmla="val 28570"/>
            <a:gd name="vf" fmla="val 115470"/>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Horse Riding</a:t>
          </a:r>
        </a:p>
      </dsp:txBody>
      <dsp:txXfrm>
        <a:off x="5396529" y="1382576"/>
        <a:ext cx="1368420" cy="1183843"/>
      </dsp:txXfrm>
    </dsp:sp>
    <dsp:sp modelId="{FD285FA6-6155-4A2D-934B-798E519ED5EF}">
      <dsp:nvSpPr>
        <dsp:cNvPr id="0" name=""/>
        <dsp:cNvSpPr/>
      </dsp:nvSpPr>
      <dsp:spPr>
        <a:xfrm>
          <a:off x="4849914" y="4162800"/>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CF0DF-BCCF-4838-A734-72ECDEA1ACB0}">
      <dsp:nvSpPr>
        <dsp:cNvPr id="0" name=""/>
        <dsp:cNvSpPr/>
      </dsp:nvSpPr>
      <dsp:spPr>
        <a:xfrm>
          <a:off x="5057327" y="3230221"/>
          <a:ext cx="2046824" cy="1770743"/>
        </a:xfrm>
        <a:prstGeom prst="hexagon">
          <a:avLst>
            <a:gd name="adj" fmla="val 28570"/>
            <a:gd name="vf" fmla="val 115470"/>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err="1"/>
            <a:t>Absailing</a:t>
          </a:r>
          <a:endParaRPr lang="en-US" sz="2200" kern="1200" dirty="0"/>
        </a:p>
      </dsp:txBody>
      <dsp:txXfrm>
        <a:off x="5396529" y="3523671"/>
        <a:ext cx="1368420" cy="1183843"/>
      </dsp:txXfrm>
    </dsp:sp>
    <dsp:sp modelId="{BF7A1792-C406-44D8-B733-423FEC9295C1}">
      <dsp:nvSpPr>
        <dsp:cNvPr id="0" name=""/>
        <dsp:cNvSpPr/>
      </dsp:nvSpPr>
      <dsp:spPr>
        <a:xfrm>
          <a:off x="2954727" y="4340666"/>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13AD2-F038-46DF-AEC5-45D73B55EBC7}">
      <dsp:nvSpPr>
        <dsp:cNvPr id="0" name=""/>
        <dsp:cNvSpPr/>
      </dsp:nvSpPr>
      <dsp:spPr>
        <a:xfrm>
          <a:off x="3180151" y="4320565"/>
          <a:ext cx="2046824" cy="1770743"/>
        </a:xfrm>
        <a:prstGeom prst="hexagon">
          <a:avLst>
            <a:gd name="adj" fmla="val 28570"/>
            <a:gd name="vf" fmla="val 115470"/>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Rock Climbing</a:t>
          </a:r>
        </a:p>
      </dsp:txBody>
      <dsp:txXfrm>
        <a:off x="3519353" y="4614015"/>
        <a:ext cx="1368420" cy="1183843"/>
      </dsp:txXfrm>
    </dsp:sp>
    <dsp:sp modelId="{6AAFC940-A184-40D0-A53E-8D0B3AC18FC0}">
      <dsp:nvSpPr>
        <dsp:cNvPr id="0" name=""/>
        <dsp:cNvSpPr/>
      </dsp:nvSpPr>
      <dsp:spPr>
        <a:xfrm>
          <a:off x="1836905" y="2823321"/>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CBDB6-CAC1-4329-86A3-8DDD476D4CAE}">
      <dsp:nvSpPr>
        <dsp:cNvPr id="0" name=""/>
        <dsp:cNvSpPr/>
      </dsp:nvSpPr>
      <dsp:spPr>
        <a:xfrm>
          <a:off x="1294261" y="3231439"/>
          <a:ext cx="2046824" cy="1770743"/>
        </a:xfrm>
        <a:prstGeom prst="hexagon">
          <a:avLst>
            <a:gd name="adj" fmla="val 28570"/>
            <a:gd name="vf" fmla="val 115470"/>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Team Building</a:t>
          </a:r>
        </a:p>
      </dsp:txBody>
      <dsp:txXfrm>
        <a:off x="1633463" y="3524889"/>
        <a:ext cx="1368420" cy="1183843"/>
      </dsp:txXfrm>
    </dsp:sp>
    <dsp:sp modelId="{2AA8528C-36BE-415B-A91D-A71CDDA6C510}">
      <dsp:nvSpPr>
        <dsp:cNvPr id="0" name=""/>
        <dsp:cNvSpPr/>
      </dsp:nvSpPr>
      <dsp:spPr>
        <a:xfrm>
          <a:off x="1294261" y="1086689"/>
          <a:ext cx="2046824" cy="1770743"/>
        </a:xfrm>
        <a:prstGeom prst="hexagon">
          <a:avLst>
            <a:gd name="adj" fmla="val 28570"/>
            <a:gd name="vf" fmla="val 11547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confidence</a:t>
          </a:r>
        </a:p>
      </dsp:txBody>
      <dsp:txXfrm>
        <a:off x="1633463" y="1380139"/>
        <a:ext cx="1368420" cy="1183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BD851-B457-480B-B6EB-6CA2ACC627CD}">
      <dsp:nvSpPr>
        <dsp:cNvPr id="0" name=""/>
        <dsp:cNvSpPr/>
      </dsp:nvSpPr>
      <dsp:spPr>
        <a:xfrm>
          <a:off x="0" y="853753"/>
          <a:ext cx="7728267" cy="618363"/>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u="none" strike="noStrike" kern="1200" cap="none" baseline="0" noProof="0">
              <a:latin typeface="Century Gothic"/>
            </a:rPr>
            <a:t>ASBO TEAM / METROPOLITAN POLICE</a:t>
          </a:r>
        </a:p>
      </dsp:txBody>
      <dsp:txXfrm>
        <a:off x="30186" y="883939"/>
        <a:ext cx="7667895" cy="557991"/>
      </dsp:txXfrm>
    </dsp:sp>
    <dsp:sp modelId="{58CBFB66-2D68-4292-8EE6-78804F454013}">
      <dsp:nvSpPr>
        <dsp:cNvPr id="0" name=""/>
        <dsp:cNvSpPr/>
      </dsp:nvSpPr>
      <dsp:spPr>
        <a:xfrm>
          <a:off x="0" y="1544117"/>
          <a:ext cx="7728267" cy="618363"/>
        </a:xfrm>
        <a:prstGeom prst="roundRect">
          <a:avLst/>
        </a:prstGeom>
        <a:solidFill>
          <a:schemeClr val="accent5">
            <a:hueOff val="2794580"/>
            <a:satOff val="-2409"/>
            <a:lumOff val="318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EDUCATION  SERVICES</a:t>
          </a:r>
          <a:endParaRPr lang="en-GB" sz="2500" kern="1200"/>
        </a:p>
      </dsp:txBody>
      <dsp:txXfrm>
        <a:off x="30186" y="1574303"/>
        <a:ext cx="7667895" cy="557991"/>
      </dsp:txXfrm>
    </dsp:sp>
    <dsp:sp modelId="{26299C71-6925-4D18-89C5-82C00B62D90B}">
      <dsp:nvSpPr>
        <dsp:cNvPr id="0" name=""/>
        <dsp:cNvSpPr/>
      </dsp:nvSpPr>
      <dsp:spPr>
        <a:xfrm>
          <a:off x="0" y="2234480"/>
          <a:ext cx="7728267" cy="618363"/>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CAMHS/ CHILDREN &amp; YOUNG PEOPLES SERVICES</a:t>
          </a:r>
          <a:endParaRPr lang="en-GB" sz="2500" kern="1200"/>
        </a:p>
      </dsp:txBody>
      <dsp:txXfrm>
        <a:off x="30186" y="2264666"/>
        <a:ext cx="7667895" cy="557991"/>
      </dsp:txXfrm>
    </dsp:sp>
    <dsp:sp modelId="{2ECD0F32-23FA-43F4-8AF2-A6D44B89DF97}">
      <dsp:nvSpPr>
        <dsp:cNvPr id="0" name=""/>
        <dsp:cNvSpPr/>
      </dsp:nvSpPr>
      <dsp:spPr>
        <a:xfrm>
          <a:off x="0" y="2924843"/>
          <a:ext cx="7728267" cy="618363"/>
        </a:xfrm>
        <a:prstGeom prst="roundRect">
          <a:avLst/>
        </a:prstGeom>
        <a:solidFill>
          <a:schemeClr val="accent5">
            <a:hueOff val="8383739"/>
            <a:satOff val="-7226"/>
            <a:lumOff val="95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JOBCENTRE PLUS/ CONNEXTIONS</a:t>
          </a:r>
        </a:p>
      </dsp:txBody>
      <dsp:txXfrm>
        <a:off x="30186" y="2955029"/>
        <a:ext cx="7667895" cy="557991"/>
      </dsp:txXfrm>
    </dsp:sp>
    <dsp:sp modelId="{D1B5190A-407D-4274-817A-3F183272E8B1}">
      <dsp:nvSpPr>
        <dsp:cNvPr id="0" name=""/>
        <dsp:cNvSpPr/>
      </dsp:nvSpPr>
      <dsp:spPr>
        <a:xfrm>
          <a:off x="0" y="3615206"/>
          <a:ext cx="7728267" cy="618363"/>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NEIGHBOURHOOD SERVICES</a:t>
          </a:r>
          <a:endParaRPr lang="en-GB" sz="2500" kern="1200"/>
        </a:p>
      </dsp:txBody>
      <dsp:txXfrm>
        <a:off x="30186" y="3645392"/>
        <a:ext cx="7667895" cy="5579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1FFD5-431B-4E23-A750-94A02758EE27}">
      <dsp:nvSpPr>
        <dsp:cNvPr id="0" name=""/>
        <dsp:cNvSpPr/>
      </dsp:nvSpPr>
      <dsp:spPr>
        <a:xfrm>
          <a:off x="2438400" y="0"/>
          <a:ext cx="2438399" cy="1707091"/>
        </a:xfrm>
        <a:prstGeom prst="trapezoid">
          <a:avLst>
            <a:gd name="adj" fmla="val 7142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CAMHS</a:t>
          </a:r>
        </a:p>
      </dsp:txBody>
      <dsp:txXfrm>
        <a:off x="2438400" y="0"/>
        <a:ext cx="2438399" cy="1707091"/>
      </dsp:txXfrm>
    </dsp:sp>
    <dsp:sp modelId="{6ECC5496-3A71-4136-99B1-B0A1E00B09E8}">
      <dsp:nvSpPr>
        <dsp:cNvPr id="0" name=""/>
        <dsp:cNvSpPr/>
      </dsp:nvSpPr>
      <dsp:spPr>
        <a:xfrm>
          <a:off x="1219200" y="1707091"/>
          <a:ext cx="4876799" cy="1707091"/>
        </a:xfrm>
        <a:prstGeom prst="trapezoid">
          <a:avLst>
            <a:gd name="adj" fmla="val 71420"/>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err="1">
              <a:solidFill>
                <a:schemeClr val="bg1"/>
              </a:solidFill>
            </a:rPr>
            <a:t>Neighbourhood</a:t>
          </a:r>
          <a:r>
            <a:rPr lang="en-US" sz="3200" kern="1200" dirty="0">
              <a:solidFill>
                <a:schemeClr val="bg1"/>
              </a:solidFill>
            </a:rPr>
            <a:t> Service</a:t>
          </a:r>
        </a:p>
      </dsp:txBody>
      <dsp:txXfrm>
        <a:off x="2072640" y="1707091"/>
        <a:ext cx="3169919" cy="1707091"/>
      </dsp:txXfrm>
    </dsp:sp>
    <dsp:sp modelId="{C9578743-9EC2-4C30-BB5E-6482ECFCD4D9}">
      <dsp:nvSpPr>
        <dsp:cNvPr id="0" name=""/>
        <dsp:cNvSpPr/>
      </dsp:nvSpPr>
      <dsp:spPr>
        <a:xfrm>
          <a:off x="0" y="3414183"/>
          <a:ext cx="7315200" cy="1707091"/>
        </a:xfrm>
        <a:prstGeom prst="trapezoid">
          <a:avLst>
            <a:gd name="adj" fmla="val 7142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bg1"/>
              </a:solidFill>
            </a:rPr>
            <a:t>Anti social </a:t>
          </a:r>
          <a:r>
            <a:rPr lang="en-US" sz="3600" kern="1200" dirty="0" err="1">
              <a:solidFill>
                <a:schemeClr val="bg1"/>
              </a:solidFill>
            </a:rPr>
            <a:t>Behaviour</a:t>
          </a:r>
          <a:r>
            <a:rPr lang="en-US" sz="3600" kern="1200" dirty="0">
              <a:solidFill>
                <a:schemeClr val="bg1"/>
              </a:solidFill>
            </a:rPr>
            <a:t> Team</a:t>
          </a:r>
        </a:p>
      </dsp:txBody>
      <dsp:txXfrm>
        <a:off x="1280159" y="3414183"/>
        <a:ext cx="4754880" cy="1707091"/>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AFB44-EAE0-4FDE-9AB1-329373D1BFB9}" type="datetimeFigureOut">
              <a:rPr lang="en-US" smtClean="0"/>
              <a:t>3/9/2020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4AF46B-52CE-455F-8DAE-45DE006429A8}" type="slidenum">
              <a:rPr lang="en-US" smtClean="0"/>
              <a:t>‹#›</a:t>
            </a:fld>
            <a:endParaRPr lang="en-US"/>
          </a:p>
        </p:txBody>
      </p:sp>
    </p:spTree>
    <p:extLst>
      <p:ext uri="{BB962C8B-B14F-4D97-AF65-F5344CB8AC3E}">
        <p14:creationId xmlns:p14="http://schemas.microsoft.com/office/powerpoint/2010/main" val="1700828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ps.gov.uk/legal-guidance/criminal-behaviour-order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355103/anti-social-behaviour-order-statistical-notice-2013.pdf"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as a group</a:t>
            </a:r>
          </a:p>
        </p:txBody>
      </p:sp>
      <p:sp>
        <p:nvSpPr>
          <p:cNvPr id="4" name="Slide Number Placeholder 3"/>
          <p:cNvSpPr>
            <a:spLocks noGrp="1"/>
          </p:cNvSpPr>
          <p:nvPr>
            <p:ph type="sldNum" sz="quarter" idx="5"/>
          </p:nvPr>
        </p:nvSpPr>
        <p:spPr/>
        <p:txBody>
          <a:bodyPr/>
          <a:lstStyle/>
          <a:p>
            <a:fld id="{984AF46B-52CE-455F-8DAE-45DE006429A8}" type="slidenum">
              <a:rPr lang="en-US" smtClean="0"/>
              <a:t>1</a:t>
            </a:fld>
            <a:endParaRPr lang="en-US"/>
          </a:p>
        </p:txBody>
      </p:sp>
    </p:spTree>
    <p:extLst>
      <p:ext uri="{BB962C8B-B14F-4D97-AF65-F5344CB8AC3E}">
        <p14:creationId xmlns:p14="http://schemas.microsoft.com/office/powerpoint/2010/main" val="89185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Saima</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2</a:t>
            </a:fld>
            <a:endParaRPr lang="en-US"/>
          </a:p>
        </p:txBody>
      </p:sp>
    </p:spTree>
    <p:extLst>
      <p:ext uri="{BB962C8B-B14F-4D97-AF65-F5344CB8AC3E}">
        <p14:creationId xmlns:p14="http://schemas.microsoft.com/office/powerpoint/2010/main" val="547621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Sahrah</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3</a:t>
            </a:fld>
            <a:endParaRPr lang="en-US"/>
          </a:p>
        </p:txBody>
      </p:sp>
    </p:spTree>
    <p:extLst>
      <p:ext uri="{BB962C8B-B14F-4D97-AF65-F5344CB8AC3E}">
        <p14:creationId xmlns:p14="http://schemas.microsoft.com/office/powerpoint/2010/main" val="1856703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Sahrah</a:t>
            </a:r>
            <a:endParaRPr lang="en-US" dirty="0"/>
          </a:p>
          <a:p>
            <a:r>
              <a:rPr lang="en-US" dirty="0"/>
              <a:t>&lt;a </a:t>
            </a:r>
            <a:r>
              <a:rPr lang="en-US" dirty="0" err="1"/>
              <a:t>href</a:t>
            </a:r>
            <a:r>
              <a:rPr lang="en-US" dirty="0"/>
              <a:t>="https://www.clipart.email/download/589582.html" title="Image from </a:t>
            </a:r>
            <a:r>
              <a:rPr lang="en-US" dirty="0" err="1"/>
              <a:t>clipart.email</a:t>
            </a:r>
            <a:r>
              <a:rPr lang="en-US" dirty="0"/>
              <a:t>"&gt;&lt;</a:t>
            </a:r>
            <a:r>
              <a:rPr lang="en-US" dirty="0" err="1"/>
              <a:t>img</a:t>
            </a:r>
            <a:r>
              <a:rPr lang="en-US" dirty="0"/>
              <a:t> </a:t>
            </a:r>
            <a:r>
              <a:rPr lang="en-US" dirty="0" err="1"/>
              <a:t>src</a:t>
            </a:r>
            <a:r>
              <a:rPr lang="en-US" dirty="0"/>
              <a:t>="https://cdn.clipart.email/1ed6834acef586fde70f50a115aa9cc4_rising-horizons-active-reasons-for-anger-among-children-and-their-_1300-1254.jpeg" width="350" alt="Child Angry Clipart" /&gt;&lt;/a&gt;</a:t>
            </a:r>
          </a:p>
        </p:txBody>
      </p:sp>
      <p:sp>
        <p:nvSpPr>
          <p:cNvPr id="4" name="Slide Number Placeholder 3"/>
          <p:cNvSpPr>
            <a:spLocks noGrp="1"/>
          </p:cNvSpPr>
          <p:nvPr>
            <p:ph type="sldNum" sz="quarter" idx="5"/>
          </p:nvPr>
        </p:nvSpPr>
        <p:spPr/>
        <p:txBody>
          <a:bodyPr/>
          <a:lstStyle/>
          <a:p>
            <a:fld id="{984AF46B-52CE-455F-8DAE-45DE006429A8}" type="slidenum">
              <a:rPr lang="en-US" smtClean="0"/>
              <a:t>4</a:t>
            </a:fld>
            <a:endParaRPr lang="en-US"/>
          </a:p>
        </p:txBody>
      </p:sp>
    </p:spTree>
    <p:extLst>
      <p:ext uri="{BB962C8B-B14F-4D97-AF65-F5344CB8AC3E}">
        <p14:creationId xmlns:p14="http://schemas.microsoft.com/office/powerpoint/2010/main" val="2320256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firzana</a:t>
            </a:r>
            <a:endParaRPr lang="en-US" dirty="0"/>
          </a:p>
          <a:p>
            <a:r>
              <a:rPr lang="en-US" dirty="0"/>
              <a:t> What is safeguarding@Learning.nspcc.org.uk</a:t>
            </a:r>
          </a:p>
        </p:txBody>
      </p:sp>
      <p:sp>
        <p:nvSpPr>
          <p:cNvPr id="4" name="Slide Number Placeholder 3"/>
          <p:cNvSpPr>
            <a:spLocks noGrp="1"/>
          </p:cNvSpPr>
          <p:nvPr>
            <p:ph type="sldNum" sz="quarter" idx="5"/>
          </p:nvPr>
        </p:nvSpPr>
        <p:spPr/>
        <p:txBody>
          <a:bodyPr/>
          <a:lstStyle/>
          <a:p>
            <a:fld id="{984AF46B-52CE-455F-8DAE-45DE006429A8}" type="slidenum">
              <a:rPr lang="en-US" smtClean="0"/>
              <a:t>5</a:t>
            </a:fld>
            <a:endParaRPr lang="en-US"/>
          </a:p>
        </p:txBody>
      </p:sp>
    </p:spTree>
    <p:extLst>
      <p:ext uri="{BB962C8B-B14F-4D97-AF65-F5344CB8AC3E}">
        <p14:creationId xmlns:p14="http://schemas.microsoft.com/office/powerpoint/2010/main" val="1520463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Firzana</a:t>
            </a:r>
            <a:r>
              <a:rPr lang="en-US" dirty="0"/>
              <a:t> Turn2us</a:t>
            </a:r>
          </a:p>
          <a:p>
            <a:r>
              <a:rPr lang="en-US" dirty="0"/>
              <a:t>Grants-search.turn2us.org.uk</a:t>
            </a:r>
          </a:p>
        </p:txBody>
      </p:sp>
      <p:sp>
        <p:nvSpPr>
          <p:cNvPr id="4" name="Slide Number Placeholder 3"/>
          <p:cNvSpPr>
            <a:spLocks noGrp="1"/>
          </p:cNvSpPr>
          <p:nvPr>
            <p:ph type="sldNum" sz="quarter" idx="5"/>
          </p:nvPr>
        </p:nvSpPr>
        <p:spPr/>
        <p:txBody>
          <a:bodyPr/>
          <a:lstStyle/>
          <a:p>
            <a:fld id="{984AF46B-52CE-455F-8DAE-45DE006429A8}" type="slidenum">
              <a:rPr lang="en-US" smtClean="0"/>
              <a:t>6</a:t>
            </a:fld>
            <a:endParaRPr lang="en-US"/>
          </a:p>
        </p:txBody>
      </p:sp>
    </p:spTree>
    <p:extLst>
      <p:ext uri="{BB962C8B-B14F-4D97-AF65-F5344CB8AC3E}">
        <p14:creationId xmlns:p14="http://schemas.microsoft.com/office/powerpoint/2010/main" val="93906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Ayesha</a:t>
            </a:r>
          </a:p>
        </p:txBody>
      </p:sp>
      <p:sp>
        <p:nvSpPr>
          <p:cNvPr id="4" name="Slide Number Placeholder 3"/>
          <p:cNvSpPr>
            <a:spLocks noGrp="1"/>
          </p:cNvSpPr>
          <p:nvPr>
            <p:ph type="sldNum" sz="quarter" idx="5"/>
          </p:nvPr>
        </p:nvSpPr>
        <p:spPr/>
        <p:txBody>
          <a:bodyPr/>
          <a:lstStyle/>
          <a:p>
            <a:fld id="{984AF46B-52CE-455F-8DAE-45DE006429A8}" type="slidenum">
              <a:rPr lang="en-US" smtClean="0"/>
              <a:t>7</a:t>
            </a:fld>
            <a:endParaRPr lang="en-US"/>
          </a:p>
        </p:txBody>
      </p:sp>
    </p:spTree>
    <p:extLst>
      <p:ext uri="{BB962C8B-B14F-4D97-AF65-F5344CB8AC3E}">
        <p14:creationId xmlns:p14="http://schemas.microsoft.com/office/powerpoint/2010/main" val="4033411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Ayesha</a:t>
            </a:r>
          </a:p>
        </p:txBody>
      </p:sp>
      <p:sp>
        <p:nvSpPr>
          <p:cNvPr id="4" name="Slide Number Placeholder 3"/>
          <p:cNvSpPr>
            <a:spLocks noGrp="1"/>
          </p:cNvSpPr>
          <p:nvPr>
            <p:ph type="sldNum" sz="quarter" idx="5"/>
          </p:nvPr>
        </p:nvSpPr>
        <p:spPr/>
        <p:txBody>
          <a:bodyPr/>
          <a:lstStyle/>
          <a:p>
            <a:fld id="{984AF46B-52CE-455F-8DAE-45DE006429A8}" type="slidenum">
              <a:rPr lang="en-US" smtClean="0"/>
              <a:t>8</a:t>
            </a:fld>
            <a:endParaRPr lang="en-US"/>
          </a:p>
        </p:txBody>
      </p:sp>
    </p:spTree>
    <p:extLst>
      <p:ext uri="{BB962C8B-B14F-4D97-AF65-F5344CB8AC3E}">
        <p14:creationId xmlns:p14="http://schemas.microsoft.com/office/powerpoint/2010/main" val="32798482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Latimer</a:t>
            </a:r>
          </a:p>
          <a:p>
            <a:r>
              <a:rPr lang="en-US" dirty="0"/>
              <a:t>Cps (</a:t>
            </a:r>
            <a:r>
              <a:rPr lang="en-US" dirty="0" err="1"/>
              <a:t>n.d</a:t>
            </a:r>
            <a:r>
              <a:rPr lang="en-US" dirty="0"/>
              <a:t>)  </a:t>
            </a:r>
            <a:r>
              <a:rPr lang="en-US" dirty="0" err="1"/>
              <a:t>Asbo</a:t>
            </a:r>
            <a:r>
              <a:rPr lang="en-US" dirty="0"/>
              <a:t> revised Available at: </a:t>
            </a:r>
            <a:r>
              <a:rPr lang="en-US" dirty="0">
                <a:hlinkClick r:id="rId3"/>
              </a:rPr>
              <a:t>https://www.cps.gov.uk/legal-guidance/criminal-behaviour-orders</a:t>
            </a:r>
            <a:endParaRPr lang="en-US" dirty="0"/>
          </a:p>
          <a:p>
            <a:endParaRPr lang="en-US" dirty="0"/>
          </a:p>
          <a:p>
            <a:r>
              <a:rPr lang="en-US" dirty="0"/>
              <a:t>Statistical Notice: Anti-Social </a:t>
            </a:r>
            <a:r>
              <a:rPr lang="en-US" dirty="0" err="1"/>
              <a:t>Behaviour</a:t>
            </a:r>
            <a:r>
              <a:rPr lang="en-US" dirty="0"/>
              <a:t> Order (ASBO) Statistics – England and</a:t>
            </a:r>
          </a:p>
          <a:p>
            <a:r>
              <a:rPr lang="en-US" dirty="0"/>
              <a:t>Wales 2013 Available at: </a:t>
            </a:r>
            <a:r>
              <a:rPr lang="en-US" dirty="0">
                <a:hlinkClick r:id="rId4"/>
              </a:rPr>
              <a:t>https://assets.publishing.service.gov.uk/government/uploads/system/uploads/attachment_data/file/355103/anti-social-behaviour-order-statistical-notice-2013.pdf</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9</a:t>
            </a:fld>
            <a:endParaRPr lang="en-US"/>
          </a:p>
        </p:txBody>
      </p:sp>
    </p:spTree>
    <p:extLst>
      <p:ext uri="{BB962C8B-B14F-4D97-AF65-F5344CB8AC3E}">
        <p14:creationId xmlns:p14="http://schemas.microsoft.com/office/powerpoint/2010/main" val="2461910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a:t>
            </a:r>
            <a:r>
              <a:rPr lang="en-US" dirty="0" err="1"/>
              <a:t>latimer</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10</a:t>
            </a:fld>
            <a:endParaRPr lang="en-US"/>
          </a:p>
        </p:txBody>
      </p:sp>
    </p:spTree>
    <p:extLst>
      <p:ext uri="{BB962C8B-B14F-4D97-AF65-F5344CB8AC3E}">
        <p14:creationId xmlns:p14="http://schemas.microsoft.com/office/powerpoint/2010/main" val="42138594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Latimer</a:t>
            </a:r>
          </a:p>
        </p:txBody>
      </p:sp>
      <p:sp>
        <p:nvSpPr>
          <p:cNvPr id="4" name="Slide Number Placeholder 3"/>
          <p:cNvSpPr>
            <a:spLocks noGrp="1"/>
          </p:cNvSpPr>
          <p:nvPr>
            <p:ph type="sldNum" sz="quarter" idx="5"/>
          </p:nvPr>
        </p:nvSpPr>
        <p:spPr/>
        <p:txBody>
          <a:bodyPr/>
          <a:lstStyle/>
          <a:p>
            <a:fld id="{984AF46B-52CE-455F-8DAE-45DE006429A8}" type="slidenum">
              <a:rPr lang="en-US" smtClean="0"/>
              <a:t>11</a:t>
            </a:fld>
            <a:endParaRPr lang="en-US"/>
          </a:p>
        </p:txBody>
      </p:sp>
    </p:spTree>
    <p:extLst>
      <p:ext uri="{BB962C8B-B14F-4D97-AF65-F5344CB8AC3E}">
        <p14:creationId xmlns:p14="http://schemas.microsoft.com/office/powerpoint/2010/main" val="858789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Saima</a:t>
            </a:r>
            <a:r>
              <a:rPr lang="en-US" dirty="0"/>
              <a:t> Hussain</a:t>
            </a:r>
          </a:p>
        </p:txBody>
      </p:sp>
      <p:sp>
        <p:nvSpPr>
          <p:cNvPr id="4" name="Slide Number Placeholder 3"/>
          <p:cNvSpPr>
            <a:spLocks noGrp="1"/>
          </p:cNvSpPr>
          <p:nvPr>
            <p:ph type="sldNum" sz="quarter" idx="5"/>
          </p:nvPr>
        </p:nvSpPr>
        <p:spPr/>
        <p:txBody>
          <a:bodyPr/>
          <a:lstStyle/>
          <a:p>
            <a:fld id="{984AF46B-52CE-455F-8DAE-45DE006429A8}" type="slidenum">
              <a:rPr lang="en-US" smtClean="0"/>
              <a:t>12</a:t>
            </a:fld>
            <a:endParaRPr lang="en-US"/>
          </a:p>
        </p:txBody>
      </p:sp>
    </p:spTree>
    <p:extLst>
      <p:ext uri="{BB962C8B-B14F-4D97-AF65-F5344CB8AC3E}">
        <p14:creationId xmlns:p14="http://schemas.microsoft.com/office/powerpoint/2010/main" val="1931126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A</a:t>
            </a:r>
          </a:p>
        </p:txBody>
      </p:sp>
      <p:sp>
        <p:nvSpPr>
          <p:cNvPr id="4" name="Slide Number Placeholder 3"/>
          <p:cNvSpPr>
            <a:spLocks noGrp="1"/>
          </p:cNvSpPr>
          <p:nvPr>
            <p:ph type="sldNum" sz="quarter" idx="5"/>
          </p:nvPr>
        </p:nvSpPr>
        <p:spPr/>
        <p:txBody>
          <a:bodyPr/>
          <a:lstStyle/>
          <a:p>
            <a:fld id="{984AF46B-52CE-455F-8DAE-45DE006429A8}" type="slidenum">
              <a:rPr lang="en-US" smtClean="0"/>
              <a:t>13</a:t>
            </a:fld>
            <a:endParaRPr lang="en-US"/>
          </a:p>
        </p:txBody>
      </p:sp>
    </p:spTree>
    <p:extLst>
      <p:ext uri="{BB962C8B-B14F-4D97-AF65-F5344CB8AC3E}">
        <p14:creationId xmlns:p14="http://schemas.microsoft.com/office/powerpoint/2010/main" val="3913265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66081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2439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03613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3/9/2020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98639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3/9/2020</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7113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3/9/2020</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9898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749969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3/9/2020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8011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3/9/2020</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21076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9750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14048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3/9/2020</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5857762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702C-B230-4BC8-97C3-1A46315A2F61}"/>
              </a:ext>
            </a:extLst>
          </p:cNvPr>
          <p:cNvSpPr>
            <a:spLocks noGrp="1"/>
          </p:cNvSpPr>
          <p:nvPr>
            <p:ph type="title"/>
          </p:nvPr>
        </p:nvSpPr>
        <p:spPr/>
        <p:txBody>
          <a:bodyPr/>
          <a:lstStyle/>
          <a:p>
            <a:r>
              <a:rPr lang="en-US" dirty="0"/>
              <a:t>Group A</a:t>
            </a:r>
            <a:br>
              <a:rPr lang="en-US" dirty="0"/>
            </a:br>
            <a:br>
              <a:rPr lang="en-US" dirty="0"/>
            </a:br>
            <a:endParaRPr lang="en-US" dirty="0"/>
          </a:p>
        </p:txBody>
      </p:sp>
      <p:pic>
        <p:nvPicPr>
          <p:cNvPr id="7" name="Content Placeholder 6" descr="Group of women">
            <a:extLst>
              <a:ext uri="{FF2B5EF4-FFF2-40B4-BE49-F238E27FC236}">
                <a16:creationId xmlns:a16="http://schemas.microsoft.com/office/drawing/2014/main" id="{AB85CA27-1AC5-41AD-92DA-D9DC41FB02A2}"/>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734968" y="2707308"/>
            <a:ext cx="3576650" cy="2413331"/>
          </a:xfrm>
        </p:spPr>
      </p:pic>
      <p:sp>
        <p:nvSpPr>
          <p:cNvPr id="5" name="Content Placeholder 2">
            <a:extLst>
              <a:ext uri="{FF2B5EF4-FFF2-40B4-BE49-F238E27FC236}">
                <a16:creationId xmlns:a16="http://schemas.microsoft.com/office/drawing/2014/main" id="{7663F5B6-BE30-4716-92D2-71E80652DF24}"/>
              </a:ext>
            </a:extLst>
          </p:cNvPr>
          <p:cNvSpPr txBox="1">
            <a:spLocks/>
          </p:cNvSpPr>
          <p:nvPr/>
        </p:nvSpPr>
        <p:spPr>
          <a:xfrm>
            <a:off x="-98474" y="3429000"/>
            <a:ext cx="3193366" cy="2555748"/>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a:latin typeface="Arial" panose="020B0604020202020204" pitchFamily="34" charset="0"/>
                <a:cs typeface="Arial" panose="020B0604020202020204" pitchFamily="34" charset="0"/>
              </a:rPr>
              <a:t>Saima Hussain 18109067</a:t>
            </a:r>
          </a:p>
          <a:p>
            <a:r>
              <a:rPr lang="en-US">
                <a:latin typeface="Arial" panose="020B0604020202020204" pitchFamily="34" charset="0"/>
                <a:cs typeface="Arial" panose="020B0604020202020204" pitchFamily="34" charset="0"/>
              </a:rPr>
              <a:t>Sahrah Jabeen 1810157</a:t>
            </a:r>
          </a:p>
          <a:p>
            <a:r>
              <a:rPr lang="en-US">
                <a:latin typeface="Arial" panose="020B0604020202020204" pitchFamily="34" charset="0"/>
                <a:cs typeface="Arial" panose="020B0604020202020204" pitchFamily="34" charset="0"/>
              </a:rPr>
              <a:t>Ayesha Begum 1810150</a:t>
            </a:r>
          </a:p>
          <a:p>
            <a:r>
              <a:rPr lang="en-US">
                <a:latin typeface="Arial" panose="020B0604020202020204" pitchFamily="34" charset="0"/>
                <a:cs typeface="Arial" panose="020B0604020202020204" pitchFamily="34" charset="0"/>
              </a:rPr>
              <a:t>Firzana Akhtar 1808829</a:t>
            </a:r>
          </a:p>
          <a:p>
            <a:r>
              <a:rPr lang="en-US">
                <a:latin typeface="Arial" panose="020B0604020202020204" pitchFamily="34" charset="0"/>
                <a:cs typeface="Arial" panose="020B0604020202020204" pitchFamily="34" charset="0"/>
              </a:rPr>
              <a:t>Kim Latimer 1808515</a:t>
            </a:r>
          </a:p>
          <a:p>
            <a:endParaRPr lang="en-US" dirty="0">
              <a:latin typeface="Arial" panose="020B0604020202020204" pitchFamily="34" charset="0"/>
              <a:cs typeface="Arial" panose="020B0604020202020204" pitchFamily="34" charset="0"/>
            </a:endParaRPr>
          </a:p>
        </p:txBody>
      </p:sp>
      <p:pic>
        <p:nvPicPr>
          <p:cNvPr id="9" name="Graphic 8" descr="Two women">
            <a:extLst>
              <a:ext uri="{FF2B5EF4-FFF2-40B4-BE49-F238E27FC236}">
                <a16:creationId xmlns:a16="http://schemas.microsoft.com/office/drawing/2014/main" id="{F254FCC6-16F2-4125-B044-E6862A235D0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00401" y="2846948"/>
            <a:ext cx="4521413" cy="2134049"/>
          </a:xfrm>
          <a:prstGeom prst="rect">
            <a:avLst/>
          </a:prstGeom>
        </p:spPr>
      </p:pic>
    </p:spTree>
    <p:extLst>
      <p:ext uri="{BB962C8B-B14F-4D97-AF65-F5344CB8AC3E}">
        <p14:creationId xmlns:p14="http://schemas.microsoft.com/office/powerpoint/2010/main" val="1769332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9" y="1298448"/>
            <a:ext cx="3258688" cy="3255264"/>
          </a:xfrm>
        </p:spPr>
        <p:txBody>
          <a:bodyPr>
            <a:normAutofit/>
          </a:bodyPr>
          <a:lstStyle/>
          <a:p>
            <a:br>
              <a:rPr lang="en-US" sz="5500" dirty="0"/>
            </a:br>
            <a:r>
              <a:rPr lang="en-US" sz="5500" dirty="0"/>
              <a:t>Family Case Study A</a:t>
            </a:r>
          </a:p>
        </p:txBody>
      </p:sp>
      <p:sp>
        <p:nvSpPr>
          <p:cNvPr id="3" name="Subtitle 2"/>
          <p:cNvSpPr>
            <a:spLocks noGrp="1"/>
          </p:cNvSpPr>
          <p:nvPr>
            <p:ph type="subTitle" idx="1"/>
          </p:nvPr>
        </p:nvSpPr>
        <p:spPr>
          <a:xfrm>
            <a:off x="1100015" y="4670246"/>
            <a:ext cx="3228521" cy="914400"/>
          </a:xfrm>
        </p:spPr>
        <p:txBody>
          <a:bodyPr>
            <a:normAutofit/>
          </a:bodyPr>
          <a:lstStyle/>
          <a:p>
            <a:r>
              <a:rPr lang="en-US" sz="3200">
                <a:latin typeface="Arial"/>
                <a:cs typeface="Arial"/>
              </a:rPr>
              <a:t>Parental Issues</a:t>
            </a:r>
          </a:p>
        </p:txBody>
      </p:sp>
      <p:pic>
        <p:nvPicPr>
          <p:cNvPr id="4" name="Graphic 4" descr="Man">
            <a:extLst>
              <a:ext uri="{FF2B5EF4-FFF2-40B4-BE49-F238E27FC236}">
                <a16:creationId xmlns:a16="http://schemas.microsoft.com/office/drawing/2014/main" id="{779908DD-2B06-4870-9C5C-761F81431E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09553" y="615825"/>
            <a:ext cx="3619745" cy="3619745"/>
          </a:xfrm>
          <a:prstGeom prst="rect">
            <a:avLst/>
          </a:prstGeom>
        </p:spPr>
      </p:pic>
      <p:sp>
        <p:nvSpPr>
          <p:cNvPr id="8" name="Rectangle 12">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Graphic 11" descr="Woman">
            <a:extLst>
              <a:ext uri="{FF2B5EF4-FFF2-40B4-BE49-F238E27FC236}">
                <a16:creationId xmlns:a16="http://schemas.microsoft.com/office/drawing/2014/main" id="{B0FD019C-A493-457D-BFDD-12C28DBF283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34951" y="4265763"/>
            <a:ext cx="2438400" cy="2165229"/>
          </a:xfrm>
          <a:prstGeom prst="rect">
            <a:avLst/>
          </a:prstGeom>
        </p:spPr>
      </p:pic>
      <p:pic>
        <p:nvPicPr>
          <p:cNvPr id="14" name="Graphic 11" descr="Woman">
            <a:extLst>
              <a:ext uri="{FF2B5EF4-FFF2-40B4-BE49-F238E27FC236}">
                <a16:creationId xmlns:a16="http://schemas.microsoft.com/office/drawing/2014/main" id="{1F818FC4-256C-4EA4-9D70-8F0EB2D2FB2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23516" y="642668"/>
            <a:ext cx="3559834" cy="3631719"/>
          </a:xfrm>
          <a:prstGeom prst="rect">
            <a:avLst/>
          </a:prstGeom>
        </p:spPr>
      </p:pic>
      <p:pic>
        <p:nvPicPr>
          <p:cNvPr id="15" name="Graphic 11" descr="Woman">
            <a:extLst>
              <a:ext uri="{FF2B5EF4-FFF2-40B4-BE49-F238E27FC236}">
                <a16:creationId xmlns:a16="http://schemas.microsoft.com/office/drawing/2014/main" id="{B118AC31-B5F9-4E11-BCE7-E43E0590E0D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974347" y="4797725"/>
            <a:ext cx="2438400" cy="1633267"/>
          </a:xfrm>
          <a:prstGeom prst="rect">
            <a:avLst/>
          </a:prstGeom>
        </p:spPr>
      </p:pic>
      <p:pic>
        <p:nvPicPr>
          <p:cNvPr id="16" name="Graphic 4" descr="Man">
            <a:extLst>
              <a:ext uri="{FF2B5EF4-FFF2-40B4-BE49-F238E27FC236}">
                <a16:creationId xmlns:a16="http://schemas.microsoft.com/office/drawing/2014/main" id="{DA4B9A0B-2F15-4B8B-82E7-D7031E7C217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17251" y="4497710"/>
            <a:ext cx="2915255" cy="1923218"/>
          </a:xfrm>
          <a:prstGeom prst="rect">
            <a:avLst/>
          </a:prstGeom>
        </p:spPr>
      </p:pic>
    </p:spTree>
    <p:extLst>
      <p:ext uri="{BB962C8B-B14F-4D97-AF65-F5344CB8AC3E}">
        <p14:creationId xmlns:p14="http://schemas.microsoft.com/office/powerpoint/2010/main" val="229973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6D78A-68F5-43A3-AD94-348C947AFD00}"/>
              </a:ext>
            </a:extLst>
          </p:cNvPr>
          <p:cNvSpPr>
            <a:spLocks noGrp="1"/>
          </p:cNvSpPr>
          <p:nvPr>
            <p:ph type="title"/>
          </p:nvPr>
        </p:nvSpPr>
        <p:spPr/>
        <p:txBody>
          <a:bodyPr/>
          <a:lstStyle/>
          <a:p>
            <a:r>
              <a:rPr lang="en-GB" dirty="0"/>
              <a:t>What are the concerns?</a:t>
            </a:r>
          </a:p>
        </p:txBody>
      </p:sp>
      <mc:AlternateContent xmlns:mc="http://schemas.openxmlformats.org/markup-compatibility/2006" xmlns:am3d="http://schemas.microsoft.com/office/drawing/2017/model3d">
        <mc:Choice Requires="am3d">
          <p:graphicFrame>
            <p:nvGraphicFramePr>
              <p:cNvPr id="4" name="Content Placeholder 3" descr="Sphere">
                <a:extLst>
                  <a:ext uri="{FF2B5EF4-FFF2-40B4-BE49-F238E27FC236}">
                    <a16:creationId xmlns:a16="http://schemas.microsoft.com/office/drawing/2014/main" id="{25160A85-1C66-40B8-AFD1-8C1019488C07}"/>
                  </a:ext>
                </a:extLst>
              </p:cNvPr>
              <p:cNvGraphicFramePr>
                <a:graphicFrameLocks noGrp="1" noChangeAspect="1"/>
              </p:cNvGraphicFramePr>
              <p:nvPr>
                <p:ph idx="1"/>
                <p:extLst>
                  <p:ext uri="{D42A27DB-BD31-4B8C-83A1-F6EECF244321}">
                    <p14:modId xmlns:p14="http://schemas.microsoft.com/office/powerpoint/2010/main" val="922000800"/>
                  </p:ext>
                </p:extLst>
              </p:nvPr>
            </p:nvGraphicFramePr>
            <p:xfrm>
              <a:off x="6088953" y="1977334"/>
              <a:ext cx="2874768" cy="2893805"/>
            </p:xfrm>
            <a:graphic>
              <a:graphicData uri="http://schemas.microsoft.com/office/drawing/2017/model3d">
                <am3d:model3d r:embed="rId3">
                  <am3d:spPr>
                    <a:xfrm>
                      <a:off x="0" y="0"/>
                      <a:ext cx="2874768" cy="2893805"/>
                    </a:xfrm>
                    <a:prstGeom prst="rect">
                      <a:avLst/>
                    </a:prstGeom>
                  </am3d:spPr>
                  <am3d:camera>
                    <am3d:pos x="0" y="0" z="81469184"/>
                    <am3d:up dx="0" dy="36000000" dz="0"/>
                    <am3d:lookAt x="0" y="0" z="0"/>
                    <am3d:perspective fov="2700000"/>
                  </am3d:camera>
                  <am3d:trans>
                    <am3d:meterPerModelUnit n="7143146" d="1000000"/>
                    <am3d:preTrans dx="-2" dy="-18000000" dz="3"/>
                    <am3d:scale>
                      <am3d:sx n="1000000" d="1000000"/>
                      <am3d:sy n="1000000" d="1000000"/>
                      <am3d:sz n="1000000" d="1000000"/>
                    </am3d:scale>
                    <am3d:rot/>
                    <am3d:postTrans dx="0" dy="0" dz="0"/>
                  </am3d:trans>
                  <am3d:raster rName="Office3DRenderer" rVer="16.0.8326">
                    <am3d:blip r:embed="rId4"/>
                  </am3d:raster>
                  <am3d:objViewport viewportSz="512127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4" name="Content Placeholder 3" descr="Sphere">
                <a:extLst>
                  <a:ext uri="{FF2B5EF4-FFF2-40B4-BE49-F238E27FC236}">
                    <a16:creationId xmlns:a16="http://schemas.microsoft.com/office/drawing/2014/main" id="{25160A85-1C66-40B8-AFD1-8C1019488C07}"/>
                  </a:ext>
                </a:extLst>
              </p:cNvPr>
              <p:cNvPicPr>
                <a:picLocks noGrp="1" noRot="1" noChangeAspect="1" noMove="1" noResize="1" noEditPoints="1" noAdjustHandles="1" noChangeArrowheads="1" noChangeShapeType="1" noCrop="1"/>
              </p:cNvPicPr>
              <p:nvPr/>
            </p:nvPicPr>
            <p:blipFill>
              <a:blip r:embed="rId5"/>
              <a:stretch>
                <a:fillRect/>
              </a:stretch>
            </p:blipFill>
            <p:spPr>
              <a:xfrm>
                <a:off x="6088953" y="1977334"/>
                <a:ext cx="2874768" cy="2893805"/>
              </a:xfrm>
              <a:prstGeom prst="rect">
                <a:avLst/>
              </a:prstGeom>
            </p:spPr>
          </p:pic>
        </mc:Fallback>
      </mc:AlternateContent>
      <p:sp>
        <p:nvSpPr>
          <p:cNvPr id="5" name="TextBox 4">
            <a:extLst>
              <a:ext uri="{FF2B5EF4-FFF2-40B4-BE49-F238E27FC236}">
                <a16:creationId xmlns:a16="http://schemas.microsoft.com/office/drawing/2014/main" id="{E9BB69C4-0B8B-4BB9-9E01-50FA80E1E3B5}"/>
              </a:ext>
            </a:extLst>
          </p:cNvPr>
          <p:cNvSpPr txBox="1"/>
          <p:nvPr/>
        </p:nvSpPr>
        <p:spPr>
          <a:xfrm>
            <a:off x="6443125" y="2885627"/>
            <a:ext cx="2166424" cy="1077218"/>
          </a:xfrm>
          <a:prstGeom prst="rect">
            <a:avLst/>
          </a:prstGeom>
          <a:noFill/>
        </p:spPr>
        <p:txBody>
          <a:bodyPr wrap="square" rtlCol="0">
            <a:spAutoFit/>
          </a:bodyPr>
          <a:lstStyle/>
          <a:p>
            <a:r>
              <a:rPr lang="en-US" sz="3200" dirty="0">
                <a:solidFill>
                  <a:schemeClr val="bg1"/>
                </a:solidFill>
              </a:rPr>
              <a:t>DOMESTIC VIOLENCE</a:t>
            </a:r>
          </a:p>
        </p:txBody>
      </p:sp>
      <p:cxnSp>
        <p:nvCxnSpPr>
          <p:cNvPr id="7" name="Straight Connector 6">
            <a:extLst>
              <a:ext uri="{FF2B5EF4-FFF2-40B4-BE49-F238E27FC236}">
                <a16:creationId xmlns:a16="http://schemas.microsoft.com/office/drawing/2014/main" id="{091B00EF-ED26-4C32-B49C-D00392B276E3}"/>
              </a:ext>
            </a:extLst>
          </p:cNvPr>
          <p:cNvCxnSpPr>
            <a:cxnSpLocks/>
          </p:cNvCxnSpPr>
          <p:nvPr/>
        </p:nvCxnSpPr>
        <p:spPr>
          <a:xfrm flipH="1" flipV="1">
            <a:off x="5526246" y="1520659"/>
            <a:ext cx="1099637" cy="814206"/>
          </a:xfrm>
          <a:prstGeom prst="line">
            <a:avLst/>
          </a:prstGeom>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269E5B92-D53D-4C24-9B39-CA84D82F5605}"/>
              </a:ext>
            </a:extLst>
          </p:cNvPr>
          <p:cNvSpPr/>
          <p:nvPr/>
        </p:nvSpPr>
        <p:spPr>
          <a:xfrm>
            <a:off x="3554573" y="366577"/>
            <a:ext cx="2449325" cy="81420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EMOTIONAL</a:t>
            </a:r>
          </a:p>
        </p:txBody>
      </p:sp>
      <p:cxnSp>
        <p:nvCxnSpPr>
          <p:cNvPr id="11" name="Straight Connector 10">
            <a:extLst>
              <a:ext uri="{FF2B5EF4-FFF2-40B4-BE49-F238E27FC236}">
                <a16:creationId xmlns:a16="http://schemas.microsoft.com/office/drawing/2014/main" id="{ECC5234B-8A2F-472B-91D2-C789F8CB4141}"/>
              </a:ext>
            </a:extLst>
          </p:cNvPr>
          <p:cNvCxnSpPr>
            <a:cxnSpLocks/>
          </p:cNvCxnSpPr>
          <p:nvPr/>
        </p:nvCxnSpPr>
        <p:spPr>
          <a:xfrm flipV="1">
            <a:off x="8187397" y="1109771"/>
            <a:ext cx="1155098" cy="1143449"/>
          </a:xfrm>
          <a:prstGeom prst="line">
            <a:avLst/>
          </a:prstGeom>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F63C99A-8CDB-4A2D-9133-DAE10AAAB835}"/>
              </a:ext>
            </a:extLst>
          </p:cNvPr>
          <p:cNvSpPr/>
          <p:nvPr/>
        </p:nvSpPr>
        <p:spPr>
          <a:xfrm>
            <a:off x="3554573" y="3070169"/>
            <a:ext cx="1721710" cy="89267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PHYSICAL</a:t>
            </a:r>
          </a:p>
        </p:txBody>
      </p:sp>
      <p:cxnSp>
        <p:nvCxnSpPr>
          <p:cNvPr id="16" name="Straight Connector 15">
            <a:extLst>
              <a:ext uri="{FF2B5EF4-FFF2-40B4-BE49-F238E27FC236}">
                <a16:creationId xmlns:a16="http://schemas.microsoft.com/office/drawing/2014/main" id="{6E99AD49-DAC3-42CA-9584-351FED000B13}"/>
              </a:ext>
            </a:extLst>
          </p:cNvPr>
          <p:cNvCxnSpPr/>
          <p:nvPr/>
        </p:nvCxnSpPr>
        <p:spPr>
          <a:xfrm>
            <a:off x="8963721" y="3429000"/>
            <a:ext cx="951645"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F8DBD4A8-CDDD-4696-B6FF-437F0C22D1B7}"/>
              </a:ext>
            </a:extLst>
          </p:cNvPr>
          <p:cNvSpPr/>
          <p:nvPr/>
        </p:nvSpPr>
        <p:spPr>
          <a:xfrm>
            <a:off x="9875763" y="2870015"/>
            <a:ext cx="1817089" cy="105153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FINANCIAL</a:t>
            </a:r>
          </a:p>
        </p:txBody>
      </p:sp>
      <p:cxnSp>
        <p:nvCxnSpPr>
          <p:cNvPr id="19" name="Straight Connector 18">
            <a:extLst>
              <a:ext uri="{FF2B5EF4-FFF2-40B4-BE49-F238E27FC236}">
                <a16:creationId xmlns:a16="http://schemas.microsoft.com/office/drawing/2014/main" id="{E266CF28-7850-4117-A171-8A62F0B7CC98}"/>
              </a:ext>
            </a:extLst>
          </p:cNvPr>
          <p:cNvCxnSpPr>
            <a:cxnSpLocks/>
            <a:stCxn id="4" idx="2"/>
          </p:cNvCxnSpPr>
          <p:nvPr/>
        </p:nvCxnSpPr>
        <p:spPr>
          <a:xfrm>
            <a:off x="7526337" y="4871139"/>
            <a:ext cx="0" cy="1058393"/>
          </a:xfrm>
          <a:prstGeom prst="line">
            <a:avLst/>
          </a:prstGeom>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06665A82-E10F-4F2A-86BD-6A749B14B18C}"/>
              </a:ext>
            </a:extLst>
          </p:cNvPr>
          <p:cNvSpPr/>
          <p:nvPr/>
        </p:nvSpPr>
        <p:spPr>
          <a:xfrm>
            <a:off x="6148721" y="5725021"/>
            <a:ext cx="2874768" cy="75143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SEXUAL</a:t>
            </a:r>
          </a:p>
        </p:txBody>
      </p:sp>
      <p:cxnSp>
        <p:nvCxnSpPr>
          <p:cNvPr id="23" name="Straight Connector 22">
            <a:extLst>
              <a:ext uri="{FF2B5EF4-FFF2-40B4-BE49-F238E27FC236}">
                <a16:creationId xmlns:a16="http://schemas.microsoft.com/office/drawing/2014/main" id="{98A7E95E-2BF8-446A-B88B-E94450E13413}"/>
              </a:ext>
            </a:extLst>
          </p:cNvPr>
          <p:cNvCxnSpPr>
            <a:cxnSpLocks/>
            <a:endCxn id="14" idx="6"/>
          </p:cNvCxnSpPr>
          <p:nvPr/>
        </p:nvCxnSpPr>
        <p:spPr>
          <a:xfrm flipH="1">
            <a:off x="5276283" y="3516507"/>
            <a:ext cx="87243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30A3F7DA-88E4-4C7D-81B7-A2DA54684C95}"/>
              </a:ext>
            </a:extLst>
          </p:cNvPr>
          <p:cNvSpPr/>
          <p:nvPr/>
        </p:nvSpPr>
        <p:spPr>
          <a:xfrm>
            <a:off x="8403027" y="346666"/>
            <a:ext cx="3024677" cy="825342"/>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PSYCHOLOGICAL</a:t>
            </a:r>
          </a:p>
        </p:txBody>
      </p:sp>
      <p:sp>
        <p:nvSpPr>
          <p:cNvPr id="35" name="Star: 5 Points 34">
            <a:extLst>
              <a:ext uri="{FF2B5EF4-FFF2-40B4-BE49-F238E27FC236}">
                <a16:creationId xmlns:a16="http://schemas.microsoft.com/office/drawing/2014/main" id="{F94F7324-92E7-4A41-BC4D-281547E3189D}"/>
              </a:ext>
            </a:extLst>
          </p:cNvPr>
          <p:cNvSpPr/>
          <p:nvPr/>
        </p:nvSpPr>
        <p:spPr>
          <a:xfrm>
            <a:off x="2045303" y="4234376"/>
            <a:ext cx="669762" cy="43225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71DA7CBF-E005-4BBE-8DF2-E0A2BC6FA070}"/>
              </a:ext>
            </a:extLst>
          </p:cNvPr>
          <p:cNvPicPr>
            <a:picLocks noChangeAspect="1"/>
          </p:cNvPicPr>
          <p:nvPr/>
        </p:nvPicPr>
        <p:blipFill>
          <a:blip r:embed="rId6"/>
          <a:stretch>
            <a:fillRect/>
          </a:stretch>
        </p:blipFill>
        <p:spPr>
          <a:xfrm>
            <a:off x="2124018" y="1913278"/>
            <a:ext cx="725487" cy="469433"/>
          </a:xfrm>
          <a:prstGeom prst="rect">
            <a:avLst/>
          </a:prstGeom>
        </p:spPr>
      </p:pic>
      <p:pic>
        <p:nvPicPr>
          <p:cNvPr id="38" name="Picture 37">
            <a:extLst>
              <a:ext uri="{FF2B5EF4-FFF2-40B4-BE49-F238E27FC236}">
                <a16:creationId xmlns:a16="http://schemas.microsoft.com/office/drawing/2014/main" id="{55067673-8C6B-4B72-B991-C4E54ED46FFE}"/>
              </a:ext>
            </a:extLst>
          </p:cNvPr>
          <p:cNvPicPr>
            <a:picLocks noChangeAspect="1"/>
          </p:cNvPicPr>
          <p:nvPr/>
        </p:nvPicPr>
        <p:blipFill>
          <a:blip r:embed="rId6"/>
          <a:stretch>
            <a:fillRect/>
          </a:stretch>
        </p:blipFill>
        <p:spPr>
          <a:xfrm>
            <a:off x="239991" y="5264730"/>
            <a:ext cx="725487" cy="469433"/>
          </a:xfrm>
          <a:prstGeom prst="rect">
            <a:avLst/>
          </a:prstGeom>
        </p:spPr>
      </p:pic>
      <p:pic>
        <p:nvPicPr>
          <p:cNvPr id="40" name="Picture 39">
            <a:extLst>
              <a:ext uri="{FF2B5EF4-FFF2-40B4-BE49-F238E27FC236}">
                <a16:creationId xmlns:a16="http://schemas.microsoft.com/office/drawing/2014/main" id="{3C1B89A9-C5CF-48A8-B1E1-94EAF68210C4}"/>
              </a:ext>
            </a:extLst>
          </p:cNvPr>
          <p:cNvPicPr>
            <a:picLocks noChangeAspect="1"/>
          </p:cNvPicPr>
          <p:nvPr/>
        </p:nvPicPr>
        <p:blipFill>
          <a:blip r:embed="rId6"/>
          <a:stretch>
            <a:fillRect/>
          </a:stretch>
        </p:blipFill>
        <p:spPr>
          <a:xfrm>
            <a:off x="38809" y="1046607"/>
            <a:ext cx="725487" cy="469433"/>
          </a:xfrm>
          <a:prstGeom prst="rect">
            <a:avLst/>
          </a:prstGeom>
        </p:spPr>
      </p:pic>
    </p:spTree>
    <p:extLst>
      <p:ext uri="{BB962C8B-B14F-4D97-AF65-F5344CB8AC3E}">
        <p14:creationId xmlns:p14="http://schemas.microsoft.com/office/powerpoint/2010/main" val="9316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additive="base">
                                        <p:cTn id="25" dur="500" fill="hold"/>
                                        <p:tgtEl>
                                          <p:spTgt spid="21"/>
                                        </p:tgtEl>
                                        <p:attrNameLst>
                                          <p:attrName>ppt_x</p:attrName>
                                        </p:attrNameLst>
                                      </p:cBhvr>
                                      <p:tavLst>
                                        <p:tav tm="0">
                                          <p:val>
                                            <p:strVal val="#ppt_x"/>
                                          </p:val>
                                        </p:tav>
                                        <p:tav tm="100000">
                                          <p:val>
                                            <p:strVal val="#ppt_x"/>
                                          </p:val>
                                        </p:tav>
                                      </p:tavLst>
                                    </p:anim>
                                    <p:anim calcmode="lin" valueType="num">
                                      <p:cBhvr additive="base">
                                        <p:cTn id="2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17" grpId="0" animBg="1"/>
      <p:bldP spid="21" grpId="0" animBg="1"/>
      <p:bldP spid="2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887229"/>
            <a:ext cx="3095192" cy="4837791"/>
          </a:xfrm>
        </p:spPr>
        <p:txBody>
          <a:bodyPr/>
          <a:lstStyle/>
          <a:p>
            <a:r>
              <a:rPr lang="en-GB" dirty="0">
                <a:solidFill>
                  <a:srgbClr val="FF0000"/>
                </a:solidFill>
              </a:rPr>
              <a:t>NAUGHTY OR FRUSTRATED?</a:t>
            </a:r>
          </a:p>
        </p:txBody>
      </p:sp>
      <p:pic>
        <p:nvPicPr>
          <p:cNvPr id="5" name="Content Placeholder 4" descr="A drawing of a cartoon character&#10;&#10;Description automatically generated">
            <a:extLst>
              <a:ext uri="{FF2B5EF4-FFF2-40B4-BE49-F238E27FC236}">
                <a16:creationId xmlns:a16="http://schemas.microsoft.com/office/drawing/2014/main" id="{1BD1FB82-3FF3-44DF-B8A5-B28012659FB8}"/>
              </a:ext>
            </a:extLst>
          </p:cNvPr>
          <p:cNvPicPr>
            <a:picLocks noGrp="1" noChangeAspect="1"/>
          </p:cNvPicPr>
          <p:nvPr>
            <p:ph idx="1"/>
          </p:nvPr>
        </p:nvPicPr>
        <p:blipFill>
          <a:blip r:embed="rId3"/>
          <a:stretch>
            <a:fillRect/>
          </a:stretch>
        </p:blipFill>
        <p:spPr>
          <a:xfrm>
            <a:off x="4344219" y="2610815"/>
            <a:ext cx="5134708" cy="4247185"/>
          </a:xfrm>
        </p:spPr>
      </p:pic>
      <p:pic>
        <p:nvPicPr>
          <p:cNvPr id="7" name="Graphic 6" descr="Thought bubble">
            <a:extLst>
              <a:ext uri="{FF2B5EF4-FFF2-40B4-BE49-F238E27FC236}">
                <a16:creationId xmlns:a16="http://schemas.microsoft.com/office/drawing/2014/main" id="{B83F7295-A668-41E6-9E08-1617B67707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60091" y="1394798"/>
            <a:ext cx="2801342" cy="2085536"/>
          </a:xfrm>
          <a:prstGeom prst="rect">
            <a:avLst/>
          </a:prstGeom>
        </p:spPr>
      </p:pic>
      <p:sp>
        <p:nvSpPr>
          <p:cNvPr id="8" name="TextBox 7">
            <a:extLst>
              <a:ext uri="{FF2B5EF4-FFF2-40B4-BE49-F238E27FC236}">
                <a16:creationId xmlns:a16="http://schemas.microsoft.com/office/drawing/2014/main" id="{C6EB3288-8BA3-4C35-92ED-AEF5948420FB}"/>
              </a:ext>
            </a:extLst>
          </p:cNvPr>
          <p:cNvSpPr txBox="1"/>
          <p:nvPr/>
        </p:nvSpPr>
        <p:spPr>
          <a:xfrm>
            <a:off x="9881998" y="1929997"/>
            <a:ext cx="1673107" cy="646331"/>
          </a:xfrm>
          <a:prstGeom prst="rect">
            <a:avLst/>
          </a:prstGeom>
          <a:noFill/>
        </p:spPr>
        <p:txBody>
          <a:bodyPr wrap="square" rtlCol="0">
            <a:spAutoFit/>
          </a:bodyPr>
          <a:lstStyle/>
          <a:p>
            <a:r>
              <a:rPr lang="en-US" dirty="0"/>
              <a:t>Domestic Violence</a:t>
            </a:r>
          </a:p>
        </p:txBody>
      </p:sp>
      <p:pic>
        <p:nvPicPr>
          <p:cNvPr id="9" name="Graphic 8" descr="Thought bubble">
            <a:extLst>
              <a:ext uri="{FF2B5EF4-FFF2-40B4-BE49-F238E27FC236}">
                <a16:creationId xmlns:a16="http://schemas.microsoft.com/office/drawing/2014/main" id="{40D981DF-3A51-4977-B7DE-D219D3D0164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76779" y="167626"/>
            <a:ext cx="2358208" cy="2085536"/>
          </a:xfrm>
          <a:prstGeom prst="rect">
            <a:avLst/>
          </a:prstGeom>
        </p:spPr>
      </p:pic>
      <p:sp>
        <p:nvSpPr>
          <p:cNvPr id="10" name="TextBox 9">
            <a:extLst>
              <a:ext uri="{FF2B5EF4-FFF2-40B4-BE49-F238E27FC236}">
                <a16:creationId xmlns:a16="http://schemas.microsoft.com/office/drawing/2014/main" id="{B7D0D0A4-68C5-4C77-9E03-CA87A4760FF7}"/>
              </a:ext>
            </a:extLst>
          </p:cNvPr>
          <p:cNvSpPr txBox="1"/>
          <p:nvPr/>
        </p:nvSpPr>
        <p:spPr>
          <a:xfrm flipH="1">
            <a:off x="8869188" y="852479"/>
            <a:ext cx="1491574" cy="369332"/>
          </a:xfrm>
          <a:prstGeom prst="rect">
            <a:avLst/>
          </a:prstGeom>
          <a:noFill/>
        </p:spPr>
        <p:txBody>
          <a:bodyPr wrap="square" rtlCol="0">
            <a:spAutoFit/>
          </a:bodyPr>
          <a:lstStyle/>
          <a:p>
            <a:r>
              <a:rPr lang="en-US" dirty="0"/>
              <a:t>Unheard</a:t>
            </a:r>
          </a:p>
        </p:txBody>
      </p:sp>
      <p:pic>
        <p:nvPicPr>
          <p:cNvPr id="11" name="Picture 10">
            <a:extLst>
              <a:ext uri="{FF2B5EF4-FFF2-40B4-BE49-F238E27FC236}">
                <a16:creationId xmlns:a16="http://schemas.microsoft.com/office/drawing/2014/main" id="{7B1AF81C-50FB-47AA-AF97-216B36B38B93}"/>
              </a:ext>
            </a:extLst>
          </p:cNvPr>
          <p:cNvPicPr>
            <a:picLocks noChangeAspect="1"/>
          </p:cNvPicPr>
          <p:nvPr/>
        </p:nvPicPr>
        <p:blipFill>
          <a:blip r:embed="rId6"/>
          <a:stretch>
            <a:fillRect/>
          </a:stretch>
        </p:blipFill>
        <p:spPr>
          <a:xfrm>
            <a:off x="5947079" y="721623"/>
            <a:ext cx="2950720" cy="2085013"/>
          </a:xfrm>
          <a:prstGeom prst="rect">
            <a:avLst/>
          </a:prstGeom>
        </p:spPr>
      </p:pic>
      <p:sp>
        <p:nvSpPr>
          <p:cNvPr id="12" name="TextBox 11">
            <a:extLst>
              <a:ext uri="{FF2B5EF4-FFF2-40B4-BE49-F238E27FC236}">
                <a16:creationId xmlns:a16="http://schemas.microsoft.com/office/drawing/2014/main" id="{61558CFC-0CAB-425E-8C5C-D1F851069107}"/>
              </a:ext>
            </a:extLst>
          </p:cNvPr>
          <p:cNvSpPr txBox="1"/>
          <p:nvPr/>
        </p:nvSpPr>
        <p:spPr>
          <a:xfrm>
            <a:off x="6668098" y="1394798"/>
            <a:ext cx="1665152" cy="369332"/>
          </a:xfrm>
          <a:prstGeom prst="rect">
            <a:avLst/>
          </a:prstGeom>
          <a:noFill/>
        </p:spPr>
        <p:txBody>
          <a:bodyPr wrap="square" rtlCol="0">
            <a:spAutoFit/>
          </a:bodyPr>
          <a:lstStyle/>
          <a:p>
            <a:r>
              <a:rPr lang="en-US" dirty="0"/>
              <a:t>Emotional</a:t>
            </a:r>
          </a:p>
        </p:txBody>
      </p:sp>
    </p:spTree>
    <p:extLst>
      <p:ext uri="{BB962C8B-B14F-4D97-AF65-F5344CB8AC3E}">
        <p14:creationId xmlns:p14="http://schemas.microsoft.com/office/powerpoint/2010/main" val="302846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lstStyle/>
          <a:p>
            <a:r>
              <a:rPr lang="en-GB" dirty="0"/>
              <a:t>What is Safeguarding?</a:t>
            </a:r>
          </a:p>
        </p:txBody>
      </p:sp>
      <p:sp>
        <p:nvSpPr>
          <p:cNvPr id="5" name="TextBox 4">
            <a:extLst>
              <a:ext uri="{FF2B5EF4-FFF2-40B4-BE49-F238E27FC236}">
                <a16:creationId xmlns:a16="http://schemas.microsoft.com/office/drawing/2014/main" id="{EAC7B9BC-7FFD-4A80-820B-2C24F135023A}"/>
              </a:ext>
            </a:extLst>
          </p:cNvPr>
          <p:cNvSpPr txBox="1"/>
          <p:nvPr/>
        </p:nvSpPr>
        <p:spPr>
          <a:xfrm>
            <a:off x="6836898" y="3239571"/>
            <a:ext cx="2602524" cy="461665"/>
          </a:xfrm>
          <a:prstGeom prst="rect">
            <a:avLst/>
          </a:prstGeom>
          <a:noFill/>
        </p:spPr>
        <p:txBody>
          <a:bodyPr wrap="square" rtlCol="0">
            <a:spAutoFit/>
          </a:bodyPr>
          <a:lstStyle/>
          <a:p>
            <a:r>
              <a:rPr lang="en-US" sz="2400" b="1" dirty="0">
                <a:solidFill>
                  <a:schemeClr val="bg1"/>
                </a:solidFill>
              </a:rPr>
              <a:t>SAFEGUARDING</a:t>
            </a:r>
          </a:p>
        </p:txBody>
      </p:sp>
      <p:sp>
        <p:nvSpPr>
          <p:cNvPr id="7" name="Oval 6">
            <a:extLst>
              <a:ext uri="{FF2B5EF4-FFF2-40B4-BE49-F238E27FC236}">
                <a16:creationId xmlns:a16="http://schemas.microsoft.com/office/drawing/2014/main" id="{B5C45860-DFD3-4433-B26E-030AFBFB66F7}"/>
              </a:ext>
            </a:extLst>
          </p:cNvPr>
          <p:cNvSpPr/>
          <p:nvPr/>
        </p:nvSpPr>
        <p:spPr>
          <a:xfrm>
            <a:off x="3718109" y="674013"/>
            <a:ext cx="1730326" cy="149509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Abuse</a:t>
            </a:r>
          </a:p>
        </p:txBody>
      </p:sp>
      <p:sp>
        <p:nvSpPr>
          <p:cNvPr id="11" name="Oval 10">
            <a:extLst>
              <a:ext uri="{FF2B5EF4-FFF2-40B4-BE49-F238E27FC236}">
                <a16:creationId xmlns:a16="http://schemas.microsoft.com/office/drawing/2014/main" id="{56B1D8CA-E217-431D-8295-14C8DC5B4216}"/>
              </a:ext>
            </a:extLst>
          </p:cNvPr>
          <p:cNvSpPr/>
          <p:nvPr/>
        </p:nvSpPr>
        <p:spPr>
          <a:xfrm>
            <a:off x="9439422" y="408067"/>
            <a:ext cx="1931964" cy="1751514"/>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Action for best  outcome</a:t>
            </a:r>
          </a:p>
        </p:txBody>
      </p:sp>
      <p:sp>
        <p:nvSpPr>
          <p:cNvPr id="12" name="Oval 11">
            <a:extLst>
              <a:ext uri="{FF2B5EF4-FFF2-40B4-BE49-F238E27FC236}">
                <a16:creationId xmlns:a16="http://schemas.microsoft.com/office/drawing/2014/main" id="{C8B34B54-2009-4284-933E-12FECD7B39DA}"/>
              </a:ext>
            </a:extLst>
          </p:cNvPr>
          <p:cNvSpPr/>
          <p:nvPr/>
        </p:nvSpPr>
        <p:spPr>
          <a:xfrm>
            <a:off x="3551189" y="4643744"/>
            <a:ext cx="2318825" cy="1751514"/>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Prevention</a:t>
            </a:r>
          </a:p>
        </p:txBody>
      </p:sp>
      <p:sp>
        <p:nvSpPr>
          <p:cNvPr id="13" name="Oval 12">
            <a:extLst>
              <a:ext uri="{FF2B5EF4-FFF2-40B4-BE49-F238E27FC236}">
                <a16:creationId xmlns:a16="http://schemas.microsoft.com/office/drawing/2014/main" id="{F5000639-1FE2-44A7-8E9A-267136768E68}"/>
              </a:ext>
            </a:extLst>
          </p:cNvPr>
          <p:cNvSpPr/>
          <p:nvPr/>
        </p:nvSpPr>
        <p:spPr>
          <a:xfrm>
            <a:off x="9439422" y="4927033"/>
            <a:ext cx="1931964" cy="146822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Safe effective care</a:t>
            </a:r>
          </a:p>
        </p:txBody>
      </p:sp>
      <p:sp>
        <p:nvSpPr>
          <p:cNvPr id="16" name="Oval 15">
            <a:extLst>
              <a:ext uri="{FF2B5EF4-FFF2-40B4-BE49-F238E27FC236}">
                <a16:creationId xmlns:a16="http://schemas.microsoft.com/office/drawing/2014/main" id="{2B7ADAC2-8CF6-4586-9AB3-FF542A56A5EB}"/>
              </a:ext>
            </a:extLst>
          </p:cNvPr>
          <p:cNvSpPr/>
          <p:nvPr/>
        </p:nvSpPr>
        <p:spPr>
          <a:xfrm>
            <a:off x="6184345" y="2492024"/>
            <a:ext cx="2947482" cy="149509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Safeguarding</a:t>
            </a:r>
          </a:p>
        </p:txBody>
      </p:sp>
    </p:spTree>
    <p:extLst>
      <p:ext uri="{BB962C8B-B14F-4D97-AF65-F5344CB8AC3E}">
        <p14:creationId xmlns:p14="http://schemas.microsoft.com/office/powerpoint/2010/main" val="59831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arn(inVertical)">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p:txBody>
          <a:bodyPr/>
          <a:lstStyle/>
          <a:p>
            <a:r>
              <a:rPr lang="en-GB" dirty="0"/>
              <a:t>Children’s</a:t>
            </a:r>
            <a:br>
              <a:rPr lang="en-GB" dirty="0"/>
            </a:br>
            <a:r>
              <a:rPr lang="en-GB" dirty="0"/>
              <a:t>Well-Being</a:t>
            </a:r>
          </a:p>
        </p:txBody>
      </p:sp>
      <p:graphicFrame>
        <p:nvGraphicFramePr>
          <p:cNvPr id="4" name="Content Placeholder 3">
            <a:extLst>
              <a:ext uri="{FF2B5EF4-FFF2-40B4-BE49-F238E27FC236}">
                <a16:creationId xmlns:a16="http://schemas.microsoft.com/office/drawing/2014/main" id="{038231A1-4612-4765-B87F-CA9403E40250}"/>
              </a:ext>
            </a:extLst>
          </p:cNvPr>
          <p:cNvGraphicFramePr>
            <a:graphicFrameLocks noGrp="1"/>
          </p:cNvGraphicFramePr>
          <p:nvPr>
            <p:ph idx="1"/>
            <p:extLst>
              <p:ext uri="{D42A27DB-BD31-4B8C-83A1-F6EECF244321}">
                <p14:modId xmlns:p14="http://schemas.microsoft.com/office/powerpoint/2010/main" val="2252056457"/>
              </p:ext>
            </p:extLst>
          </p:nvPr>
        </p:nvGraphicFramePr>
        <p:xfrm>
          <a:off x="3362177" y="337625"/>
          <a:ext cx="8398413" cy="6091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437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normAutofit/>
          </a:bodyPr>
          <a:lstStyle/>
          <a:p>
            <a:r>
              <a:rPr lang="en-GB"/>
              <a:t>These services aim to help and support the family </a:t>
            </a:r>
          </a:p>
        </p:txBody>
      </p:sp>
      <p:graphicFrame>
        <p:nvGraphicFramePr>
          <p:cNvPr id="4" name="Diagram 4">
            <a:extLst>
              <a:ext uri="{FF2B5EF4-FFF2-40B4-BE49-F238E27FC236}">
                <a16:creationId xmlns:a16="http://schemas.microsoft.com/office/drawing/2014/main" id="{BADC01AF-6651-491B-BAED-0C2E58ADE74F}"/>
              </a:ext>
            </a:extLst>
          </p:cNvPr>
          <p:cNvGraphicFramePr>
            <a:graphicFrameLocks noGrp="1"/>
          </p:cNvGraphicFramePr>
          <p:nvPr>
            <p:ph idx="1"/>
            <p:extLst>
              <p:ext uri="{D42A27DB-BD31-4B8C-83A1-F6EECF244321}">
                <p14:modId xmlns:p14="http://schemas.microsoft.com/office/powerpoint/2010/main" val="126824535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1663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normAutofit/>
          </a:bodyPr>
          <a:lstStyle/>
          <a:p>
            <a:r>
              <a:rPr lang="en-GB" dirty="0"/>
              <a:t>Key Agencies:</a:t>
            </a:r>
            <a:br>
              <a:rPr lang="en-GB" dirty="0"/>
            </a:br>
            <a:endParaRPr lang="en-GB" dirty="0"/>
          </a:p>
        </p:txBody>
      </p:sp>
      <p:graphicFrame>
        <p:nvGraphicFramePr>
          <p:cNvPr id="3" name="Diagram 4">
            <a:extLst>
              <a:ext uri="{FF2B5EF4-FFF2-40B4-BE49-F238E27FC236}">
                <a16:creationId xmlns:a16="http://schemas.microsoft.com/office/drawing/2014/main" id="{F2362E9B-5EB9-495D-8BB5-E9452A121765}"/>
              </a:ext>
            </a:extLst>
          </p:cNvPr>
          <p:cNvGraphicFramePr/>
          <p:nvPr>
            <p:extLst>
              <p:ext uri="{D42A27DB-BD31-4B8C-83A1-F6EECF244321}">
                <p14:modId xmlns:p14="http://schemas.microsoft.com/office/powerpoint/2010/main" val="2900741705"/>
              </p:ext>
            </p:extLst>
          </p:nvPr>
        </p:nvGraphicFramePr>
        <p:xfrm>
          <a:off x="3869267" y="864108"/>
          <a:ext cx="3585891"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a:extLst>
              <a:ext uri="{FF2B5EF4-FFF2-40B4-BE49-F238E27FC236}">
                <a16:creationId xmlns:a16="http://schemas.microsoft.com/office/drawing/2014/main" id="{EAFBC5C0-6444-4909-BB83-293281079C45}"/>
              </a:ext>
            </a:extLst>
          </p:cNvPr>
          <p:cNvGraphicFramePr>
            <a:graphicFrameLocks noGrp="1"/>
          </p:cNvGraphicFramePr>
          <p:nvPr>
            <p:ph idx="1"/>
            <p:extLst>
              <p:ext uri="{D42A27DB-BD31-4B8C-83A1-F6EECF244321}">
                <p14:modId xmlns:p14="http://schemas.microsoft.com/office/powerpoint/2010/main" val="2776435623"/>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1456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p:txBody>
          <a:bodyPr/>
          <a:lstStyle/>
          <a:p>
            <a:r>
              <a:rPr lang="en-GB" dirty="0"/>
              <a:t>Anti Social Behaviour </a:t>
            </a:r>
          </a:p>
        </p:txBody>
      </p:sp>
      <p:sp>
        <p:nvSpPr>
          <p:cNvPr id="4" name="TextBox 3">
            <a:extLst>
              <a:ext uri="{FF2B5EF4-FFF2-40B4-BE49-F238E27FC236}">
                <a16:creationId xmlns:a16="http://schemas.microsoft.com/office/drawing/2014/main" id="{86E834AE-DE9A-4804-9C7C-2AD153A68E43}"/>
              </a:ext>
            </a:extLst>
          </p:cNvPr>
          <p:cNvSpPr txBox="1"/>
          <p:nvPr/>
        </p:nvSpPr>
        <p:spPr>
          <a:xfrm flipH="1">
            <a:off x="3516923" y="1343574"/>
            <a:ext cx="2686930" cy="5078313"/>
          </a:xfrm>
          <a:prstGeom prst="rect">
            <a:avLst/>
          </a:prstGeom>
          <a:noFill/>
        </p:spPr>
        <p:txBody>
          <a:bodyPr wrap="square" rtlCol="0">
            <a:spAutoFit/>
          </a:bodyPr>
          <a:lstStyle/>
          <a:p>
            <a:pPr marL="285750" indent="-285750">
              <a:buFont typeface="Wingdings" panose="05000000000000000000" pitchFamily="2" charset="2"/>
              <a:buChar char="v"/>
            </a:pPr>
            <a:r>
              <a:rPr lang="en-US" dirty="0"/>
              <a:t>	ASBOs were introduced by section 1 of the Crime and Disorder Act 1998 in England and Wales and have been available since April 1999. The Police Reform Act 2002 introduced the power to make similar orders on conviction in criminal proceedings – these are sometimes referred to as CRASBOs and became available in December 2002. 	  </a:t>
            </a:r>
          </a:p>
          <a:p>
            <a:r>
              <a:rPr lang="en-US" dirty="0"/>
              <a:t> </a:t>
            </a:r>
          </a:p>
        </p:txBody>
      </p:sp>
      <p:sp>
        <p:nvSpPr>
          <p:cNvPr id="3" name="TextBox 2">
            <a:extLst>
              <a:ext uri="{FF2B5EF4-FFF2-40B4-BE49-F238E27FC236}">
                <a16:creationId xmlns:a16="http://schemas.microsoft.com/office/drawing/2014/main" id="{AA50DB74-2660-4139-BB25-60AB69714E9B}"/>
              </a:ext>
            </a:extLst>
          </p:cNvPr>
          <p:cNvSpPr txBox="1"/>
          <p:nvPr/>
        </p:nvSpPr>
        <p:spPr>
          <a:xfrm flipH="1">
            <a:off x="7051430" y="1659988"/>
            <a:ext cx="2103122" cy="369332"/>
          </a:xfrm>
          <a:prstGeom prst="rect">
            <a:avLst/>
          </a:prstGeom>
          <a:noFill/>
        </p:spPr>
        <p:txBody>
          <a:bodyPr wrap="square" rtlCol="0">
            <a:spAutoFit/>
          </a:bodyPr>
          <a:lstStyle/>
          <a:p>
            <a:endParaRPr lang="en-US" dirty="0"/>
          </a:p>
        </p:txBody>
      </p:sp>
      <p:sp>
        <p:nvSpPr>
          <p:cNvPr id="5" name="TextBox 4">
            <a:extLst>
              <a:ext uri="{FF2B5EF4-FFF2-40B4-BE49-F238E27FC236}">
                <a16:creationId xmlns:a16="http://schemas.microsoft.com/office/drawing/2014/main" id="{686C6BC1-1E45-48E4-A2F8-26E7BF407514}"/>
              </a:ext>
            </a:extLst>
          </p:cNvPr>
          <p:cNvSpPr txBox="1"/>
          <p:nvPr/>
        </p:nvSpPr>
        <p:spPr>
          <a:xfrm>
            <a:off x="8050236" y="1245100"/>
            <a:ext cx="1951893" cy="4801314"/>
          </a:xfrm>
          <a:prstGeom prst="rect">
            <a:avLst/>
          </a:prstGeom>
          <a:noFill/>
        </p:spPr>
        <p:txBody>
          <a:bodyPr wrap="square" rtlCol="0">
            <a:spAutoFit/>
          </a:bodyPr>
          <a:lstStyle/>
          <a:p>
            <a:pPr marL="285750" indent="-285750">
              <a:buFont typeface="Wingdings" panose="05000000000000000000" pitchFamily="2" charset="2"/>
              <a:buChar char="v"/>
            </a:pPr>
            <a:r>
              <a:rPr lang="en-US" dirty="0" err="1">
                <a:solidFill>
                  <a:srgbClr val="444444"/>
                </a:solidFill>
                <a:latin typeface="+mj-lt"/>
              </a:rPr>
              <a:t>Asbo</a:t>
            </a:r>
            <a:r>
              <a:rPr lang="en-US" dirty="0">
                <a:solidFill>
                  <a:srgbClr val="444444"/>
                </a:solidFill>
                <a:latin typeface="+mj-lt"/>
              </a:rPr>
              <a:t> changed to Criminal </a:t>
            </a:r>
            <a:r>
              <a:rPr lang="en-US" dirty="0" err="1">
                <a:solidFill>
                  <a:srgbClr val="444444"/>
                </a:solidFill>
                <a:latin typeface="+mj-lt"/>
              </a:rPr>
              <a:t>Behaviour</a:t>
            </a:r>
            <a:r>
              <a:rPr lang="en-US" dirty="0">
                <a:solidFill>
                  <a:srgbClr val="444444"/>
                </a:solidFill>
                <a:latin typeface="+mj-lt"/>
              </a:rPr>
              <a:t> Orders (CBOs). The provisions relating to the CBO are in Part 2 of the Anti-social </a:t>
            </a:r>
            <a:r>
              <a:rPr lang="en-US" dirty="0" err="1">
                <a:solidFill>
                  <a:srgbClr val="444444"/>
                </a:solidFill>
                <a:latin typeface="+mj-lt"/>
              </a:rPr>
              <a:t>Behaviour</a:t>
            </a:r>
            <a:r>
              <a:rPr lang="en-US" dirty="0">
                <a:solidFill>
                  <a:srgbClr val="444444"/>
                </a:solidFill>
                <a:latin typeface="+mj-lt"/>
              </a:rPr>
              <a:t>, Crime and Policing Act 2014. The provisions came into force on 20 October 2014.</a:t>
            </a:r>
            <a:endParaRPr lang="en-US" dirty="0">
              <a:latin typeface="+mj-lt"/>
            </a:endParaRPr>
          </a:p>
        </p:txBody>
      </p:sp>
    </p:spTree>
    <p:extLst>
      <p:ext uri="{BB962C8B-B14F-4D97-AF65-F5344CB8AC3E}">
        <p14:creationId xmlns:p14="http://schemas.microsoft.com/office/powerpoint/2010/main" val="4213390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1600754" y="1087374"/>
            <a:ext cx="8983489" cy="1000978"/>
          </a:xfrm>
        </p:spPr>
        <p:txBody>
          <a:bodyPr>
            <a:normAutofit/>
          </a:bodyPr>
          <a:lstStyle/>
          <a:p>
            <a:br>
              <a:rPr lang="en-GB" sz="3300" dirty="0"/>
            </a:br>
            <a:r>
              <a:rPr lang="en-GB" sz="3300" dirty="0"/>
              <a:t>Children and Adolescents Mental Health Service</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428F7121-7EC3-45BB-ACEE-1944E9D9CC0F}"/>
              </a:ext>
            </a:extLst>
          </p:cNvPr>
          <p:cNvSpPr>
            <a:spLocks noGrp="1"/>
          </p:cNvSpPr>
          <p:nvPr>
            <p:ph idx="1"/>
          </p:nvPr>
        </p:nvSpPr>
        <p:spPr>
          <a:xfrm>
            <a:off x="1600753" y="2535446"/>
            <a:ext cx="8983489" cy="3554457"/>
          </a:xfrm>
        </p:spPr>
        <p:txBody>
          <a:bodyPr>
            <a:normAutofit/>
          </a:bodyPr>
          <a:lstStyle/>
          <a:p>
            <a:pPr marL="0" indent="0">
              <a:buNone/>
            </a:pPr>
            <a:endParaRPr lang="en-GB" dirty="0">
              <a:solidFill>
                <a:schemeClr val="tx1"/>
              </a:solidFill>
            </a:endParaRPr>
          </a:p>
          <a:p>
            <a:endParaRPr lang="en-GB" dirty="0">
              <a:solidFill>
                <a:schemeClr val="tx1"/>
              </a:solidFill>
            </a:endParaRPr>
          </a:p>
          <a:p>
            <a:endParaRPr lang="en-GB" dirty="0">
              <a:solidFill>
                <a:schemeClr val="tx1"/>
              </a:solidFill>
            </a:endParaRPr>
          </a:p>
        </p:txBody>
      </p:sp>
      <p:sp>
        <p:nvSpPr>
          <p:cNvPr id="4" name="Oval 3">
            <a:extLst>
              <a:ext uri="{FF2B5EF4-FFF2-40B4-BE49-F238E27FC236}">
                <a16:creationId xmlns:a16="http://schemas.microsoft.com/office/drawing/2014/main" id="{E98CF0AD-5D86-43F1-90FE-6244C92F2834}"/>
              </a:ext>
            </a:extLst>
          </p:cNvPr>
          <p:cNvSpPr/>
          <p:nvPr/>
        </p:nvSpPr>
        <p:spPr>
          <a:xfrm>
            <a:off x="557463" y="3066757"/>
            <a:ext cx="2833761" cy="1548121"/>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Eating Disorders</a:t>
            </a:r>
          </a:p>
        </p:txBody>
      </p:sp>
      <p:sp>
        <p:nvSpPr>
          <p:cNvPr id="11" name="Oval 10">
            <a:extLst>
              <a:ext uri="{FF2B5EF4-FFF2-40B4-BE49-F238E27FC236}">
                <a16:creationId xmlns:a16="http://schemas.microsoft.com/office/drawing/2014/main" id="{84BB7424-AE6D-4275-AFB4-EF6EAA07166E}"/>
              </a:ext>
            </a:extLst>
          </p:cNvPr>
          <p:cNvSpPr/>
          <p:nvPr/>
        </p:nvSpPr>
        <p:spPr>
          <a:xfrm>
            <a:off x="5452989" y="2654939"/>
            <a:ext cx="3477974" cy="1548121"/>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Self - Harm</a:t>
            </a:r>
          </a:p>
        </p:txBody>
      </p:sp>
      <p:sp>
        <p:nvSpPr>
          <p:cNvPr id="13" name="Oval 12">
            <a:extLst>
              <a:ext uri="{FF2B5EF4-FFF2-40B4-BE49-F238E27FC236}">
                <a16:creationId xmlns:a16="http://schemas.microsoft.com/office/drawing/2014/main" id="{7C85CA4C-E7E7-442D-8C4B-2EF0D626FBF0}"/>
              </a:ext>
            </a:extLst>
          </p:cNvPr>
          <p:cNvSpPr/>
          <p:nvPr/>
        </p:nvSpPr>
        <p:spPr>
          <a:xfrm>
            <a:off x="2205696" y="5198454"/>
            <a:ext cx="2833761" cy="1548121"/>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Suicide</a:t>
            </a:r>
          </a:p>
        </p:txBody>
      </p:sp>
      <p:sp>
        <p:nvSpPr>
          <p:cNvPr id="15" name="Oval 14">
            <a:extLst>
              <a:ext uri="{FF2B5EF4-FFF2-40B4-BE49-F238E27FC236}">
                <a16:creationId xmlns:a16="http://schemas.microsoft.com/office/drawing/2014/main" id="{68C6D74E-8BAF-476B-AC1F-AB0EE2DB4644}"/>
              </a:ext>
            </a:extLst>
          </p:cNvPr>
          <p:cNvSpPr/>
          <p:nvPr/>
        </p:nvSpPr>
        <p:spPr>
          <a:xfrm>
            <a:off x="8386898" y="4864155"/>
            <a:ext cx="2833761" cy="15481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Emotional </a:t>
            </a:r>
            <a:r>
              <a:rPr lang="en-US" sz="3200" dirty="0" err="1"/>
              <a:t>Behaviour</a:t>
            </a:r>
            <a:endParaRPr lang="en-US" sz="3200" dirty="0"/>
          </a:p>
        </p:txBody>
      </p:sp>
    </p:spTree>
    <p:extLst>
      <p:ext uri="{BB962C8B-B14F-4D97-AF65-F5344CB8AC3E}">
        <p14:creationId xmlns:p14="http://schemas.microsoft.com/office/powerpoint/2010/main" val="2657176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8473F9-E471-4233-BAD8-9ABD1AABF98B}"/>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500" spc="-100"/>
              <a:t>Neighbour Hood Services</a:t>
            </a:r>
          </a:p>
        </p:txBody>
      </p:sp>
      <p:pic>
        <p:nvPicPr>
          <p:cNvPr id="5" name="Content Placeholder 4" descr="House">
            <a:extLst>
              <a:ext uri="{FF2B5EF4-FFF2-40B4-BE49-F238E27FC236}">
                <a16:creationId xmlns:a16="http://schemas.microsoft.com/office/drawing/2014/main" id="{80E2B0CC-30CE-4F61-B877-41308F465417}"/>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329218" y="2137944"/>
            <a:ext cx="3951960" cy="3951960"/>
          </a:xfrm>
          <a:prstGeom prst="rect">
            <a:avLst/>
          </a:prstGeom>
        </p:spPr>
      </p:pic>
      <p:sp>
        <p:nvSpPr>
          <p:cNvPr id="18" name="Rectangle 17">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Pound">
            <a:extLst>
              <a:ext uri="{FF2B5EF4-FFF2-40B4-BE49-F238E27FC236}">
                <a16:creationId xmlns:a16="http://schemas.microsoft.com/office/drawing/2014/main" id="{9FB46EE2-E2AF-4708-BC0A-9012AEFF873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80293" y="1628335"/>
            <a:ext cx="1363983" cy="1297745"/>
          </a:xfrm>
          <a:prstGeom prst="rect">
            <a:avLst/>
          </a:prstGeom>
        </p:spPr>
      </p:pic>
      <p:pic>
        <p:nvPicPr>
          <p:cNvPr id="13" name="Graphic 12" descr="Pound">
            <a:extLst>
              <a:ext uri="{FF2B5EF4-FFF2-40B4-BE49-F238E27FC236}">
                <a16:creationId xmlns:a16="http://schemas.microsoft.com/office/drawing/2014/main" id="{B51A6A2F-4B8B-4929-8932-A31F2B1780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70954" y="2228563"/>
            <a:ext cx="1363983" cy="1297745"/>
          </a:xfrm>
          <a:prstGeom prst="rect">
            <a:avLst/>
          </a:prstGeom>
        </p:spPr>
      </p:pic>
      <p:pic>
        <p:nvPicPr>
          <p:cNvPr id="15" name="Graphic 14" descr="Pound">
            <a:extLst>
              <a:ext uri="{FF2B5EF4-FFF2-40B4-BE49-F238E27FC236}">
                <a16:creationId xmlns:a16="http://schemas.microsoft.com/office/drawing/2014/main" id="{D7F8687A-DE4D-4418-BE5F-34E5C3E0D11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43621" y="902511"/>
            <a:ext cx="1363983" cy="1297745"/>
          </a:xfrm>
          <a:prstGeom prst="rect">
            <a:avLst/>
          </a:prstGeom>
        </p:spPr>
      </p:pic>
    </p:spTree>
    <p:extLst>
      <p:ext uri="{BB962C8B-B14F-4D97-AF65-F5344CB8AC3E}">
        <p14:creationId xmlns:p14="http://schemas.microsoft.com/office/powerpoint/2010/main" val="1586218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2A73E-5199-4AF7-B151-BE93E5B07BBE}"/>
              </a:ext>
            </a:extLst>
          </p:cNvPr>
          <p:cNvSpPr>
            <a:spLocks noGrp="1"/>
          </p:cNvSpPr>
          <p:nvPr>
            <p:ph type="ctrTitle"/>
          </p:nvPr>
        </p:nvSpPr>
        <p:spPr>
          <a:xfrm>
            <a:off x="1069848" y="1298448"/>
            <a:ext cx="7315200" cy="3255264"/>
          </a:xfrm>
        </p:spPr>
        <p:txBody>
          <a:bodyPr/>
          <a:lstStyle/>
          <a:p>
            <a:r>
              <a:rPr lang="en-US" dirty="0"/>
              <a:t>Conclusion</a:t>
            </a:r>
          </a:p>
        </p:txBody>
      </p:sp>
    </p:spTree>
    <p:extLst>
      <p:ext uri="{BB962C8B-B14F-4D97-AF65-F5344CB8AC3E}">
        <p14:creationId xmlns:p14="http://schemas.microsoft.com/office/powerpoint/2010/main" val="3810295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6316-464C-4FA4-BBD6-271841E87173}"/>
              </a:ext>
            </a:extLst>
          </p:cNvPr>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123540935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368</Words>
  <Application>Microsoft Office PowerPoint</Application>
  <PresentationFormat>Widescreen</PresentationFormat>
  <Paragraphs>90</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Corbel</vt:lpstr>
      <vt:lpstr>Wingdings</vt:lpstr>
      <vt:lpstr>Wingdings 2</vt:lpstr>
      <vt:lpstr>Frame</vt:lpstr>
      <vt:lpstr>Group A  </vt:lpstr>
      <vt:lpstr> Family Case Study A</vt:lpstr>
      <vt:lpstr>What are the concerns?</vt:lpstr>
      <vt:lpstr>NAUGHTY OR FRUSTRATED?</vt:lpstr>
      <vt:lpstr>What is Safeguarding?</vt:lpstr>
      <vt:lpstr>Children’s Well-Being</vt:lpstr>
      <vt:lpstr>These services aim to help and support the family </vt:lpstr>
      <vt:lpstr>Key Agencies: </vt:lpstr>
      <vt:lpstr>Anti Social Behaviour </vt:lpstr>
      <vt:lpstr> Children and Adolescents Mental Health Service</vt:lpstr>
      <vt:lpstr>Neighbour Hood Services</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A  </dc:title>
  <dc:creator>Kim Latimer (1808515)</dc:creator>
  <cp:lastModifiedBy>Kim Latimer (1808515)</cp:lastModifiedBy>
  <cp:revision>1</cp:revision>
  <dcterms:created xsi:type="dcterms:W3CDTF">2020-03-09T12:55:09Z</dcterms:created>
  <dcterms:modified xsi:type="dcterms:W3CDTF">2020-03-09T13:01:01Z</dcterms:modified>
</cp:coreProperties>
</file>