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4" r:id="rId1"/>
  </p:sldMasterIdLst>
  <p:sldIdLst>
    <p:sldId id="256" r:id="rId2"/>
    <p:sldId id="257" r:id="rId3"/>
    <p:sldId id="258" r:id="rId4"/>
    <p:sldId id="260" r:id="rId5"/>
    <p:sldId id="261" r:id="rId6"/>
    <p:sldId id="262" r:id="rId7"/>
    <p:sldId id="263" r:id="rId8"/>
    <p:sldId id="264" r:id="rId9"/>
    <p:sldId id="265" r:id="rId10"/>
    <p:sldId id="266" r:id="rId11"/>
    <p:sldId id="267" r:id="rId12"/>
    <p:sldId id="268" r:id="rId13"/>
    <p:sldId id="259" r:id="rId14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C0F1E640-F92E-4B1C-9685-5641BE13AFD9}" v="16" dt="2023-04-23T11:03:31.977"/>
  </p1510:revLst>
</p1510:revInfo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5204" autoAdjust="0"/>
    <p:restoredTop sz="94660"/>
  </p:normalViewPr>
  <p:slideViewPr>
    <p:cSldViewPr snapToGrid="0">
      <p:cViewPr varScale="1">
        <p:scale>
          <a:sx n="86" d="100"/>
          <a:sy n="86" d="100"/>
        </p:scale>
        <p:origin x="552" y="5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presProps" Target="presProps.xml"/><Relationship Id="rId10" Type="http://schemas.openxmlformats.org/officeDocument/2006/relationships/slide" Target="slides/slide9.xml"/><Relationship Id="rId19" Type="http://schemas.microsoft.com/office/2015/10/relationships/revisionInfo" Target="revisionInfo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F246624E-A933-4FA9-A272-FBBB3D44D570}" type="doc">
      <dgm:prSet loTypeId="urn:microsoft.com/office/officeart/2005/8/layout/hierarchy1" loCatId="hierarchy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US"/>
        </a:p>
      </dgm:t>
    </dgm:pt>
    <dgm:pt modelId="{4CC5D37D-C17F-48A8-AFA0-551CBCF89141}">
      <dgm:prSet/>
      <dgm:spPr/>
      <dgm:t>
        <a:bodyPr/>
        <a:lstStyle/>
        <a:p>
          <a:r>
            <a:rPr lang="en-GB" b="1" dirty="0"/>
            <a:t>Autism Spectrum Disorder </a:t>
          </a:r>
          <a:r>
            <a:rPr lang="en-GB" dirty="0"/>
            <a:t>is defined as a neurological and developmental disorder that affects how people interact with each other, communicate, learn and behave, (National Institute of Mental Health, 2023). </a:t>
          </a:r>
          <a:endParaRPr lang="en-US" dirty="0"/>
        </a:p>
      </dgm:t>
    </dgm:pt>
    <dgm:pt modelId="{12EEF31F-F620-443E-804F-B59E1D0A60EE}" type="parTrans" cxnId="{B6A151C2-58F5-4DB4-86C4-D3F08C4D065C}">
      <dgm:prSet/>
      <dgm:spPr/>
      <dgm:t>
        <a:bodyPr/>
        <a:lstStyle/>
        <a:p>
          <a:endParaRPr lang="en-US"/>
        </a:p>
      </dgm:t>
    </dgm:pt>
    <dgm:pt modelId="{5142A2B3-0DD6-4F62-8ACE-39D05F938BC8}" type="sibTrans" cxnId="{B6A151C2-58F5-4DB4-86C4-D3F08C4D065C}">
      <dgm:prSet/>
      <dgm:spPr/>
      <dgm:t>
        <a:bodyPr/>
        <a:lstStyle/>
        <a:p>
          <a:endParaRPr lang="en-US"/>
        </a:p>
      </dgm:t>
    </dgm:pt>
    <dgm:pt modelId="{E5FCA7E8-3B49-4425-9B1C-411836B3B991}">
      <dgm:prSet/>
      <dgm:spPr/>
      <dgm:t>
        <a:bodyPr/>
        <a:lstStyle/>
        <a:p>
          <a:r>
            <a:rPr lang="en-GB" b="1"/>
            <a:t>Mental Health </a:t>
          </a:r>
          <a:r>
            <a:rPr lang="en-GB"/>
            <a:t>is defined as a dynamic state of internal equilibrium which involves the psychological, emotional and social wellbeing, (Centres for Diseases Control and Prevention, 2021). </a:t>
          </a:r>
          <a:endParaRPr lang="en-US"/>
        </a:p>
      </dgm:t>
    </dgm:pt>
    <dgm:pt modelId="{82D66E45-2F37-4D33-8451-4A12C81B899E}" type="parTrans" cxnId="{AB2E9B9F-1232-4905-BE51-FE65AE525A23}">
      <dgm:prSet/>
      <dgm:spPr/>
      <dgm:t>
        <a:bodyPr/>
        <a:lstStyle/>
        <a:p>
          <a:endParaRPr lang="en-US"/>
        </a:p>
      </dgm:t>
    </dgm:pt>
    <dgm:pt modelId="{1760F3C0-83E7-4D3A-873B-A78D9AC4FBB4}" type="sibTrans" cxnId="{AB2E9B9F-1232-4905-BE51-FE65AE525A23}">
      <dgm:prSet/>
      <dgm:spPr/>
      <dgm:t>
        <a:bodyPr/>
        <a:lstStyle/>
        <a:p>
          <a:endParaRPr lang="en-US"/>
        </a:p>
      </dgm:t>
    </dgm:pt>
    <dgm:pt modelId="{6F73B8C8-3117-4B75-AF43-7A0040B798C7}">
      <dgm:prSet/>
      <dgm:spPr/>
      <dgm:t>
        <a:bodyPr/>
        <a:lstStyle/>
        <a:p>
          <a:r>
            <a:rPr lang="en-GB" b="1"/>
            <a:t>Bullying</a:t>
          </a:r>
          <a:r>
            <a:rPr lang="en-GB"/>
            <a:t> is defined as a systematic abuse of power demonstrating an aggressive behaviour or intentional harm, (Waseem and Nickerson, 2022). </a:t>
          </a:r>
          <a:endParaRPr lang="en-US"/>
        </a:p>
      </dgm:t>
    </dgm:pt>
    <dgm:pt modelId="{B6B547AF-C874-474F-B27F-0435869AF0F5}" type="parTrans" cxnId="{30828D36-DDFE-4680-866A-5C990CB62558}">
      <dgm:prSet/>
      <dgm:spPr/>
      <dgm:t>
        <a:bodyPr/>
        <a:lstStyle/>
        <a:p>
          <a:endParaRPr lang="en-US"/>
        </a:p>
      </dgm:t>
    </dgm:pt>
    <dgm:pt modelId="{36C63CCA-E0D3-49E6-9BF9-1FD056C1F585}" type="sibTrans" cxnId="{30828D36-DDFE-4680-866A-5C990CB62558}">
      <dgm:prSet/>
      <dgm:spPr/>
      <dgm:t>
        <a:bodyPr/>
        <a:lstStyle/>
        <a:p>
          <a:endParaRPr lang="en-US"/>
        </a:p>
      </dgm:t>
    </dgm:pt>
    <dgm:pt modelId="{53009D15-E11A-49E8-92FC-754284FAC032}" type="pres">
      <dgm:prSet presAssocID="{F246624E-A933-4FA9-A272-FBBB3D44D570}" presName="hierChild1" presStyleCnt="0">
        <dgm:presLayoutVars>
          <dgm:chPref val="1"/>
          <dgm:dir/>
          <dgm:animOne val="branch"/>
          <dgm:animLvl val="lvl"/>
          <dgm:resizeHandles/>
        </dgm:presLayoutVars>
      </dgm:prSet>
      <dgm:spPr/>
    </dgm:pt>
    <dgm:pt modelId="{E17455AC-AEFC-4E23-B76F-3EFBC175D594}" type="pres">
      <dgm:prSet presAssocID="{4CC5D37D-C17F-48A8-AFA0-551CBCF89141}" presName="hierRoot1" presStyleCnt="0"/>
      <dgm:spPr/>
    </dgm:pt>
    <dgm:pt modelId="{42F0EA49-E2EC-495C-9E6D-0F7CAD62C1E5}" type="pres">
      <dgm:prSet presAssocID="{4CC5D37D-C17F-48A8-AFA0-551CBCF89141}" presName="composite" presStyleCnt="0"/>
      <dgm:spPr/>
    </dgm:pt>
    <dgm:pt modelId="{633FB564-6986-45A7-A951-BE653266173C}" type="pres">
      <dgm:prSet presAssocID="{4CC5D37D-C17F-48A8-AFA0-551CBCF89141}" presName="background" presStyleLbl="node0" presStyleIdx="0" presStyleCnt="3"/>
      <dgm:spPr/>
    </dgm:pt>
    <dgm:pt modelId="{EBB811EA-E075-4119-BBE6-60DDEE9B3F5B}" type="pres">
      <dgm:prSet presAssocID="{4CC5D37D-C17F-48A8-AFA0-551CBCF89141}" presName="text" presStyleLbl="fgAcc0" presStyleIdx="0" presStyleCnt="3">
        <dgm:presLayoutVars>
          <dgm:chPref val="3"/>
        </dgm:presLayoutVars>
      </dgm:prSet>
      <dgm:spPr/>
    </dgm:pt>
    <dgm:pt modelId="{317737AB-FADF-443A-A11F-7139268106E2}" type="pres">
      <dgm:prSet presAssocID="{4CC5D37D-C17F-48A8-AFA0-551CBCF89141}" presName="hierChild2" presStyleCnt="0"/>
      <dgm:spPr/>
    </dgm:pt>
    <dgm:pt modelId="{2BF0499A-DE64-468E-BEBC-62E5AA665E39}" type="pres">
      <dgm:prSet presAssocID="{E5FCA7E8-3B49-4425-9B1C-411836B3B991}" presName="hierRoot1" presStyleCnt="0"/>
      <dgm:spPr/>
    </dgm:pt>
    <dgm:pt modelId="{828C6BED-2424-4851-AB34-00FB1FC0A456}" type="pres">
      <dgm:prSet presAssocID="{E5FCA7E8-3B49-4425-9B1C-411836B3B991}" presName="composite" presStyleCnt="0"/>
      <dgm:spPr/>
    </dgm:pt>
    <dgm:pt modelId="{D127F935-4C38-4AA1-92DB-E4A8F6934F08}" type="pres">
      <dgm:prSet presAssocID="{E5FCA7E8-3B49-4425-9B1C-411836B3B991}" presName="background" presStyleLbl="node0" presStyleIdx="1" presStyleCnt="3"/>
      <dgm:spPr/>
    </dgm:pt>
    <dgm:pt modelId="{4A3030CE-582D-4F92-9215-2F4E50DFF9FC}" type="pres">
      <dgm:prSet presAssocID="{E5FCA7E8-3B49-4425-9B1C-411836B3B991}" presName="text" presStyleLbl="fgAcc0" presStyleIdx="1" presStyleCnt="3">
        <dgm:presLayoutVars>
          <dgm:chPref val="3"/>
        </dgm:presLayoutVars>
      </dgm:prSet>
      <dgm:spPr/>
    </dgm:pt>
    <dgm:pt modelId="{55745A1D-6333-44FD-B349-F57BEF167721}" type="pres">
      <dgm:prSet presAssocID="{E5FCA7E8-3B49-4425-9B1C-411836B3B991}" presName="hierChild2" presStyleCnt="0"/>
      <dgm:spPr/>
    </dgm:pt>
    <dgm:pt modelId="{3F05E2A5-FC62-4011-94CC-B06307609968}" type="pres">
      <dgm:prSet presAssocID="{6F73B8C8-3117-4B75-AF43-7A0040B798C7}" presName="hierRoot1" presStyleCnt="0"/>
      <dgm:spPr/>
    </dgm:pt>
    <dgm:pt modelId="{B47052E0-7D20-40DA-944D-A75D522C15DA}" type="pres">
      <dgm:prSet presAssocID="{6F73B8C8-3117-4B75-AF43-7A0040B798C7}" presName="composite" presStyleCnt="0"/>
      <dgm:spPr/>
    </dgm:pt>
    <dgm:pt modelId="{C3907923-603E-41E0-A11F-C36376311A86}" type="pres">
      <dgm:prSet presAssocID="{6F73B8C8-3117-4B75-AF43-7A0040B798C7}" presName="background" presStyleLbl="node0" presStyleIdx="2" presStyleCnt="3"/>
      <dgm:spPr/>
    </dgm:pt>
    <dgm:pt modelId="{50058E81-89EA-44E8-A543-9D317A9735BE}" type="pres">
      <dgm:prSet presAssocID="{6F73B8C8-3117-4B75-AF43-7A0040B798C7}" presName="text" presStyleLbl="fgAcc0" presStyleIdx="2" presStyleCnt="3">
        <dgm:presLayoutVars>
          <dgm:chPref val="3"/>
        </dgm:presLayoutVars>
      </dgm:prSet>
      <dgm:spPr/>
    </dgm:pt>
    <dgm:pt modelId="{F632FD13-C724-4893-9560-AF0C877EC753}" type="pres">
      <dgm:prSet presAssocID="{6F73B8C8-3117-4B75-AF43-7A0040B798C7}" presName="hierChild2" presStyleCnt="0"/>
      <dgm:spPr/>
    </dgm:pt>
  </dgm:ptLst>
  <dgm:cxnLst>
    <dgm:cxn modelId="{6D053501-ACFE-464F-9BCA-1893BF66E994}" type="presOf" srcId="{6F73B8C8-3117-4B75-AF43-7A0040B798C7}" destId="{50058E81-89EA-44E8-A543-9D317A9735BE}" srcOrd="0" destOrd="0" presId="urn:microsoft.com/office/officeart/2005/8/layout/hierarchy1"/>
    <dgm:cxn modelId="{4BA55013-CAFD-446F-81CF-AC7847A8730E}" type="presOf" srcId="{E5FCA7E8-3B49-4425-9B1C-411836B3B991}" destId="{4A3030CE-582D-4F92-9215-2F4E50DFF9FC}" srcOrd="0" destOrd="0" presId="urn:microsoft.com/office/officeart/2005/8/layout/hierarchy1"/>
    <dgm:cxn modelId="{0D487C18-67C4-4800-9AE5-1C73131FDE64}" type="presOf" srcId="{4CC5D37D-C17F-48A8-AFA0-551CBCF89141}" destId="{EBB811EA-E075-4119-BBE6-60DDEE9B3F5B}" srcOrd="0" destOrd="0" presId="urn:microsoft.com/office/officeart/2005/8/layout/hierarchy1"/>
    <dgm:cxn modelId="{30828D36-DDFE-4680-866A-5C990CB62558}" srcId="{F246624E-A933-4FA9-A272-FBBB3D44D570}" destId="{6F73B8C8-3117-4B75-AF43-7A0040B798C7}" srcOrd="2" destOrd="0" parTransId="{B6B547AF-C874-474F-B27F-0435869AF0F5}" sibTransId="{36C63CCA-E0D3-49E6-9BF9-1FD056C1F585}"/>
    <dgm:cxn modelId="{AB2E9B9F-1232-4905-BE51-FE65AE525A23}" srcId="{F246624E-A933-4FA9-A272-FBBB3D44D570}" destId="{E5FCA7E8-3B49-4425-9B1C-411836B3B991}" srcOrd="1" destOrd="0" parTransId="{82D66E45-2F37-4D33-8451-4A12C81B899E}" sibTransId="{1760F3C0-83E7-4D3A-873B-A78D9AC4FBB4}"/>
    <dgm:cxn modelId="{172C1AC2-0977-439D-ADF0-BCB2B15126BD}" type="presOf" srcId="{F246624E-A933-4FA9-A272-FBBB3D44D570}" destId="{53009D15-E11A-49E8-92FC-754284FAC032}" srcOrd="0" destOrd="0" presId="urn:microsoft.com/office/officeart/2005/8/layout/hierarchy1"/>
    <dgm:cxn modelId="{B6A151C2-58F5-4DB4-86C4-D3F08C4D065C}" srcId="{F246624E-A933-4FA9-A272-FBBB3D44D570}" destId="{4CC5D37D-C17F-48A8-AFA0-551CBCF89141}" srcOrd="0" destOrd="0" parTransId="{12EEF31F-F620-443E-804F-B59E1D0A60EE}" sibTransId="{5142A2B3-0DD6-4F62-8ACE-39D05F938BC8}"/>
    <dgm:cxn modelId="{D5CAEEC5-A93B-4107-9B68-941779CE732E}" type="presParOf" srcId="{53009D15-E11A-49E8-92FC-754284FAC032}" destId="{E17455AC-AEFC-4E23-B76F-3EFBC175D594}" srcOrd="0" destOrd="0" presId="urn:microsoft.com/office/officeart/2005/8/layout/hierarchy1"/>
    <dgm:cxn modelId="{082596EA-F2C5-49E0-AF45-E5F49E671888}" type="presParOf" srcId="{E17455AC-AEFC-4E23-B76F-3EFBC175D594}" destId="{42F0EA49-E2EC-495C-9E6D-0F7CAD62C1E5}" srcOrd="0" destOrd="0" presId="urn:microsoft.com/office/officeart/2005/8/layout/hierarchy1"/>
    <dgm:cxn modelId="{DB739694-63F6-4615-92C5-94AB0435E8EB}" type="presParOf" srcId="{42F0EA49-E2EC-495C-9E6D-0F7CAD62C1E5}" destId="{633FB564-6986-45A7-A951-BE653266173C}" srcOrd="0" destOrd="0" presId="urn:microsoft.com/office/officeart/2005/8/layout/hierarchy1"/>
    <dgm:cxn modelId="{214BED81-3B8A-4D63-94ED-7A0F50D192C2}" type="presParOf" srcId="{42F0EA49-E2EC-495C-9E6D-0F7CAD62C1E5}" destId="{EBB811EA-E075-4119-BBE6-60DDEE9B3F5B}" srcOrd="1" destOrd="0" presId="urn:microsoft.com/office/officeart/2005/8/layout/hierarchy1"/>
    <dgm:cxn modelId="{C5EBFAD4-F68D-4D2C-A544-14AB6F37DC46}" type="presParOf" srcId="{E17455AC-AEFC-4E23-B76F-3EFBC175D594}" destId="{317737AB-FADF-443A-A11F-7139268106E2}" srcOrd="1" destOrd="0" presId="urn:microsoft.com/office/officeart/2005/8/layout/hierarchy1"/>
    <dgm:cxn modelId="{14BBBD35-5094-4B66-9ADF-64D1A0C7C853}" type="presParOf" srcId="{53009D15-E11A-49E8-92FC-754284FAC032}" destId="{2BF0499A-DE64-468E-BEBC-62E5AA665E39}" srcOrd="1" destOrd="0" presId="urn:microsoft.com/office/officeart/2005/8/layout/hierarchy1"/>
    <dgm:cxn modelId="{28FCBF95-455D-4234-BB06-7DD83161175D}" type="presParOf" srcId="{2BF0499A-DE64-468E-BEBC-62E5AA665E39}" destId="{828C6BED-2424-4851-AB34-00FB1FC0A456}" srcOrd="0" destOrd="0" presId="urn:microsoft.com/office/officeart/2005/8/layout/hierarchy1"/>
    <dgm:cxn modelId="{1137B5EC-674D-4609-A78D-2CDDFFB3241D}" type="presParOf" srcId="{828C6BED-2424-4851-AB34-00FB1FC0A456}" destId="{D127F935-4C38-4AA1-92DB-E4A8F6934F08}" srcOrd="0" destOrd="0" presId="urn:microsoft.com/office/officeart/2005/8/layout/hierarchy1"/>
    <dgm:cxn modelId="{588856A5-A727-4810-B707-571F81F0A3EB}" type="presParOf" srcId="{828C6BED-2424-4851-AB34-00FB1FC0A456}" destId="{4A3030CE-582D-4F92-9215-2F4E50DFF9FC}" srcOrd="1" destOrd="0" presId="urn:microsoft.com/office/officeart/2005/8/layout/hierarchy1"/>
    <dgm:cxn modelId="{17D26D13-C2C2-4A90-B959-55EE3F2F4146}" type="presParOf" srcId="{2BF0499A-DE64-468E-BEBC-62E5AA665E39}" destId="{55745A1D-6333-44FD-B349-F57BEF167721}" srcOrd="1" destOrd="0" presId="urn:microsoft.com/office/officeart/2005/8/layout/hierarchy1"/>
    <dgm:cxn modelId="{A0B32DA5-FCD8-4E74-B53F-076B2B7BBA82}" type="presParOf" srcId="{53009D15-E11A-49E8-92FC-754284FAC032}" destId="{3F05E2A5-FC62-4011-94CC-B06307609968}" srcOrd="2" destOrd="0" presId="urn:microsoft.com/office/officeart/2005/8/layout/hierarchy1"/>
    <dgm:cxn modelId="{2C755E44-7B95-4E87-BF29-85ACE5110CF8}" type="presParOf" srcId="{3F05E2A5-FC62-4011-94CC-B06307609968}" destId="{B47052E0-7D20-40DA-944D-A75D522C15DA}" srcOrd="0" destOrd="0" presId="urn:microsoft.com/office/officeart/2005/8/layout/hierarchy1"/>
    <dgm:cxn modelId="{228F7DDB-007A-42F0-B054-41561A9D2266}" type="presParOf" srcId="{B47052E0-7D20-40DA-944D-A75D522C15DA}" destId="{C3907923-603E-41E0-A11F-C36376311A86}" srcOrd="0" destOrd="0" presId="urn:microsoft.com/office/officeart/2005/8/layout/hierarchy1"/>
    <dgm:cxn modelId="{8D024590-B67A-4CE6-BC68-7CB65A1AC4C9}" type="presParOf" srcId="{B47052E0-7D20-40DA-944D-A75D522C15DA}" destId="{50058E81-89EA-44E8-A543-9D317A9735BE}" srcOrd="1" destOrd="0" presId="urn:microsoft.com/office/officeart/2005/8/layout/hierarchy1"/>
    <dgm:cxn modelId="{6DF6351F-B47A-4DBC-929C-125E5BC81A8E}" type="presParOf" srcId="{3F05E2A5-FC62-4011-94CC-B06307609968}" destId="{F632FD13-C724-4893-9560-AF0C877EC753}" srcOrd="1" destOrd="0" presId="urn:microsoft.com/office/officeart/2005/8/layout/hierarchy1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C845FC14-A0C7-429A-9803-F483A1CBB4E4}" type="doc">
      <dgm:prSet loTypeId="urn:microsoft.com/office/officeart/2005/8/layout/hierarchy1" loCatId="hierarchy" qsTypeId="urn:microsoft.com/office/officeart/2005/8/quickstyle/simple1" qsCatId="simple" csTypeId="urn:microsoft.com/office/officeart/2005/8/colors/accent1_2" csCatId="accent1"/>
      <dgm:spPr/>
      <dgm:t>
        <a:bodyPr/>
        <a:lstStyle/>
        <a:p>
          <a:endParaRPr lang="en-US"/>
        </a:p>
      </dgm:t>
    </dgm:pt>
    <dgm:pt modelId="{DF47E71D-5CBD-400F-AE09-B507992A70FE}">
      <dgm:prSet/>
      <dgm:spPr/>
      <dgm:t>
        <a:bodyPr/>
        <a:lstStyle/>
        <a:p>
          <a:r>
            <a:rPr lang="en-GB"/>
            <a:t>It is estimated that ‘1 in 100 people’ are in the Autistic Spectrum Disorder, and that there are around 700,000 autistic people in the United Kingdom, (National Autistic Society, 2021). </a:t>
          </a:r>
          <a:endParaRPr lang="en-US"/>
        </a:p>
      </dgm:t>
    </dgm:pt>
    <dgm:pt modelId="{FAD48C6F-C7D1-49DF-8A7E-2CC884841A46}" type="parTrans" cxnId="{6E1779C2-A864-4A94-8235-5F56C83B8E78}">
      <dgm:prSet/>
      <dgm:spPr/>
      <dgm:t>
        <a:bodyPr/>
        <a:lstStyle/>
        <a:p>
          <a:endParaRPr lang="en-US"/>
        </a:p>
      </dgm:t>
    </dgm:pt>
    <dgm:pt modelId="{0CFE36F6-124A-4DB2-B4FA-4EF282054C65}" type="sibTrans" cxnId="{6E1779C2-A864-4A94-8235-5F56C83B8E78}">
      <dgm:prSet/>
      <dgm:spPr/>
      <dgm:t>
        <a:bodyPr/>
        <a:lstStyle/>
        <a:p>
          <a:endParaRPr lang="en-US"/>
        </a:p>
      </dgm:t>
    </dgm:pt>
    <dgm:pt modelId="{2A9E53FE-1D28-42F5-93AB-24A2BEBBE331}">
      <dgm:prSet/>
      <dgm:spPr/>
      <dgm:t>
        <a:bodyPr/>
        <a:lstStyle/>
        <a:p>
          <a:r>
            <a:rPr lang="en-GB"/>
            <a:t>The prevalence of children/young people with Autistic Spectrum Disorder who get bullied generally is between 44%-62%, (Hwang et al., 2019). </a:t>
          </a:r>
          <a:endParaRPr lang="en-US"/>
        </a:p>
      </dgm:t>
    </dgm:pt>
    <dgm:pt modelId="{677787DE-26BF-4104-8810-94E4C461A91D}" type="parTrans" cxnId="{76EF3374-8D8D-4368-A4B6-779DFAF72D9A}">
      <dgm:prSet/>
      <dgm:spPr/>
      <dgm:t>
        <a:bodyPr/>
        <a:lstStyle/>
        <a:p>
          <a:endParaRPr lang="en-US"/>
        </a:p>
      </dgm:t>
    </dgm:pt>
    <dgm:pt modelId="{AF37EDF1-3622-4BFC-A636-18AD6A212EAE}" type="sibTrans" cxnId="{76EF3374-8D8D-4368-A4B6-779DFAF72D9A}">
      <dgm:prSet/>
      <dgm:spPr/>
      <dgm:t>
        <a:bodyPr/>
        <a:lstStyle/>
        <a:p>
          <a:endParaRPr lang="en-US"/>
        </a:p>
      </dgm:t>
    </dgm:pt>
    <dgm:pt modelId="{05B5B0B1-2AEC-4AE7-A536-EDF8DE552B76}">
      <dgm:prSet/>
      <dgm:spPr/>
      <dgm:t>
        <a:bodyPr/>
        <a:lstStyle/>
        <a:p>
          <a:r>
            <a:rPr lang="en-GB"/>
            <a:t>Autism is 4 times more common in boys than girls, however, that could also be due to girls being misdiagnosed with other conditions, (National Institute on Deafness and Other Communication Disorders, 2020). </a:t>
          </a:r>
          <a:endParaRPr lang="en-US"/>
        </a:p>
      </dgm:t>
    </dgm:pt>
    <dgm:pt modelId="{C13A1A78-9763-49AC-BE52-9820A7C60276}" type="parTrans" cxnId="{A02371DB-4BE4-4BC1-B7F9-696B6603DB73}">
      <dgm:prSet/>
      <dgm:spPr/>
      <dgm:t>
        <a:bodyPr/>
        <a:lstStyle/>
        <a:p>
          <a:endParaRPr lang="en-US"/>
        </a:p>
      </dgm:t>
    </dgm:pt>
    <dgm:pt modelId="{FD4C9DB9-043D-4A03-B809-070ADC7DA5A3}" type="sibTrans" cxnId="{A02371DB-4BE4-4BC1-B7F9-696B6603DB73}">
      <dgm:prSet/>
      <dgm:spPr/>
      <dgm:t>
        <a:bodyPr/>
        <a:lstStyle/>
        <a:p>
          <a:endParaRPr lang="en-US"/>
        </a:p>
      </dgm:t>
    </dgm:pt>
    <dgm:pt modelId="{5C1680CD-E58B-4931-AB7C-7BA50AAD62A3}" type="pres">
      <dgm:prSet presAssocID="{C845FC14-A0C7-429A-9803-F483A1CBB4E4}" presName="hierChild1" presStyleCnt="0">
        <dgm:presLayoutVars>
          <dgm:chPref val="1"/>
          <dgm:dir/>
          <dgm:animOne val="branch"/>
          <dgm:animLvl val="lvl"/>
          <dgm:resizeHandles/>
        </dgm:presLayoutVars>
      </dgm:prSet>
      <dgm:spPr/>
    </dgm:pt>
    <dgm:pt modelId="{AA8EE51B-994F-4351-B97E-D173FCB74D8E}" type="pres">
      <dgm:prSet presAssocID="{DF47E71D-5CBD-400F-AE09-B507992A70FE}" presName="hierRoot1" presStyleCnt="0"/>
      <dgm:spPr/>
    </dgm:pt>
    <dgm:pt modelId="{046C05E8-8E4D-41A5-BB49-9AD69B2BCA9A}" type="pres">
      <dgm:prSet presAssocID="{DF47E71D-5CBD-400F-AE09-B507992A70FE}" presName="composite" presStyleCnt="0"/>
      <dgm:spPr/>
    </dgm:pt>
    <dgm:pt modelId="{6E4CB410-7216-427E-B03F-FD481DD20062}" type="pres">
      <dgm:prSet presAssocID="{DF47E71D-5CBD-400F-AE09-B507992A70FE}" presName="background" presStyleLbl="node0" presStyleIdx="0" presStyleCnt="3"/>
      <dgm:spPr/>
    </dgm:pt>
    <dgm:pt modelId="{54580D1F-5534-4392-8C7C-7A14001050C5}" type="pres">
      <dgm:prSet presAssocID="{DF47E71D-5CBD-400F-AE09-B507992A70FE}" presName="text" presStyleLbl="fgAcc0" presStyleIdx="0" presStyleCnt="3">
        <dgm:presLayoutVars>
          <dgm:chPref val="3"/>
        </dgm:presLayoutVars>
      </dgm:prSet>
      <dgm:spPr/>
    </dgm:pt>
    <dgm:pt modelId="{7587EBFE-F4B5-41DE-AAB9-9577362883FF}" type="pres">
      <dgm:prSet presAssocID="{DF47E71D-5CBD-400F-AE09-B507992A70FE}" presName="hierChild2" presStyleCnt="0"/>
      <dgm:spPr/>
    </dgm:pt>
    <dgm:pt modelId="{A78D13D2-DE9C-4D32-8679-DB468598324A}" type="pres">
      <dgm:prSet presAssocID="{2A9E53FE-1D28-42F5-93AB-24A2BEBBE331}" presName="hierRoot1" presStyleCnt="0"/>
      <dgm:spPr/>
    </dgm:pt>
    <dgm:pt modelId="{C194AE27-187B-4066-A57D-94EDAEA144D8}" type="pres">
      <dgm:prSet presAssocID="{2A9E53FE-1D28-42F5-93AB-24A2BEBBE331}" presName="composite" presStyleCnt="0"/>
      <dgm:spPr/>
    </dgm:pt>
    <dgm:pt modelId="{DD138A26-AF07-46E5-89C0-1B0707379721}" type="pres">
      <dgm:prSet presAssocID="{2A9E53FE-1D28-42F5-93AB-24A2BEBBE331}" presName="background" presStyleLbl="node0" presStyleIdx="1" presStyleCnt="3"/>
      <dgm:spPr/>
    </dgm:pt>
    <dgm:pt modelId="{C841EDF8-0BCD-4AB8-9344-8E86B3E5FF5B}" type="pres">
      <dgm:prSet presAssocID="{2A9E53FE-1D28-42F5-93AB-24A2BEBBE331}" presName="text" presStyleLbl="fgAcc0" presStyleIdx="1" presStyleCnt="3">
        <dgm:presLayoutVars>
          <dgm:chPref val="3"/>
        </dgm:presLayoutVars>
      </dgm:prSet>
      <dgm:spPr/>
    </dgm:pt>
    <dgm:pt modelId="{823D073D-9E98-47F9-A6C0-4C88A7805047}" type="pres">
      <dgm:prSet presAssocID="{2A9E53FE-1D28-42F5-93AB-24A2BEBBE331}" presName="hierChild2" presStyleCnt="0"/>
      <dgm:spPr/>
    </dgm:pt>
    <dgm:pt modelId="{31872FE3-AAEC-4E21-AB16-1938D7DCB4B1}" type="pres">
      <dgm:prSet presAssocID="{05B5B0B1-2AEC-4AE7-A536-EDF8DE552B76}" presName="hierRoot1" presStyleCnt="0"/>
      <dgm:spPr/>
    </dgm:pt>
    <dgm:pt modelId="{ED4A8B82-968C-42E1-829C-661EC62E37A7}" type="pres">
      <dgm:prSet presAssocID="{05B5B0B1-2AEC-4AE7-A536-EDF8DE552B76}" presName="composite" presStyleCnt="0"/>
      <dgm:spPr/>
    </dgm:pt>
    <dgm:pt modelId="{C6915BFE-AEEB-452F-A93A-7C0A548ACDE2}" type="pres">
      <dgm:prSet presAssocID="{05B5B0B1-2AEC-4AE7-A536-EDF8DE552B76}" presName="background" presStyleLbl="node0" presStyleIdx="2" presStyleCnt="3"/>
      <dgm:spPr/>
    </dgm:pt>
    <dgm:pt modelId="{83C70BCB-6E60-4F51-B9B5-B3C49650987A}" type="pres">
      <dgm:prSet presAssocID="{05B5B0B1-2AEC-4AE7-A536-EDF8DE552B76}" presName="text" presStyleLbl="fgAcc0" presStyleIdx="2" presStyleCnt="3">
        <dgm:presLayoutVars>
          <dgm:chPref val="3"/>
        </dgm:presLayoutVars>
      </dgm:prSet>
      <dgm:spPr/>
    </dgm:pt>
    <dgm:pt modelId="{C33163F9-E57A-4CC1-AD21-C1C7D740E469}" type="pres">
      <dgm:prSet presAssocID="{05B5B0B1-2AEC-4AE7-A536-EDF8DE552B76}" presName="hierChild2" presStyleCnt="0"/>
      <dgm:spPr/>
    </dgm:pt>
  </dgm:ptLst>
  <dgm:cxnLst>
    <dgm:cxn modelId="{5EFC2F33-7905-40C9-83D8-FA3787B5AD91}" type="presOf" srcId="{05B5B0B1-2AEC-4AE7-A536-EDF8DE552B76}" destId="{83C70BCB-6E60-4F51-B9B5-B3C49650987A}" srcOrd="0" destOrd="0" presId="urn:microsoft.com/office/officeart/2005/8/layout/hierarchy1"/>
    <dgm:cxn modelId="{2AF96E39-99A8-4DD9-84CF-400E318A5F6A}" type="presOf" srcId="{2A9E53FE-1D28-42F5-93AB-24A2BEBBE331}" destId="{C841EDF8-0BCD-4AB8-9344-8E86B3E5FF5B}" srcOrd="0" destOrd="0" presId="urn:microsoft.com/office/officeart/2005/8/layout/hierarchy1"/>
    <dgm:cxn modelId="{D93F7673-C048-4CE5-B729-DA6D736F7B9A}" type="presOf" srcId="{DF47E71D-5CBD-400F-AE09-B507992A70FE}" destId="{54580D1F-5534-4392-8C7C-7A14001050C5}" srcOrd="0" destOrd="0" presId="urn:microsoft.com/office/officeart/2005/8/layout/hierarchy1"/>
    <dgm:cxn modelId="{76EF3374-8D8D-4368-A4B6-779DFAF72D9A}" srcId="{C845FC14-A0C7-429A-9803-F483A1CBB4E4}" destId="{2A9E53FE-1D28-42F5-93AB-24A2BEBBE331}" srcOrd="1" destOrd="0" parTransId="{677787DE-26BF-4104-8810-94E4C461A91D}" sibTransId="{AF37EDF1-3622-4BFC-A636-18AD6A212EAE}"/>
    <dgm:cxn modelId="{4327ACA4-2065-40B9-9A60-DD2B686359B6}" type="presOf" srcId="{C845FC14-A0C7-429A-9803-F483A1CBB4E4}" destId="{5C1680CD-E58B-4931-AB7C-7BA50AAD62A3}" srcOrd="0" destOrd="0" presId="urn:microsoft.com/office/officeart/2005/8/layout/hierarchy1"/>
    <dgm:cxn modelId="{6E1779C2-A864-4A94-8235-5F56C83B8E78}" srcId="{C845FC14-A0C7-429A-9803-F483A1CBB4E4}" destId="{DF47E71D-5CBD-400F-AE09-B507992A70FE}" srcOrd="0" destOrd="0" parTransId="{FAD48C6F-C7D1-49DF-8A7E-2CC884841A46}" sibTransId="{0CFE36F6-124A-4DB2-B4FA-4EF282054C65}"/>
    <dgm:cxn modelId="{A02371DB-4BE4-4BC1-B7F9-696B6603DB73}" srcId="{C845FC14-A0C7-429A-9803-F483A1CBB4E4}" destId="{05B5B0B1-2AEC-4AE7-A536-EDF8DE552B76}" srcOrd="2" destOrd="0" parTransId="{C13A1A78-9763-49AC-BE52-9820A7C60276}" sibTransId="{FD4C9DB9-043D-4A03-B809-070ADC7DA5A3}"/>
    <dgm:cxn modelId="{0E2224E3-1313-4363-9F52-DA036C9B690E}" type="presParOf" srcId="{5C1680CD-E58B-4931-AB7C-7BA50AAD62A3}" destId="{AA8EE51B-994F-4351-B97E-D173FCB74D8E}" srcOrd="0" destOrd="0" presId="urn:microsoft.com/office/officeart/2005/8/layout/hierarchy1"/>
    <dgm:cxn modelId="{1560AD51-1B07-42BD-A078-1A06F363647A}" type="presParOf" srcId="{AA8EE51B-994F-4351-B97E-D173FCB74D8E}" destId="{046C05E8-8E4D-41A5-BB49-9AD69B2BCA9A}" srcOrd="0" destOrd="0" presId="urn:microsoft.com/office/officeart/2005/8/layout/hierarchy1"/>
    <dgm:cxn modelId="{A98222EC-E6EB-4FEE-ACF2-DCEE81FC65A0}" type="presParOf" srcId="{046C05E8-8E4D-41A5-BB49-9AD69B2BCA9A}" destId="{6E4CB410-7216-427E-B03F-FD481DD20062}" srcOrd="0" destOrd="0" presId="urn:microsoft.com/office/officeart/2005/8/layout/hierarchy1"/>
    <dgm:cxn modelId="{48A79D79-68B4-4A3C-BC76-07FC0E3D183E}" type="presParOf" srcId="{046C05E8-8E4D-41A5-BB49-9AD69B2BCA9A}" destId="{54580D1F-5534-4392-8C7C-7A14001050C5}" srcOrd="1" destOrd="0" presId="urn:microsoft.com/office/officeart/2005/8/layout/hierarchy1"/>
    <dgm:cxn modelId="{F9729A0A-40A2-40A7-97C7-31737402AC44}" type="presParOf" srcId="{AA8EE51B-994F-4351-B97E-D173FCB74D8E}" destId="{7587EBFE-F4B5-41DE-AAB9-9577362883FF}" srcOrd="1" destOrd="0" presId="urn:microsoft.com/office/officeart/2005/8/layout/hierarchy1"/>
    <dgm:cxn modelId="{B936107D-1E5C-4EB6-8F7D-A9BA0B5B608F}" type="presParOf" srcId="{5C1680CD-E58B-4931-AB7C-7BA50AAD62A3}" destId="{A78D13D2-DE9C-4D32-8679-DB468598324A}" srcOrd="1" destOrd="0" presId="urn:microsoft.com/office/officeart/2005/8/layout/hierarchy1"/>
    <dgm:cxn modelId="{2712C60F-6970-47C1-936A-4B51031CCF8A}" type="presParOf" srcId="{A78D13D2-DE9C-4D32-8679-DB468598324A}" destId="{C194AE27-187B-4066-A57D-94EDAEA144D8}" srcOrd="0" destOrd="0" presId="urn:microsoft.com/office/officeart/2005/8/layout/hierarchy1"/>
    <dgm:cxn modelId="{DBCDB2B6-396D-4FDC-A8DC-F65256C825A4}" type="presParOf" srcId="{C194AE27-187B-4066-A57D-94EDAEA144D8}" destId="{DD138A26-AF07-46E5-89C0-1B0707379721}" srcOrd="0" destOrd="0" presId="urn:microsoft.com/office/officeart/2005/8/layout/hierarchy1"/>
    <dgm:cxn modelId="{8F180C88-76B2-464C-B687-C30CE92774F0}" type="presParOf" srcId="{C194AE27-187B-4066-A57D-94EDAEA144D8}" destId="{C841EDF8-0BCD-4AB8-9344-8E86B3E5FF5B}" srcOrd="1" destOrd="0" presId="urn:microsoft.com/office/officeart/2005/8/layout/hierarchy1"/>
    <dgm:cxn modelId="{B97BF318-0A54-4DF7-8A86-D713C0B8C52F}" type="presParOf" srcId="{A78D13D2-DE9C-4D32-8679-DB468598324A}" destId="{823D073D-9E98-47F9-A6C0-4C88A7805047}" srcOrd="1" destOrd="0" presId="urn:microsoft.com/office/officeart/2005/8/layout/hierarchy1"/>
    <dgm:cxn modelId="{F2FDC2A2-9663-4C78-BC21-88969FF6D00B}" type="presParOf" srcId="{5C1680CD-E58B-4931-AB7C-7BA50AAD62A3}" destId="{31872FE3-AAEC-4E21-AB16-1938D7DCB4B1}" srcOrd="2" destOrd="0" presId="urn:microsoft.com/office/officeart/2005/8/layout/hierarchy1"/>
    <dgm:cxn modelId="{48A3F856-3068-4B77-802C-B6C6B096F0FC}" type="presParOf" srcId="{31872FE3-AAEC-4E21-AB16-1938D7DCB4B1}" destId="{ED4A8B82-968C-42E1-829C-661EC62E37A7}" srcOrd="0" destOrd="0" presId="urn:microsoft.com/office/officeart/2005/8/layout/hierarchy1"/>
    <dgm:cxn modelId="{F1D3A824-3064-40F8-BF27-013B438D9844}" type="presParOf" srcId="{ED4A8B82-968C-42E1-829C-661EC62E37A7}" destId="{C6915BFE-AEEB-452F-A93A-7C0A548ACDE2}" srcOrd="0" destOrd="0" presId="urn:microsoft.com/office/officeart/2005/8/layout/hierarchy1"/>
    <dgm:cxn modelId="{855CB17C-BEFD-4BC7-A320-6B768AC3A8A4}" type="presParOf" srcId="{ED4A8B82-968C-42E1-829C-661EC62E37A7}" destId="{83C70BCB-6E60-4F51-B9B5-B3C49650987A}" srcOrd="1" destOrd="0" presId="urn:microsoft.com/office/officeart/2005/8/layout/hierarchy1"/>
    <dgm:cxn modelId="{748E6F70-A8E1-4242-94FB-C3E44AD2BC20}" type="presParOf" srcId="{31872FE3-AAEC-4E21-AB16-1938D7DCB4B1}" destId="{C33163F9-E57A-4CC1-AD21-C1C7D740E469}" srcOrd="1" destOrd="0" presId="urn:microsoft.com/office/officeart/2005/8/layout/hierarchy1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633FB564-6986-45A7-A951-BE653266173C}">
      <dsp:nvSpPr>
        <dsp:cNvPr id="0" name=""/>
        <dsp:cNvSpPr/>
      </dsp:nvSpPr>
      <dsp:spPr>
        <a:xfrm>
          <a:off x="0" y="1083660"/>
          <a:ext cx="2957512" cy="1878020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EBB811EA-E075-4119-BBE6-60DDEE9B3F5B}">
      <dsp:nvSpPr>
        <dsp:cNvPr id="0" name=""/>
        <dsp:cNvSpPr/>
      </dsp:nvSpPr>
      <dsp:spPr>
        <a:xfrm>
          <a:off x="328612" y="1395842"/>
          <a:ext cx="2957512" cy="1878020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marL="0" lvl="0" indent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400" b="1" kern="1200" dirty="0"/>
            <a:t>Autism Spectrum Disorder </a:t>
          </a:r>
          <a:r>
            <a:rPr lang="en-GB" sz="1400" kern="1200" dirty="0"/>
            <a:t>is defined as a neurological and developmental disorder that affects how people interact with each other, communicate, learn and behave, (National Institute of Mental Health, 2023). </a:t>
          </a:r>
          <a:endParaRPr lang="en-US" sz="1400" kern="1200" dirty="0"/>
        </a:p>
      </dsp:txBody>
      <dsp:txXfrm>
        <a:off x="383617" y="1450847"/>
        <a:ext cx="2847502" cy="1768010"/>
      </dsp:txXfrm>
    </dsp:sp>
    <dsp:sp modelId="{D127F935-4C38-4AA1-92DB-E4A8F6934F08}">
      <dsp:nvSpPr>
        <dsp:cNvPr id="0" name=""/>
        <dsp:cNvSpPr/>
      </dsp:nvSpPr>
      <dsp:spPr>
        <a:xfrm>
          <a:off x="3614737" y="1083660"/>
          <a:ext cx="2957512" cy="1878020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4A3030CE-582D-4F92-9215-2F4E50DFF9FC}">
      <dsp:nvSpPr>
        <dsp:cNvPr id="0" name=""/>
        <dsp:cNvSpPr/>
      </dsp:nvSpPr>
      <dsp:spPr>
        <a:xfrm>
          <a:off x="3943350" y="1395842"/>
          <a:ext cx="2957512" cy="1878020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marL="0" lvl="0" indent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400" b="1" kern="1200"/>
            <a:t>Mental Health </a:t>
          </a:r>
          <a:r>
            <a:rPr lang="en-GB" sz="1400" kern="1200"/>
            <a:t>is defined as a dynamic state of internal equilibrium which involves the psychological, emotional and social wellbeing, (Centres for Diseases Control and Prevention, 2021). </a:t>
          </a:r>
          <a:endParaRPr lang="en-US" sz="1400" kern="1200"/>
        </a:p>
      </dsp:txBody>
      <dsp:txXfrm>
        <a:off x="3998355" y="1450847"/>
        <a:ext cx="2847502" cy="1768010"/>
      </dsp:txXfrm>
    </dsp:sp>
    <dsp:sp modelId="{C3907923-603E-41E0-A11F-C36376311A86}">
      <dsp:nvSpPr>
        <dsp:cNvPr id="0" name=""/>
        <dsp:cNvSpPr/>
      </dsp:nvSpPr>
      <dsp:spPr>
        <a:xfrm>
          <a:off x="7229475" y="1083660"/>
          <a:ext cx="2957512" cy="1878020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50058E81-89EA-44E8-A543-9D317A9735BE}">
      <dsp:nvSpPr>
        <dsp:cNvPr id="0" name=""/>
        <dsp:cNvSpPr/>
      </dsp:nvSpPr>
      <dsp:spPr>
        <a:xfrm>
          <a:off x="7558087" y="1395842"/>
          <a:ext cx="2957512" cy="1878020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marL="0" lvl="0" indent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400" b="1" kern="1200"/>
            <a:t>Bullying</a:t>
          </a:r>
          <a:r>
            <a:rPr lang="en-GB" sz="1400" kern="1200"/>
            <a:t> is defined as a systematic abuse of power demonstrating an aggressive behaviour or intentional harm, (Waseem and Nickerson, 2022). </a:t>
          </a:r>
          <a:endParaRPr lang="en-US" sz="1400" kern="1200"/>
        </a:p>
      </dsp:txBody>
      <dsp:txXfrm>
        <a:off x="7613092" y="1450847"/>
        <a:ext cx="2847502" cy="1768010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6E4CB410-7216-427E-B03F-FD481DD20062}">
      <dsp:nvSpPr>
        <dsp:cNvPr id="0" name=""/>
        <dsp:cNvSpPr/>
      </dsp:nvSpPr>
      <dsp:spPr>
        <a:xfrm>
          <a:off x="0" y="1083660"/>
          <a:ext cx="2957512" cy="1878020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54580D1F-5534-4392-8C7C-7A14001050C5}">
      <dsp:nvSpPr>
        <dsp:cNvPr id="0" name=""/>
        <dsp:cNvSpPr/>
      </dsp:nvSpPr>
      <dsp:spPr>
        <a:xfrm>
          <a:off x="328612" y="1395842"/>
          <a:ext cx="2957512" cy="1878020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marL="0" lvl="0" indent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400" kern="1200"/>
            <a:t>It is estimated that ‘1 in 100 people’ are in the Autistic Spectrum Disorder, and that there are around 700,000 autistic people in the United Kingdom, (National Autistic Society, 2021). </a:t>
          </a:r>
          <a:endParaRPr lang="en-US" sz="1400" kern="1200"/>
        </a:p>
      </dsp:txBody>
      <dsp:txXfrm>
        <a:off x="383617" y="1450847"/>
        <a:ext cx="2847502" cy="1768010"/>
      </dsp:txXfrm>
    </dsp:sp>
    <dsp:sp modelId="{DD138A26-AF07-46E5-89C0-1B0707379721}">
      <dsp:nvSpPr>
        <dsp:cNvPr id="0" name=""/>
        <dsp:cNvSpPr/>
      </dsp:nvSpPr>
      <dsp:spPr>
        <a:xfrm>
          <a:off x="3614737" y="1083660"/>
          <a:ext cx="2957512" cy="1878020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C841EDF8-0BCD-4AB8-9344-8E86B3E5FF5B}">
      <dsp:nvSpPr>
        <dsp:cNvPr id="0" name=""/>
        <dsp:cNvSpPr/>
      </dsp:nvSpPr>
      <dsp:spPr>
        <a:xfrm>
          <a:off x="3943350" y="1395842"/>
          <a:ext cx="2957512" cy="1878020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marL="0" lvl="0" indent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400" kern="1200"/>
            <a:t>The prevalence of children/young people with Autistic Spectrum Disorder who get bullied generally is between 44%-62%, (Hwang et al., 2019). </a:t>
          </a:r>
          <a:endParaRPr lang="en-US" sz="1400" kern="1200"/>
        </a:p>
      </dsp:txBody>
      <dsp:txXfrm>
        <a:off x="3998355" y="1450847"/>
        <a:ext cx="2847502" cy="1768010"/>
      </dsp:txXfrm>
    </dsp:sp>
    <dsp:sp modelId="{C6915BFE-AEEB-452F-A93A-7C0A548ACDE2}">
      <dsp:nvSpPr>
        <dsp:cNvPr id="0" name=""/>
        <dsp:cNvSpPr/>
      </dsp:nvSpPr>
      <dsp:spPr>
        <a:xfrm>
          <a:off x="7229475" y="1083660"/>
          <a:ext cx="2957512" cy="1878020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83C70BCB-6E60-4F51-B9B5-B3C49650987A}">
      <dsp:nvSpPr>
        <dsp:cNvPr id="0" name=""/>
        <dsp:cNvSpPr/>
      </dsp:nvSpPr>
      <dsp:spPr>
        <a:xfrm>
          <a:off x="7558087" y="1395842"/>
          <a:ext cx="2957512" cy="1878020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marL="0" lvl="0" indent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400" kern="1200"/>
            <a:t>Autism is 4 times more common in boys than girls, however, that could also be due to girls being misdiagnosed with other conditions, (National Institute on Deafness and Other Communication Disorders, 2020). </a:t>
          </a:r>
          <a:endParaRPr lang="en-US" sz="1400" kern="1200"/>
        </a:p>
      </dsp:txBody>
      <dsp:txXfrm>
        <a:off x="7613092" y="1450847"/>
        <a:ext cx="2847502" cy="1768010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hierarchy1">
  <dgm:title val=""/>
  <dgm:desc val=""/>
  <dgm:catLst>
    <dgm:cat type="hierarchy" pri="2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</dgm:ptLst>
      <dgm:cxnLst>
        <dgm:cxn modelId="4" srcId="0" destId="1" srcOrd="0" destOrd="0"/>
        <dgm:cxn modelId="5" srcId="1" destId="2" srcOrd="0" destOrd="0"/>
        <dgm:cxn modelId="6" srcId="1" destId="3" srcOrd="1" destOrd="0"/>
        <dgm:cxn modelId="23" srcId="2" destId="21" srcOrd="0" destOrd="0"/>
        <dgm:cxn modelId="24" srcId="2" destId="22" srcOrd="1" destOrd="0"/>
        <dgm:cxn modelId="33" srcId="3" destId="31" srcOrd="0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</dgm:ptLst>
      <dgm:cxnLst>
        <dgm:cxn modelId="2" srcId="0" destId="1" srcOrd="0" destOrd="0"/>
        <dgm:cxn modelId="13" srcId="1" destId="11" srcOrd="0" destOrd="0"/>
        <dgm:cxn modelId="14" srcId="1" destId="1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21"/>
        <dgm:pt modelId="211"/>
        <dgm:pt modelId="3"/>
        <dgm:pt modelId="31"/>
        <dgm:pt modelId="311"/>
      </dgm:ptLst>
      <dgm:cxnLst>
        <dgm:cxn modelId="4" srcId="0" destId="1" srcOrd="0" destOrd="0"/>
        <dgm:cxn modelId="5" srcId="1" destId="2" srcOrd="0" destOrd="0"/>
        <dgm:cxn modelId="6" srcId="1" destId="3" srcOrd="1" destOrd="0"/>
        <dgm:cxn modelId="23" srcId="2" destId="21" srcOrd="0" destOrd="0"/>
        <dgm:cxn modelId="24" srcId="21" destId="211" srcOrd="0" destOrd="0"/>
        <dgm:cxn modelId="33" srcId="3" destId="31" srcOrd="0" destOrd="0"/>
        <dgm:cxn modelId="34" srcId="31" destId="311" srcOrd="0" destOrd="0"/>
      </dgm:cxnLst>
      <dgm:bg/>
      <dgm:whole/>
    </dgm:dataModel>
  </dgm:clrData>
  <dgm:layoutNode name="hierChild1">
    <dgm:varLst>
      <dgm:chPref val="1"/>
      <dgm:dir/>
      <dgm:animOne val="branch"/>
      <dgm:animLvl val="lvl"/>
      <dgm:resizeHandles/>
    </dgm:varLst>
    <dgm:choose name="Name0">
      <dgm:if name="Name1" func="var" arg="dir" op="equ" val="norm">
        <dgm:alg type="hierChild">
          <dgm:param type="linDir" val="fromL"/>
        </dgm:alg>
      </dgm:if>
      <dgm:else name="Name2">
        <dgm:alg type="hierChild">
          <dgm:param type="linDir" val="fromR"/>
        </dgm:alg>
      </dgm:else>
    </dgm:choose>
    <dgm:shape xmlns:r="http://schemas.openxmlformats.org/officeDocument/2006/relationships" r:blip="">
      <dgm:adjLst/>
    </dgm:shape>
    <dgm:presOf/>
    <dgm:constrLst>
      <dgm:constr type="primFontSz" for="des" ptType="node" op="equ" val="65"/>
      <dgm:constr type="w" for="des" forName="composite" refType="w"/>
      <dgm:constr type="h" for="des" forName="composite" refType="w" refFor="des" refForName="composite" fact="0.667"/>
      <dgm:constr type="w" for="des" forName="composite2" refType="w" refFor="des" refForName="composite"/>
      <dgm:constr type="h" for="des" forName="composite2" refType="h" refFor="des" refForName="composite"/>
      <dgm:constr type="w" for="des" forName="composite3" refType="w" refFor="des" refForName="composite"/>
      <dgm:constr type="h" for="des" forName="composite3" refType="h" refFor="des" refForName="composite"/>
      <dgm:constr type="w" for="des" forName="composite4" refType="w" refFor="des" refForName="composite"/>
      <dgm:constr type="h" for="des" forName="composite4" refType="h" refFor="des" refForName="composite"/>
      <dgm:constr type="w" for="des" forName="composite5" refType="w" refFor="des" refForName="composite"/>
      <dgm:constr type="h" for="des" forName="composite5" refType="h" refFor="des" refForName="composite"/>
      <dgm:constr type="sibSp" refType="w" refFor="des" refForName="composite" fact="0.1"/>
      <dgm:constr type="sibSp" for="des" forName="hierChild2" refType="sibSp"/>
      <dgm:constr type="sibSp" for="des" forName="hierChild3" refType="sibSp"/>
      <dgm:constr type="sibSp" for="des" forName="hierChild4" refType="sibSp"/>
      <dgm:constr type="sibSp" for="des" forName="hierChild5" refType="sibSp"/>
      <dgm:constr type="sibSp" for="des" forName="hierChild6" refType="sibSp"/>
      <dgm:constr type="sp" for="des" forName="hierRoot1" refType="h" refFor="des" refForName="composite" fact="0.25"/>
      <dgm:constr type="sp" for="des" forName="hierRoot2" refType="sp" refFor="des" refForName="hierRoot1"/>
      <dgm:constr type="sp" for="des" forName="hierRoot3" refType="sp" refFor="des" refForName="hierRoot1"/>
      <dgm:constr type="sp" for="des" forName="hierRoot4" refType="sp" refFor="des" refForName="hierRoot1"/>
      <dgm:constr type="sp" for="des" forName="hierRoot5" refType="sp" refFor="des" refForName="hierRoot1"/>
    </dgm:constrLst>
    <dgm:ruleLst/>
    <dgm:forEach name="Name3" axis="ch">
      <dgm:forEach name="Name4" axis="self" ptType="node">
        <dgm:layoutNode name="hierRoot1">
          <dgm:alg type="hierRoot"/>
          <dgm:shape xmlns:r="http://schemas.openxmlformats.org/officeDocument/2006/relationships" r:blip="">
            <dgm:adjLst/>
          </dgm:shape>
          <dgm:presOf/>
          <dgm:constrLst>
            <dgm:constr type="bendDist" for="des" ptType="parTrans" refType="sp" fact="0.5"/>
          </dgm:constrLst>
          <dgm:ruleLst/>
          <dgm:layoutNode name="composite">
            <dgm:alg type="composite"/>
            <dgm:shape xmlns:r="http://schemas.openxmlformats.org/officeDocument/2006/relationships" r:blip="">
              <dgm:adjLst/>
            </dgm:shape>
            <dgm:presOf/>
            <dgm:constrLst>
              <dgm:constr type="w" for="ch" forName="background" refType="w" fact="0.9"/>
              <dgm:constr type="h" for="ch" forName="background" refType="w" refFor="ch" refForName="background" fact="0.635"/>
              <dgm:constr type="t" for="ch" forName="background"/>
              <dgm:constr type="l" for="ch" forName="background"/>
              <dgm:constr type="w" for="ch" forName="text" refType="w" fact="0.9"/>
              <dgm:constr type="h" for="ch" forName="text" refType="w" refFor="ch" refForName="text" fact="0.635"/>
              <dgm:constr type="t" for="ch" forName="text" refType="w" fact="0.095"/>
              <dgm:constr type="l" for="ch" forName="text" refType="w" fact="0.1"/>
            </dgm:constrLst>
            <dgm:ruleLst/>
            <dgm:layoutNode name="background" styleLbl="node0" moveWith="text">
              <dgm:alg type="sp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/>
              <dgm:constrLst/>
              <dgm:ruleLst/>
            </dgm:layoutNode>
            <dgm:layoutNode name="text" styleLbl="fgAcc0">
              <dgm:varLst>
                <dgm:chPref val="3"/>
              </dgm:varLst>
              <dgm:alg type="tx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 axis="self"/>
              <dgm:constrLst>
                <dgm:constr type="tMarg" refType="primFontSz" fact="0.3"/>
                <dgm:constr type="bMarg" refType="primFontSz" fact="0.3"/>
                <dgm:constr type="lMarg" refType="primFontSz" fact="0.3"/>
                <dgm:constr type="rMarg" refType="primFontSz" fact="0.3"/>
              </dgm:constrLst>
              <dgm:ruleLst>
                <dgm:rule type="primFontSz" val="5" fact="NaN" max="NaN"/>
              </dgm:ruleLst>
            </dgm:layoutNode>
          </dgm:layoutNode>
          <dgm:layoutNode name="hierChild2">
            <dgm:choose name="Name5">
              <dgm:if name="Name6" func="var" arg="dir" op="equ" val="norm">
                <dgm:alg type="hierChild">
                  <dgm:param type="linDir" val="fromL"/>
                </dgm:alg>
              </dgm:if>
              <dgm:else name="Name7">
                <dgm:alg type="hierChild">
                  <dgm:param type="linDir" val="fromR"/>
                </dgm:alg>
              </dgm:else>
            </dgm:choose>
            <dgm:shape xmlns:r="http://schemas.openxmlformats.org/officeDocument/2006/relationships" r:blip="">
              <dgm:adjLst/>
            </dgm:shape>
            <dgm:presOf/>
            <dgm:constrLst/>
            <dgm:ruleLst/>
            <dgm:forEach name="Name8" axis="ch">
              <dgm:forEach name="Name9" axis="self" ptType="parTrans" cnt="1">
                <dgm:layoutNode name="Name10">
                  <dgm:alg type="conn">
                    <dgm:param type="dim" val="1D"/>
                    <dgm:param type="endSty" val="noArr"/>
                    <dgm:param type="connRout" val="bend"/>
                    <dgm:param type="bendPt" val="end"/>
                    <dgm:param type="begPts" val="bCtr"/>
                    <dgm:param type="endPts" val="tCtr"/>
                    <dgm:param type="srcNode" val="background"/>
                    <dgm:param type="dstNode" val="background2"/>
                  </dgm:alg>
                  <dgm:shape xmlns:r="http://schemas.openxmlformats.org/officeDocument/2006/relationships" type="conn" r:blip="" zOrderOff="-999">
                    <dgm:adjLst/>
                  </dgm:shape>
                  <dgm:presOf axis="self"/>
                  <dgm:constrLst>
                    <dgm:constr type="begPad"/>
                    <dgm:constr type="endPad"/>
                  </dgm:constrLst>
                  <dgm:ruleLst/>
                </dgm:layoutNode>
              </dgm:forEach>
              <dgm:forEach name="Name11" axis="self" ptType="node">
                <dgm:layoutNode name="hierRoot2">
                  <dgm:alg type="hierRoot"/>
                  <dgm:shape xmlns:r="http://schemas.openxmlformats.org/officeDocument/2006/relationships" r:blip="">
                    <dgm:adjLst/>
                  </dgm:shape>
                  <dgm:presOf/>
                  <dgm:constrLst>
                    <dgm:constr type="bendDist" for="des" ptType="parTrans" refType="sp" fact="0.5"/>
                  </dgm:constrLst>
                  <dgm:ruleLst/>
                  <dgm:layoutNode name="composite2">
                    <dgm:alg type="composite"/>
                    <dgm:shape xmlns:r="http://schemas.openxmlformats.org/officeDocument/2006/relationships" r:blip="">
                      <dgm:adjLst/>
                    </dgm:shape>
                    <dgm:presOf/>
                    <dgm:constrLst>
                      <dgm:constr type="w" for="ch" forName="background2" refType="w" fact="0.9"/>
                      <dgm:constr type="h" for="ch" forName="background2" refType="w" refFor="ch" refForName="background2" fact="0.635"/>
                      <dgm:constr type="t" for="ch" forName="background2"/>
                      <dgm:constr type="l" for="ch" forName="background2"/>
                      <dgm:constr type="w" for="ch" forName="text2" refType="w" fact="0.9"/>
                      <dgm:constr type="h" for="ch" forName="text2" refType="w" refFor="ch" refForName="text2" fact="0.635"/>
                      <dgm:constr type="t" for="ch" forName="text2" refType="w" fact="0.095"/>
                      <dgm:constr type="l" for="ch" forName="text2" refType="w" fact="0.1"/>
                    </dgm:constrLst>
                    <dgm:ruleLst/>
                    <dgm:layoutNode name="background2" moveWith="text2"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/>
                      <dgm:constrLst/>
                      <dgm:ruleLst/>
                    </dgm:layoutNode>
                    <dgm:layoutNode name="text2" styleLbl="fgAcc2">
                      <dgm:varLst>
                        <dgm:chPref val="3"/>
                      </dgm:varLst>
                      <dgm:alg type="tx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self"/>
                      <dgm:constrLst>
                        <dgm:constr type="tMarg" refType="primFontSz" fact="0.3"/>
                        <dgm:constr type="bMarg" refType="primFontSz" fact="0.3"/>
                        <dgm:constr type="lMarg" refType="primFontSz" fact="0.3"/>
                        <dgm:constr type="r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</dgm:layoutNode>
                  <dgm:layoutNode name="hierChild3">
                    <dgm:choose name="Name12">
                      <dgm:if name="Name13" func="var" arg="dir" op="equ" val="norm">
                        <dgm:alg type="hierChild">
                          <dgm:param type="linDir" val="fromL"/>
                        </dgm:alg>
                      </dgm:if>
                      <dgm:else name="Name14">
                        <dgm:alg type="hierChild">
                          <dgm:param type="linDir" val="fromR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constrLst/>
                    <dgm:ruleLst/>
                    <dgm:forEach name="Name15" axis="ch">
                      <dgm:forEach name="Name16" axis="self" ptType="parTrans" cnt="1">
                        <dgm:layoutNode name="Name17">
                          <dgm:alg type="conn">
                            <dgm:param type="dim" val="1D"/>
                            <dgm:param type="endSty" val="noArr"/>
                            <dgm:param type="connRout" val="bend"/>
                            <dgm:param type="bendPt" val="end"/>
                            <dgm:param type="begPts" val="bCtr"/>
                            <dgm:param type="endPts" val="tCtr"/>
                            <dgm:param type="srcNode" val="background2"/>
                            <dgm:param type="dstNode" val="background3"/>
                          </dgm:alg>
                          <dgm:shape xmlns:r="http://schemas.openxmlformats.org/officeDocument/2006/relationships" type="conn" r:blip="" zOrderOff="-999">
                            <dgm:adjLst/>
                          </dgm:shape>
                          <dgm:presOf axis="self"/>
                          <dgm:constrLst>
                            <dgm:constr type="begPad"/>
                            <dgm:constr type="endPad"/>
                          </dgm:constrLst>
                          <dgm:ruleLst/>
                        </dgm:layoutNode>
                      </dgm:forEach>
                      <dgm:forEach name="Name18" axis="self" ptType="node">
                        <dgm:layoutNode name="hierRoot3">
                          <dgm:alg type="hierRoot"/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constrLst>
                            <dgm:constr type="bendDist" for="des" ptType="parTrans" refType="sp" fact="0.5"/>
                          </dgm:constrLst>
                          <dgm:ruleLst/>
                          <dgm:layoutNode name="composite3">
                            <dgm:alg type="composite"/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  <dgm:constrLst>
                              <dgm:constr type="w" for="ch" forName="background3" refType="w" fact="0.9"/>
                              <dgm:constr type="h" for="ch" forName="background3" refType="w" refFor="ch" refForName="background3" fact="0.635"/>
                              <dgm:constr type="t" for="ch" forName="background3"/>
                              <dgm:constr type="l" for="ch" forName="background3"/>
                              <dgm:constr type="w" for="ch" forName="text3" refType="w" fact="0.9"/>
                              <dgm:constr type="h" for="ch" forName="text3" refType="w" refFor="ch" refForName="text3" fact="0.635"/>
                              <dgm:constr type="t" for="ch" forName="text3" refType="w" fact="0.095"/>
                              <dgm:constr type="l" for="ch" forName="text3" refType="w" fact="0.1"/>
                            </dgm:constrLst>
                            <dgm:ruleLst/>
                            <dgm:layoutNode name="background3" moveWith="text3">
                              <dgm:alg type="sp"/>
                              <dgm:shape xmlns:r="http://schemas.openxmlformats.org/officeDocument/2006/relationships" type="roundRect" r:blip="">
                                <dgm:adjLst>
                                  <dgm:adj idx="1" val="0.1"/>
                                </dgm:adjLst>
                              </dgm:shape>
                              <dgm:presOf/>
                              <dgm:constrLst/>
                              <dgm:ruleLst/>
                            </dgm:layoutNode>
                            <dgm:layoutNode name="text3" styleLbl="fgAcc3">
                              <dgm:varLst>
                                <dgm:chPref val="3"/>
                              </dgm:varLst>
                              <dgm:alg type="tx"/>
                              <dgm:shape xmlns:r="http://schemas.openxmlformats.org/officeDocument/2006/relationships" type="roundRect" r:blip="">
                                <dgm:adjLst>
                                  <dgm:adj idx="1" val="0.1"/>
                                </dgm:adjLst>
                              </dgm:shape>
                              <dgm:presOf axis="self"/>
                              <dgm:constrLst>
                                <dgm:constr type="tMarg" refType="primFontSz" fact="0.3"/>
                                <dgm:constr type="bMarg" refType="primFontSz" fact="0.3"/>
                                <dgm:constr type="lMarg" refType="primFontSz" fact="0.3"/>
                                <dgm:constr type="rMarg" refType="primFontSz" fact="0.3"/>
                              </dgm:constrLst>
                              <dgm:ruleLst>
                                <dgm:rule type="primFontSz" val="5" fact="NaN" max="NaN"/>
                              </dgm:ruleLst>
                            </dgm:layoutNode>
                          </dgm:layoutNode>
                          <dgm:layoutNode name="hierChild4">
                            <dgm:choose name="Name19">
                              <dgm:if name="Name20" func="var" arg="dir" op="equ" val="norm">
                                <dgm:alg type="hierChild">
                                  <dgm:param type="linDir" val="fromL"/>
                                </dgm:alg>
                              </dgm:if>
                              <dgm:else name="Name21">
                                <dgm:alg type="hierChild">
                                  <dgm:param type="linDir" val="fromR"/>
                                </dgm:alg>
                              </dgm:else>
                            </dgm:choose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  <dgm:constrLst/>
                            <dgm:ruleLst/>
                            <dgm:forEach name="repeat" axis="ch">
                              <dgm:forEach name="Name22" axis="self" ptType="parTrans" cnt="1">
                                <dgm:layoutNode name="Name23">
                                  <dgm:choose name="Name24">
                                    <dgm:if name="Name25" axis="self" func="depth" op="lte" val="4">
                                      <dgm:alg type="conn">
                                        <dgm:param type="dim" val="1D"/>
                                        <dgm:param type="endSty" val="noArr"/>
                                        <dgm:param type="connRout" val="bend"/>
                                        <dgm:param type="bendPt" val="end"/>
                                        <dgm:param type="begPts" val="bCtr"/>
                                        <dgm:param type="endPts" val="tCtr"/>
                                        <dgm:param type="srcNode" val="background3"/>
                                        <dgm:param type="dstNode" val="background4"/>
                                      </dgm:alg>
                                    </dgm:if>
                                    <dgm:else name="Name26">
                                      <dgm:alg type="conn">
                                        <dgm:param type="dim" val="1D"/>
                                        <dgm:param type="endSty" val="noArr"/>
                                        <dgm:param type="connRout" val="bend"/>
                                        <dgm:param type="bendPt" val="end"/>
                                        <dgm:param type="begPts" val="bCtr"/>
                                        <dgm:param type="endPts" val="tCtr"/>
                                        <dgm:param type="srcNode" val="background4"/>
                                        <dgm:param type="dstNode" val="background4"/>
                                      </dgm:alg>
                                    </dgm:else>
                                  </dgm:choose>
                                  <dgm:shape xmlns:r="http://schemas.openxmlformats.org/officeDocument/2006/relationships" type="conn" r:blip="" zOrderOff="-999">
                                    <dgm:adjLst/>
                                  </dgm:shape>
                                  <dgm:presOf axis="self"/>
                                  <dgm:constrLst>
                                    <dgm:constr type="begPad"/>
                                    <dgm:constr type="endPad"/>
                                  </dgm:constrLst>
                                  <dgm:ruleLst/>
                                </dgm:layoutNode>
                              </dgm:forEach>
                              <dgm:forEach name="Name27" axis="self" ptType="node">
                                <dgm:layoutNode name="hierRoot4">
                                  <dgm:alg type="hierRoot"/>
                                  <dgm:shape xmlns:r="http://schemas.openxmlformats.org/officeDocument/2006/relationships" r:blip="">
                                    <dgm:adjLst/>
                                  </dgm:shape>
                                  <dgm:presOf/>
                                  <dgm:constrLst>
                                    <dgm:constr type="bendDist" for="des" ptType="parTrans" refType="sp" fact="0.5"/>
                                  </dgm:constrLst>
                                  <dgm:ruleLst/>
                                  <dgm:layoutNode name="composite4">
                                    <dgm:alg type="composite"/>
                                    <dgm:shape xmlns:r="http://schemas.openxmlformats.org/officeDocument/2006/relationships" r:blip="">
                                      <dgm:adjLst/>
                                    </dgm:shape>
                                    <dgm:presOf/>
                                    <dgm:constrLst>
                                      <dgm:constr type="w" for="ch" forName="background4" refType="w" fact="0.9"/>
                                      <dgm:constr type="h" for="ch" forName="background4" refType="w" refFor="ch" refForName="background4" fact="0.635"/>
                                      <dgm:constr type="t" for="ch" forName="background4"/>
                                      <dgm:constr type="l" for="ch" forName="background4"/>
                                      <dgm:constr type="w" for="ch" forName="text4" refType="w" fact="0.9"/>
                                      <dgm:constr type="h" for="ch" forName="text4" refType="w" refFor="ch" refForName="text4" fact="0.635"/>
                                      <dgm:constr type="t" for="ch" forName="text4" refType="w" fact="0.095"/>
                                      <dgm:constr type="l" for="ch" forName="text4" refType="w" fact="0.1"/>
                                    </dgm:constrLst>
                                    <dgm:ruleLst/>
                                    <dgm:layoutNode name="background4" moveWith="text4">
                                      <dgm:alg type="sp"/>
                                      <dgm:shape xmlns:r="http://schemas.openxmlformats.org/officeDocument/2006/relationships" type="roundRect" r:blip="">
                                        <dgm:adjLst>
                                          <dgm:adj idx="1" val="0.1"/>
                                        </dgm:adjLst>
                                      </dgm:shape>
                                      <dgm:presOf/>
                                      <dgm:constrLst/>
                                      <dgm:ruleLst/>
                                    </dgm:layoutNode>
                                    <dgm:layoutNode name="text4" styleLbl="fgAcc4">
                                      <dgm:varLst>
                                        <dgm:chPref val="3"/>
                                      </dgm:varLst>
                                      <dgm:alg type="tx"/>
                                      <dgm:shape xmlns:r="http://schemas.openxmlformats.org/officeDocument/2006/relationships" type="roundRect" r:blip="">
                                        <dgm:adjLst>
                                          <dgm:adj idx="1" val="0.1"/>
                                        </dgm:adjLst>
                                      </dgm:shape>
                                      <dgm:presOf axis="self"/>
                                      <dgm:constrLst>
                                        <dgm:constr type="tMarg" refType="primFontSz" fact="0.3"/>
                                        <dgm:constr type="bMarg" refType="primFontSz" fact="0.3"/>
                                        <dgm:constr type="lMarg" refType="primFontSz" fact="0.3"/>
                                        <dgm:constr type="rMarg" refType="primFontSz" fact="0.3"/>
                                      </dgm:constrLst>
                                      <dgm:ruleLst>
                                        <dgm:rule type="primFontSz" val="5" fact="NaN" max="NaN"/>
                                      </dgm:ruleLst>
                                    </dgm:layoutNode>
                                  </dgm:layoutNode>
                                  <dgm:layoutNode name="hierChild5">
                                    <dgm:choose name="Name28">
                                      <dgm:if name="Name29" func="var" arg="dir" op="equ" val="norm">
                                        <dgm:alg type="hierChild">
                                          <dgm:param type="linDir" val="fromL"/>
                                        </dgm:alg>
                                      </dgm:if>
                                      <dgm:else name="Name30">
                                        <dgm:alg type="hierChild">
                                          <dgm:param type="linDir" val="fromR"/>
                                        </dgm:alg>
                                      </dgm:else>
                                    </dgm:choose>
                                    <dgm:shape xmlns:r="http://schemas.openxmlformats.org/officeDocument/2006/relationships" r:blip="">
                                      <dgm:adjLst/>
                                    </dgm:shape>
                                    <dgm:presOf/>
                                    <dgm:constrLst/>
                                    <dgm:ruleLst/>
                                    <dgm:forEach name="Name31" ref="repeat"/>
                                  </dgm:layoutNode>
                                </dgm:layoutNode>
                              </dgm:forEach>
                            </dgm:forEach>
                          </dgm:layoutNode>
                        </dgm:layoutNode>
                      </dgm:forEach>
                    </dgm:forEach>
                  </dgm:layoutNode>
                </dgm:layoutNode>
              </dgm:forEach>
            </dgm:forEach>
          </dgm:layoutNode>
        </dgm:layoutNode>
      </dgm:forEach>
    </dgm:forEach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5/8/layout/hierarchy1">
  <dgm:title val=""/>
  <dgm:desc val=""/>
  <dgm:catLst>
    <dgm:cat type="hierarchy" pri="2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</dgm:ptLst>
      <dgm:cxnLst>
        <dgm:cxn modelId="4" srcId="0" destId="1" srcOrd="0" destOrd="0"/>
        <dgm:cxn modelId="5" srcId="1" destId="2" srcOrd="0" destOrd="0"/>
        <dgm:cxn modelId="6" srcId="1" destId="3" srcOrd="1" destOrd="0"/>
        <dgm:cxn modelId="23" srcId="2" destId="21" srcOrd="0" destOrd="0"/>
        <dgm:cxn modelId="24" srcId="2" destId="22" srcOrd="1" destOrd="0"/>
        <dgm:cxn modelId="33" srcId="3" destId="31" srcOrd="0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</dgm:ptLst>
      <dgm:cxnLst>
        <dgm:cxn modelId="2" srcId="0" destId="1" srcOrd="0" destOrd="0"/>
        <dgm:cxn modelId="13" srcId="1" destId="11" srcOrd="0" destOrd="0"/>
        <dgm:cxn modelId="14" srcId="1" destId="1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21"/>
        <dgm:pt modelId="211"/>
        <dgm:pt modelId="3"/>
        <dgm:pt modelId="31"/>
        <dgm:pt modelId="311"/>
      </dgm:ptLst>
      <dgm:cxnLst>
        <dgm:cxn modelId="4" srcId="0" destId="1" srcOrd="0" destOrd="0"/>
        <dgm:cxn modelId="5" srcId="1" destId="2" srcOrd="0" destOrd="0"/>
        <dgm:cxn modelId="6" srcId="1" destId="3" srcOrd="1" destOrd="0"/>
        <dgm:cxn modelId="23" srcId="2" destId="21" srcOrd="0" destOrd="0"/>
        <dgm:cxn modelId="24" srcId="21" destId="211" srcOrd="0" destOrd="0"/>
        <dgm:cxn modelId="33" srcId="3" destId="31" srcOrd="0" destOrd="0"/>
        <dgm:cxn modelId="34" srcId="31" destId="311" srcOrd="0" destOrd="0"/>
      </dgm:cxnLst>
      <dgm:bg/>
      <dgm:whole/>
    </dgm:dataModel>
  </dgm:clrData>
  <dgm:layoutNode name="hierChild1">
    <dgm:varLst>
      <dgm:chPref val="1"/>
      <dgm:dir/>
      <dgm:animOne val="branch"/>
      <dgm:animLvl val="lvl"/>
      <dgm:resizeHandles/>
    </dgm:varLst>
    <dgm:choose name="Name0">
      <dgm:if name="Name1" func="var" arg="dir" op="equ" val="norm">
        <dgm:alg type="hierChild">
          <dgm:param type="linDir" val="fromL"/>
        </dgm:alg>
      </dgm:if>
      <dgm:else name="Name2">
        <dgm:alg type="hierChild">
          <dgm:param type="linDir" val="fromR"/>
        </dgm:alg>
      </dgm:else>
    </dgm:choose>
    <dgm:shape xmlns:r="http://schemas.openxmlformats.org/officeDocument/2006/relationships" r:blip="">
      <dgm:adjLst/>
    </dgm:shape>
    <dgm:presOf/>
    <dgm:constrLst>
      <dgm:constr type="primFontSz" for="des" ptType="node" op="equ" val="65"/>
      <dgm:constr type="w" for="des" forName="composite" refType="w"/>
      <dgm:constr type="h" for="des" forName="composite" refType="w" refFor="des" refForName="composite" fact="0.667"/>
      <dgm:constr type="w" for="des" forName="composite2" refType="w" refFor="des" refForName="composite"/>
      <dgm:constr type="h" for="des" forName="composite2" refType="h" refFor="des" refForName="composite"/>
      <dgm:constr type="w" for="des" forName="composite3" refType="w" refFor="des" refForName="composite"/>
      <dgm:constr type="h" for="des" forName="composite3" refType="h" refFor="des" refForName="composite"/>
      <dgm:constr type="w" for="des" forName="composite4" refType="w" refFor="des" refForName="composite"/>
      <dgm:constr type="h" for="des" forName="composite4" refType="h" refFor="des" refForName="composite"/>
      <dgm:constr type="w" for="des" forName="composite5" refType="w" refFor="des" refForName="composite"/>
      <dgm:constr type="h" for="des" forName="composite5" refType="h" refFor="des" refForName="composite"/>
      <dgm:constr type="sibSp" refType="w" refFor="des" refForName="composite" fact="0.1"/>
      <dgm:constr type="sibSp" for="des" forName="hierChild2" refType="sibSp"/>
      <dgm:constr type="sibSp" for="des" forName="hierChild3" refType="sibSp"/>
      <dgm:constr type="sibSp" for="des" forName="hierChild4" refType="sibSp"/>
      <dgm:constr type="sibSp" for="des" forName="hierChild5" refType="sibSp"/>
      <dgm:constr type="sibSp" for="des" forName="hierChild6" refType="sibSp"/>
      <dgm:constr type="sp" for="des" forName="hierRoot1" refType="h" refFor="des" refForName="composite" fact="0.25"/>
      <dgm:constr type="sp" for="des" forName="hierRoot2" refType="sp" refFor="des" refForName="hierRoot1"/>
      <dgm:constr type="sp" for="des" forName="hierRoot3" refType="sp" refFor="des" refForName="hierRoot1"/>
      <dgm:constr type="sp" for="des" forName="hierRoot4" refType="sp" refFor="des" refForName="hierRoot1"/>
      <dgm:constr type="sp" for="des" forName="hierRoot5" refType="sp" refFor="des" refForName="hierRoot1"/>
    </dgm:constrLst>
    <dgm:ruleLst/>
    <dgm:forEach name="Name3" axis="ch">
      <dgm:forEach name="Name4" axis="self" ptType="node">
        <dgm:layoutNode name="hierRoot1">
          <dgm:alg type="hierRoot"/>
          <dgm:shape xmlns:r="http://schemas.openxmlformats.org/officeDocument/2006/relationships" r:blip="">
            <dgm:adjLst/>
          </dgm:shape>
          <dgm:presOf/>
          <dgm:constrLst>
            <dgm:constr type="bendDist" for="des" ptType="parTrans" refType="sp" fact="0.5"/>
          </dgm:constrLst>
          <dgm:ruleLst/>
          <dgm:layoutNode name="composite">
            <dgm:alg type="composite"/>
            <dgm:shape xmlns:r="http://schemas.openxmlformats.org/officeDocument/2006/relationships" r:blip="">
              <dgm:adjLst/>
            </dgm:shape>
            <dgm:presOf/>
            <dgm:constrLst>
              <dgm:constr type="w" for="ch" forName="background" refType="w" fact="0.9"/>
              <dgm:constr type="h" for="ch" forName="background" refType="w" refFor="ch" refForName="background" fact="0.635"/>
              <dgm:constr type="t" for="ch" forName="background"/>
              <dgm:constr type="l" for="ch" forName="background"/>
              <dgm:constr type="w" for="ch" forName="text" refType="w" fact="0.9"/>
              <dgm:constr type="h" for="ch" forName="text" refType="w" refFor="ch" refForName="text" fact="0.635"/>
              <dgm:constr type="t" for="ch" forName="text" refType="w" fact="0.095"/>
              <dgm:constr type="l" for="ch" forName="text" refType="w" fact="0.1"/>
            </dgm:constrLst>
            <dgm:ruleLst/>
            <dgm:layoutNode name="background" styleLbl="node0" moveWith="text">
              <dgm:alg type="sp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/>
              <dgm:constrLst/>
              <dgm:ruleLst/>
            </dgm:layoutNode>
            <dgm:layoutNode name="text" styleLbl="fgAcc0">
              <dgm:varLst>
                <dgm:chPref val="3"/>
              </dgm:varLst>
              <dgm:alg type="tx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 axis="self"/>
              <dgm:constrLst>
                <dgm:constr type="tMarg" refType="primFontSz" fact="0.3"/>
                <dgm:constr type="bMarg" refType="primFontSz" fact="0.3"/>
                <dgm:constr type="lMarg" refType="primFontSz" fact="0.3"/>
                <dgm:constr type="rMarg" refType="primFontSz" fact="0.3"/>
              </dgm:constrLst>
              <dgm:ruleLst>
                <dgm:rule type="primFontSz" val="5" fact="NaN" max="NaN"/>
              </dgm:ruleLst>
            </dgm:layoutNode>
          </dgm:layoutNode>
          <dgm:layoutNode name="hierChild2">
            <dgm:choose name="Name5">
              <dgm:if name="Name6" func="var" arg="dir" op="equ" val="norm">
                <dgm:alg type="hierChild">
                  <dgm:param type="linDir" val="fromL"/>
                </dgm:alg>
              </dgm:if>
              <dgm:else name="Name7">
                <dgm:alg type="hierChild">
                  <dgm:param type="linDir" val="fromR"/>
                </dgm:alg>
              </dgm:else>
            </dgm:choose>
            <dgm:shape xmlns:r="http://schemas.openxmlformats.org/officeDocument/2006/relationships" r:blip="">
              <dgm:adjLst/>
            </dgm:shape>
            <dgm:presOf/>
            <dgm:constrLst/>
            <dgm:ruleLst/>
            <dgm:forEach name="Name8" axis="ch">
              <dgm:forEach name="Name9" axis="self" ptType="parTrans" cnt="1">
                <dgm:layoutNode name="Name10">
                  <dgm:alg type="conn">
                    <dgm:param type="dim" val="1D"/>
                    <dgm:param type="endSty" val="noArr"/>
                    <dgm:param type="connRout" val="bend"/>
                    <dgm:param type="bendPt" val="end"/>
                    <dgm:param type="begPts" val="bCtr"/>
                    <dgm:param type="endPts" val="tCtr"/>
                    <dgm:param type="srcNode" val="background"/>
                    <dgm:param type="dstNode" val="background2"/>
                  </dgm:alg>
                  <dgm:shape xmlns:r="http://schemas.openxmlformats.org/officeDocument/2006/relationships" type="conn" r:blip="" zOrderOff="-999">
                    <dgm:adjLst/>
                  </dgm:shape>
                  <dgm:presOf axis="self"/>
                  <dgm:constrLst>
                    <dgm:constr type="begPad"/>
                    <dgm:constr type="endPad"/>
                  </dgm:constrLst>
                  <dgm:ruleLst/>
                </dgm:layoutNode>
              </dgm:forEach>
              <dgm:forEach name="Name11" axis="self" ptType="node">
                <dgm:layoutNode name="hierRoot2">
                  <dgm:alg type="hierRoot"/>
                  <dgm:shape xmlns:r="http://schemas.openxmlformats.org/officeDocument/2006/relationships" r:blip="">
                    <dgm:adjLst/>
                  </dgm:shape>
                  <dgm:presOf/>
                  <dgm:constrLst>
                    <dgm:constr type="bendDist" for="des" ptType="parTrans" refType="sp" fact="0.5"/>
                  </dgm:constrLst>
                  <dgm:ruleLst/>
                  <dgm:layoutNode name="composite2">
                    <dgm:alg type="composite"/>
                    <dgm:shape xmlns:r="http://schemas.openxmlformats.org/officeDocument/2006/relationships" r:blip="">
                      <dgm:adjLst/>
                    </dgm:shape>
                    <dgm:presOf/>
                    <dgm:constrLst>
                      <dgm:constr type="w" for="ch" forName="background2" refType="w" fact="0.9"/>
                      <dgm:constr type="h" for="ch" forName="background2" refType="w" refFor="ch" refForName="background2" fact="0.635"/>
                      <dgm:constr type="t" for="ch" forName="background2"/>
                      <dgm:constr type="l" for="ch" forName="background2"/>
                      <dgm:constr type="w" for="ch" forName="text2" refType="w" fact="0.9"/>
                      <dgm:constr type="h" for="ch" forName="text2" refType="w" refFor="ch" refForName="text2" fact="0.635"/>
                      <dgm:constr type="t" for="ch" forName="text2" refType="w" fact="0.095"/>
                      <dgm:constr type="l" for="ch" forName="text2" refType="w" fact="0.1"/>
                    </dgm:constrLst>
                    <dgm:ruleLst/>
                    <dgm:layoutNode name="background2" moveWith="text2"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/>
                      <dgm:constrLst/>
                      <dgm:ruleLst/>
                    </dgm:layoutNode>
                    <dgm:layoutNode name="text2" styleLbl="fgAcc2">
                      <dgm:varLst>
                        <dgm:chPref val="3"/>
                      </dgm:varLst>
                      <dgm:alg type="tx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self"/>
                      <dgm:constrLst>
                        <dgm:constr type="tMarg" refType="primFontSz" fact="0.3"/>
                        <dgm:constr type="bMarg" refType="primFontSz" fact="0.3"/>
                        <dgm:constr type="lMarg" refType="primFontSz" fact="0.3"/>
                        <dgm:constr type="r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</dgm:layoutNode>
                  <dgm:layoutNode name="hierChild3">
                    <dgm:choose name="Name12">
                      <dgm:if name="Name13" func="var" arg="dir" op="equ" val="norm">
                        <dgm:alg type="hierChild">
                          <dgm:param type="linDir" val="fromL"/>
                        </dgm:alg>
                      </dgm:if>
                      <dgm:else name="Name14">
                        <dgm:alg type="hierChild">
                          <dgm:param type="linDir" val="fromR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constrLst/>
                    <dgm:ruleLst/>
                    <dgm:forEach name="Name15" axis="ch">
                      <dgm:forEach name="Name16" axis="self" ptType="parTrans" cnt="1">
                        <dgm:layoutNode name="Name17">
                          <dgm:alg type="conn">
                            <dgm:param type="dim" val="1D"/>
                            <dgm:param type="endSty" val="noArr"/>
                            <dgm:param type="connRout" val="bend"/>
                            <dgm:param type="bendPt" val="end"/>
                            <dgm:param type="begPts" val="bCtr"/>
                            <dgm:param type="endPts" val="tCtr"/>
                            <dgm:param type="srcNode" val="background2"/>
                            <dgm:param type="dstNode" val="background3"/>
                          </dgm:alg>
                          <dgm:shape xmlns:r="http://schemas.openxmlformats.org/officeDocument/2006/relationships" type="conn" r:blip="" zOrderOff="-999">
                            <dgm:adjLst/>
                          </dgm:shape>
                          <dgm:presOf axis="self"/>
                          <dgm:constrLst>
                            <dgm:constr type="begPad"/>
                            <dgm:constr type="endPad"/>
                          </dgm:constrLst>
                          <dgm:ruleLst/>
                        </dgm:layoutNode>
                      </dgm:forEach>
                      <dgm:forEach name="Name18" axis="self" ptType="node">
                        <dgm:layoutNode name="hierRoot3">
                          <dgm:alg type="hierRoot"/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constrLst>
                            <dgm:constr type="bendDist" for="des" ptType="parTrans" refType="sp" fact="0.5"/>
                          </dgm:constrLst>
                          <dgm:ruleLst/>
                          <dgm:layoutNode name="composite3">
                            <dgm:alg type="composite"/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  <dgm:constrLst>
                              <dgm:constr type="w" for="ch" forName="background3" refType="w" fact="0.9"/>
                              <dgm:constr type="h" for="ch" forName="background3" refType="w" refFor="ch" refForName="background3" fact="0.635"/>
                              <dgm:constr type="t" for="ch" forName="background3"/>
                              <dgm:constr type="l" for="ch" forName="background3"/>
                              <dgm:constr type="w" for="ch" forName="text3" refType="w" fact="0.9"/>
                              <dgm:constr type="h" for="ch" forName="text3" refType="w" refFor="ch" refForName="text3" fact="0.635"/>
                              <dgm:constr type="t" for="ch" forName="text3" refType="w" fact="0.095"/>
                              <dgm:constr type="l" for="ch" forName="text3" refType="w" fact="0.1"/>
                            </dgm:constrLst>
                            <dgm:ruleLst/>
                            <dgm:layoutNode name="background3" moveWith="text3">
                              <dgm:alg type="sp"/>
                              <dgm:shape xmlns:r="http://schemas.openxmlformats.org/officeDocument/2006/relationships" type="roundRect" r:blip="">
                                <dgm:adjLst>
                                  <dgm:adj idx="1" val="0.1"/>
                                </dgm:adjLst>
                              </dgm:shape>
                              <dgm:presOf/>
                              <dgm:constrLst/>
                              <dgm:ruleLst/>
                            </dgm:layoutNode>
                            <dgm:layoutNode name="text3" styleLbl="fgAcc3">
                              <dgm:varLst>
                                <dgm:chPref val="3"/>
                              </dgm:varLst>
                              <dgm:alg type="tx"/>
                              <dgm:shape xmlns:r="http://schemas.openxmlformats.org/officeDocument/2006/relationships" type="roundRect" r:blip="">
                                <dgm:adjLst>
                                  <dgm:adj idx="1" val="0.1"/>
                                </dgm:adjLst>
                              </dgm:shape>
                              <dgm:presOf axis="self"/>
                              <dgm:constrLst>
                                <dgm:constr type="tMarg" refType="primFontSz" fact="0.3"/>
                                <dgm:constr type="bMarg" refType="primFontSz" fact="0.3"/>
                                <dgm:constr type="lMarg" refType="primFontSz" fact="0.3"/>
                                <dgm:constr type="rMarg" refType="primFontSz" fact="0.3"/>
                              </dgm:constrLst>
                              <dgm:ruleLst>
                                <dgm:rule type="primFontSz" val="5" fact="NaN" max="NaN"/>
                              </dgm:ruleLst>
                            </dgm:layoutNode>
                          </dgm:layoutNode>
                          <dgm:layoutNode name="hierChild4">
                            <dgm:choose name="Name19">
                              <dgm:if name="Name20" func="var" arg="dir" op="equ" val="norm">
                                <dgm:alg type="hierChild">
                                  <dgm:param type="linDir" val="fromL"/>
                                </dgm:alg>
                              </dgm:if>
                              <dgm:else name="Name21">
                                <dgm:alg type="hierChild">
                                  <dgm:param type="linDir" val="fromR"/>
                                </dgm:alg>
                              </dgm:else>
                            </dgm:choose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  <dgm:constrLst/>
                            <dgm:ruleLst/>
                            <dgm:forEach name="repeat" axis="ch">
                              <dgm:forEach name="Name22" axis="self" ptType="parTrans" cnt="1">
                                <dgm:layoutNode name="Name23">
                                  <dgm:choose name="Name24">
                                    <dgm:if name="Name25" axis="self" func="depth" op="lte" val="4">
                                      <dgm:alg type="conn">
                                        <dgm:param type="dim" val="1D"/>
                                        <dgm:param type="endSty" val="noArr"/>
                                        <dgm:param type="connRout" val="bend"/>
                                        <dgm:param type="bendPt" val="end"/>
                                        <dgm:param type="begPts" val="bCtr"/>
                                        <dgm:param type="endPts" val="tCtr"/>
                                        <dgm:param type="srcNode" val="background3"/>
                                        <dgm:param type="dstNode" val="background4"/>
                                      </dgm:alg>
                                    </dgm:if>
                                    <dgm:else name="Name26">
                                      <dgm:alg type="conn">
                                        <dgm:param type="dim" val="1D"/>
                                        <dgm:param type="endSty" val="noArr"/>
                                        <dgm:param type="connRout" val="bend"/>
                                        <dgm:param type="bendPt" val="end"/>
                                        <dgm:param type="begPts" val="bCtr"/>
                                        <dgm:param type="endPts" val="tCtr"/>
                                        <dgm:param type="srcNode" val="background4"/>
                                        <dgm:param type="dstNode" val="background4"/>
                                      </dgm:alg>
                                    </dgm:else>
                                  </dgm:choose>
                                  <dgm:shape xmlns:r="http://schemas.openxmlformats.org/officeDocument/2006/relationships" type="conn" r:blip="" zOrderOff="-999">
                                    <dgm:adjLst/>
                                  </dgm:shape>
                                  <dgm:presOf axis="self"/>
                                  <dgm:constrLst>
                                    <dgm:constr type="begPad"/>
                                    <dgm:constr type="endPad"/>
                                  </dgm:constrLst>
                                  <dgm:ruleLst/>
                                </dgm:layoutNode>
                              </dgm:forEach>
                              <dgm:forEach name="Name27" axis="self" ptType="node">
                                <dgm:layoutNode name="hierRoot4">
                                  <dgm:alg type="hierRoot"/>
                                  <dgm:shape xmlns:r="http://schemas.openxmlformats.org/officeDocument/2006/relationships" r:blip="">
                                    <dgm:adjLst/>
                                  </dgm:shape>
                                  <dgm:presOf/>
                                  <dgm:constrLst>
                                    <dgm:constr type="bendDist" for="des" ptType="parTrans" refType="sp" fact="0.5"/>
                                  </dgm:constrLst>
                                  <dgm:ruleLst/>
                                  <dgm:layoutNode name="composite4">
                                    <dgm:alg type="composite"/>
                                    <dgm:shape xmlns:r="http://schemas.openxmlformats.org/officeDocument/2006/relationships" r:blip="">
                                      <dgm:adjLst/>
                                    </dgm:shape>
                                    <dgm:presOf/>
                                    <dgm:constrLst>
                                      <dgm:constr type="w" for="ch" forName="background4" refType="w" fact="0.9"/>
                                      <dgm:constr type="h" for="ch" forName="background4" refType="w" refFor="ch" refForName="background4" fact="0.635"/>
                                      <dgm:constr type="t" for="ch" forName="background4"/>
                                      <dgm:constr type="l" for="ch" forName="background4"/>
                                      <dgm:constr type="w" for="ch" forName="text4" refType="w" fact="0.9"/>
                                      <dgm:constr type="h" for="ch" forName="text4" refType="w" refFor="ch" refForName="text4" fact="0.635"/>
                                      <dgm:constr type="t" for="ch" forName="text4" refType="w" fact="0.095"/>
                                      <dgm:constr type="l" for="ch" forName="text4" refType="w" fact="0.1"/>
                                    </dgm:constrLst>
                                    <dgm:ruleLst/>
                                    <dgm:layoutNode name="background4" moveWith="text4">
                                      <dgm:alg type="sp"/>
                                      <dgm:shape xmlns:r="http://schemas.openxmlformats.org/officeDocument/2006/relationships" type="roundRect" r:blip="">
                                        <dgm:adjLst>
                                          <dgm:adj idx="1" val="0.1"/>
                                        </dgm:adjLst>
                                      </dgm:shape>
                                      <dgm:presOf/>
                                      <dgm:constrLst/>
                                      <dgm:ruleLst/>
                                    </dgm:layoutNode>
                                    <dgm:layoutNode name="text4" styleLbl="fgAcc4">
                                      <dgm:varLst>
                                        <dgm:chPref val="3"/>
                                      </dgm:varLst>
                                      <dgm:alg type="tx"/>
                                      <dgm:shape xmlns:r="http://schemas.openxmlformats.org/officeDocument/2006/relationships" type="roundRect" r:blip="">
                                        <dgm:adjLst>
                                          <dgm:adj idx="1" val="0.1"/>
                                        </dgm:adjLst>
                                      </dgm:shape>
                                      <dgm:presOf axis="self"/>
                                      <dgm:constrLst>
                                        <dgm:constr type="tMarg" refType="primFontSz" fact="0.3"/>
                                        <dgm:constr type="bMarg" refType="primFontSz" fact="0.3"/>
                                        <dgm:constr type="lMarg" refType="primFontSz" fact="0.3"/>
                                        <dgm:constr type="rMarg" refType="primFontSz" fact="0.3"/>
                                      </dgm:constrLst>
                                      <dgm:ruleLst>
                                        <dgm:rule type="primFontSz" val="5" fact="NaN" max="NaN"/>
                                      </dgm:ruleLst>
                                    </dgm:layoutNode>
                                  </dgm:layoutNode>
                                  <dgm:layoutNode name="hierChild5">
                                    <dgm:choose name="Name28">
                                      <dgm:if name="Name29" func="var" arg="dir" op="equ" val="norm">
                                        <dgm:alg type="hierChild">
                                          <dgm:param type="linDir" val="fromL"/>
                                        </dgm:alg>
                                      </dgm:if>
                                      <dgm:else name="Name30">
                                        <dgm:alg type="hierChild">
                                          <dgm:param type="linDir" val="fromR"/>
                                        </dgm:alg>
                                      </dgm:else>
                                    </dgm:choose>
                                    <dgm:shape xmlns:r="http://schemas.openxmlformats.org/officeDocument/2006/relationships" r:blip="">
                                      <dgm:adjLst/>
                                    </dgm:shape>
                                    <dgm:presOf/>
                                    <dgm:constrLst/>
                                    <dgm:ruleLst/>
                                    <dgm:forEach name="Name31" ref="repeat"/>
                                  </dgm:layoutNode>
                                </dgm:layoutNode>
                              </dgm:forEach>
                            </dgm:forEach>
                          </dgm:layoutNode>
                        </dgm:layoutNode>
                      </dgm:forEach>
                    </dgm:forEach>
                  </dgm:layoutNode>
                </dgm:layoutNode>
              </dgm:forEach>
            </dgm:forEach>
          </dgm:layoutNode>
        </dgm:layoutNode>
      </dgm:forEach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0EB8136-4330-4480-80D9-0F6FD970617C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576072" y="1124712"/>
            <a:ext cx="11036808" cy="3172968"/>
          </a:xfrm>
        </p:spPr>
        <p:txBody>
          <a:bodyPr anchor="b">
            <a:normAutofit/>
          </a:bodyPr>
          <a:lstStyle>
            <a:lvl1pPr algn="l">
              <a:defRPr sz="800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566E5739-DD96-45FB-B609-3E3447A52FED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576072" y="4727448"/>
            <a:ext cx="11036808" cy="1481328"/>
          </a:xfrm>
        </p:spPr>
        <p:txBody>
          <a:bodyPr>
            <a:normAutofit/>
          </a:bodyPr>
          <a:lstStyle>
            <a:lvl1pPr marL="0" indent="0" algn="l">
              <a:buNone/>
              <a:defRPr sz="28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 dirty="0"/>
              <a:t>Click to edit Master subtitle style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B9FF558-51F9-42A2-9944-DBE23DA8B224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576072" y="6356350"/>
            <a:ext cx="2743200" cy="365125"/>
          </a:xfrm>
        </p:spPr>
        <p:txBody>
          <a:bodyPr/>
          <a:lstStyle/>
          <a:p>
            <a:fld id="{02AC24A9-CCB6-4F8D-B8DB-C2F3692CFA5A}" type="datetimeFigureOut">
              <a:rPr lang="en-US" smtClean="0"/>
              <a:t>4/22/2023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B8C0E86-A7F7-4BDC-A637-254E5252DED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3D10ADE-E9DA-4E57-BF57-1CCB6521983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869680" y="6356350"/>
            <a:ext cx="2743200" cy="365125"/>
          </a:xfrm>
        </p:spPr>
        <p:txBody>
          <a:bodyPr/>
          <a:lstStyle/>
          <a:p>
            <a:fld id="{B2DC25EE-239B-4C5F-AAD1-255A7D5F1EE2}" type="slidenum">
              <a:rPr lang="en-US" smtClean="0"/>
              <a:t>‹#›</a:t>
            </a:fld>
            <a:endParaRPr lang="en-US" dirty="0"/>
          </a:p>
        </p:txBody>
      </p:sp>
      <p:sp>
        <p:nvSpPr>
          <p:cNvPr id="8" name="Rectangle 7">
            <a:extLst>
              <a:ext uri="{FF2B5EF4-FFF2-40B4-BE49-F238E27FC236}">
                <a16:creationId xmlns:a16="http://schemas.microsoft.com/office/drawing/2014/main" id="{8D06CE56-3881-4ADA-8CEF-D18B02C242A3}"/>
              </a:ext>
            </a:extLst>
          </p:cNvPr>
          <p:cNvSpPr/>
          <p:nvPr/>
        </p:nvSpPr>
        <p:spPr>
          <a:xfrm rot="5400000">
            <a:off x="857544" y="346791"/>
            <a:ext cx="146304" cy="70408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79F3C543-62EC-4433-9C93-A2CD8764E9B4}"/>
              </a:ext>
            </a:extLst>
          </p:cNvPr>
          <p:cNvSpPr/>
          <p:nvPr/>
        </p:nvSpPr>
        <p:spPr>
          <a:xfrm flipV="1">
            <a:off x="578652" y="4501201"/>
            <a:ext cx="11034696" cy="18288"/>
          </a:xfrm>
          <a:prstGeom prst="rect">
            <a:avLst/>
          </a:prstGeom>
          <a:solidFill>
            <a:schemeClr val="tx2">
              <a:lumMod val="25000"/>
              <a:lumOff val="75000"/>
            </a:schemeClr>
          </a:solidFill>
          <a:ln w="3175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162532574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2D6FBB9D-1CAA-4D05-AB33-BABDFE17B843}"/>
              </a:ext>
            </a:extLst>
          </p:cNvPr>
          <p:cNvSpPr/>
          <p:nvPr/>
        </p:nvSpPr>
        <p:spPr>
          <a:xfrm>
            <a:off x="558209" y="0"/>
            <a:ext cx="11167447" cy="2018806"/>
          </a:xfrm>
          <a:prstGeom prst="rect">
            <a:avLst/>
          </a:prstGeom>
          <a:ln w="9525">
            <a:solidFill>
              <a:schemeClr val="tx2">
                <a:lumMod val="10000"/>
                <a:lumOff val="90000"/>
              </a:schemeClr>
            </a:solidFill>
          </a:ln>
          <a:effectLst>
            <a:outerShdw blurRad="50800" dist="38100" dir="2700000" algn="tl" rotWithShape="0">
              <a:schemeClr val="bg1">
                <a:lumMod val="85000"/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04727B71-B4B6-4823-80A1-68C40B475118}"/>
              </a:ext>
            </a:extLst>
          </p:cNvPr>
          <p:cNvSpPr/>
          <p:nvPr/>
        </p:nvSpPr>
        <p:spPr>
          <a:xfrm>
            <a:off x="566928" y="0"/>
            <a:ext cx="11155680" cy="2011680"/>
          </a:xfrm>
          <a:prstGeom prst="rect">
            <a:avLst/>
          </a:prstGeom>
          <a:ln w="9525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79A6DB05-9FB5-4B07-8675-74C23D4FD89D}"/>
              </a:ext>
            </a:extLst>
          </p:cNvPr>
          <p:cNvSpPr/>
          <p:nvPr/>
        </p:nvSpPr>
        <p:spPr>
          <a:xfrm>
            <a:off x="498834" y="787352"/>
            <a:ext cx="128016" cy="70408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48D358CF-0758-490A-A084-C46443B9ABE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15568" y="548640"/>
            <a:ext cx="10168128" cy="1179576"/>
          </a:xfrm>
        </p:spPr>
        <p:txBody>
          <a:bodyPr>
            <a:normAutofit/>
          </a:bodyPr>
          <a:lstStyle>
            <a:lvl1pPr>
              <a:defRPr sz="400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1671183-B3CE-4F45-92FB-98290CA0E2C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115568" y="2478024"/>
            <a:ext cx="10168128" cy="3694176"/>
          </a:xfrm>
        </p:spPr>
        <p:txBody>
          <a:bodyPr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D7DED67-27EC-4D43-A21C-093C1DB04813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1115568" y="6356350"/>
            <a:ext cx="2743200" cy="365125"/>
          </a:xfrm>
        </p:spPr>
        <p:txBody>
          <a:bodyPr/>
          <a:lstStyle/>
          <a:p>
            <a:fld id="{02AC24A9-CCB6-4F8D-B8DB-C2F3692CFA5A}" type="datetimeFigureOut">
              <a:rPr lang="en-US" smtClean="0"/>
              <a:t>4/22/2023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6747CE3-4890-4BC1-94DB-5D49D02C993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93C5AD3-D79A-4D46-B25B-822FE025251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540496" y="6356350"/>
            <a:ext cx="2743200" cy="365125"/>
          </a:xfrm>
        </p:spPr>
        <p:txBody>
          <a:bodyPr/>
          <a:lstStyle/>
          <a:p>
            <a:fld id="{B2DC25EE-239B-4C5F-AAD1-255A7D5F1EE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18832540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85AEDC5C-2E87-49C6-AB07-A95E5F39ED8E}"/>
              </a:ext>
            </a:extLst>
          </p:cNvPr>
          <p:cNvSpPr/>
          <p:nvPr/>
        </p:nvSpPr>
        <p:spPr>
          <a:xfrm>
            <a:off x="558210" y="4981421"/>
            <a:ext cx="11134956" cy="822960"/>
          </a:xfrm>
          <a:prstGeom prst="rect">
            <a:avLst/>
          </a:prstGeom>
          <a:ln w="12700">
            <a:solidFill>
              <a:schemeClr val="tx2">
                <a:lumMod val="10000"/>
                <a:lumOff val="90000"/>
              </a:schemeClr>
            </a:solidFill>
          </a:ln>
          <a:effectLst>
            <a:outerShdw blurRad="50800" dist="38100" dir="2700000" algn="tl" rotWithShape="0">
              <a:schemeClr val="bg1">
                <a:lumMod val="85000"/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A57D88DE-E462-4C8A-BF99-609390DFB781}"/>
              </a:ext>
            </a:extLst>
          </p:cNvPr>
          <p:cNvSpPr/>
          <p:nvPr/>
        </p:nvSpPr>
        <p:spPr>
          <a:xfrm>
            <a:off x="498834" y="5118581"/>
            <a:ext cx="146304" cy="54864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B8E44900-E8BF-4B12-8BCB-41076E2B68C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57784" y="640080"/>
            <a:ext cx="10890504" cy="4114800"/>
          </a:xfrm>
        </p:spPr>
        <p:txBody>
          <a:bodyPr anchor="b">
            <a:normAutofit/>
          </a:bodyPr>
          <a:lstStyle>
            <a:lvl1pPr>
              <a:defRPr sz="660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917741F9-B00F-4463-A257-6B66DABD9B4E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41248" y="5102352"/>
            <a:ext cx="10607040" cy="585216"/>
          </a:xfrm>
        </p:spPr>
        <p:txBody>
          <a:bodyPr anchor="ctr">
            <a:normAutofit/>
          </a:bodyPr>
          <a:lstStyle>
            <a:lvl1pPr marL="0" indent="0"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48BFA7D-4401-4285-802B-1579165F0D6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2AC24A9-CCB6-4F8D-B8DB-C2F3692CFA5A}" type="datetimeFigureOut">
              <a:rPr lang="en-US" smtClean="0"/>
              <a:t>4/22/2023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49A909C5-AA19-4195-8376-9002D5DF465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3AC3F32-46E0-47C8-8565-5969A475FDB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2DC25EE-239B-4C5F-AAD1-255A7D5F1EE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472088795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2076262E-36A0-40C6-ADE6-90CD9FB9B9EA}"/>
              </a:ext>
            </a:extLst>
          </p:cNvPr>
          <p:cNvSpPr/>
          <p:nvPr/>
        </p:nvSpPr>
        <p:spPr>
          <a:xfrm>
            <a:off x="558209" y="0"/>
            <a:ext cx="11167447" cy="2018806"/>
          </a:xfrm>
          <a:prstGeom prst="rect">
            <a:avLst/>
          </a:prstGeom>
          <a:ln w="9525">
            <a:solidFill>
              <a:schemeClr val="tx2">
                <a:lumMod val="10000"/>
                <a:lumOff val="90000"/>
              </a:schemeClr>
            </a:solidFill>
          </a:ln>
          <a:effectLst>
            <a:outerShdw blurRad="50800" dist="38100" dir="2700000" algn="tl" rotWithShape="0">
              <a:schemeClr val="bg1">
                <a:lumMod val="85000"/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 useBgFill="1">
        <p:nvSpPr>
          <p:cNvPr id="11" name="Rectangle 10">
            <a:extLst>
              <a:ext uri="{FF2B5EF4-FFF2-40B4-BE49-F238E27FC236}">
                <a16:creationId xmlns:a16="http://schemas.microsoft.com/office/drawing/2014/main" id="{42677A9B-4D1D-4D80-912C-24570140A650}"/>
              </a:ext>
            </a:extLst>
          </p:cNvPr>
          <p:cNvSpPr/>
          <p:nvPr/>
        </p:nvSpPr>
        <p:spPr>
          <a:xfrm>
            <a:off x="566928" y="0"/>
            <a:ext cx="11155680" cy="2011680"/>
          </a:xfrm>
          <a:prstGeom prst="rect">
            <a:avLst/>
          </a:prstGeom>
          <a:ln w="9525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03DC8C98-510F-48C9-82B2-9E4F760A68DF}"/>
              </a:ext>
            </a:extLst>
          </p:cNvPr>
          <p:cNvSpPr/>
          <p:nvPr/>
        </p:nvSpPr>
        <p:spPr>
          <a:xfrm>
            <a:off x="498834" y="787352"/>
            <a:ext cx="128016" cy="70408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17A078AE-0BC3-48F9-87EC-2DB0CCE7E2A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15568" y="548640"/>
            <a:ext cx="10168128" cy="1179576"/>
          </a:xfrm>
        </p:spPr>
        <p:txBody>
          <a:bodyPr>
            <a:normAutofit/>
          </a:bodyPr>
          <a:lstStyle>
            <a:lvl1pPr>
              <a:defRPr sz="400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92A20DF-0829-4336-B59F-FF9D7AA9D8B6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1115568" y="2478024"/>
            <a:ext cx="4937760" cy="3694176"/>
          </a:xfrm>
        </p:spPr>
        <p:txBody>
          <a:bodyPr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7935D01C-CF67-4DF6-B96C-FFC9D5BF847B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345936" y="2478024"/>
            <a:ext cx="4937760" cy="3694176"/>
          </a:xfrm>
        </p:spPr>
        <p:txBody>
          <a:bodyPr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29BBD797-6031-4F82-8726-EAB757027FF5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1115568" y="6356350"/>
            <a:ext cx="2743200" cy="365125"/>
          </a:xfrm>
        </p:spPr>
        <p:txBody>
          <a:bodyPr/>
          <a:lstStyle/>
          <a:p>
            <a:fld id="{02AC24A9-CCB6-4F8D-B8DB-C2F3692CFA5A}" type="datetimeFigureOut">
              <a:rPr lang="en-US" smtClean="0"/>
              <a:t>4/22/2023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76B3F71C-B897-4909-A75E-8716AD49C15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4F78BC14-5BB1-405F-A6F3-C07230F085C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540496" y="6356350"/>
            <a:ext cx="2743200" cy="365125"/>
          </a:xfrm>
        </p:spPr>
        <p:txBody>
          <a:bodyPr/>
          <a:lstStyle/>
          <a:p>
            <a:fld id="{B2DC25EE-239B-4C5F-AAD1-255A7D5F1EE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44275486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1" name="Rectangle 10">
            <a:extLst>
              <a:ext uri="{FF2B5EF4-FFF2-40B4-BE49-F238E27FC236}">
                <a16:creationId xmlns:a16="http://schemas.microsoft.com/office/drawing/2014/main" id="{6B671BDE-E45C-41A1-9B98-4A607D703855}"/>
              </a:ext>
            </a:extLst>
          </p:cNvPr>
          <p:cNvSpPr/>
          <p:nvPr/>
        </p:nvSpPr>
        <p:spPr>
          <a:xfrm>
            <a:off x="558209" y="0"/>
            <a:ext cx="11167447" cy="2018806"/>
          </a:xfrm>
          <a:prstGeom prst="rect">
            <a:avLst/>
          </a:prstGeom>
          <a:ln w="9525">
            <a:solidFill>
              <a:schemeClr val="tx2">
                <a:lumMod val="10000"/>
                <a:lumOff val="90000"/>
              </a:schemeClr>
            </a:solidFill>
          </a:ln>
          <a:effectLst>
            <a:outerShdw blurRad="50800" dist="38100" dir="2700000" algn="tl" rotWithShape="0">
              <a:schemeClr val="bg1">
                <a:lumMod val="85000"/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 useBgFill="1">
        <p:nvSpPr>
          <p:cNvPr id="13" name="Rectangle 12">
            <a:extLst>
              <a:ext uri="{FF2B5EF4-FFF2-40B4-BE49-F238E27FC236}">
                <a16:creationId xmlns:a16="http://schemas.microsoft.com/office/drawing/2014/main" id="{299500CE-917A-4D03-A7DF-71D8EBBC1537}"/>
              </a:ext>
            </a:extLst>
          </p:cNvPr>
          <p:cNvSpPr/>
          <p:nvPr/>
        </p:nvSpPr>
        <p:spPr>
          <a:xfrm>
            <a:off x="566928" y="0"/>
            <a:ext cx="11155680" cy="2011680"/>
          </a:xfrm>
          <a:prstGeom prst="rect">
            <a:avLst/>
          </a:prstGeom>
          <a:ln w="9525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15" name="Rectangle 14">
            <a:extLst>
              <a:ext uri="{FF2B5EF4-FFF2-40B4-BE49-F238E27FC236}">
                <a16:creationId xmlns:a16="http://schemas.microsoft.com/office/drawing/2014/main" id="{C3D0D377-28B0-417D-886B-9483AF064975}"/>
              </a:ext>
            </a:extLst>
          </p:cNvPr>
          <p:cNvSpPr/>
          <p:nvPr/>
        </p:nvSpPr>
        <p:spPr>
          <a:xfrm>
            <a:off x="498834" y="787352"/>
            <a:ext cx="128016" cy="70408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0F8F91F8-0767-40B5-A3AA-72931FC192E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15568" y="548640"/>
            <a:ext cx="10168128" cy="1179576"/>
          </a:xfrm>
        </p:spPr>
        <p:txBody>
          <a:bodyPr>
            <a:normAutofit/>
          </a:bodyPr>
          <a:lstStyle>
            <a:lvl1pPr>
              <a:defRPr sz="400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AAAE0554-8BEE-4BF6-9519-51B8475D35E1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115568" y="2372650"/>
            <a:ext cx="4937760" cy="823912"/>
          </a:xfrm>
        </p:spPr>
        <p:txBody>
          <a:bodyPr anchor="b"/>
          <a:lstStyle>
            <a:lvl1pPr marL="0" indent="0">
              <a:buNone/>
              <a:defRPr sz="2400" b="1" cap="none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FD4A358D-C930-48E0-B372-06A826B74C47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1115568" y="3203688"/>
            <a:ext cx="4937760" cy="2968512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83B6615E-4966-4150-83B6-C47591B36383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345936" y="2372650"/>
            <a:ext cx="4937760" cy="823912"/>
          </a:xfrm>
        </p:spPr>
        <p:txBody>
          <a:bodyPr anchor="b"/>
          <a:lstStyle>
            <a:lvl1pPr marL="0" indent="0">
              <a:buNone/>
              <a:defRPr sz="2400" b="1" cap="none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BD409F6B-C17B-4B4F-9F35-5068BDC4E2FD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345936" y="3203687"/>
            <a:ext cx="4937760" cy="2968511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C8BC356D-052B-4A9B-8B2F-6665FD325AB3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1115568" y="6356350"/>
            <a:ext cx="2743200" cy="365125"/>
          </a:xfrm>
        </p:spPr>
        <p:txBody>
          <a:bodyPr/>
          <a:lstStyle/>
          <a:p>
            <a:fld id="{02AC24A9-CCB6-4F8D-B8DB-C2F3692CFA5A}" type="datetimeFigureOut">
              <a:rPr lang="en-US" smtClean="0"/>
              <a:t>4/22/2023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69C5E5FA-26A9-467C-93E3-8476142D1D4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D279E50C-1E40-4B48-871B-E392428D20A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540496" y="6356350"/>
            <a:ext cx="2743200" cy="365125"/>
          </a:xfrm>
        </p:spPr>
        <p:txBody>
          <a:bodyPr/>
          <a:lstStyle/>
          <a:p>
            <a:fld id="{B2DC25EE-239B-4C5F-AAD1-255A7D5F1EE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274115855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7" name="Rectangle 6">
            <a:extLst>
              <a:ext uri="{FF2B5EF4-FFF2-40B4-BE49-F238E27FC236}">
                <a16:creationId xmlns:a16="http://schemas.microsoft.com/office/drawing/2014/main" id="{8C0689C4-0DB3-408B-A956-40326B4AE4C4}"/>
              </a:ext>
            </a:extLst>
          </p:cNvPr>
          <p:cNvSpPr/>
          <p:nvPr/>
        </p:nvSpPr>
        <p:spPr>
          <a:xfrm>
            <a:off x="665853" y="1533525"/>
            <a:ext cx="10917063" cy="3790950"/>
          </a:xfrm>
          <a:prstGeom prst="rect">
            <a:avLst/>
          </a:prstGeom>
          <a:ln w="12700">
            <a:solidFill>
              <a:schemeClr val="tx2">
                <a:lumMod val="10000"/>
                <a:lumOff val="90000"/>
              </a:schemeClr>
            </a:solidFill>
          </a:ln>
          <a:effectLst>
            <a:outerShdw blurRad="50800" dist="38100" dir="2700000" algn="tl" rotWithShape="0">
              <a:schemeClr val="bg2">
                <a:lumMod val="85000"/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9" name="Rectangle 8">
            <a:extLst>
              <a:ext uri="{FF2B5EF4-FFF2-40B4-BE49-F238E27FC236}">
                <a16:creationId xmlns:a16="http://schemas.microsoft.com/office/drawing/2014/main" id="{56E1D10E-1C30-41BF-8C3B-C460C9B5597B}"/>
              </a:ext>
            </a:extLst>
          </p:cNvPr>
          <p:cNvSpPr/>
          <p:nvPr/>
        </p:nvSpPr>
        <p:spPr>
          <a:xfrm>
            <a:off x="609084" y="2971798"/>
            <a:ext cx="128016" cy="9144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779454F2-0EE5-4888-AF4C-82F825E6226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78992" y="1938528"/>
            <a:ext cx="10177272" cy="2990088"/>
          </a:xfrm>
        </p:spPr>
        <p:txBody>
          <a:bodyPr>
            <a:normAutofit/>
          </a:bodyPr>
          <a:lstStyle>
            <a:lvl1pPr>
              <a:defRPr sz="540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67C91241-A315-4643-91E5-CF2C25CC903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2AC24A9-CCB6-4F8D-B8DB-C2F3692CFA5A}" type="datetimeFigureOut">
              <a:rPr lang="en-US" smtClean="0"/>
              <a:t>4/22/2023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22706D86-5479-487D-94C8-76093D84F37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A7739411-CED6-43D4-868D-A65C4161A72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2DC25EE-239B-4C5F-AAD1-255A7D5F1EE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17059499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EAC447E0-1D4D-4EF2-B81B-4B2400EE3ED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2AC24A9-CCB6-4F8D-B8DB-C2F3692CFA5A}" type="datetimeFigureOut">
              <a:rPr lang="en-US" smtClean="0"/>
              <a:t>4/22/2023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C9984CA0-2A78-4600-9F3D-19B09E790FE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38440955-B18E-49D3-AE7B-B331200E34C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2DC25EE-239B-4C5F-AAD1-255A7D5F1EE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854978806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1FA417FE-CD1A-486F-A4AC-E4000A2FB18E}"/>
              </a:ext>
            </a:extLst>
          </p:cNvPr>
          <p:cNvSpPr/>
          <p:nvPr/>
        </p:nvSpPr>
        <p:spPr>
          <a:xfrm>
            <a:off x="558210" y="1162033"/>
            <a:ext cx="3740740" cy="4643344"/>
          </a:xfrm>
          <a:prstGeom prst="rect">
            <a:avLst/>
          </a:prstGeom>
          <a:ln w="12700">
            <a:solidFill>
              <a:schemeClr val="tx2">
                <a:lumMod val="10000"/>
                <a:lumOff val="90000"/>
              </a:schemeClr>
            </a:solidFill>
          </a:ln>
          <a:effectLst>
            <a:outerShdw blurRad="50800" dist="38100" dir="2700000" algn="tl" rotWithShape="0">
              <a:schemeClr val="bg1">
                <a:lumMod val="85000"/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1318F0F5-812B-472C-9408-B80F2553F5E0}"/>
              </a:ext>
            </a:extLst>
          </p:cNvPr>
          <p:cNvSpPr/>
          <p:nvPr/>
        </p:nvSpPr>
        <p:spPr>
          <a:xfrm>
            <a:off x="498834" y="1618375"/>
            <a:ext cx="146304" cy="82296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47F7751B-CD8F-4F5B-A903-1DCE5D1E830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68680" y="1709928"/>
            <a:ext cx="3099816" cy="1709928"/>
          </a:xfrm>
        </p:spPr>
        <p:txBody>
          <a:bodyPr tIns="45720" anchor="t">
            <a:normAutofit/>
          </a:bodyPr>
          <a:lstStyle>
            <a:lvl1pPr>
              <a:lnSpc>
                <a:spcPct val="100000"/>
              </a:lnSpc>
              <a:defRPr sz="340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FA55C8A-A0BB-441D-976F-EB56D4382DB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965192" y="1709928"/>
            <a:ext cx="6729984" cy="4096512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37DE6A51-A2E5-4BFA-B571-9FDFE1BBFB44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68680" y="3429000"/>
            <a:ext cx="3099816" cy="2066544"/>
          </a:xfrm>
        </p:spPr>
        <p:txBody>
          <a:bodyPr>
            <a:normAutofit/>
          </a:bodyPr>
          <a:lstStyle>
            <a:lvl1pPr marL="0" indent="0">
              <a:buNone/>
              <a:defRPr sz="18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3D92778A-DD4C-4651-9C53-8B0C44CD8805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868680" y="6356350"/>
            <a:ext cx="2743200" cy="365125"/>
          </a:xfrm>
        </p:spPr>
        <p:txBody>
          <a:bodyPr/>
          <a:lstStyle/>
          <a:p>
            <a:fld id="{02AC24A9-CCB6-4F8D-B8DB-C2F3692CFA5A}" type="datetimeFigureOut">
              <a:rPr lang="en-US" smtClean="0"/>
              <a:t>4/22/2023</a:t>
            </a:fld>
            <a:endParaRPr lang="en-US" dirty="0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9D6C7F66-2DFA-4146-BE1A-CE2890FE45E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D285D185-B1B6-4D62-81BE-BE82C80ACA6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2DC25EE-239B-4C5F-AAD1-255A7D5F1EE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94086993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168B77B5-211C-456E-B79F-306CC3619347}"/>
              </a:ext>
            </a:extLst>
          </p:cNvPr>
          <p:cNvSpPr/>
          <p:nvPr/>
        </p:nvSpPr>
        <p:spPr>
          <a:xfrm>
            <a:off x="558210" y="1162033"/>
            <a:ext cx="3740740" cy="4643344"/>
          </a:xfrm>
          <a:prstGeom prst="rect">
            <a:avLst/>
          </a:prstGeom>
          <a:ln w="12700">
            <a:solidFill>
              <a:schemeClr val="tx2">
                <a:lumMod val="10000"/>
                <a:lumOff val="90000"/>
              </a:schemeClr>
            </a:solidFill>
          </a:ln>
          <a:effectLst>
            <a:outerShdw blurRad="50800" dist="38100" dir="2700000" algn="tl" rotWithShape="0">
              <a:schemeClr val="bg1">
                <a:lumMod val="85000"/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3B63C338-194D-4F23-ABEC-60A7EA96F302}"/>
              </a:ext>
            </a:extLst>
          </p:cNvPr>
          <p:cNvSpPr/>
          <p:nvPr/>
        </p:nvSpPr>
        <p:spPr>
          <a:xfrm>
            <a:off x="498834" y="1618375"/>
            <a:ext cx="146304" cy="82296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A0C04DCC-0E3E-4F05-9FAC-9FA6CA4B2BA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68680" y="1709928"/>
            <a:ext cx="3099816" cy="1709928"/>
          </a:xfrm>
        </p:spPr>
        <p:txBody>
          <a:bodyPr tIns="45720" anchor="t">
            <a:normAutofit/>
          </a:bodyPr>
          <a:lstStyle>
            <a:lvl1pPr>
              <a:lnSpc>
                <a:spcPct val="100000"/>
              </a:lnSpc>
              <a:defRPr sz="340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EBA29649-B19F-499E-8E9A-3577EAC8F031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4965192" y="1161288"/>
            <a:ext cx="6729984" cy="4645152"/>
          </a:xfrm>
        </p:spPr>
        <p:txBody>
          <a:bodyPr>
            <a:normAutofit/>
          </a:bodyPr>
          <a:lstStyle>
            <a:lvl1pPr marL="0" indent="0">
              <a:buNone/>
              <a:defRPr sz="28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 dirty="0"/>
              <a:t>Click icon to add picture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1BC9EF2E-A8CD-41A1-B11A-0D8842797A98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68680" y="3438144"/>
            <a:ext cx="3099816" cy="2057400"/>
          </a:xfrm>
        </p:spPr>
        <p:txBody>
          <a:bodyPr>
            <a:normAutofit/>
          </a:bodyPr>
          <a:lstStyle>
            <a:lvl1pPr marL="0" indent="0">
              <a:buNone/>
              <a:defRPr sz="18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B44257B5-0DE0-401F-9171-E8687A97DBA7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868680" y="6356350"/>
            <a:ext cx="2743200" cy="365125"/>
          </a:xfrm>
        </p:spPr>
        <p:txBody>
          <a:bodyPr/>
          <a:lstStyle/>
          <a:p>
            <a:fld id="{02AC24A9-CCB6-4F8D-B8DB-C2F3692CFA5A}" type="datetimeFigureOut">
              <a:rPr lang="en-US" smtClean="0"/>
              <a:t>4/22/2023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788CD9AD-D667-4FD4-AA34-428AA0BCD09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18770FB6-F273-4BA6-8B97-9835AC53787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2DC25EE-239B-4C5F-AAD1-255A7D5F1EE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693346942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0B32C18-E430-4EC7-BD7C-99D86D01223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8FC5012F-7119-4D94-9717-3862E1C9384E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9ED9A4A-D287-4207-9037-70DB007A170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2AC24A9-CCB6-4F8D-B8DB-C2F3692CFA5A}" type="datetimeFigureOut">
              <a:rPr lang="en-US" smtClean="0"/>
              <a:t>4/22/2023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1ECFCAC-80DB-43BB-B3F1-AC22BACEE36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D7679730-3487-4D94-A0DC-C21684963AB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2DC25EE-239B-4C5F-AAD1-255A7D5F1EE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720866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B543C89D-929E-4CD1-BCCC-72A14C0335D6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FED450EA-A577-4B76-A12F-650BEB20FD8D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1D2603B-9ACE-4FA9-805B-9B91EB63DF7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2AC24A9-CCB6-4F8D-B8DB-C2F3692CFA5A}" type="datetimeFigureOut">
              <a:rPr lang="en-US" smtClean="0"/>
              <a:t>4/22/2023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ECE18AC-D6A9-4A61-885D-68E2B684A43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5197AE4-AA47-4E14-8FFE-171FAE47F49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2DC25EE-239B-4C5F-AAD1-255A7D5F1EE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75632957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BB325BDE-35A4-4AAD-960B-C1415864ADD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BE459C78-0CC4-4552-93DD-49B4194D005D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6744A3C-9C54-46A6-B3EF-5B36362423EB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02AC24A9-CCB6-4F8D-B8DB-C2F3692CFA5A}" type="datetimeFigureOut">
              <a:rPr lang="en-US" smtClean="0"/>
              <a:t>4/22/2023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7D5A696-7B4B-4181-A961-7D66556D507F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23038CB5-8F4A-401D-A3A9-B27DC15B7A81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2DC25EE-239B-4C5F-AAD1-255A7D5F1EE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4610011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5" r:id="rId1"/>
    <p:sldLayoutId id="2147483676" r:id="rId2"/>
    <p:sldLayoutId id="2147483677" r:id="rId3"/>
    <p:sldLayoutId id="2147483678" r:id="rId4"/>
    <p:sldLayoutId id="2147483679" r:id="rId5"/>
    <p:sldLayoutId id="2147483680" r:id="rId6"/>
    <p:sldLayoutId id="2147483681" r:id="rId7"/>
    <p:sldLayoutId id="2147483682" r:id="rId8"/>
    <p:sldLayoutId id="2147483683" r:id="rId9"/>
    <p:sldLayoutId id="2147483684" r:id="rId10"/>
    <p:sldLayoutId id="2147483685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000" b="1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10000"/>
        </a:lnSpc>
        <a:spcBef>
          <a:spcPts val="10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11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11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110000"/>
        </a:lnSpc>
        <a:spcBef>
          <a:spcPts val="500"/>
        </a:spcBef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110000"/>
        </a:lnSpc>
        <a:spcBef>
          <a:spcPts val="500"/>
        </a:spcBef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2.xml"/><Relationship Id="rId2" Type="http://schemas.openxmlformats.org/officeDocument/2006/relationships/diagramData" Target="../diagrams/data2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2.xml"/><Relationship Id="rId5" Type="http://schemas.openxmlformats.org/officeDocument/2006/relationships/diagramColors" Target="../diagrams/colors2.xml"/><Relationship Id="rId4" Type="http://schemas.openxmlformats.org/officeDocument/2006/relationships/diagramQuickStyle" Target="../diagrams/quickStyle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svg"/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9.png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png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cdc.gov/ncbddd/autism/signs.html#:~:text=Autism%20spectrum%20disorder%20(ASD)%20is,%2C%20moving%2C%20or%20paying%20attention" TargetMode="External"/><Relationship Id="rId7" Type="http://schemas.openxmlformats.org/officeDocument/2006/relationships/hyperlink" Target="http://www.clipartbest.com/stop-bullying-sign" TargetMode="External"/><Relationship Id="rId2" Type="http://schemas.openxmlformats.org/officeDocument/2006/relationships/hyperlink" Target="https://www.nimh.nih.gov/health/topics/autism-spectrum-disorders-asd#:~:text=Autism%20Spectrum%20Disorder-,Overview,first%202%20years%20of%20life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s://www.rd.com/list/is-my-child-a-bully/" TargetMode="External"/><Relationship Id="rId5" Type="http://schemas.openxmlformats.org/officeDocument/2006/relationships/hyperlink" Target="https://youaremom.com/teens/health-teens/healthy-habits-health-teens/lack-energy-adolescents/" TargetMode="External"/><Relationship Id="rId4" Type="http://schemas.openxmlformats.org/officeDocument/2006/relationships/hyperlink" Target="https://www.thetimes.co.uk/article/rise-in-children-suffering-from-emotional-distress-6plzshfz6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0" name="Rectangle 19">
            <a:extLst>
              <a:ext uri="{FF2B5EF4-FFF2-40B4-BE49-F238E27FC236}">
                <a16:creationId xmlns:a16="http://schemas.microsoft.com/office/drawing/2014/main" id="{55666830-9A19-4E01-8505-D6C7F9AC566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1214988C-6B58-606B-DC3D-279171CBEB2A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7870" r="7870"/>
          <a:stretch/>
        </p:blipFill>
        <p:spPr>
          <a:xfrm>
            <a:off x="4110127" y="10"/>
            <a:ext cx="8081873" cy="6857990"/>
          </a:xfrm>
          <a:custGeom>
            <a:avLst/>
            <a:gdLst/>
            <a:ahLst/>
            <a:cxnLst/>
            <a:rect l="l" t="t" r="r" b="b"/>
            <a:pathLst>
              <a:path w="8081873" h="6858000">
                <a:moveTo>
                  <a:pt x="0" y="0"/>
                </a:moveTo>
                <a:lnTo>
                  <a:pt x="8081873" y="0"/>
                </a:lnTo>
                <a:lnTo>
                  <a:pt x="8081873" y="6858000"/>
                </a:lnTo>
                <a:lnTo>
                  <a:pt x="0" y="6858000"/>
                </a:lnTo>
                <a:lnTo>
                  <a:pt x="68897" y="6734633"/>
                </a:lnTo>
                <a:cubicBezTo>
                  <a:pt x="558802" y="5812845"/>
                  <a:pt x="848920" y="4668597"/>
                  <a:pt x="848920" y="3429000"/>
                </a:cubicBezTo>
                <a:cubicBezTo>
                  <a:pt x="848920" y="2189404"/>
                  <a:pt x="558802" y="1045156"/>
                  <a:pt x="68897" y="123368"/>
                </a:cubicBezTo>
                <a:close/>
              </a:path>
            </a:pathLst>
          </a:custGeom>
        </p:spPr>
      </p:pic>
      <p:sp useBgFill="1">
        <p:nvSpPr>
          <p:cNvPr id="22" name="Freeform: Shape 21">
            <a:extLst>
              <a:ext uri="{FF2B5EF4-FFF2-40B4-BE49-F238E27FC236}">
                <a16:creationId xmlns:a16="http://schemas.microsoft.com/office/drawing/2014/main" id="{AE9FC877-7FB6-4D22-9988-35420644E20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4959047" cy="6858000"/>
          </a:xfrm>
          <a:custGeom>
            <a:avLst/>
            <a:gdLst>
              <a:gd name="connsiteX0" fmla="*/ 0 w 4959047"/>
              <a:gd name="connsiteY0" fmla="*/ 0 h 6858000"/>
              <a:gd name="connsiteX1" fmla="*/ 4110127 w 4959047"/>
              <a:gd name="connsiteY1" fmla="*/ 0 h 6858000"/>
              <a:gd name="connsiteX2" fmla="*/ 4179024 w 4959047"/>
              <a:gd name="connsiteY2" fmla="*/ 123368 h 6858000"/>
              <a:gd name="connsiteX3" fmla="*/ 4959047 w 4959047"/>
              <a:gd name="connsiteY3" fmla="*/ 3429000 h 6858000"/>
              <a:gd name="connsiteX4" fmla="*/ 4179024 w 4959047"/>
              <a:gd name="connsiteY4" fmla="*/ 6734633 h 6858000"/>
              <a:gd name="connsiteX5" fmla="*/ 4110127 w 4959047"/>
              <a:gd name="connsiteY5" fmla="*/ 6858000 h 6858000"/>
              <a:gd name="connsiteX6" fmla="*/ 0 w 4959047"/>
              <a:gd name="connsiteY6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4959047" h="6858000">
                <a:moveTo>
                  <a:pt x="0" y="0"/>
                </a:moveTo>
                <a:lnTo>
                  <a:pt x="4110127" y="0"/>
                </a:lnTo>
                <a:lnTo>
                  <a:pt x="4179024" y="123368"/>
                </a:lnTo>
                <a:cubicBezTo>
                  <a:pt x="4668929" y="1045156"/>
                  <a:pt x="4959047" y="2189404"/>
                  <a:pt x="4959047" y="3429000"/>
                </a:cubicBezTo>
                <a:cubicBezTo>
                  <a:pt x="4959047" y="4668597"/>
                  <a:pt x="4668929" y="5812845"/>
                  <a:pt x="4179024" y="6734633"/>
                </a:cubicBezTo>
                <a:lnTo>
                  <a:pt x="4110127" y="6858000"/>
                </a:lnTo>
                <a:lnTo>
                  <a:pt x="0" y="6858000"/>
                </a:lnTo>
                <a:close/>
              </a:path>
            </a:pathLst>
          </a:custGeom>
          <a:ln w="9525">
            <a:solidFill>
              <a:schemeClr val="tx2">
                <a:lumMod val="10000"/>
                <a:lumOff val="90000"/>
              </a:schemeClr>
            </a:solidFill>
          </a:ln>
          <a:effectLst>
            <a:outerShdw blurRad="50800" dist="38100" algn="l" rotWithShape="0">
              <a:schemeClr val="bg1">
                <a:lumMod val="85000"/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 useBgFill="1">
        <p:nvSpPr>
          <p:cNvPr id="24" name="Freeform: Shape 23">
            <a:extLst>
              <a:ext uri="{FF2B5EF4-FFF2-40B4-BE49-F238E27FC236}">
                <a16:creationId xmlns:a16="http://schemas.microsoft.com/office/drawing/2014/main" id="{E41809D1-F12E-46BB-B804-5F209D325E8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4948887" cy="6858000"/>
          </a:xfrm>
          <a:custGeom>
            <a:avLst/>
            <a:gdLst>
              <a:gd name="connsiteX0" fmla="*/ 0 w 4948887"/>
              <a:gd name="connsiteY0" fmla="*/ 0 h 6858000"/>
              <a:gd name="connsiteX1" fmla="*/ 4099967 w 4948887"/>
              <a:gd name="connsiteY1" fmla="*/ 0 h 6858000"/>
              <a:gd name="connsiteX2" fmla="*/ 4168864 w 4948887"/>
              <a:gd name="connsiteY2" fmla="*/ 123368 h 6858000"/>
              <a:gd name="connsiteX3" fmla="*/ 4948887 w 4948887"/>
              <a:gd name="connsiteY3" fmla="*/ 3429000 h 6858000"/>
              <a:gd name="connsiteX4" fmla="*/ 4168864 w 4948887"/>
              <a:gd name="connsiteY4" fmla="*/ 6734633 h 6858000"/>
              <a:gd name="connsiteX5" fmla="*/ 4099967 w 4948887"/>
              <a:gd name="connsiteY5" fmla="*/ 6858000 h 6858000"/>
              <a:gd name="connsiteX6" fmla="*/ 0 w 4948887"/>
              <a:gd name="connsiteY6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4948887" h="6858000">
                <a:moveTo>
                  <a:pt x="0" y="0"/>
                </a:moveTo>
                <a:lnTo>
                  <a:pt x="4099967" y="0"/>
                </a:lnTo>
                <a:lnTo>
                  <a:pt x="4168864" y="123368"/>
                </a:lnTo>
                <a:cubicBezTo>
                  <a:pt x="4658769" y="1045156"/>
                  <a:pt x="4948887" y="2189404"/>
                  <a:pt x="4948887" y="3429000"/>
                </a:cubicBezTo>
                <a:cubicBezTo>
                  <a:pt x="4948887" y="4668597"/>
                  <a:pt x="4658769" y="5812845"/>
                  <a:pt x="4168864" y="6734633"/>
                </a:cubicBezTo>
                <a:lnTo>
                  <a:pt x="4099967" y="6858000"/>
                </a:lnTo>
                <a:lnTo>
                  <a:pt x="0" y="6858000"/>
                </a:lnTo>
                <a:close/>
              </a:path>
            </a:pathLst>
          </a:custGeom>
          <a:ln w="9525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5A1AB0A3-A820-F2A8-6023-CDB9DAAF12B5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477981" y="1122363"/>
            <a:ext cx="4023360" cy="3204134"/>
          </a:xfrm>
        </p:spPr>
        <p:txBody>
          <a:bodyPr anchor="b">
            <a:normAutofit/>
          </a:bodyPr>
          <a:lstStyle/>
          <a:p>
            <a:r>
              <a:rPr lang="en-GB" sz="3000" b="0" dirty="0"/>
              <a:t>How does peer </a:t>
            </a:r>
            <a:r>
              <a:rPr lang="en-GB" sz="3000" dirty="0"/>
              <a:t>bullying</a:t>
            </a:r>
            <a:r>
              <a:rPr lang="en-GB" sz="3000" b="0" dirty="0"/>
              <a:t> affect the </a:t>
            </a:r>
            <a:r>
              <a:rPr lang="en-GB" sz="3000" dirty="0"/>
              <a:t>mental health </a:t>
            </a:r>
            <a:r>
              <a:rPr lang="en-GB" sz="3000" b="0" dirty="0"/>
              <a:t>and the general well-being of </a:t>
            </a:r>
            <a:r>
              <a:rPr lang="en-GB" sz="3000" dirty="0"/>
              <a:t>autistic</a:t>
            </a:r>
            <a:r>
              <a:rPr lang="en-GB" sz="3000" b="0" dirty="0"/>
              <a:t> children aged 5-18 years old. 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263A4F8A-A540-1D17-01A1-05723272EFD4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477981" y="4872922"/>
            <a:ext cx="3933306" cy="1208141"/>
          </a:xfrm>
        </p:spPr>
        <p:txBody>
          <a:bodyPr>
            <a:normAutofit fontScale="62500" lnSpcReduction="20000"/>
          </a:bodyPr>
          <a:lstStyle/>
          <a:p>
            <a:r>
              <a:rPr lang="en-GB" sz="2000" b="1" dirty="0"/>
              <a:t>LITERATURE REVIEW </a:t>
            </a:r>
          </a:p>
          <a:p>
            <a:r>
              <a:rPr lang="en-GB" sz="2000" b="1" dirty="0"/>
              <a:t>Student Name: </a:t>
            </a:r>
            <a:r>
              <a:rPr lang="en-GB" sz="2000" dirty="0" err="1"/>
              <a:t>Shkurte</a:t>
            </a:r>
            <a:r>
              <a:rPr lang="en-GB" sz="2000" dirty="0"/>
              <a:t> Koka </a:t>
            </a:r>
            <a:endParaRPr lang="en-GB" sz="2000" b="1" dirty="0"/>
          </a:p>
          <a:p>
            <a:r>
              <a:rPr lang="en-GB" sz="2000" b="1" dirty="0"/>
              <a:t>Student Number</a:t>
            </a:r>
            <a:r>
              <a:rPr lang="en-GB" sz="2000" dirty="0"/>
              <a:t>: 2105498</a:t>
            </a:r>
          </a:p>
          <a:p>
            <a:r>
              <a:rPr lang="en-GB" sz="2000" b="1" dirty="0"/>
              <a:t>Module Code</a:t>
            </a:r>
            <a:r>
              <a:rPr lang="en-GB" sz="2000" dirty="0"/>
              <a:t>: BMHP5005 </a:t>
            </a:r>
          </a:p>
        </p:txBody>
      </p:sp>
      <p:sp>
        <p:nvSpPr>
          <p:cNvPr id="26" name="Rectangle 25">
            <a:extLst>
              <a:ext uri="{FF2B5EF4-FFF2-40B4-BE49-F238E27FC236}">
                <a16:creationId xmlns:a16="http://schemas.microsoft.com/office/drawing/2014/main" id="{AF2F604E-43BE-4DC3-B983-E071523364F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759921" y="346791"/>
            <a:ext cx="146304" cy="70408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8" name="Rectangle 27">
            <a:extLst>
              <a:ext uri="{FF2B5EF4-FFF2-40B4-BE49-F238E27FC236}">
                <a16:creationId xmlns:a16="http://schemas.microsoft.com/office/drawing/2014/main" id="{08C9B587-E65E-4B52-B37C-ABEBB6E8792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81029" y="4546920"/>
            <a:ext cx="4023360" cy="18288"/>
          </a:xfrm>
          <a:prstGeom prst="rect">
            <a:avLst/>
          </a:prstGeom>
          <a:solidFill>
            <a:schemeClr val="tx2">
              <a:lumMod val="25000"/>
              <a:lumOff val="75000"/>
            </a:schemeClr>
          </a:solidFill>
          <a:ln w="3175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567895016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E777E57D-6A88-4B5B-A068-2BA7FF4E8CC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E7DBA505-8394-6B2C-0B31-1008F56A8D7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41248" y="503132"/>
            <a:ext cx="10509504" cy="1974892"/>
          </a:xfrm>
        </p:spPr>
        <p:txBody>
          <a:bodyPr anchor="b">
            <a:normAutofit/>
          </a:bodyPr>
          <a:lstStyle/>
          <a:p>
            <a:r>
              <a:rPr lang="en-GB" sz="5400"/>
              <a:t> The aim of literature review </a:t>
            </a:r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F7117410-A2A4-4085-9ADC-46744551DBD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42772" y="0"/>
            <a:ext cx="10506456" cy="191386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99F74EB5-E547-4FB4-95F5-BCC788F3C4A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41248" y="2894076"/>
            <a:ext cx="10506456" cy="18288"/>
          </a:xfrm>
          <a:prstGeom prst="rect">
            <a:avLst/>
          </a:prstGeom>
          <a:solidFill>
            <a:schemeClr val="tx2">
              <a:lumMod val="25000"/>
              <a:lumOff val="75000"/>
            </a:schemeClr>
          </a:solidFill>
          <a:ln w="3175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CA77F0F-AD86-9F55-EA14-371EEA4155A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41248" y="3328416"/>
            <a:ext cx="10509504" cy="2715768"/>
          </a:xfrm>
        </p:spPr>
        <p:txBody>
          <a:bodyPr>
            <a:normAutofit/>
          </a:bodyPr>
          <a:lstStyle/>
          <a:p>
            <a:r>
              <a:rPr lang="en-GB" sz="2000"/>
              <a:t>To provide a clarification on the link between the effects of bullying on children with Autistic Spectrum Disorder’s mental health, stress levels and general wellbeing. </a:t>
            </a:r>
          </a:p>
          <a:p>
            <a:endParaRPr lang="en-GB" sz="2000"/>
          </a:p>
        </p:txBody>
      </p:sp>
    </p:spTree>
    <p:extLst>
      <p:ext uri="{BB962C8B-B14F-4D97-AF65-F5344CB8AC3E}">
        <p14:creationId xmlns:p14="http://schemas.microsoft.com/office/powerpoint/2010/main" val="2021331102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5" name="Rectangle 8">
            <a:extLst>
              <a:ext uri="{FF2B5EF4-FFF2-40B4-BE49-F238E27FC236}">
                <a16:creationId xmlns:a16="http://schemas.microsoft.com/office/drawing/2014/main" id="{53B021B3-DE93-4AB7-8A18-CF5F1CED88B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7227555E-73B0-E6FC-599B-EF250339A65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41248" y="256032"/>
            <a:ext cx="10506456" cy="1014984"/>
          </a:xfrm>
        </p:spPr>
        <p:txBody>
          <a:bodyPr anchor="b">
            <a:normAutofit/>
          </a:bodyPr>
          <a:lstStyle/>
          <a:p>
            <a:r>
              <a:rPr lang="en-GB" dirty="0"/>
              <a:t>Background Information</a:t>
            </a:r>
          </a:p>
        </p:txBody>
      </p:sp>
      <p:sp>
        <p:nvSpPr>
          <p:cNvPr id="16" name="Rectangle 10">
            <a:extLst>
              <a:ext uri="{FF2B5EF4-FFF2-40B4-BE49-F238E27FC236}">
                <a16:creationId xmlns:a16="http://schemas.microsoft.com/office/drawing/2014/main" id="{52D502E5-F6B4-4D58-B4AE-FC466FF15EE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65953" y="1634502"/>
            <a:ext cx="10451592" cy="9144"/>
          </a:xfrm>
          <a:prstGeom prst="rect">
            <a:avLst/>
          </a:prstGeom>
          <a:solidFill>
            <a:schemeClr val="tx1">
              <a:lumMod val="65000"/>
              <a:lumOff val="35000"/>
              <a:alpha val="30000"/>
            </a:schemeClr>
          </a:solidFill>
          <a:ln w="9525">
            <a:solidFill>
              <a:schemeClr val="tx1">
                <a:lumMod val="65000"/>
                <a:lumOff val="35000"/>
                <a:alpha val="3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17" name="Rectangle 12">
            <a:extLst>
              <a:ext uri="{FF2B5EF4-FFF2-40B4-BE49-F238E27FC236}">
                <a16:creationId xmlns:a16="http://schemas.microsoft.com/office/drawing/2014/main" id="{9DECDBF4-02B6-4BB4-B65B-B8107AD6A9E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V="1">
            <a:off x="841248" y="1538176"/>
            <a:ext cx="1873457" cy="109814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graphicFrame>
        <p:nvGraphicFramePr>
          <p:cNvPr id="18" name="Content Placeholder 2">
            <a:extLst>
              <a:ext uri="{FF2B5EF4-FFF2-40B4-BE49-F238E27FC236}">
                <a16:creationId xmlns:a16="http://schemas.microsoft.com/office/drawing/2014/main" id="{30BB2A46-1E3A-CF9E-547A-C2D7D8EF5F74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474393956"/>
              </p:ext>
            </p:extLst>
          </p:nvPr>
        </p:nvGraphicFramePr>
        <p:xfrm>
          <a:off x="838200" y="1926266"/>
          <a:ext cx="10515600" cy="435752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385247133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53B021B3-DE93-4AB7-8A18-CF5F1CED88B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EB51231C-FAFA-FE17-210F-7D4B78DB9DA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41248" y="256032"/>
            <a:ext cx="10506456" cy="1014984"/>
          </a:xfrm>
        </p:spPr>
        <p:txBody>
          <a:bodyPr anchor="b">
            <a:normAutofit/>
          </a:bodyPr>
          <a:lstStyle/>
          <a:p>
            <a:r>
              <a:rPr lang="en-GB" dirty="0"/>
              <a:t>Prevalence </a:t>
            </a:r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52D502E5-F6B4-4D58-B4AE-FC466FF15EE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65953" y="1634502"/>
            <a:ext cx="10451592" cy="9144"/>
          </a:xfrm>
          <a:prstGeom prst="rect">
            <a:avLst/>
          </a:prstGeom>
          <a:solidFill>
            <a:schemeClr val="tx1">
              <a:lumMod val="65000"/>
              <a:lumOff val="35000"/>
              <a:alpha val="30000"/>
            </a:schemeClr>
          </a:solidFill>
          <a:ln w="9525">
            <a:solidFill>
              <a:schemeClr val="tx1">
                <a:lumMod val="65000"/>
                <a:lumOff val="35000"/>
                <a:alpha val="3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9DECDBF4-02B6-4BB4-B65B-B8107AD6A9E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V="1">
            <a:off x="841248" y="1538176"/>
            <a:ext cx="1873457" cy="109814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F8581F16-7936-72C7-3203-C98FE0B9D69B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188376525"/>
              </p:ext>
            </p:extLst>
          </p:nvPr>
        </p:nvGraphicFramePr>
        <p:xfrm>
          <a:off x="838200" y="1926266"/>
          <a:ext cx="10515600" cy="435752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4121400602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3" name="Rectangle 22">
            <a:extLst>
              <a:ext uri="{FF2B5EF4-FFF2-40B4-BE49-F238E27FC236}">
                <a16:creationId xmlns:a16="http://schemas.microsoft.com/office/drawing/2014/main" id="{92468898-5A6E-4D55-85EC-308E785EE06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137B4F0E-3C40-0A20-D2F7-12BED61BDBF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29768" y="411480"/>
            <a:ext cx="11201400" cy="1106424"/>
          </a:xfrm>
        </p:spPr>
        <p:txBody>
          <a:bodyPr>
            <a:normAutofit/>
          </a:bodyPr>
          <a:lstStyle/>
          <a:p>
            <a:r>
              <a:rPr lang="en-GB" sz="3600" dirty="0"/>
              <a:t>Findings </a:t>
            </a:r>
          </a:p>
        </p:txBody>
      </p:sp>
      <p:sp>
        <p:nvSpPr>
          <p:cNvPr id="25" name="Rectangle 24">
            <a:extLst>
              <a:ext uri="{FF2B5EF4-FFF2-40B4-BE49-F238E27FC236}">
                <a16:creationId xmlns:a16="http://schemas.microsoft.com/office/drawing/2014/main" id="{3E23A947-2D45-4208-AE2B-64948C87A3E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598458"/>
            <a:ext cx="128016" cy="70408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DC4B303A-AB62-8DF2-7745-CB5524BC7688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50000" t="26944" r="9151" b="28889"/>
          <a:stretch/>
        </p:blipFill>
        <p:spPr>
          <a:xfrm>
            <a:off x="429768" y="1939429"/>
            <a:ext cx="6702552" cy="4076422"/>
          </a:xfrm>
          <a:prstGeom prst="rect">
            <a:avLst/>
          </a:prstGeom>
        </p:spPr>
      </p:pic>
      <p:sp useBgFill="1">
        <p:nvSpPr>
          <p:cNvPr id="27" name="Rectangle 26">
            <a:extLst>
              <a:ext uri="{FF2B5EF4-FFF2-40B4-BE49-F238E27FC236}">
                <a16:creationId xmlns:a16="http://schemas.microsoft.com/office/drawing/2014/main" id="{E5BBB0F9-6A59-4D02-A9C7-A2D6516684C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7543801" y="1721922"/>
            <a:ext cx="4218432" cy="4520560"/>
          </a:xfrm>
          <a:prstGeom prst="rect">
            <a:avLst/>
          </a:prstGeom>
          <a:ln w="9525">
            <a:solidFill>
              <a:schemeClr val="tx2">
                <a:lumMod val="10000"/>
                <a:lumOff val="90000"/>
              </a:schemeClr>
            </a:solidFill>
          </a:ln>
          <a:effectLst>
            <a:outerShdw blurRad="50800" dist="38100" dir="2700000" algn="tl" rotWithShape="0">
              <a:schemeClr val="bg1">
                <a:lumMod val="85000"/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83815F7-9332-7AB6-3697-EC6DB68F323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938752" y="2020824"/>
            <a:ext cx="3455097" cy="3959352"/>
          </a:xfrm>
        </p:spPr>
        <p:txBody>
          <a:bodyPr anchor="ctr">
            <a:normAutofit/>
          </a:bodyPr>
          <a:lstStyle/>
          <a:p>
            <a:r>
              <a:rPr lang="en-GB" sz="1700" b="1" dirty="0"/>
              <a:t>Bullying causes short and long term mental and physical health consequences. </a:t>
            </a:r>
          </a:p>
          <a:p>
            <a:endParaRPr lang="en-GB" sz="1700" b="1" dirty="0"/>
          </a:p>
          <a:p>
            <a:endParaRPr lang="en-GB" sz="1700" dirty="0"/>
          </a:p>
        </p:txBody>
      </p:sp>
      <p:graphicFrame>
        <p:nvGraphicFramePr>
          <p:cNvPr id="6" name="Table 6">
            <a:extLst>
              <a:ext uri="{FF2B5EF4-FFF2-40B4-BE49-F238E27FC236}">
                <a16:creationId xmlns:a16="http://schemas.microsoft.com/office/drawing/2014/main" id="{4D55C959-8F9A-9A3B-17A1-8156A5CA3E1E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194902249"/>
              </p:ext>
            </p:extLst>
          </p:nvPr>
        </p:nvGraphicFramePr>
        <p:xfrm>
          <a:off x="429767" y="6015851"/>
          <a:ext cx="6684267" cy="37084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6684267">
                  <a:extLst>
                    <a:ext uri="{9D8B030D-6E8A-4147-A177-3AD203B41FA5}">
                      <a16:colId xmlns:a16="http://schemas.microsoft.com/office/drawing/2014/main" val="3902318057"/>
                    </a:ext>
                  </a:extLst>
                </a:gridCol>
              </a:tblGrid>
              <a:tr h="370840">
                <a:tc>
                  <a:txBody>
                    <a:bodyPr/>
                    <a:lstStyle/>
                    <a:p>
                      <a:r>
                        <a:rPr lang="en-GB" sz="1200" dirty="0"/>
                        <a:t>(The Times, 2020)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815913691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10058786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92468898-5A6E-4D55-85EC-308E785EE06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9CAF4DFB-46F9-8966-F238-4C1B8E379CC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29768" y="411480"/>
            <a:ext cx="11201400" cy="1106424"/>
          </a:xfrm>
        </p:spPr>
        <p:txBody>
          <a:bodyPr>
            <a:normAutofit/>
          </a:bodyPr>
          <a:lstStyle/>
          <a:p>
            <a:r>
              <a:rPr lang="en-GB" sz="3600"/>
              <a:t>Findings </a:t>
            </a:r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3E23A947-2D45-4208-AE2B-64948C87A3E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598458"/>
            <a:ext cx="128016" cy="70408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pic>
        <p:nvPicPr>
          <p:cNvPr id="5" name="Picture 4" descr="Graphical user interface, website&#10;&#10;Description automatically generated">
            <a:extLst>
              <a:ext uri="{FF2B5EF4-FFF2-40B4-BE49-F238E27FC236}">
                <a16:creationId xmlns:a16="http://schemas.microsoft.com/office/drawing/2014/main" id="{7807A400-9680-A980-6C0D-0804338A703C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15703" t="23611" r="52422" b="38473"/>
          <a:stretch/>
        </p:blipFill>
        <p:spPr>
          <a:xfrm>
            <a:off x="429768" y="1735281"/>
            <a:ext cx="6702552" cy="4484718"/>
          </a:xfrm>
          <a:prstGeom prst="rect">
            <a:avLst/>
          </a:prstGeom>
        </p:spPr>
      </p:pic>
      <p:sp useBgFill="1">
        <p:nvSpPr>
          <p:cNvPr id="14" name="Rectangle 13">
            <a:extLst>
              <a:ext uri="{FF2B5EF4-FFF2-40B4-BE49-F238E27FC236}">
                <a16:creationId xmlns:a16="http://schemas.microsoft.com/office/drawing/2014/main" id="{E5BBB0F9-6A59-4D02-A9C7-A2D6516684C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7543801" y="1721922"/>
            <a:ext cx="4218432" cy="4520560"/>
          </a:xfrm>
          <a:prstGeom prst="rect">
            <a:avLst/>
          </a:prstGeom>
          <a:ln w="9525">
            <a:solidFill>
              <a:schemeClr val="tx2">
                <a:lumMod val="10000"/>
                <a:lumOff val="90000"/>
              </a:schemeClr>
            </a:solidFill>
          </a:ln>
          <a:effectLst>
            <a:outerShdw blurRad="50800" dist="38100" dir="2700000" algn="tl" rotWithShape="0">
              <a:schemeClr val="bg1">
                <a:lumMod val="85000"/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C397616-9577-40DD-CBF6-A3CBB352F19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938752" y="2020824"/>
            <a:ext cx="3455097" cy="3959352"/>
          </a:xfrm>
        </p:spPr>
        <p:txBody>
          <a:bodyPr anchor="ctr">
            <a:normAutofit/>
          </a:bodyPr>
          <a:lstStyle/>
          <a:p>
            <a:r>
              <a:rPr lang="en-GB" sz="1700" b="1" dirty="0"/>
              <a:t>Bullying can impact their academic achievements, leading to poorer progress at school, as well as increasing ‘school refusal’ rates</a:t>
            </a:r>
            <a:r>
              <a:rPr lang="en-GB" sz="1700" dirty="0"/>
              <a:t>. </a:t>
            </a:r>
          </a:p>
          <a:p>
            <a:endParaRPr lang="en-GB" sz="1700" dirty="0"/>
          </a:p>
        </p:txBody>
      </p:sp>
      <p:graphicFrame>
        <p:nvGraphicFramePr>
          <p:cNvPr id="6" name="Table 6">
            <a:extLst>
              <a:ext uri="{FF2B5EF4-FFF2-40B4-BE49-F238E27FC236}">
                <a16:creationId xmlns:a16="http://schemas.microsoft.com/office/drawing/2014/main" id="{2D003716-FB88-F5DD-2CD9-458A3020B662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863805307"/>
              </p:ext>
            </p:extLst>
          </p:nvPr>
        </p:nvGraphicFramePr>
        <p:xfrm>
          <a:off x="429767" y="5993981"/>
          <a:ext cx="6702552" cy="37084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6702552">
                  <a:extLst>
                    <a:ext uri="{9D8B030D-6E8A-4147-A177-3AD203B41FA5}">
                      <a16:colId xmlns:a16="http://schemas.microsoft.com/office/drawing/2014/main" val="674140574"/>
                    </a:ext>
                  </a:extLst>
                </a:gridCol>
              </a:tblGrid>
              <a:tr h="370840">
                <a:tc>
                  <a:txBody>
                    <a:bodyPr/>
                    <a:lstStyle/>
                    <a:p>
                      <a:r>
                        <a:rPr lang="en-GB" sz="1200" dirty="0"/>
                        <a:t>(Alejandra, 2019)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4201000737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2672407375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92468898-5A6E-4D55-85EC-308E785EE06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7D4B2BDF-B0F9-8202-0021-D4A6E2C2A92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29768" y="411480"/>
            <a:ext cx="11201400" cy="1106424"/>
          </a:xfrm>
        </p:spPr>
        <p:txBody>
          <a:bodyPr>
            <a:normAutofit/>
          </a:bodyPr>
          <a:lstStyle/>
          <a:p>
            <a:r>
              <a:rPr lang="en-GB" sz="3600"/>
              <a:t>Findings </a:t>
            </a:r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3E23A947-2D45-4208-AE2B-64948C87A3E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598458"/>
            <a:ext cx="128016" cy="70408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758EDE0A-A4A3-3F61-49CF-53573F47A98B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13125" t="20416" r="50000" b="36111"/>
          <a:stretch/>
        </p:blipFill>
        <p:spPr>
          <a:xfrm>
            <a:off x="429768" y="1755250"/>
            <a:ext cx="6702552" cy="4444780"/>
          </a:xfrm>
          <a:prstGeom prst="rect">
            <a:avLst/>
          </a:prstGeom>
        </p:spPr>
      </p:pic>
      <p:sp useBgFill="1">
        <p:nvSpPr>
          <p:cNvPr id="14" name="Rectangle 13">
            <a:extLst>
              <a:ext uri="{FF2B5EF4-FFF2-40B4-BE49-F238E27FC236}">
                <a16:creationId xmlns:a16="http://schemas.microsoft.com/office/drawing/2014/main" id="{E5BBB0F9-6A59-4D02-A9C7-A2D6516684C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7543801" y="1721922"/>
            <a:ext cx="4218432" cy="4520560"/>
          </a:xfrm>
          <a:prstGeom prst="rect">
            <a:avLst/>
          </a:prstGeom>
          <a:ln w="9525">
            <a:solidFill>
              <a:schemeClr val="tx2">
                <a:lumMod val="10000"/>
                <a:lumOff val="90000"/>
              </a:schemeClr>
            </a:solidFill>
          </a:ln>
          <a:effectLst>
            <a:outerShdw blurRad="50800" dist="38100" dir="2700000" algn="tl" rotWithShape="0">
              <a:schemeClr val="bg1">
                <a:lumMod val="85000"/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92DE22E-79D1-E3AA-DD7E-0CEA6752FDB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938752" y="2020824"/>
            <a:ext cx="3455097" cy="3959352"/>
          </a:xfrm>
        </p:spPr>
        <p:txBody>
          <a:bodyPr anchor="ctr">
            <a:normAutofit/>
          </a:bodyPr>
          <a:lstStyle/>
          <a:p>
            <a:r>
              <a:rPr lang="en-GB" sz="1700" b="1" dirty="0"/>
              <a:t>Bullying can cause children/young people with Autistic Spectrum Disorder to become aggressive toward other peers. </a:t>
            </a:r>
          </a:p>
          <a:p>
            <a:endParaRPr lang="en-GB" sz="1700" dirty="0"/>
          </a:p>
        </p:txBody>
      </p:sp>
      <p:graphicFrame>
        <p:nvGraphicFramePr>
          <p:cNvPr id="6" name="Table 6">
            <a:extLst>
              <a:ext uri="{FF2B5EF4-FFF2-40B4-BE49-F238E27FC236}">
                <a16:creationId xmlns:a16="http://schemas.microsoft.com/office/drawing/2014/main" id="{705E6D6F-8D9B-9437-86B7-EDDAE0838EC0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699464417"/>
              </p:ext>
            </p:extLst>
          </p:nvPr>
        </p:nvGraphicFramePr>
        <p:xfrm>
          <a:off x="429767" y="6014610"/>
          <a:ext cx="6702552" cy="37084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6702552">
                  <a:extLst>
                    <a:ext uri="{9D8B030D-6E8A-4147-A177-3AD203B41FA5}">
                      <a16:colId xmlns:a16="http://schemas.microsoft.com/office/drawing/2014/main" val="3960893036"/>
                    </a:ext>
                  </a:extLst>
                </a:gridCol>
              </a:tblGrid>
              <a:tr h="370840">
                <a:tc>
                  <a:txBody>
                    <a:bodyPr/>
                    <a:lstStyle/>
                    <a:p>
                      <a:r>
                        <a:rPr lang="en-GB" sz="1200" dirty="0"/>
                        <a:t>(</a:t>
                      </a:r>
                      <a:r>
                        <a:rPr lang="en-GB" sz="1200" dirty="0" err="1"/>
                        <a:t>Buttaccio</a:t>
                      </a:r>
                      <a:r>
                        <a:rPr lang="en-GB" sz="1200" dirty="0"/>
                        <a:t>, 2022). 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051692594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211953235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9" name="Rectangle 27">
            <a:extLst>
              <a:ext uri="{FF2B5EF4-FFF2-40B4-BE49-F238E27FC236}">
                <a16:creationId xmlns:a16="http://schemas.microsoft.com/office/drawing/2014/main" id="{8D06CE56-3881-4ADA-8CEF-D18B02C242A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857544" y="346791"/>
            <a:ext cx="146304" cy="70408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41" name="Rectangle 29">
            <a:extLst>
              <a:ext uri="{FF2B5EF4-FFF2-40B4-BE49-F238E27FC236}">
                <a16:creationId xmlns:a16="http://schemas.microsoft.com/office/drawing/2014/main" id="{79F3C543-62EC-4433-9C93-A2CD8764E9B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V="1">
            <a:off x="578652" y="4501201"/>
            <a:ext cx="11034696" cy="18288"/>
          </a:xfrm>
          <a:prstGeom prst="rect">
            <a:avLst/>
          </a:prstGeom>
          <a:solidFill>
            <a:schemeClr val="tx2">
              <a:lumMod val="25000"/>
              <a:lumOff val="75000"/>
            </a:schemeClr>
          </a:solidFill>
          <a:ln w="3175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 useBgFill="1">
        <p:nvSpPr>
          <p:cNvPr id="42" name="Rectangle 31">
            <a:extLst>
              <a:ext uri="{FF2B5EF4-FFF2-40B4-BE49-F238E27FC236}">
                <a16:creationId xmlns:a16="http://schemas.microsoft.com/office/drawing/2014/main" id="{5DCB5928-DC7D-4612-9922-441966E1562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43" name="Freeform: Shape 33">
            <a:extLst>
              <a:ext uri="{FF2B5EF4-FFF2-40B4-BE49-F238E27FC236}">
                <a16:creationId xmlns:a16="http://schemas.microsoft.com/office/drawing/2014/main" id="{682C1161-1736-45EC-99B7-33F3CAE9D51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4959047" cy="6858000"/>
          </a:xfrm>
          <a:custGeom>
            <a:avLst/>
            <a:gdLst>
              <a:gd name="connsiteX0" fmla="*/ 0 w 4959047"/>
              <a:gd name="connsiteY0" fmla="*/ 0 h 6858000"/>
              <a:gd name="connsiteX1" fmla="*/ 4110127 w 4959047"/>
              <a:gd name="connsiteY1" fmla="*/ 0 h 6858000"/>
              <a:gd name="connsiteX2" fmla="*/ 4179024 w 4959047"/>
              <a:gd name="connsiteY2" fmla="*/ 123368 h 6858000"/>
              <a:gd name="connsiteX3" fmla="*/ 4959047 w 4959047"/>
              <a:gd name="connsiteY3" fmla="*/ 3429000 h 6858000"/>
              <a:gd name="connsiteX4" fmla="*/ 4179024 w 4959047"/>
              <a:gd name="connsiteY4" fmla="*/ 6734633 h 6858000"/>
              <a:gd name="connsiteX5" fmla="*/ 4110127 w 4959047"/>
              <a:gd name="connsiteY5" fmla="*/ 6858000 h 6858000"/>
              <a:gd name="connsiteX6" fmla="*/ 0 w 4959047"/>
              <a:gd name="connsiteY6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4959047" h="6858000">
                <a:moveTo>
                  <a:pt x="0" y="0"/>
                </a:moveTo>
                <a:lnTo>
                  <a:pt x="4110127" y="0"/>
                </a:lnTo>
                <a:lnTo>
                  <a:pt x="4179024" y="123368"/>
                </a:lnTo>
                <a:cubicBezTo>
                  <a:pt x="4668929" y="1045156"/>
                  <a:pt x="4959047" y="2189404"/>
                  <a:pt x="4959047" y="3429000"/>
                </a:cubicBezTo>
                <a:cubicBezTo>
                  <a:pt x="4959047" y="4668597"/>
                  <a:pt x="4668929" y="5812845"/>
                  <a:pt x="4179024" y="6734633"/>
                </a:cubicBezTo>
                <a:lnTo>
                  <a:pt x="4110127" y="6858000"/>
                </a:lnTo>
                <a:lnTo>
                  <a:pt x="0" y="6858000"/>
                </a:lnTo>
                <a:close/>
              </a:path>
            </a:pathLst>
          </a:custGeom>
          <a:ln w="9525">
            <a:solidFill>
              <a:schemeClr val="tx2">
                <a:lumMod val="10000"/>
                <a:lumOff val="90000"/>
              </a:schemeClr>
            </a:solidFill>
          </a:ln>
          <a:effectLst>
            <a:outerShdw blurRad="50800" dist="38100" algn="l" rotWithShape="0">
              <a:schemeClr val="bg1">
                <a:lumMod val="85000"/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 useBgFill="1">
        <p:nvSpPr>
          <p:cNvPr id="44" name="Freeform: Shape 35">
            <a:extLst>
              <a:ext uri="{FF2B5EF4-FFF2-40B4-BE49-F238E27FC236}">
                <a16:creationId xmlns:a16="http://schemas.microsoft.com/office/drawing/2014/main" id="{84D4DDB8-B68F-45B0-9F62-C4279996F67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4948887" cy="6858000"/>
          </a:xfrm>
          <a:custGeom>
            <a:avLst/>
            <a:gdLst>
              <a:gd name="connsiteX0" fmla="*/ 0 w 4948887"/>
              <a:gd name="connsiteY0" fmla="*/ 0 h 6858000"/>
              <a:gd name="connsiteX1" fmla="*/ 4099967 w 4948887"/>
              <a:gd name="connsiteY1" fmla="*/ 0 h 6858000"/>
              <a:gd name="connsiteX2" fmla="*/ 4168864 w 4948887"/>
              <a:gd name="connsiteY2" fmla="*/ 123368 h 6858000"/>
              <a:gd name="connsiteX3" fmla="*/ 4948887 w 4948887"/>
              <a:gd name="connsiteY3" fmla="*/ 3429000 h 6858000"/>
              <a:gd name="connsiteX4" fmla="*/ 4168864 w 4948887"/>
              <a:gd name="connsiteY4" fmla="*/ 6734633 h 6858000"/>
              <a:gd name="connsiteX5" fmla="*/ 4099967 w 4948887"/>
              <a:gd name="connsiteY5" fmla="*/ 6858000 h 6858000"/>
              <a:gd name="connsiteX6" fmla="*/ 0 w 4948887"/>
              <a:gd name="connsiteY6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4948887" h="6858000">
                <a:moveTo>
                  <a:pt x="0" y="0"/>
                </a:moveTo>
                <a:lnTo>
                  <a:pt x="4099967" y="0"/>
                </a:lnTo>
                <a:lnTo>
                  <a:pt x="4168864" y="123368"/>
                </a:lnTo>
                <a:cubicBezTo>
                  <a:pt x="4658769" y="1045156"/>
                  <a:pt x="4948887" y="2189404"/>
                  <a:pt x="4948887" y="3429000"/>
                </a:cubicBezTo>
                <a:cubicBezTo>
                  <a:pt x="4948887" y="4668597"/>
                  <a:pt x="4658769" y="5812845"/>
                  <a:pt x="4168864" y="6734633"/>
                </a:cubicBezTo>
                <a:lnTo>
                  <a:pt x="4099967" y="6858000"/>
                </a:lnTo>
                <a:lnTo>
                  <a:pt x="0" y="6858000"/>
                </a:lnTo>
                <a:close/>
              </a:path>
            </a:pathLst>
          </a:custGeom>
          <a:ln w="9525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F04CD2ED-1FD7-A7A7-DE39-371158B40E2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77981" y="1122363"/>
            <a:ext cx="4023360" cy="3204134"/>
          </a:xfr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 sz="3000"/>
              <a:t>Recommendations </a:t>
            </a:r>
          </a:p>
        </p:txBody>
      </p:sp>
      <p:sp>
        <p:nvSpPr>
          <p:cNvPr id="38" name="Rectangle 37">
            <a:extLst>
              <a:ext uri="{FF2B5EF4-FFF2-40B4-BE49-F238E27FC236}">
                <a16:creationId xmlns:a16="http://schemas.microsoft.com/office/drawing/2014/main" id="{AF2F604E-43BE-4DC3-B983-E071523364F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759921" y="346791"/>
            <a:ext cx="146304" cy="70408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40" name="Rectangle 39">
            <a:extLst>
              <a:ext uri="{FF2B5EF4-FFF2-40B4-BE49-F238E27FC236}">
                <a16:creationId xmlns:a16="http://schemas.microsoft.com/office/drawing/2014/main" id="{08C9B587-E65E-4B52-B37C-ABEBB6E8792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81029" y="4546920"/>
            <a:ext cx="4023360" cy="18288"/>
          </a:xfrm>
          <a:prstGeom prst="rect">
            <a:avLst/>
          </a:prstGeom>
          <a:solidFill>
            <a:schemeClr val="tx2">
              <a:lumMod val="25000"/>
              <a:lumOff val="75000"/>
            </a:schemeClr>
          </a:solidFill>
          <a:ln w="3175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pic>
        <p:nvPicPr>
          <p:cNvPr id="7" name="Graphic 6" descr="Checkmark">
            <a:extLst>
              <a:ext uri="{FF2B5EF4-FFF2-40B4-BE49-F238E27FC236}">
                <a16:creationId xmlns:a16="http://schemas.microsoft.com/office/drawing/2014/main" id="{0A225A94-D61F-762D-F41E-B0CE4C4EBB46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5891084" y="625684"/>
            <a:ext cx="5455380" cy="545538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948278879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3" name="Rectangle 12">
            <a:extLst>
              <a:ext uri="{FF2B5EF4-FFF2-40B4-BE49-F238E27FC236}">
                <a16:creationId xmlns:a16="http://schemas.microsoft.com/office/drawing/2014/main" id="{0550F5B9-399F-4FAD-AE6C-ED65F9A43A7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15" name="Rectangle 14">
            <a:extLst>
              <a:ext uri="{FF2B5EF4-FFF2-40B4-BE49-F238E27FC236}">
                <a16:creationId xmlns:a16="http://schemas.microsoft.com/office/drawing/2014/main" id="{C062E60F-5CD4-4268-8359-8076634680E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54416" y="288350"/>
            <a:ext cx="11167447" cy="2089317"/>
          </a:xfrm>
          <a:prstGeom prst="rect">
            <a:avLst/>
          </a:prstGeom>
          <a:ln w="12700">
            <a:solidFill>
              <a:schemeClr val="tx2">
                <a:lumMod val="10000"/>
                <a:lumOff val="90000"/>
              </a:schemeClr>
            </a:solidFill>
          </a:ln>
          <a:effectLst>
            <a:outerShdw blurRad="50800" dist="38100" dir="2700000" algn="tl" rotWithShape="0">
              <a:schemeClr val="bg2">
                <a:lumMod val="85000"/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3B96E84D-681F-407E-BD88-6095414B2DC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41248" y="510047"/>
            <a:ext cx="3300984" cy="1645920"/>
          </a:xfrm>
        </p:spPr>
        <p:txBody>
          <a:bodyPr>
            <a:normAutofit/>
          </a:bodyPr>
          <a:lstStyle/>
          <a:p>
            <a:r>
              <a:rPr lang="en-GB" sz="2800"/>
              <a:t>Recommendation 1 </a:t>
            </a:r>
          </a:p>
        </p:txBody>
      </p:sp>
      <p:sp>
        <p:nvSpPr>
          <p:cNvPr id="17" name="Rectangle 16">
            <a:extLst>
              <a:ext uri="{FF2B5EF4-FFF2-40B4-BE49-F238E27FC236}">
                <a16:creationId xmlns:a16="http://schemas.microsoft.com/office/drawing/2014/main" id="{BB341EC3-1810-4D33-BA3F-E2D0AA0ECFB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90408" y="980964"/>
            <a:ext cx="128016" cy="70408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19" name="Rectangle 18">
            <a:extLst>
              <a:ext uri="{FF2B5EF4-FFF2-40B4-BE49-F238E27FC236}">
                <a16:creationId xmlns:a16="http://schemas.microsoft.com/office/drawing/2014/main" id="{10127CDE-2B99-47A8-BB3C-7D17519105E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3602736" y="1328435"/>
            <a:ext cx="1463040" cy="9144"/>
          </a:xfrm>
          <a:prstGeom prst="rect">
            <a:avLst/>
          </a:prstGeom>
          <a:solidFill>
            <a:schemeClr val="tx2">
              <a:lumMod val="25000"/>
              <a:lumOff val="75000"/>
            </a:schemeClr>
          </a:solidFill>
          <a:ln w="3175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10" name="Content Placeholder 9">
            <a:extLst>
              <a:ext uri="{FF2B5EF4-FFF2-40B4-BE49-F238E27FC236}">
                <a16:creationId xmlns:a16="http://schemas.microsoft.com/office/drawing/2014/main" id="{23663182-6D08-C0BC-AD44-5137E9DD7A4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581144" y="510047"/>
            <a:ext cx="6858000" cy="1645920"/>
          </a:xfrm>
        </p:spPr>
        <p:txBody>
          <a:bodyPr anchor="ctr">
            <a:normAutofit/>
          </a:bodyPr>
          <a:lstStyle/>
          <a:p>
            <a:r>
              <a:rPr lang="en-US" sz="1800" dirty="0"/>
              <a:t>Emotion Thermometer and Emotional Time-line </a:t>
            </a:r>
          </a:p>
        </p:txBody>
      </p:sp>
      <p:pic>
        <p:nvPicPr>
          <p:cNvPr id="4" name="image1.png">
            <a:extLst>
              <a:ext uri="{FF2B5EF4-FFF2-40B4-BE49-F238E27FC236}">
                <a16:creationId xmlns:a16="http://schemas.microsoft.com/office/drawing/2014/main" id="{7757A355-AB13-C7E6-7D96-FA5018BB6E6E}"/>
              </a:ext>
            </a:extLst>
          </p:cNvPr>
          <p:cNvPicPr>
            <a:picLocks/>
          </p:cNvPicPr>
          <p:nvPr/>
        </p:nvPicPr>
        <p:blipFill>
          <a:blip r:embed="rId2"/>
          <a:stretch>
            <a:fillRect/>
          </a:stretch>
        </p:blipFill>
        <p:spPr>
          <a:xfrm>
            <a:off x="1171781" y="2606462"/>
            <a:ext cx="2356454" cy="3639312"/>
          </a:xfrm>
          <a:prstGeom prst="rect">
            <a:avLst/>
          </a:prstGeom>
        </p:spPr>
      </p:pic>
      <p:pic>
        <p:nvPicPr>
          <p:cNvPr id="5" name="image2.png">
            <a:extLst>
              <a:ext uri="{FF2B5EF4-FFF2-40B4-BE49-F238E27FC236}">
                <a16:creationId xmlns:a16="http://schemas.microsoft.com/office/drawing/2014/main" id="{54690005-6E23-F530-187D-8096ED37C45E}"/>
              </a:ext>
            </a:extLst>
          </p:cNvPr>
          <p:cNvPicPr/>
          <p:nvPr/>
        </p:nvPicPr>
        <p:blipFill>
          <a:blip r:embed="rId3"/>
          <a:stretch>
            <a:fillRect/>
          </a:stretch>
        </p:blipFill>
        <p:spPr>
          <a:xfrm>
            <a:off x="4920654" y="2606462"/>
            <a:ext cx="2438338" cy="3639312"/>
          </a:xfrm>
          <a:prstGeom prst="rect">
            <a:avLst/>
          </a:prstGeom>
        </p:spPr>
      </p:pic>
      <p:pic>
        <p:nvPicPr>
          <p:cNvPr id="6" name="image3.png">
            <a:extLst>
              <a:ext uri="{FF2B5EF4-FFF2-40B4-BE49-F238E27FC236}">
                <a16:creationId xmlns:a16="http://schemas.microsoft.com/office/drawing/2014/main" id="{D57B84A4-ECED-115A-BC07-9FFB619B2C28}"/>
              </a:ext>
            </a:extLst>
          </p:cNvPr>
          <p:cNvPicPr/>
          <p:nvPr/>
        </p:nvPicPr>
        <p:blipFill>
          <a:blip r:embed="rId4"/>
          <a:stretch>
            <a:fillRect/>
          </a:stretch>
        </p:blipFill>
        <p:spPr>
          <a:xfrm>
            <a:off x="8614938" y="2606462"/>
            <a:ext cx="2629402" cy="3639312"/>
          </a:xfrm>
          <a:prstGeom prst="rect">
            <a:avLst/>
          </a:prstGeom>
        </p:spPr>
      </p:pic>
      <p:graphicFrame>
        <p:nvGraphicFramePr>
          <p:cNvPr id="7" name="Table 7">
            <a:extLst>
              <a:ext uri="{FF2B5EF4-FFF2-40B4-BE49-F238E27FC236}">
                <a16:creationId xmlns:a16="http://schemas.microsoft.com/office/drawing/2014/main" id="{8B122B72-0E0E-7358-0A91-8FEF6709DB5C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071887101"/>
              </p:ext>
            </p:extLst>
          </p:nvPr>
        </p:nvGraphicFramePr>
        <p:xfrm>
          <a:off x="8237491" y="6162533"/>
          <a:ext cx="3560932" cy="37084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3560932">
                  <a:extLst>
                    <a:ext uri="{9D8B030D-6E8A-4147-A177-3AD203B41FA5}">
                      <a16:colId xmlns:a16="http://schemas.microsoft.com/office/drawing/2014/main" val="3449298320"/>
                    </a:ext>
                  </a:extLst>
                </a:gridCol>
              </a:tblGrid>
              <a:tr h="370840">
                <a:tc>
                  <a:txBody>
                    <a:bodyPr/>
                    <a:lstStyle/>
                    <a:p>
                      <a:r>
                        <a:rPr lang="en-GB" sz="1200" b="1" kern="1200" dirty="0">
                          <a:solidFill>
                            <a:schemeClr val="lt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(Larson, 2023). </a:t>
                      </a:r>
                      <a:endParaRPr lang="en-GB" sz="1200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417633605"/>
                  </a:ext>
                </a:extLst>
              </a:tr>
            </a:tbl>
          </a:graphicData>
        </a:graphic>
      </p:graphicFrame>
      <p:graphicFrame>
        <p:nvGraphicFramePr>
          <p:cNvPr id="8" name="Table 7">
            <a:extLst>
              <a:ext uri="{FF2B5EF4-FFF2-40B4-BE49-F238E27FC236}">
                <a16:creationId xmlns:a16="http://schemas.microsoft.com/office/drawing/2014/main" id="{27BC6511-8A9A-430A-343A-9F8313393BB2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238879561"/>
              </p:ext>
            </p:extLst>
          </p:nvPr>
        </p:nvGraphicFramePr>
        <p:xfrm>
          <a:off x="4465971" y="6138334"/>
          <a:ext cx="3560932" cy="37084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3560932">
                  <a:extLst>
                    <a:ext uri="{9D8B030D-6E8A-4147-A177-3AD203B41FA5}">
                      <a16:colId xmlns:a16="http://schemas.microsoft.com/office/drawing/2014/main" val="3449298320"/>
                    </a:ext>
                  </a:extLst>
                </a:gridCol>
              </a:tblGrid>
              <a:tr h="370840">
                <a:tc>
                  <a:txBody>
                    <a:bodyPr/>
                    <a:lstStyle/>
                    <a:p>
                      <a:r>
                        <a:rPr lang="en-GB" sz="1200" b="1" kern="1200" dirty="0">
                          <a:solidFill>
                            <a:schemeClr val="lt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(</a:t>
                      </a:r>
                      <a:r>
                        <a:rPr lang="en-GB" sz="1200" b="1" kern="1200" dirty="0" err="1">
                          <a:solidFill>
                            <a:schemeClr val="lt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Rudke</a:t>
                      </a:r>
                      <a:r>
                        <a:rPr lang="en-GB" sz="1200" b="1" kern="1200" dirty="0">
                          <a:solidFill>
                            <a:schemeClr val="lt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, 2022). </a:t>
                      </a:r>
                      <a:endParaRPr lang="en-GB" sz="1200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417633605"/>
                  </a:ext>
                </a:extLst>
              </a:tr>
            </a:tbl>
          </a:graphicData>
        </a:graphic>
      </p:graphicFrame>
      <p:graphicFrame>
        <p:nvGraphicFramePr>
          <p:cNvPr id="9" name="Table 7">
            <a:extLst>
              <a:ext uri="{FF2B5EF4-FFF2-40B4-BE49-F238E27FC236}">
                <a16:creationId xmlns:a16="http://schemas.microsoft.com/office/drawing/2014/main" id="{37744E7A-60A0-069F-657B-4FB24C2559F0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877887911"/>
              </p:ext>
            </p:extLst>
          </p:nvPr>
        </p:nvGraphicFramePr>
        <p:xfrm>
          <a:off x="234045" y="6138334"/>
          <a:ext cx="3560932" cy="37084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3560932">
                  <a:extLst>
                    <a:ext uri="{9D8B030D-6E8A-4147-A177-3AD203B41FA5}">
                      <a16:colId xmlns:a16="http://schemas.microsoft.com/office/drawing/2014/main" val="3449298320"/>
                    </a:ext>
                  </a:extLst>
                </a:gridCol>
              </a:tblGrid>
              <a:tr h="370840">
                <a:tc>
                  <a:txBody>
                    <a:bodyPr/>
                    <a:lstStyle/>
                    <a:p>
                      <a:r>
                        <a:rPr lang="en-GB" sz="1200" b="1" kern="1200" dirty="0">
                          <a:solidFill>
                            <a:schemeClr val="lt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(Parenting ASD Children, 2022)</a:t>
                      </a:r>
                      <a:endParaRPr lang="en-GB" sz="1200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417633605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1647019865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2" name="Rectangle 11">
            <a:extLst>
              <a:ext uri="{FF2B5EF4-FFF2-40B4-BE49-F238E27FC236}">
                <a16:creationId xmlns:a16="http://schemas.microsoft.com/office/drawing/2014/main" id="{2C9A9DA9-7DC8-488B-A882-123947B0F3D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14" name="Rectangle 13">
            <a:extLst>
              <a:ext uri="{FF2B5EF4-FFF2-40B4-BE49-F238E27FC236}">
                <a16:creationId xmlns:a16="http://schemas.microsoft.com/office/drawing/2014/main" id="{57F6BDD4-E066-4008-8011-6CC31AEB455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09575" y="633619"/>
            <a:ext cx="4279383" cy="5495925"/>
          </a:xfrm>
          <a:prstGeom prst="rect">
            <a:avLst/>
          </a:prstGeom>
          <a:ln w="9525">
            <a:solidFill>
              <a:schemeClr val="tx2">
                <a:lumMod val="10000"/>
                <a:lumOff val="90000"/>
              </a:schemeClr>
            </a:solidFill>
          </a:ln>
          <a:effectLst>
            <a:outerShdw blurRad="50800" dist="38100" dir="2700000" algn="tl" rotWithShape="0">
              <a:schemeClr val="bg1">
                <a:lumMod val="85000"/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2197C241-AFCE-B2F9-8F39-D7F372D851B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41247" y="978619"/>
            <a:ext cx="3410712" cy="1106424"/>
          </a:xfrm>
        </p:spPr>
        <p:txBody>
          <a:bodyPr>
            <a:normAutofit/>
          </a:bodyPr>
          <a:lstStyle/>
          <a:p>
            <a:r>
              <a:rPr lang="en-GB" sz="2800"/>
              <a:t>Recommendation 2</a:t>
            </a:r>
          </a:p>
        </p:txBody>
      </p:sp>
      <p:sp>
        <p:nvSpPr>
          <p:cNvPr id="16" name="Rectangle 15">
            <a:extLst>
              <a:ext uri="{FF2B5EF4-FFF2-40B4-BE49-F238E27FC236}">
                <a16:creationId xmlns:a16="http://schemas.microsoft.com/office/drawing/2014/main" id="{2711A8FB-68FC-45FC-B01E-38F809E2D43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45567" y="1171300"/>
            <a:ext cx="128016" cy="70408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18" name="Rectangle 17">
            <a:extLst>
              <a:ext uri="{FF2B5EF4-FFF2-40B4-BE49-F238E27FC236}">
                <a16:creationId xmlns:a16="http://schemas.microsoft.com/office/drawing/2014/main" id="{2A865FE3-5FC9-4049-87CF-30019C46C0F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77459" y="2093976"/>
            <a:ext cx="3328416" cy="9144"/>
          </a:xfrm>
          <a:prstGeom prst="rect">
            <a:avLst/>
          </a:prstGeom>
          <a:solidFill>
            <a:schemeClr val="tx2">
              <a:lumMod val="25000"/>
              <a:lumOff val="75000"/>
            </a:schemeClr>
          </a:solidFill>
          <a:ln w="3175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9" name="Content Placeholder 8">
            <a:extLst>
              <a:ext uri="{FF2B5EF4-FFF2-40B4-BE49-F238E27FC236}">
                <a16:creationId xmlns:a16="http://schemas.microsoft.com/office/drawing/2014/main" id="{2CAD3FC6-2F75-8542-6BF9-D9F27F07515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41248" y="2252870"/>
            <a:ext cx="3412219" cy="3560251"/>
          </a:xfrm>
        </p:spPr>
        <p:txBody>
          <a:bodyPr>
            <a:normAutofit/>
          </a:bodyPr>
          <a:lstStyle/>
          <a:p>
            <a:r>
              <a:rPr lang="en-US" sz="1700" dirty="0"/>
              <a:t>Schools to organize campaigns against bullying at least twice in an academic year. </a:t>
            </a:r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836FAA2A-3190-CB41-4F18-3217595B873A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19375" t="19861" r="55703" b="35022"/>
          <a:stretch/>
        </p:blipFill>
        <p:spPr>
          <a:xfrm>
            <a:off x="6273449" y="904874"/>
            <a:ext cx="4489802" cy="4572001"/>
          </a:xfrm>
          <a:prstGeom prst="rect">
            <a:avLst/>
          </a:prstGeom>
        </p:spPr>
      </p:pic>
      <p:graphicFrame>
        <p:nvGraphicFramePr>
          <p:cNvPr id="11" name="Table 7">
            <a:extLst>
              <a:ext uri="{FF2B5EF4-FFF2-40B4-BE49-F238E27FC236}">
                <a16:creationId xmlns:a16="http://schemas.microsoft.com/office/drawing/2014/main" id="{BB43D07B-D99B-5C17-3A75-0D0F15E9DC41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253292685"/>
              </p:ext>
            </p:extLst>
          </p:nvPr>
        </p:nvGraphicFramePr>
        <p:xfrm>
          <a:off x="6737884" y="5476875"/>
          <a:ext cx="3560932" cy="37084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3560932">
                  <a:extLst>
                    <a:ext uri="{9D8B030D-6E8A-4147-A177-3AD203B41FA5}">
                      <a16:colId xmlns:a16="http://schemas.microsoft.com/office/drawing/2014/main" val="3449298320"/>
                    </a:ext>
                  </a:extLst>
                </a:gridCol>
              </a:tblGrid>
              <a:tr h="370840">
                <a:tc>
                  <a:txBody>
                    <a:bodyPr/>
                    <a:lstStyle/>
                    <a:p>
                      <a:r>
                        <a:rPr lang="en-GB" sz="1200" b="1" kern="1200" dirty="0">
                          <a:solidFill>
                            <a:schemeClr val="lt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(</a:t>
                      </a:r>
                      <a:r>
                        <a:rPr lang="en-GB" sz="1200" b="1" kern="1200" dirty="0" err="1">
                          <a:solidFill>
                            <a:schemeClr val="lt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ClipArtBest</a:t>
                      </a:r>
                      <a:r>
                        <a:rPr lang="en-GB" sz="1200" b="1" kern="1200" dirty="0">
                          <a:solidFill>
                            <a:schemeClr val="lt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, 2022)</a:t>
                      </a:r>
                      <a:endParaRPr lang="en-GB" sz="1200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417633605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1882191511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2" name="Rectangle 11">
            <a:extLst>
              <a:ext uri="{FF2B5EF4-FFF2-40B4-BE49-F238E27FC236}">
                <a16:creationId xmlns:a16="http://schemas.microsoft.com/office/drawing/2014/main" id="{92468898-5A6E-4D55-85EC-308E785EE06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F2152673-E9EB-007A-52AC-A5FC42B7F98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29768" y="411480"/>
            <a:ext cx="11201400" cy="1106424"/>
          </a:xfrm>
        </p:spPr>
        <p:txBody>
          <a:bodyPr>
            <a:normAutofit/>
          </a:bodyPr>
          <a:lstStyle/>
          <a:p>
            <a:r>
              <a:rPr lang="en-GB" sz="3600"/>
              <a:t>Recommendation 3 </a:t>
            </a:r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3E23A947-2D45-4208-AE2B-64948C87A3E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598458"/>
            <a:ext cx="128016" cy="70408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pic>
        <p:nvPicPr>
          <p:cNvPr id="5" name="Content Placeholder 4">
            <a:extLst>
              <a:ext uri="{FF2B5EF4-FFF2-40B4-BE49-F238E27FC236}">
                <a16:creationId xmlns:a16="http://schemas.microsoft.com/office/drawing/2014/main" id="{9CB70F12-07FC-BA54-E4A6-5E61323A0BA9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12157" t="21616" r="48537" b="34551"/>
          <a:stretch/>
        </p:blipFill>
        <p:spPr>
          <a:xfrm>
            <a:off x="429768" y="1875436"/>
            <a:ext cx="6702552" cy="4204408"/>
          </a:xfrm>
          <a:prstGeom prst="rect">
            <a:avLst/>
          </a:prstGeom>
        </p:spPr>
      </p:pic>
      <p:sp useBgFill="1">
        <p:nvSpPr>
          <p:cNvPr id="16" name="Rectangle 15">
            <a:extLst>
              <a:ext uri="{FF2B5EF4-FFF2-40B4-BE49-F238E27FC236}">
                <a16:creationId xmlns:a16="http://schemas.microsoft.com/office/drawing/2014/main" id="{E5BBB0F9-6A59-4D02-A9C7-A2D6516684C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7543801" y="1721922"/>
            <a:ext cx="4218432" cy="4520560"/>
          </a:xfrm>
          <a:prstGeom prst="rect">
            <a:avLst/>
          </a:prstGeom>
          <a:ln w="9525">
            <a:solidFill>
              <a:schemeClr val="tx2">
                <a:lumMod val="10000"/>
                <a:lumOff val="90000"/>
              </a:schemeClr>
            </a:solidFill>
          </a:ln>
          <a:effectLst>
            <a:outerShdw blurRad="50800" dist="38100" dir="2700000" algn="tl" rotWithShape="0">
              <a:schemeClr val="bg1">
                <a:lumMod val="85000"/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9" name="Content Placeholder 8">
            <a:extLst>
              <a:ext uri="{FF2B5EF4-FFF2-40B4-BE49-F238E27FC236}">
                <a16:creationId xmlns:a16="http://schemas.microsoft.com/office/drawing/2014/main" id="{21781115-BB33-0513-8092-45BF7BB15DF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938752" y="2020824"/>
            <a:ext cx="3455097" cy="3959352"/>
          </a:xfrm>
        </p:spPr>
        <p:txBody>
          <a:bodyPr anchor="ctr">
            <a:normAutofit/>
          </a:bodyPr>
          <a:lstStyle/>
          <a:p>
            <a:r>
              <a:rPr lang="en-US" sz="1700" dirty="0"/>
              <a:t>Employ more school counsellors and staff with special needs. </a:t>
            </a:r>
          </a:p>
        </p:txBody>
      </p:sp>
      <p:graphicFrame>
        <p:nvGraphicFramePr>
          <p:cNvPr id="6" name="Table 7">
            <a:extLst>
              <a:ext uri="{FF2B5EF4-FFF2-40B4-BE49-F238E27FC236}">
                <a16:creationId xmlns:a16="http://schemas.microsoft.com/office/drawing/2014/main" id="{7CF1C13B-43C3-D5BD-4279-21F982B2A043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064146500"/>
              </p:ext>
            </p:extLst>
          </p:nvPr>
        </p:nvGraphicFramePr>
        <p:xfrm>
          <a:off x="429767" y="6075680"/>
          <a:ext cx="3560932" cy="37084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3560932">
                  <a:extLst>
                    <a:ext uri="{9D8B030D-6E8A-4147-A177-3AD203B41FA5}">
                      <a16:colId xmlns:a16="http://schemas.microsoft.com/office/drawing/2014/main" val="3449298320"/>
                    </a:ext>
                  </a:extLst>
                </a:gridCol>
              </a:tblGrid>
              <a:tr h="370840">
                <a:tc>
                  <a:txBody>
                    <a:bodyPr/>
                    <a:lstStyle/>
                    <a:p>
                      <a:r>
                        <a:rPr lang="en-GB" sz="1200" b="1" kern="1200" dirty="0">
                          <a:solidFill>
                            <a:schemeClr val="lt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(</a:t>
                      </a:r>
                      <a:r>
                        <a:rPr lang="en-GB" sz="1200" b="1" kern="1200" dirty="0" err="1">
                          <a:solidFill>
                            <a:schemeClr val="lt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ClipArtBest</a:t>
                      </a:r>
                      <a:r>
                        <a:rPr lang="en-GB" sz="1200" b="1" kern="1200" dirty="0">
                          <a:solidFill>
                            <a:schemeClr val="lt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, 2022)</a:t>
                      </a:r>
                      <a:endParaRPr lang="en-GB" sz="1200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417633605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1726373247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2" name="Rectangle 11">
            <a:extLst>
              <a:ext uri="{FF2B5EF4-FFF2-40B4-BE49-F238E27FC236}">
                <a16:creationId xmlns:a16="http://schemas.microsoft.com/office/drawing/2014/main" id="{92468898-5A6E-4D55-85EC-308E785EE06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11270D7C-1B21-55A9-7E02-69D198505D2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29768" y="411480"/>
            <a:ext cx="11201400" cy="1106424"/>
          </a:xfrm>
        </p:spPr>
        <p:txBody>
          <a:bodyPr>
            <a:normAutofit/>
          </a:bodyPr>
          <a:lstStyle/>
          <a:p>
            <a:r>
              <a:rPr lang="en-GB" sz="3600"/>
              <a:t>Recommendation 4 </a:t>
            </a:r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3E23A947-2D45-4208-AE2B-64948C87A3E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598458"/>
            <a:ext cx="128016" cy="70408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pic>
        <p:nvPicPr>
          <p:cNvPr id="5" name="Content Placeholder 4">
            <a:extLst>
              <a:ext uri="{FF2B5EF4-FFF2-40B4-BE49-F238E27FC236}">
                <a16:creationId xmlns:a16="http://schemas.microsoft.com/office/drawing/2014/main" id="{5E106165-A3EE-9714-16E5-E1941CC6B615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17523" t="25741" r="53469" b="42328"/>
          <a:stretch/>
        </p:blipFill>
        <p:spPr>
          <a:xfrm>
            <a:off x="429768" y="1902594"/>
            <a:ext cx="6702552" cy="4150091"/>
          </a:xfrm>
          <a:prstGeom prst="rect">
            <a:avLst/>
          </a:prstGeom>
        </p:spPr>
      </p:pic>
      <p:sp useBgFill="1">
        <p:nvSpPr>
          <p:cNvPr id="16" name="Rectangle 15">
            <a:extLst>
              <a:ext uri="{FF2B5EF4-FFF2-40B4-BE49-F238E27FC236}">
                <a16:creationId xmlns:a16="http://schemas.microsoft.com/office/drawing/2014/main" id="{E5BBB0F9-6A59-4D02-A9C7-A2D6516684C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7543801" y="1721922"/>
            <a:ext cx="4218432" cy="4520560"/>
          </a:xfrm>
          <a:prstGeom prst="rect">
            <a:avLst/>
          </a:prstGeom>
          <a:ln w="9525">
            <a:solidFill>
              <a:schemeClr val="tx2">
                <a:lumMod val="10000"/>
                <a:lumOff val="90000"/>
              </a:schemeClr>
            </a:solidFill>
          </a:ln>
          <a:effectLst>
            <a:outerShdw blurRad="50800" dist="38100" dir="2700000" algn="tl" rotWithShape="0">
              <a:schemeClr val="bg1">
                <a:lumMod val="85000"/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9" name="Content Placeholder 8">
            <a:extLst>
              <a:ext uri="{FF2B5EF4-FFF2-40B4-BE49-F238E27FC236}">
                <a16:creationId xmlns:a16="http://schemas.microsoft.com/office/drawing/2014/main" id="{66B69D6C-E959-37CE-F206-1ECCD4DED54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938752" y="2020824"/>
            <a:ext cx="3455097" cy="3959352"/>
          </a:xfrm>
        </p:spPr>
        <p:txBody>
          <a:bodyPr anchor="ctr">
            <a:normAutofit/>
          </a:bodyPr>
          <a:lstStyle/>
          <a:p>
            <a:r>
              <a:rPr lang="en-US" sz="1700" dirty="0"/>
              <a:t>More research to be carried out on diagnosis tools/interventions for females. </a:t>
            </a:r>
          </a:p>
        </p:txBody>
      </p:sp>
      <p:graphicFrame>
        <p:nvGraphicFramePr>
          <p:cNvPr id="6" name="Table 7">
            <a:extLst>
              <a:ext uri="{FF2B5EF4-FFF2-40B4-BE49-F238E27FC236}">
                <a16:creationId xmlns:a16="http://schemas.microsoft.com/office/drawing/2014/main" id="{89EEB2B7-1B0A-828C-77D0-8D569B30268A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83517153"/>
              </p:ext>
            </p:extLst>
          </p:nvPr>
        </p:nvGraphicFramePr>
        <p:xfrm>
          <a:off x="429767" y="6052685"/>
          <a:ext cx="3560932" cy="37084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3560932">
                  <a:extLst>
                    <a:ext uri="{9D8B030D-6E8A-4147-A177-3AD203B41FA5}">
                      <a16:colId xmlns:a16="http://schemas.microsoft.com/office/drawing/2014/main" val="3449298320"/>
                    </a:ext>
                  </a:extLst>
                </a:gridCol>
              </a:tblGrid>
              <a:tr h="370840">
                <a:tc>
                  <a:txBody>
                    <a:bodyPr/>
                    <a:lstStyle/>
                    <a:p>
                      <a:r>
                        <a:rPr lang="en-GB" sz="1200" b="1" kern="1200" dirty="0">
                          <a:solidFill>
                            <a:schemeClr val="lt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(</a:t>
                      </a:r>
                      <a:r>
                        <a:rPr lang="en-GB" sz="1200" b="1" kern="1200" dirty="0" err="1">
                          <a:solidFill>
                            <a:schemeClr val="lt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ClipArtBest</a:t>
                      </a:r>
                      <a:r>
                        <a:rPr lang="en-GB" sz="1200" b="1" kern="1200" dirty="0">
                          <a:solidFill>
                            <a:schemeClr val="lt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, 2022)</a:t>
                      </a:r>
                      <a:endParaRPr lang="en-GB" sz="1200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417633605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3526301817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E777E57D-6A88-4B5B-A068-2BA7FF4E8CC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91263C3A-E073-EAC7-467E-E98569B7E25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41248" y="503132"/>
            <a:ext cx="10509504" cy="1974892"/>
          </a:xfrm>
        </p:spPr>
        <p:txBody>
          <a:bodyPr anchor="b">
            <a:normAutofit/>
          </a:bodyPr>
          <a:lstStyle/>
          <a:p>
            <a:r>
              <a:rPr lang="en-GB" sz="5400"/>
              <a:t>References </a:t>
            </a:r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F7117410-A2A4-4085-9ADC-46744551DBD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42772" y="0"/>
            <a:ext cx="10506456" cy="191386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99F74EB5-E547-4FB4-95F5-BCC788F3C4A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41248" y="2894076"/>
            <a:ext cx="10506456" cy="18288"/>
          </a:xfrm>
          <a:prstGeom prst="rect">
            <a:avLst/>
          </a:prstGeom>
          <a:solidFill>
            <a:schemeClr val="tx2">
              <a:lumMod val="25000"/>
              <a:lumOff val="75000"/>
            </a:schemeClr>
          </a:solidFill>
          <a:ln w="3175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AE08740-F16A-0284-B95B-509ED5D294A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41248" y="3328416"/>
            <a:ext cx="10509504" cy="2715768"/>
          </a:xfrm>
        </p:spPr>
        <p:txBody>
          <a:bodyPr>
            <a:normAutofit fontScale="92500"/>
          </a:bodyPr>
          <a:lstStyle/>
          <a:p>
            <a:pPr>
              <a:lnSpc>
                <a:spcPct val="100000"/>
              </a:lnSpc>
            </a:pPr>
            <a:r>
              <a:rPr lang="en-GB" sz="1100" dirty="0">
                <a:effectLst/>
                <a:latin typeface="Arial" panose="020B0604020202020204" pitchFamily="34" charset="0"/>
                <a:ea typeface="Arial" panose="020B0604020202020204" pitchFamily="34" charset="0"/>
              </a:rPr>
              <a:t>National Institute of Mental Health (2023). </a:t>
            </a:r>
            <a:r>
              <a:rPr lang="en-GB" sz="1100" i="1" dirty="0">
                <a:effectLst/>
                <a:latin typeface="Arial" panose="020B0604020202020204" pitchFamily="34" charset="0"/>
                <a:ea typeface="Arial" panose="020B0604020202020204" pitchFamily="34" charset="0"/>
              </a:rPr>
              <a:t>Autism Spectrum Disorder</a:t>
            </a:r>
            <a:r>
              <a:rPr lang="en-GB" sz="1100" dirty="0">
                <a:effectLst/>
                <a:latin typeface="Arial" panose="020B0604020202020204" pitchFamily="34" charset="0"/>
                <a:ea typeface="Arial" panose="020B0604020202020204" pitchFamily="34" charset="0"/>
              </a:rPr>
              <a:t>. Available at: </a:t>
            </a:r>
            <a:r>
              <a:rPr lang="en-GB" sz="1100" u="sng" dirty="0">
                <a:effectLst/>
                <a:latin typeface="Arial" panose="020B0604020202020204" pitchFamily="34" charset="0"/>
                <a:ea typeface="Arial" panose="020B0604020202020204" pitchFamily="34" charset="0"/>
                <a:hlinkClick r:id="rId2"/>
              </a:rPr>
              <a:t>https://www.nimh.nih.gov/health/topics/autism-spectrum-disorders-asd#:~:text=Autism%20Spectrum%20Disorder-,Overview,first%202%20years%20of%20life</a:t>
            </a:r>
            <a:r>
              <a:rPr lang="en-GB" sz="1100" dirty="0">
                <a:effectLst/>
                <a:latin typeface="Arial" panose="020B0604020202020204" pitchFamily="34" charset="0"/>
                <a:ea typeface="Arial" panose="020B0604020202020204" pitchFamily="34" charset="0"/>
              </a:rPr>
              <a:t> (Accessed 3 April 2023). </a:t>
            </a:r>
          </a:p>
          <a:p>
            <a:pPr>
              <a:lnSpc>
                <a:spcPct val="100000"/>
              </a:lnSpc>
            </a:pPr>
            <a:r>
              <a:rPr lang="en-GB" sz="1100" dirty="0">
                <a:effectLst/>
                <a:latin typeface="Arial" panose="020B0604020202020204" pitchFamily="34" charset="0"/>
                <a:ea typeface="Arial" panose="020B0604020202020204" pitchFamily="34" charset="0"/>
              </a:rPr>
              <a:t>Centres for Disease Control and Prevention (2022). </a:t>
            </a:r>
            <a:r>
              <a:rPr lang="en-GB" sz="1100" i="1" dirty="0">
                <a:effectLst/>
                <a:latin typeface="Arial" panose="020B0604020202020204" pitchFamily="34" charset="0"/>
                <a:ea typeface="Arial" panose="020B0604020202020204" pitchFamily="34" charset="0"/>
              </a:rPr>
              <a:t>Signs and Symptoms of Autism Spectrum Disorders</a:t>
            </a:r>
            <a:r>
              <a:rPr lang="en-GB" sz="1100" dirty="0">
                <a:effectLst/>
                <a:latin typeface="Arial" panose="020B0604020202020204" pitchFamily="34" charset="0"/>
                <a:ea typeface="Arial" panose="020B0604020202020204" pitchFamily="34" charset="0"/>
              </a:rPr>
              <a:t>. Available at:  </a:t>
            </a:r>
            <a:r>
              <a:rPr lang="en-GB" sz="1100" u="sng" dirty="0">
                <a:effectLst/>
                <a:latin typeface="Arial" panose="020B0604020202020204" pitchFamily="34" charset="0"/>
                <a:ea typeface="Arial" panose="020B0604020202020204" pitchFamily="34" charset="0"/>
                <a:hlinkClick r:id="rId3"/>
              </a:rPr>
              <a:t>https://www.cdc.gov/ncbddd/autism/signs.html#:~:text=Autism%20spectrum%20disorder%20(ASD)%20is,%2C%20moving%2C%20or%20paying%20attention</a:t>
            </a:r>
            <a:r>
              <a:rPr lang="en-GB" sz="1100" dirty="0">
                <a:effectLst/>
                <a:latin typeface="Arial" panose="020B0604020202020204" pitchFamily="34" charset="0"/>
                <a:ea typeface="Arial" panose="020B0604020202020204" pitchFamily="34" charset="0"/>
              </a:rPr>
              <a:t> (Accessed 2 April 2023). </a:t>
            </a:r>
          </a:p>
          <a:p>
            <a:pPr>
              <a:lnSpc>
                <a:spcPct val="100000"/>
              </a:lnSpc>
            </a:pPr>
            <a:r>
              <a:rPr lang="en-GB" sz="1100" dirty="0"/>
              <a:t>The Times (2020). </a:t>
            </a:r>
            <a:r>
              <a:rPr lang="en-GB" sz="1100" i="1" dirty="0"/>
              <a:t>Rise in children suffering from emotional distress</a:t>
            </a:r>
            <a:r>
              <a:rPr lang="en-GB" sz="1100" dirty="0"/>
              <a:t>. Available at: </a:t>
            </a:r>
            <a:r>
              <a:rPr lang="en-GB" sz="1100" dirty="0">
                <a:hlinkClick r:id="rId4"/>
              </a:rPr>
              <a:t>Rise in children suffering from emotional distress (thetimes.co.uk)</a:t>
            </a:r>
            <a:r>
              <a:rPr lang="en-GB" sz="1100" dirty="0"/>
              <a:t>.(Accessed 18 April 2023). </a:t>
            </a:r>
          </a:p>
          <a:p>
            <a:pPr>
              <a:lnSpc>
                <a:spcPct val="100000"/>
              </a:lnSpc>
            </a:pPr>
            <a:r>
              <a:rPr lang="en-GB" sz="1100" dirty="0"/>
              <a:t>Alejandra, L. (2019). </a:t>
            </a:r>
            <a:r>
              <a:rPr lang="en-GB" sz="1100" i="1" dirty="0"/>
              <a:t>Lack of Energy in Adolescents</a:t>
            </a:r>
            <a:r>
              <a:rPr lang="en-GB" sz="1100" dirty="0"/>
              <a:t>. Available at: </a:t>
            </a:r>
            <a:r>
              <a:rPr lang="en-GB" sz="1100" dirty="0">
                <a:hlinkClick r:id="rId5"/>
              </a:rPr>
              <a:t>Lack of Energy in Adolescents: What to Do? - You are Mom</a:t>
            </a:r>
            <a:r>
              <a:rPr lang="en-GB" sz="1100" dirty="0"/>
              <a:t> (Accessed 19 April 2023).   </a:t>
            </a:r>
          </a:p>
          <a:p>
            <a:pPr>
              <a:lnSpc>
                <a:spcPct val="100000"/>
              </a:lnSpc>
            </a:pPr>
            <a:r>
              <a:rPr lang="en-GB" sz="1100" dirty="0" err="1"/>
              <a:t>Buttaccio</a:t>
            </a:r>
            <a:r>
              <a:rPr lang="en-GB" sz="1100" dirty="0"/>
              <a:t>, L. (2022). </a:t>
            </a:r>
            <a:r>
              <a:rPr lang="en-GB" sz="1100" i="1" dirty="0"/>
              <a:t>When is your child the bully</a:t>
            </a:r>
            <a:r>
              <a:rPr lang="en-GB" sz="1100" dirty="0"/>
              <a:t>? Available at: </a:t>
            </a:r>
            <a:r>
              <a:rPr lang="en-GB" sz="1100" dirty="0">
                <a:hlinkClick r:id="rId6"/>
              </a:rPr>
              <a:t>Stop Bullying: When Your Child Is the Bully | Reader's Digest (rd.com)</a:t>
            </a:r>
            <a:r>
              <a:rPr lang="en-GB" sz="1100" dirty="0"/>
              <a:t>. (Accessed 19 April 2023). </a:t>
            </a:r>
          </a:p>
          <a:p>
            <a:pPr>
              <a:lnSpc>
                <a:spcPct val="100000"/>
              </a:lnSpc>
            </a:pPr>
            <a:r>
              <a:rPr lang="en-GB" sz="1100" kern="1200" dirty="0" err="1">
                <a:effectLst/>
                <a:latin typeface="+mn-lt"/>
                <a:ea typeface="+mn-ea"/>
                <a:cs typeface="+mn-cs"/>
              </a:rPr>
              <a:t>ClipArtBest</a:t>
            </a:r>
            <a:r>
              <a:rPr lang="en-GB" sz="1100" dirty="0"/>
              <a:t>.</a:t>
            </a:r>
            <a:r>
              <a:rPr lang="en-GB" sz="1100" kern="1200" dirty="0">
                <a:effectLst/>
                <a:latin typeface="+mn-lt"/>
                <a:ea typeface="+mn-ea"/>
                <a:cs typeface="+mn-cs"/>
              </a:rPr>
              <a:t> (2022)- </a:t>
            </a:r>
            <a:r>
              <a:rPr lang="en-GB" sz="1100" i="1" kern="1200" dirty="0">
                <a:effectLst/>
                <a:latin typeface="+mn-lt"/>
                <a:ea typeface="+mn-ea"/>
                <a:cs typeface="+mn-cs"/>
              </a:rPr>
              <a:t>Arts Images</a:t>
            </a:r>
            <a:r>
              <a:rPr lang="en-GB" sz="1100" kern="1200" dirty="0">
                <a:effectLst/>
                <a:latin typeface="+mn-lt"/>
                <a:ea typeface="+mn-ea"/>
                <a:cs typeface="+mn-cs"/>
              </a:rPr>
              <a:t>. Available at: </a:t>
            </a:r>
            <a:r>
              <a:rPr lang="en-GB" sz="1000" dirty="0">
                <a:hlinkClick r:id="rId7"/>
              </a:rPr>
              <a:t>Stop Bullying Sign - ClipArt Best</a:t>
            </a:r>
            <a:r>
              <a:rPr lang="en-GB" sz="1000" dirty="0"/>
              <a:t> (Accessed 20 April 2023). </a:t>
            </a:r>
          </a:p>
          <a:p>
            <a:pPr>
              <a:lnSpc>
                <a:spcPct val="100000"/>
              </a:lnSpc>
            </a:pPr>
            <a:r>
              <a:rPr lang="en-GB" sz="1100" u="none" strike="noStrike" dirty="0">
                <a:effectLst/>
                <a:latin typeface="Arial" panose="020B0604020202020204" pitchFamily="34" charset="0"/>
                <a:ea typeface="Arial" panose="020B0604020202020204" pitchFamily="34" charset="0"/>
              </a:rPr>
              <a:t>Hwang, S., Kim, Y, S., Koh, Y, J., Leventhal, B, L. (2019). Autism Spectrum Disorder: and School Bullying: Who is the Victim? Who is the Perpetrator? </a:t>
            </a:r>
            <a:r>
              <a:rPr lang="en-GB" sz="1100" i="1" u="none" strike="noStrike" dirty="0">
                <a:effectLst/>
                <a:latin typeface="Arial" panose="020B0604020202020204" pitchFamily="34" charset="0"/>
                <a:ea typeface="Arial" panose="020B0604020202020204" pitchFamily="34" charset="0"/>
              </a:rPr>
              <a:t>National Library of Medicine. </a:t>
            </a:r>
            <a:r>
              <a:rPr lang="en-GB" sz="1100" u="none" strike="noStrike" dirty="0">
                <a:effectLst/>
                <a:latin typeface="Arial" panose="020B0604020202020204" pitchFamily="34" charset="0"/>
                <a:ea typeface="Arial" panose="020B0604020202020204" pitchFamily="34" charset="0"/>
              </a:rPr>
              <a:t>48(1). pp, 225-238. </a:t>
            </a:r>
          </a:p>
          <a:p>
            <a:pPr>
              <a:lnSpc>
                <a:spcPct val="100000"/>
              </a:lnSpc>
            </a:pPr>
            <a:endParaRPr lang="en-GB" sz="1100" dirty="0"/>
          </a:p>
          <a:p>
            <a:pPr>
              <a:lnSpc>
                <a:spcPct val="100000"/>
              </a:lnSpc>
            </a:pPr>
            <a:endParaRPr lang="en-GB" sz="1100" kern="1200" dirty="0">
              <a:effectLst/>
              <a:latin typeface="+mn-lt"/>
              <a:ea typeface="+mn-ea"/>
              <a:cs typeface="+mn-cs"/>
            </a:endParaRPr>
          </a:p>
          <a:p>
            <a:pPr>
              <a:lnSpc>
                <a:spcPct val="100000"/>
              </a:lnSpc>
            </a:pPr>
            <a:endParaRPr lang="en-GB" sz="1100" kern="1200" dirty="0">
              <a:effectLst/>
              <a:latin typeface="+mn-lt"/>
              <a:ea typeface="+mn-ea"/>
              <a:cs typeface="+mn-cs"/>
            </a:endParaRPr>
          </a:p>
          <a:p>
            <a:pPr>
              <a:lnSpc>
                <a:spcPct val="100000"/>
              </a:lnSpc>
            </a:pPr>
            <a:endParaRPr lang="en-GB" sz="1100" dirty="0"/>
          </a:p>
          <a:p>
            <a:pPr>
              <a:lnSpc>
                <a:spcPct val="100000"/>
              </a:lnSpc>
            </a:pPr>
            <a:endParaRPr lang="en-GB" sz="1100" kern="1200" dirty="0">
              <a:effectLst/>
              <a:latin typeface="+mn-lt"/>
              <a:ea typeface="+mn-ea"/>
              <a:cs typeface="+mn-cs"/>
            </a:endParaRPr>
          </a:p>
          <a:p>
            <a:pPr>
              <a:lnSpc>
                <a:spcPct val="100000"/>
              </a:lnSpc>
            </a:pPr>
            <a:endParaRPr lang="en-GB" sz="1100" dirty="0"/>
          </a:p>
          <a:p>
            <a:pPr>
              <a:lnSpc>
                <a:spcPct val="100000"/>
              </a:lnSpc>
            </a:pPr>
            <a:endParaRPr lang="en-GB" sz="1100" dirty="0"/>
          </a:p>
          <a:p>
            <a:pPr>
              <a:lnSpc>
                <a:spcPct val="100000"/>
              </a:lnSpc>
            </a:pPr>
            <a:endParaRPr lang="en-GB" sz="1100" dirty="0"/>
          </a:p>
        </p:txBody>
      </p:sp>
    </p:spTree>
    <p:extLst>
      <p:ext uri="{BB962C8B-B14F-4D97-AF65-F5344CB8AC3E}">
        <p14:creationId xmlns:p14="http://schemas.microsoft.com/office/powerpoint/2010/main" val="4060912722"/>
      </p:ext>
    </p:extLst>
  </p:cSld>
  <p:clrMapOvr>
    <a:masterClrMapping/>
  </p:clrMapOvr>
</p:sld>
</file>

<file path=ppt/theme/theme1.xml><?xml version="1.0" encoding="utf-8"?>
<a:theme xmlns:a="http://schemas.openxmlformats.org/drawingml/2006/main" name="AccentBoxVTI">
  <a:themeElements>
    <a:clrScheme name="AccentBoxVTI">
      <a:dk1>
        <a:srgbClr val="000000"/>
      </a:dk1>
      <a:lt1>
        <a:sysClr val="window" lastClr="FFFFFF"/>
      </a:lt1>
      <a:dk2>
        <a:srgbClr val="262626"/>
      </a:dk2>
      <a:lt2>
        <a:srgbClr val="FFFFFF"/>
      </a:lt2>
      <a:accent1>
        <a:srgbClr val="F5A700"/>
      </a:accent1>
      <a:accent2>
        <a:srgbClr val="00A5AB"/>
      </a:accent2>
      <a:accent3>
        <a:srgbClr val="09963B"/>
      </a:accent3>
      <a:accent4>
        <a:srgbClr val="E64823"/>
      </a:accent4>
      <a:accent5>
        <a:srgbClr val="9C6A6A"/>
      </a:accent5>
      <a:accent6>
        <a:srgbClr val="824F8C"/>
      </a:accent6>
      <a:hlink>
        <a:srgbClr val="2998E3"/>
      </a:hlink>
      <a:folHlink>
        <a:srgbClr val="7F723D"/>
      </a:folHlink>
    </a:clrScheme>
    <a:fontScheme name="Avenir">
      <a:majorFont>
        <a:latin typeface="Neue Haas Grotesk Text Pro"/>
        <a:ea typeface=""/>
        <a:cs typeface=""/>
      </a:majorFont>
      <a:minorFont>
        <a:latin typeface="Neue Haas Grotesk Text Pr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AccentBoxVTI" id="{9F778A78-DC9A-453A-A82D-A75CAD503E15}" vid="{EA961113-7CC4-4569-8A6A-7BC2C1E2F401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1741</TotalTime>
  <Words>731</Words>
  <Application>Microsoft Office PowerPoint</Application>
  <PresentationFormat>Widescreen</PresentationFormat>
  <Paragraphs>53</Paragraphs>
  <Slides>13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size="17" baseType="lpstr">
      <vt:lpstr>Arial</vt:lpstr>
      <vt:lpstr>Calibri</vt:lpstr>
      <vt:lpstr>Neue Haas Grotesk Text Pro</vt:lpstr>
      <vt:lpstr>AccentBoxVTI</vt:lpstr>
      <vt:lpstr>How does peer bullying affect the mental health and the general well-being of autistic children aged 5-18 years old. </vt:lpstr>
      <vt:lpstr> The aim of literature review </vt:lpstr>
      <vt:lpstr>Background Information</vt:lpstr>
      <vt:lpstr>Prevalence </vt:lpstr>
      <vt:lpstr>Findings </vt:lpstr>
      <vt:lpstr>Findings </vt:lpstr>
      <vt:lpstr>Findings </vt:lpstr>
      <vt:lpstr>Recommendations </vt:lpstr>
      <vt:lpstr>Recommendation 1 </vt:lpstr>
      <vt:lpstr>Recommendation 2</vt:lpstr>
      <vt:lpstr>Recommendation 3 </vt:lpstr>
      <vt:lpstr>Recommendation 4 </vt:lpstr>
      <vt:lpstr>References 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How does peer bullying affect the mental health and the general well-being of autistic children aged 5-18 years old.</dc:title>
  <dc:creator>Rudina Koka</dc:creator>
  <cp:lastModifiedBy>Rudina Koka</cp:lastModifiedBy>
  <cp:revision>2</cp:revision>
  <dcterms:created xsi:type="dcterms:W3CDTF">2023-04-22T14:11:18Z</dcterms:created>
  <dcterms:modified xsi:type="dcterms:W3CDTF">2023-04-23T19:12:33Z</dcterms:modified>
</cp:coreProperties>
</file>