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2.xml" ContentType="application/vnd.openxmlformats-officedocument.themeOverr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8"/>
  </p:notesMasterIdLst>
  <p:handoutMasterIdLst>
    <p:handoutMasterId r:id="rId9"/>
  </p:handoutMasterIdLst>
  <p:sldIdLst>
    <p:sldId id="278" r:id="rId5"/>
    <p:sldId id="279" r:id="rId6"/>
    <p:sldId id="280" r:id="rId7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19" autoAdjust="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C8DC4B-4662-40F6-9724-C318E2EDE875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8FB4756-221E-48AA-A50D-BEEFEB55C773}">
      <dgm:prSet phldrT="[Text]"/>
      <dgm:spPr/>
      <dgm:t>
        <a:bodyPr/>
        <a:lstStyle/>
        <a:p>
          <a:r>
            <a:rPr lang="pl-PL" dirty="0"/>
            <a:t>Coca-Cola 330 – 3.05</a:t>
          </a:r>
          <a:endParaRPr lang="en-GB" dirty="0"/>
        </a:p>
      </dgm:t>
    </dgm:pt>
    <dgm:pt modelId="{7472D553-822C-41E0-A6E3-93D6BFB001B1}" type="parTrans" cxnId="{BBFBB0ED-8235-44D9-B5C7-ED8E5484A327}">
      <dgm:prSet/>
      <dgm:spPr/>
      <dgm:t>
        <a:bodyPr/>
        <a:lstStyle/>
        <a:p>
          <a:endParaRPr lang="en-GB"/>
        </a:p>
      </dgm:t>
    </dgm:pt>
    <dgm:pt modelId="{3FA203AF-E39A-4423-AFCF-6DC18FCDC773}" type="sibTrans" cxnId="{BBFBB0ED-8235-44D9-B5C7-ED8E5484A327}">
      <dgm:prSet/>
      <dgm:spPr/>
      <dgm:t>
        <a:bodyPr/>
        <a:lstStyle/>
        <a:p>
          <a:endParaRPr lang="en-GB"/>
        </a:p>
      </dgm:t>
    </dgm:pt>
    <dgm:pt modelId="{6FDE3E26-9EC8-4F00-B10B-CC69B603DF58}">
      <dgm:prSet phldrT="[Text]"/>
      <dgm:spPr/>
      <dgm:t>
        <a:bodyPr/>
        <a:lstStyle/>
        <a:p>
          <a:r>
            <a:rPr lang="pl-PL" dirty="0" err="1"/>
            <a:t>Sparkling</a:t>
          </a:r>
          <a:r>
            <a:rPr lang="pl-PL" dirty="0"/>
            <a:t> </a:t>
          </a:r>
          <a:r>
            <a:rPr lang="pl-PL" dirty="0" err="1"/>
            <a:t>water</a:t>
          </a:r>
          <a:r>
            <a:rPr lang="pl-PL" dirty="0"/>
            <a:t> 330 – 2.50</a:t>
          </a:r>
          <a:endParaRPr lang="en-GB" dirty="0"/>
        </a:p>
      </dgm:t>
    </dgm:pt>
    <dgm:pt modelId="{349AA30A-DFF3-40D2-826A-6A1A08CC3495}" type="parTrans" cxnId="{7EE27F8D-ED43-408E-8779-3CEB7D22CA05}">
      <dgm:prSet/>
      <dgm:spPr/>
      <dgm:t>
        <a:bodyPr/>
        <a:lstStyle/>
        <a:p>
          <a:endParaRPr lang="en-GB"/>
        </a:p>
      </dgm:t>
    </dgm:pt>
    <dgm:pt modelId="{60B45F54-51DB-48A9-B8EC-98709C223B0C}" type="sibTrans" cxnId="{7EE27F8D-ED43-408E-8779-3CEB7D22CA05}">
      <dgm:prSet/>
      <dgm:spPr/>
      <dgm:t>
        <a:bodyPr/>
        <a:lstStyle/>
        <a:p>
          <a:endParaRPr lang="en-GB"/>
        </a:p>
      </dgm:t>
    </dgm:pt>
    <dgm:pt modelId="{8C5C3723-B510-4EEE-8DE7-5955D6161E3C}">
      <dgm:prSet phldrT="[Text]"/>
      <dgm:spPr/>
      <dgm:t>
        <a:bodyPr/>
        <a:lstStyle/>
        <a:p>
          <a:r>
            <a:rPr lang="pl-PL" dirty="0" err="1"/>
            <a:t>Appletizer</a:t>
          </a:r>
          <a:r>
            <a:rPr lang="pl-PL" dirty="0"/>
            <a:t> – 3.45</a:t>
          </a:r>
          <a:endParaRPr lang="en-GB" dirty="0"/>
        </a:p>
      </dgm:t>
    </dgm:pt>
    <dgm:pt modelId="{F23D7BF7-E8EF-4C3E-AD5B-E1D2B78A9DD5}" type="parTrans" cxnId="{6908CF83-5D07-4754-9348-55A4263F6695}">
      <dgm:prSet/>
      <dgm:spPr/>
      <dgm:t>
        <a:bodyPr/>
        <a:lstStyle/>
        <a:p>
          <a:endParaRPr lang="en-GB"/>
        </a:p>
      </dgm:t>
    </dgm:pt>
    <dgm:pt modelId="{264CA884-BA53-457B-90F3-272EDE5AD01C}" type="sibTrans" cxnId="{6908CF83-5D07-4754-9348-55A4263F6695}">
      <dgm:prSet/>
      <dgm:spPr/>
      <dgm:t>
        <a:bodyPr/>
        <a:lstStyle/>
        <a:p>
          <a:endParaRPr lang="en-GB"/>
        </a:p>
      </dgm:t>
    </dgm:pt>
    <dgm:pt modelId="{50EAB8E2-49AB-4997-9FB6-E41FE5ED32E9}">
      <dgm:prSet phldrT="[Text]"/>
      <dgm:spPr/>
      <dgm:t>
        <a:bodyPr/>
        <a:lstStyle/>
        <a:p>
          <a:r>
            <a:rPr lang="pl-PL" dirty="0"/>
            <a:t>Diet Coca-Cola 330 – 2.95</a:t>
          </a:r>
          <a:endParaRPr lang="en-GB" dirty="0"/>
        </a:p>
      </dgm:t>
    </dgm:pt>
    <dgm:pt modelId="{D0F8089C-2027-44B8-ACFC-82E0BE5B6B1E}" type="parTrans" cxnId="{74BEF81C-51C6-4AC9-BF13-8B7DDE9B8941}">
      <dgm:prSet/>
      <dgm:spPr/>
      <dgm:t>
        <a:bodyPr/>
        <a:lstStyle/>
        <a:p>
          <a:endParaRPr lang="en-GB"/>
        </a:p>
      </dgm:t>
    </dgm:pt>
    <dgm:pt modelId="{6FABFA83-D332-4EBB-8C4A-57A72748BA1C}" type="sibTrans" cxnId="{74BEF81C-51C6-4AC9-BF13-8B7DDE9B8941}">
      <dgm:prSet/>
      <dgm:spPr/>
      <dgm:t>
        <a:bodyPr/>
        <a:lstStyle/>
        <a:p>
          <a:endParaRPr lang="en-GB"/>
        </a:p>
      </dgm:t>
    </dgm:pt>
    <dgm:pt modelId="{9AE8ADCF-BA0A-41BE-BB14-7F3FD690B430}">
      <dgm:prSet phldrT="[Text]"/>
      <dgm:spPr/>
      <dgm:t>
        <a:bodyPr/>
        <a:lstStyle/>
        <a:p>
          <a:r>
            <a:rPr lang="pl-PL" dirty="0" err="1"/>
            <a:t>Still</a:t>
          </a:r>
          <a:r>
            <a:rPr lang="pl-PL" dirty="0"/>
            <a:t> </a:t>
          </a:r>
          <a:r>
            <a:rPr lang="pl-PL" dirty="0" err="1"/>
            <a:t>water</a:t>
          </a:r>
          <a:r>
            <a:rPr lang="pl-PL" dirty="0"/>
            <a:t> 330 -2.50</a:t>
          </a:r>
          <a:endParaRPr lang="en-GB" dirty="0"/>
        </a:p>
      </dgm:t>
    </dgm:pt>
    <dgm:pt modelId="{E83B3923-D864-4755-8D9F-A5E2A8FED010}" type="parTrans" cxnId="{0FD20A79-FCC3-4E88-B7E4-4DAF9CF36035}">
      <dgm:prSet/>
      <dgm:spPr/>
      <dgm:t>
        <a:bodyPr/>
        <a:lstStyle/>
        <a:p>
          <a:endParaRPr lang="en-GB"/>
        </a:p>
      </dgm:t>
    </dgm:pt>
    <dgm:pt modelId="{55276625-4687-41DA-A76C-CB3D7BD748D8}" type="sibTrans" cxnId="{0FD20A79-FCC3-4E88-B7E4-4DAF9CF36035}">
      <dgm:prSet/>
      <dgm:spPr/>
      <dgm:t>
        <a:bodyPr/>
        <a:lstStyle/>
        <a:p>
          <a:endParaRPr lang="en-GB"/>
        </a:p>
      </dgm:t>
    </dgm:pt>
    <dgm:pt modelId="{D36C0605-14D3-467D-B85D-E92E392BE239}" type="pres">
      <dgm:prSet presAssocID="{DBC8DC4B-4662-40F6-9724-C318E2EDE875}" presName="linear" presStyleCnt="0">
        <dgm:presLayoutVars>
          <dgm:dir/>
          <dgm:animLvl val="lvl"/>
          <dgm:resizeHandles val="exact"/>
        </dgm:presLayoutVars>
      </dgm:prSet>
      <dgm:spPr/>
    </dgm:pt>
    <dgm:pt modelId="{AD33CE57-393D-4D2D-A49A-13E174686CF9}" type="pres">
      <dgm:prSet presAssocID="{D8FB4756-221E-48AA-A50D-BEEFEB55C773}" presName="parentLin" presStyleCnt="0"/>
      <dgm:spPr/>
    </dgm:pt>
    <dgm:pt modelId="{68D92438-8729-4A97-8121-344030A218B2}" type="pres">
      <dgm:prSet presAssocID="{D8FB4756-221E-48AA-A50D-BEEFEB55C773}" presName="parentLeftMargin" presStyleLbl="node1" presStyleIdx="0" presStyleCnt="5"/>
      <dgm:spPr/>
    </dgm:pt>
    <dgm:pt modelId="{C879C936-4867-41F0-B3AB-CC7F666B509E}" type="pres">
      <dgm:prSet presAssocID="{D8FB4756-221E-48AA-A50D-BEEFEB55C77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B7CCF68-8D59-4764-AE26-677B68FEA56D}" type="pres">
      <dgm:prSet presAssocID="{D8FB4756-221E-48AA-A50D-BEEFEB55C773}" presName="negativeSpace" presStyleCnt="0"/>
      <dgm:spPr/>
    </dgm:pt>
    <dgm:pt modelId="{8B093C66-49C4-4C7A-98B2-A20E77ACF87F}" type="pres">
      <dgm:prSet presAssocID="{D8FB4756-221E-48AA-A50D-BEEFEB55C773}" presName="childText" presStyleLbl="conFgAcc1" presStyleIdx="0" presStyleCnt="5">
        <dgm:presLayoutVars>
          <dgm:bulletEnabled val="1"/>
        </dgm:presLayoutVars>
      </dgm:prSet>
      <dgm:spPr/>
    </dgm:pt>
    <dgm:pt modelId="{242602F6-5A8D-485A-95DB-9D57719531EB}" type="pres">
      <dgm:prSet presAssocID="{3FA203AF-E39A-4423-AFCF-6DC18FCDC773}" presName="spaceBetweenRectangles" presStyleCnt="0"/>
      <dgm:spPr/>
    </dgm:pt>
    <dgm:pt modelId="{686E0CE2-36ED-43C1-96C5-05C739C204B3}" type="pres">
      <dgm:prSet presAssocID="{50EAB8E2-49AB-4997-9FB6-E41FE5ED32E9}" presName="parentLin" presStyleCnt="0"/>
      <dgm:spPr/>
    </dgm:pt>
    <dgm:pt modelId="{3B91D14C-3FEE-4A2C-94DB-57A5DD2AD27E}" type="pres">
      <dgm:prSet presAssocID="{50EAB8E2-49AB-4997-9FB6-E41FE5ED32E9}" presName="parentLeftMargin" presStyleLbl="node1" presStyleIdx="0" presStyleCnt="5"/>
      <dgm:spPr/>
    </dgm:pt>
    <dgm:pt modelId="{E8669C36-EAA0-404D-81DD-173B7ADEB727}" type="pres">
      <dgm:prSet presAssocID="{50EAB8E2-49AB-4997-9FB6-E41FE5ED32E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DE1F391-21A4-451F-924A-770F2FA2281D}" type="pres">
      <dgm:prSet presAssocID="{50EAB8E2-49AB-4997-9FB6-E41FE5ED32E9}" presName="negativeSpace" presStyleCnt="0"/>
      <dgm:spPr/>
    </dgm:pt>
    <dgm:pt modelId="{E2E14248-B02E-440F-B6AA-DBD4E452AA95}" type="pres">
      <dgm:prSet presAssocID="{50EAB8E2-49AB-4997-9FB6-E41FE5ED32E9}" presName="childText" presStyleLbl="conFgAcc1" presStyleIdx="1" presStyleCnt="5">
        <dgm:presLayoutVars>
          <dgm:bulletEnabled val="1"/>
        </dgm:presLayoutVars>
      </dgm:prSet>
      <dgm:spPr/>
    </dgm:pt>
    <dgm:pt modelId="{5FD8B9E1-B3BC-4D7A-80CB-50A8D6B1F23B}" type="pres">
      <dgm:prSet presAssocID="{6FABFA83-D332-4EBB-8C4A-57A72748BA1C}" presName="spaceBetweenRectangles" presStyleCnt="0"/>
      <dgm:spPr/>
    </dgm:pt>
    <dgm:pt modelId="{FF3E9A7D-B3BB-4986-8C3F-1B587C66BA1F}" type="pres">
      <dgm:prSet presAssocID="{9AE8ADCF-BA0A-41BE-BB14-7F3FD690B430}" presName="parentLin" presStyleCnt="0"/>
      <dgm:spPr/>
    </dgm:pt>
    <dgm:pt modelId="{FF1B013A-0865-4259-97B6-C4CC04A0CF51}" type="pres">
      <dgm:prSet presAssocID="{9AE8ADCF-BA0A-41BE-BB14-7F3FD690B430}" presName="parentLeftMargin" presStyleLbl="node1" presStyleIdx="1" presStyleCnt="5"/>
      <dgm:spPr/>
    </dgm:pt>
    <dgm:pt modelId="{5E43D158-1D08-4BEB-8E90-184DA7CFE755}" type="pres">
      <dgm:prSet presAssocID="{9AE8ADCF-BA0A-41BE-BB14-7F3FD690B43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9A17C8F-68D8-461E-9003-775372CA8E41}" type="pres">
      <dgm:prSet presAssocID="{9AE8ADCF-BA0A-41BE-BB14-7F3FD690B430}" presName="negativeSpace" presStyleCnt="0"/>
      <dgm:spPr/>
    </dgm:pt>
    <dgm:pt modelId="{C272BE60-CD0F-492F-AD83-FBA4E202007A}" type="pres">
      <dgm:prSet presAssocID="{9AE8ADCF-BA0A-41BE-BB14-7F3FD690B430}" presName="childText" presStyleLbl="conFgAcc1" presStyleIdx="2" presStyleCnt="5">
        <dgm:presLayoutVars>
          <dgm:bulletEnabled val="1"/>
        </dgm:presLayoutVars>
      </dgm:prSet>
      <dgm:spPr/>
    </dgm:pt>
    <dgm:pt modelId="{4F31E6DD-88E0-48BF-A6F6-5E797FBD1B91}" type="pres">
      <dgm:prSet presAssocID="{55276625-4687-41DA-A76C-CB3D7BD748D8}" presName="spaceBetweenRectangles" presStyleCnt="0"/>
      <dgm:spPr/>
    </dgm:pt>
    <dgm:pt modelId="{BD554174-697A-40C5-8FF9-0D764149D78A}" type="pres">
      <dgm:prSet presAssocID="{6FDE3E26-9EC8-4F00-B10B-CC69B603DF58}" presName="parentLin" presStyleCnt="0"/>
      <dgm:spPr/>
    </dgm:pt>
    <dgm:pt modelId="{038B571A-861F-4104-875C-7ABEA280153D}" type="pres">
      <dgm:prSet presAssocID="{6FDE3E26-9EC8-4F00-B10B-CC69B603DF58}" presName="parentLeftMargin" presStyleLbl="node1" presStyleIdx="2" presStyleCnt="5"/>
      <dgm:spPr/>
    </dgm:pt>
    <dgm:pt modelId="{17CBEEE1-C383-4AAE-94C6-4BE980032809}" type="pres">
      <dgm:prSet presAssocID="{6FDE3E26-9EC8-4F00-B10B-CC69B603DF5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8F84741-12E2-462C-A147-9465FADCB681}" type="pres">
      <dgm:prSet presAssocID="{6FDE3E26-9EC8-4F00-B10B-CC69B603DF58}" presName="negativeSpace" presStyleCnt="0"/>
      <dgm:spPr/>
    </dgm:pt>
    <dgm:pt modelId="{1FD238B3-12A8-4029-90F2-EBAA4581E4FB}" type="pres">
      <dgm:prSet presAssocID="{6FDE3E26-9EC8-4F00-B10B-CC69B603DF58}" presName="childText" presStyleLbl="conFgAcc1" presStyleIdx="3" presStyleCnt="5">
        <dgm:presLayoutVars>
          <dgm:bulletEnabled val="1"/>
        </dgm:presLayoutVars>
      </dgm:prSet>
      <dgm:spPr/>
    </dgm:pt>
    <dgm:pt modelId="{5657CC3F-2C94-41D7-855D-2743A18BC797}" type="pres">
      <dgm:prSet presAssocID="{60B45F54-51DB-48A9-B8EC-98709C223B0C}" presName="spaceBetweenRectangles" presStyleCnt="0"/>
      <dgm:spPr/>
    </dgm:pt>
    <dgm:pt modelId="{908FC671-2FFC-40E5-AFCB-E9D03C87D39D}" type="pres">
      <dgm:prSet presAssocID="{8C5C3723-B510-4EEE-8DE7-5955D6161E3C}" presName="parentLin" presStyleCnt="0"/>
      <dgm:spPr/>
    </dgm:pt>
    <dgm:pt modelId="{DFF288A8-8026-4D20-8F8B-19DADE2BA9A5}" type="pres">
      <dgm:prSet presAssocID="{8C5C3723-B510-4EEE-8DE7-5955D6161E3C}" presName="parentLeftMargin" presStyleLbl="node1" presStyleIdx="3" presStyleCnt="5"/>
      <dgm:spPr/>
    </dgm:pt>
    <dgm:pt modelId="{FFD79F1F-FAE1-46A1-A2CA-E60E661D0A29}" type="pres">
      <dgm:prSet presAssocID="{8C5C3723-B510-4EEE-8DE7-5955D6161E3C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CA306E55-D92D-43C9-BCD8-1FDF192CC8EB}" type="pres">
      <dgm:prSet presAssocID="{8C5C3723-B510-4EEE-8DE7-5955D6161E3C}" presName="negativeSpace" presStyleCnt="0"/>
      <dgm:spPr/>
    </dgm:pt>
    <dgm:pt modelId="{2D735F2F-BF08-4F39-A8A8-CEB659F9C99D}" type="pres">
      <dgm:prSet presAssocID="{8C5C3723-B510-4EEE-8DE7-5955D6161E3C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8279E100-D7E6-45C0-86D6-2743FD66D7AF}" type="presOf" srcId="{8C5C3723-B510-4EEE-8DE7-5955D6161E3C}" destId="{DFF288A8-8026-4D20-8F8B-19DADE2BA9A5}" srcOrd="0" destOrd="0" presId="urn:microsoft.com/office/officeart/2005/8/layout/list1"/>
    <dgm:cxn modelId="{8FD1B304-F1D1-49BA-9682-4EBEC9A84EFD}" type="presOf" srcId="{50EAB8E2-49AB-4997-9FB6-E41FE5ED32E9}" destId="{E8669C36-EAA0-404D-81DD-173B7ADEB727}" srcOrd="1" destOrd="0" presId="urn:microsoft.com/office/officeart/2005/8/layout/list1"/>
    <dgm:cxn modelId="{74BEF81C-51C6-4AC9-BF13-8B7DDE9B8941}" srcId="{DBC8DC4B-4662-40F6-9724-C318E2EDE875}" destId="{50EAB8E2-49AB-4997-9FB6-E41FE5ED32E9}" srcOrd="1" destOrd="0" parTransId="{D0F8089C-2027-44B8-ACFC-82E0BE5B6B1E}" sibTransId="{6FABFA83-D332-4EBB-8C4A-57A72748BA1C}"/>
    <dgm:cxn modelId="{2DDAEF3D-3C3F-48EB-8858-F9565193DA57}" type="presOf" srcId="{8C5C3723-B510-4EEE-8DE7-5955D6161E3C}" destId="{FFD79F1F-FAE1-46A1-A2CA-E60E661D0A29}" srcOrd="1" destOrd="0" presId="urn:microsoft.com/office/officeart/2005/8/layout/list1"/>
    <dgm:cxn modelId="{0FD20A79-FCC3-4E88-B7E4-4DAF9CF36035}" srcId="{DBC8DC4B-4662-40F6-9724-C318E2EDE875}" destId="{9AE8ADCF-BA0A-41BE-BB14-7F3FD690B430}" srcOrd="2" destOrd="0" parTransId="{E83B3923-D864-4755-8D9F-A5E2A8FED010}" sibTransId="{55276625-4687-41DA-A76C-CB3D7BD748D8}"/>
    <dgm:cxn modelId="{6908CF83-5D07-4754-9348-55A4263F6695}" srcId="{DBC8DC4B-4662-40F6-9724-C318E2EDE875}" destId="{8C5C3723-B510-4EEE-8DE7-5955D6161E3C}" srcOrd="4" destOrd="0" parTransId="{F23D7BF7-E8EF-4C3E-AD5B-E1D2B78A9DD5}" sibTransId="{264CA884-BA53-457B-90F3-272EDE5AD01C}"/>
    <dgm:cxn modelId="{7EE27F8D-ED43-408E-8779-3CEB7D22CA05}" srcId="{DBC8DC4B-4662-40F6-9724-C318E2EDE875}" destId="{6FDE3E26-9EC8-4F00-B10B-CC69B603DF58}" srcOrd="3" destOrd="0" parTransId="{349AA30A-DFF3-40D2-826A-6A1A08CC3495}" sibTransId="{60B45F54-51DB-48A9-B8EC-98709C223B0C}"/>
    <dgm:cxn modelId="{48BAC199-214E-4FD5-8B8A-616E60DD2FAA}" type="presOf" srcId="{6FDE3E26-9EC8-4F00-B10B-CC69B603DF58}" destId="{17CBEEE1-C383-4AAE-94C6-4BE980032809}" srcOrd="1" destOrd="0" presId="urn:microsoft.com/office/officeart/2005/8/layout/list1"/>
    <dgm:cxn modelId="{C1733C9A-D6BA-4920-AEC3-3344333AB74A}" type="presOf" srcId="{50EAB8E2-49AB-4997-9FB6-E41FE5ED32E9}" destId="{3B91D14C-3FEE-4A2C-94DB-57A5DD2AD27E}" srcOrd="0" destOrd="0" presId="urn:microsoft.com/office/officeart/2005/8/layout/list1"/>
    <dgm:cxn modelId="{028592A2-1B3B-4873-B27C-BD620E48423D}" type="presOf" srcId="{D8FB4756-221E-48AA-A50D-BEEFEB55C773}" destId="{C879C936-4867-41F0-B3AB-CC7F666B509E}" srcOrd="1" destOrd="0" presId="urn:microsoft.com/office/officeart/2005/8/layout/list1"/>
    <dgm:cxn modelId="{EA00BDAD-B304-4EEA-B37B-1D36A0CFE4C8}" type="presOf" srcId="{9AE8ADCF-BA0A-41BE-BB14-7F3FD690B430}" destId="{FF1B013A-0865-4259-97B6-C4CC04A0CF51}" srcOrd="0" destOrd="0" presId="urn:microsoft.com/office/officeart/2005/8/layout/list1"/>
    <dgm:cxn modelId="{DF0DD3DA-B7B0-4B89-A903-547513252D54}" type="presOf" srcId="{6FDE3E26-9EC8-4F00-B10B-CC69B603DF58}" destId="{038B571A-861F-4104-875C-7ABEA280153D}" srcOrd="0" destOrd="0" presId="urn:microsoft.com/office/officeart/2005/8/layout/list1"/>
    <dgm:cxn modelId="{F6B679E1-4164-4E42-B8F5-BB1623EC0872}" type="presOf" srcId="{D8FB4756-221E-48AA-A50D-BEEFEB55C773}" destId="{68D92438-8729-4A97-8121-344030A218B2}" srcOrd="0" destOrd="0" presId="urn:microsoft.com/office/officeart/2005/8/layout/list1"/>
    <dgm:cxn modelId="{BBFBB0ED-8235-44D9-B5C7-ED8E5484A327}" srcId="{DBC8DC4B-4662-40F6-9724-C318E2EDE875}" destId="{D8FB4756-221E-48AA-A50D-BEEFEB55C773}" srcOrd="0" destOrd="0" parTransId="{7472D553-822C-41E0-A6E3-93D6BFB001B1}" sibTransId="{3FA203AF-E39A-4423-AFCF-6DC18FCDC773}"/>
    <dgm:cxn modelId="{EEB302F1-42A2-415D-B2BC-AB792BA49248}" type="presOf" srcId="{9AE8ADCF-BA0A-41BE-BB14-7F3FD690B430}" destId="{5E43D158-1D08-4BEB-8E90-184DA7CFE755}" srcOrd="1" destOrd="0" presId="urn:microsoft.com/office/officeart/2005/8/layout/list1"/>
    <dgm:cxn modelId="{965C6AFF-64FE-4339-8229-E39D4F0FDC85}" type="presOf" srcId="{DBC8DC4B-4662-40F6-9724-C318E2EDE875}" destId="{D36C0605-14D3-467D-B85D-E92E392BE239}" srcOrd="0" destOrd="0" presId="urn:microsoft.com/office/officeart/2005/8/layout/list1"/>
    <dgm:cxn modelId="{A69DE378-2839-4BC7-8059-D76F0E0B010A}" type="presParOf" srcId="{D36C0605-14D3-467D-B85D-E92E392BE239}" destId="{AD33CE57-393D-4D2D-A49A-13E174686CF9}" srcOrd="0" destOrd="0" presId="urn:microsoft.com/office/officeart/2005/8/layout/list1"/>
    <dgm:cxn modelId="{1D8722BD-B202-4C8E-80F7-5A5811B1A4BD}" type="presParOf" srcId="{AD33CE57-393D-4D2D-A49A-13E174686CF9}" destId="{68D92438-8729-4A97-8121-344030A218B2}" srcOrd="0" destOrd="0" presId="urn:microsoft.com/office/officeart/2005/8/layout/list1"/>
    <dgm:cxn modelId="{FEAE120E-32A0-4139-B5B2-C22C887CF4E8}" type="presParOf" srcId="{AD33CE57-393D-4D2D-A49A-13E174686CF9}" destId="{C879C936-4867-41F0-B3AB-CC7F666B509E}" srcOrd="1" destOrd="0" presId="urn:microsoft.com/office/officeart/2005/8/layout/list1"/>
    <dgm:cxn modelId="{DD147020-292A-44E4-AC4B-340C88D00744}" type="presParOf" srcId="{D36C0605-14D3-467D-B85D-E92E392BE239}" destId="{8B7CCF68-8D59-4764-AE26-677B68FEA56D}" srcOrd="1" destOrd="0" presId="urn:microsoft.com/office/officeart/2005/8/layout/list1"/>
    <dgm:cxn modelId="{C45E48C8-1C5C-43CC-8686-4D079A445FBF}" type="presParOf" srcId="{D36C0605-14D3-467D-B85D-E92E392BE239}" destId="{8B093C66-49C4-4C7A-98B2-A20E77ACF87F}" srcOrd="2" destOrd="0" presId="urn:microsoft.com/office/officeart/2005/8/layout/list1"/>
    <dgm:cxn modelId="{72407B2C-6472-4B6A-A706-DD8CBA2D41EC}" type="presParOf" srcId="{D36C0605-14D3-467D-B85D-E92E392BE239}" destId="{242602F6-5A8D-485A-95DB-9D57719531EB}" srcOrd="3" destOrd="0" presId="urn:microsoft.com/office/officeart/2005/8/layout/list1"/>
    <dgm:cxn modelId="{2146F981-D37F-43A9-AE3D-C93A0A6B1C2B}" type="presParOf" srcId="{D36C0605-14D3-467D-B85D-E92E392BE239}" destId="{686E0CE2-36ED-43C1-96C5-05C739C204B3}" srcOrd="4" destOrd="0" presId="urn:microsoft.com/office/officeart/2005/8/layout/list1"/>
    <dgm:cxn modelId="{7FC204C0-096E-43BF-A46A-8437F0D9C20E}" type="presParOf" srcId="{686E0CE2-36ED-43C1-96C5-05C739C204B3}" destId="{3B91D14C-3FEE-4A2C-94DB-57A5DD2AD27E}" srcOrd="0" destOrd="0" presId="urn:microsoft.com/office/officeart/2005/8/layout/list1"/>
    <dgm:cxn modelId="{B9F28D31-A8E8-451C-9CE0-E16058AF5A3C}" type="presParOf" srcId="{686E0CE2-36ED-43C1-96C5-05C739C204B3}" destId="{E8669C36-EAA0-404D-81DD-173B7ADEB727}" srcOrd="1" destOrd="0" presId="urn:microsoft.com/office/officeart/2005/8/layout/list1"/>
    <dgm:cxn modelId="{85704FD8-C0AD-480F-B47D-364102074AD4}" type="presParOf" srcId="{D36C0605-14D3-467D-B85D-E92E392BE239}" destId="{8DE1F391-21A4-451F-924A-770F2FA2281D}" srcOrd="5" destOrd="0" presId="urn:microsoft.com/office/officeart/2005/8/layout/list1"/>
    <dgm:cxn modelId="{9234C9BB-71E8-458E-98D6-B86CEA12AF04}" type="presParOf" srcId="{D36C0605-14D3-467D-B85D-E92E392BE239}" destId="{E2E14248-B02E-440F-B6AA-DBD4E452AA95}" srcOrd="6" destOrd="0" presId="urn:microsoft.com/office/officeart/2005/8/layout/list1"/>
    <dgm:cxn modelId="{8C6ADC7C-01EF-4A5B-8C62-799D5CC055C1}" type="presParOf" srcId="{D36C0605-14D3-467D-B85D-E92E392BE239}" destId="{5FD8B9E1-B3BC-4D7A-80CB-50A8D6B1F23B}" srcOrd="7" destOrd="0" presId="urn:microsoft.com/office/officeart/2005/8/layout/list1"/>
    <dgm:cxn modelId="{0FBBA4C6-C657-44BB-9BC1-F90772F3CB70}" type="presParOf" srcId="{D36C0605-14D3-467D-B85D-E92E392BE239}" destId="{FF3E9A7D-B3BB-4986-8C3F-1B587C66BA1F}" srcOrd="8" destOrd="0" presId="urn:microsoft.com/office/officeart/2005/8/layout/list1"/>
    <dgm:cxn modelId="{B8369F1D-2D3B-4AF1-A742-145E3DB7A02D}" type="presParOf" srcId="{FF3E9A7D-B3BB-4986-8C3F-1B587C66BA1F}" destId="{FF1B013A-0865-4259-97B6-C4CC04A0CF51}" srcOrd="0" destOrd="0" presId="urn:microsoft.com/office/officeart/2005/8/layout/list1"/>
    <dgm:cxn modelId="{CF3C9ACC-9B1A-4677-8952-55166ECC22F3}" type="presParOf" srcId="{FF3E9A7D-B3BB-4986-8C3F-1B587C66BA1F}" destId="{5E43D158-1D08-4BEB-8E90-184DA7CFE755}" srcOrd="1" destOrd="0" presId="urn:microsoft.com/office/officeart/2005/8/layout/list1"/>
    <dgm:cxn modelId="{1CC8D0FB-A466-4C08-880B-B1004147258E}" type="presParOf" srcId="{D36C0605-14D3-467D-B85D-E92E392BE239}" destId="{89A17C8F-68D8-461E-9003-775372CA8E41}" srcOrd="9" destOrd="0" presId="urn:microsoft.com/office/officeart/2005/8/layout/list1"/>
    <dgm:cxn modelId="{D61AF125-C32A-4D5A-953A-D0EF70E6AFDD}" type="presParOf" srcId="{D36C0605-14D3-467D-B85D-E92E392BE239}" destId="{C272BE60-CD0F-492F-AD83-FBA4E202007A}" srcOrd="10" destOrd="0" presId="urn:microsoft.com/office/officeart/2005/8/layout/list1"/>
    <dgm:cxn modelId="{9A5ED5AD-8037-44FF-ACE3-32C9E7BC6005}" type="presParOf" srcId="{D36C0605-14D3-467D-B85D-E92E392BE239}" destId="{4F31E6DD-88E0-48BF-A6F6-5E797FBD1B91}" srcOrd="11" destOrd="0" presId="urn:microsoft.com/office/officeart/2005/8/layout/list1"/>
    <dgm:cxn modelId="{1D702909-1C6D-439B-AC64-DB0DCE24AA52}" type="presParOf" srcId="{D36C0605-14D3-467D-B85D-E92E392BE239}" destId="{BD554174-697A-40C5-8FF9-0D764149D78A}" srcOrd="12" destOrd="0" presId="urn:microsoft.com/office/officeart/2005/8/layout/list1"/>
    <dgm:cxn modelId="{357048F1-839D-41F9-B1FF-4896D82B5966}" type="presParOf" srcId="{BD554174-697A-40C5-8FF9-0D764149D78A}" destId="{038B571A-861F-4104-875C-7ABEA280153D}" srcOrd="0" destOrd="0" presId="urn:microsoft.com/office/officeart/2005/8/layout/list1"/>
    <dgm:cxn modelId="{79A24B03-7AC0-42FA-97A8-B9D0DBA68222}" type="presParOf" srcId="{BD554174-697A-40C5-8FF9-0D764149D78A}" destId="{17CBEEE1-C383-4AAE-94C6-4BE980032809}" srcOrd="1" destOrd="0" presId="urn:microsoft.com/office/officeart/2005/8/layout/list1"/>
    <dgm:cxn modelId="{ADE4C9D7-2AFF-4C9C-8A81-A836602897DA}" type="presParOf" srcId="{D36C0605-14D3-467D-B85D-E92E392BE239}" destId="{B8F84741-12E2-462C-A147-9465FADCB681}" srcOrd="13" destOrd="0" presId="urn:microsoft.com/office/officeart/2005/8/layout/list1"/>
    <dgm:cxn modelId="{D1586048-CC3C-4DAD-B61E-A0C5E393954F}" type="presParOf" srcId="{D36C0605-14D3-467D-B85D-E92E392BE239}" destId="{1FD238B3-12A8-4029-90F2-EBAA4581E4FB}" srcOrd="14" destOrd="0" presId="urn:microsoft.com/office/officeart/2005/8/layout/list1"/>
    <dgm:cxn modelId="{C5CA92BF-552C-49EC-B5F6-9DEED3544981}" type="presParOf" srcId="{D36C0605-14D3-467D-B85D-E92E392BE239}" destId="{5657CC3F-2C94-41D7-855D-2743A18BC797}" srcOrd="15" destOrd="0" presId="urn:microsoft.com/office/officeart/2005/8/layout/list1"/>
    <dgm:cxn modelId="{348F04B8-DFB0-473F-8247-672CDCC890EA}" type="presParOf" srcId="{D36C0605-14D3-467D-B85D-E92E392BE239}" destId="{908FC671-2FFC-40E5-AFCB-E9D03C87D39D}" srcOrd="16" destOrd="0" presId="urn:microsoft.com/office/officeart/2005/8/layout/list1"/>
    <dgm:cxn modelId="{30886305-19DF-474C-805B-DBBCBB8DD90A}" type="presParOf" srcId="{908FC671-2FFC-40E5-AFCB-E9D03C87D39D}" destId="{DFF288A8-8026-4D20-8F8B-19DADE2BA9A5}" srcOrd="0" destOrd="0" presId="urn:microsoft.com/office/officeart/2005/8/layout/list1"/>
    <dgm:cxn modelId="{CD109418-0CF4-4E01-B7E0-6360F644E26E}" type="presParOf" srcId="{908FC671-2FFC-40E5-AFCB-E9D03C87D39D}" destId="{FFD79F1F-FAE1-46A1-A2CA-E60E661D0A29}" srcOrd="1" destOrd="0" presId="urn:microsoft.com/office/officeart/2005/8/layout/list1"/>
    <dgm:cxn modelId="{50E1A43E-B14D-4AD1-AE02-877935E45E42}" type="presParOf" srcId="{D36C0605-14D3-467D-B85D-E92E392BE239}" destId="{CA306E55-D92D-43C9-BCD8-1FDF192CC8EB}" srcOrd="17" destOrd="0" presId="urn:microsoft.com/office/officeart/2005/8/layout/list1"/>
    <dgm:cxn modelId="{E1F2F6BB-2072-4C5A-8036-E7471C15AD82}" type="presParOf" srcId="{D36C0605-14D3-467D-B85D-E92E392BE239}" destId="{2D735F2F-BF08-4F39-A8A8-CEB659F9C99D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E320BB-F33D-48F7-B587-42B3EAA2BEA1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4F7063E-3B8E-4C84-A5F0-74AD607B3AAE}">
      <dgm:prSet phldrT="[Text]"/>
      <dgm:spPr/>
      <dgm:t>
        <a:bodyPr/>
        <a:lstStyle/>
        <a:p>
          <a:r>
            <a:rPr lang="pl-PL" dirty="0" err="1"/>
            <a:t>Pino</a:t>
          </a:r>
          <a:r>
            <a:rPr lang="pl-PL" dirty="0"/>
            <a:t> </a:t>
          </a:r>
          <a:r>
            <a:rPr lang="pl-PL" dirty="0" err="1"/>
            <a:t>Grigio</a:t>
          </a:r>
          <a:r>
            <a:rPr lang="pl-PL" dirty="0"/>
            <a:t> – 15.99</a:t>
          </a:r>
          <a:endParaRPr lang="en-GB" dirty="0"/>
        </a:p>
      </dgm:t>
    </dgm:pt>
    <dgm:pt modelId="{729C71A3-6945-4DDC-925A-358A2C2F0434}" type="parTrans" cxnId="{9C2CCC67-5022-4EF8-ABD3-B95D6B4A4490}">
      <dgm:prSet/>
      <dgm:spPr/>
      <dgm:t>
        <a:bodyPr/>
        <a:lstStyle/>
        <a:p>
          <a:endParaRPr lang="en-GB"/>
        </a:p>
      </dgm:t>
    </dgm:pt>
    <dgm:pt modelId="{12D22D9A-F256-4C6D-9F5F-56E14D7446A2}" type="sibTrans" cxnId="{9C2CCC67-5022-4EF8-ABD3-B95D6B4A4490}">
      <dgm:prSet/>
      <dgm:spPr/>
      <dgm:t>
        <a:bodyPr/>
        <a:lstStyle/>
        <a:p>
          <a:endParaRPr lang="en-GB"/>
        </a:p>
      </dgm:t>
    </dgm:pt>
    <dgm:pt modelId="{AA65DE2A-2AA3-4405-95C0-96E319D795AF}">
      <dgm:prSet phldrT="[Text]"/>
      <dgm:spPr/>
      <dgm:t>
        <a:bodyPr/>
        <a:lstStyle/>
        <a:p>
          <a:r>
            <a:rPr lang="pl-PL" dirty="0"/>
            <a:t>Cabernet </a:t>
          </a:r>
          <a:r>
            <a:rPr lang="pl-PL" dirty="0" err="1"/>
            <a:t>Sauvignon</a:t>
          </a:r>
          <a:r>
            <a:rPr lang="pl-PL" dirty="0"/>
            <a:t> – 17.99</a:t>
          </a:r>
          <a:endParaRPr lang="en-GB" dirty="0"/>
        </a:p>
      </dgm:t>
    </dgm:pt>
    <dgm:pt modelId="{D2C3B88F-05D3-47EE-A3FF-B229AF2386B9}" type="parTrans" cxnId="{F78C83E8-DACA-4786-A705-1540A694FFF1}">
      <dgm:prSet/>
      <dgm:spPr/>
      <dgm:t>
        <a:bodyPr/>
        <a:lstStyle/>
        <a:p>
          <a:endParaRPr lang="en-GB"/>
        </a:p>
      </dgm:t>
    </dgm:pt>
    <dgm:pt modelId="{503BB831-1A63-436D-8A69-866C13986AA8}" type="sibTrans" cxnId="{F78C83E8-DACA-4786-A705-1540A694FFF1}">
      <dgm:prSet/>
      <dgm:spPr/>
      <dgm:t>
        <a:bodyPr/>
        <a:lstStyle/>
        <a:p>
          <a:endParaRPr lang="en-GB"/>
        </a:p>
      </dgm:t>
    </dgm:pt>
    <dgm:pt modelId="{CDE42913-739E-4DB0-A6E4-7D9F86DDDC68}">
      <dgm:prSet phldrT="[Text]"/>
      <dgm:spPr/>
      <dgm:t>
        <a:bodyPr/>
        <a:lstStyle/>
        <a:p>
          <a:r>
            <a:rPr lang="pl-PL" dirty="0" err="1"/>
            <a:t>Pino</a:t>
          </a:r>
          <a:r>
            <a:rPr lang="pl-PL" dirty="0"/>
            <a:t> </a:t>
          </a:r>
          <a:r>
            <a:rPr lang="pl-PL" dirty="0" err="1"/>
            <a:t>Gripgio</a:t>
          </a:r>
          <a:r>
            <a:rPr lang="pl-PL" dirty="0"/>
            <a:t> </a:t>
          </a:r>
          <a:r>
            <a:rPr lang="pl-PL" dirty="0" err="1"/>
            <a:t>Rose</a:t>
          </a:r>
          <a:r>
            <a:rPr lang="pl-PL" dirty="0"/>
            <a:t> – 15.99</a:t>
          </a:r>
          <a:endParaRPr lang="en-GB" dirty="0"/>
        </a:p>
      </dgm:t>
    </dgm:pt>
    <dgm:pt modelId="{A1B89875-DDA0-47B7-BB35-F24CD99BE5A2}" type="parTrans" cxnId="{110C6B72-77AE-4E71-958F-02B501D8F84B}">
      <dgm:prSet/>
      <dgm:spPr/>
      <dgm:t>
        <a:bodyPr/>
        <a:lstStyle/>
        <a:p>
          <a:endParaRPr lang="en-GB"/>
        </a:p>
      </dgm:t>
    </dgm:pt>
    <dgm:pt modelId="{38BAEFBE-7BD2-42B6-85E0-714DB0F8C56C}" type="sibTrans" cxnId="{110C6B72-77AE-4E71-958F-02B501D8F84B}">
      <dgm:prSet/>
      <dgm:spPr/>
      <dgm:t>
        <a:bodyPr/>
        <a:lstStyle/>
        <a:p>
          <a:endParaRPr lang="en-GB"/>
        </a:p>
      </dgm:t>
    </dgm:pt>
    <dgm:pt modelId="{2348C7EC-39FD-4845-B881-DA3AD379CF6F}">
      <dgm:prSet phldrT="[Text]"/>
      <dgm:spPr/>
      <dgm:t>
        <a:bodyPr/>
        <a:lstStyle/>
        <a:p>
          <a:r>
            <a:rPr lang="pl-PL" dirty="0" err="1"/>
            <a:t>Chardoney</a:t>
          </a:r>
          <a:r>
            <a:rPr lang="pl-PL" dirty="0"/>
            <a:t> – 16.99</a:t>
          </a:r>
          <a:endParaRPr lang="en-GB" dirty="0"/>
        </a:p>
      </dgm:t>
    </dgm:pt>
    <dgm:pt modelId="{A0970705-9250-488C-8F42-41BBAAB55D80}" type="parTrans" cxnId="{BF6AF0A7-C0ED-4F4D-BBEF-4C62203ABA47}">
      <dgm:prSet/>
      <dgm:spPr/>
      <dgm:t>
        <a:bodyPr/>
        <a:lstStyle/>
        <a:p>
          <a:endParaRPr lang="en-GB"/>
        </a:p>
      </dgm:t>
    </dgm:pt>
    <dgm:pt modelId="{B6E05320-2838-4DEC-A8CD-00C3C9309148}" type="sibTrans" cxnId="{BF6AF0A7-C0ED-4F4D-BBEF-4C62203ABA47}">
      <dgm:prSet/>
      <dgm:spPr/>
      <dgm:t>
        <a:bodyPr/>
        <a:lstStyle/>
        <a:p>
          <a:endParaRPr lang="en-GB"/>
        </a:p>
      </dgm:t>
    </dgm:pt>
    <dgm:pt modelId="{5211A423-2663-4981-A772-32E059994AF0}">
      <dgm:prSet phldrT="[Text]"/>
      <dgm:spPr/>
      <dgm:t>
        <a:bodyPr/>
        <a:lstStyle/>
        <a:p>
          <a:r>
            <a:rPr lang="pl-PL" dirty="0"/>
            <a:t>Villa Maria SB – 17.99 </a:t>
          </a:r>
          <a:endParaRPr lang="en-GB" dirty="0"/>
        </a:p>
      </dgm:t>
    </dgm:pt>
    <dgm:pt modelId="{149A5CF6-AB73-44F4-AA2F-8265A80CAF9E}" type="parTrans" cxnId="{0F617B4D-043E-4503-AFB5-55F7AC993E7F}">
      <dgm:prSet/>
      <dgm:spPr/>
      <dgm:t>
        <a:bodyPr/>
        <a:lstStyle/>
        <a:p>
          <a:endParaRPr lang="en-GB"/>
        </a:p>
      </dgm:t>
    </dgm:pt>
    <dgm:pt modelId="{A0B93FB6-6063-48A0-BC40-6554ED61E5B6}" type="sibTrans" cxnId="{0F617B4D-043E-4503-AFB5-55F7AC993E7F}">
      <dgm:prSet/>
      <dgm:spPr/>
      <dgm:t>
        <a:bodyPr/>
        <a:lstStyle/>
        <a:p>
          <a:endParaRPr lang="en-GB"/>
        </a:p>
      </dgm:t>
    </dgm:pt>
    <dgm:pt modelId="{5C27B745-02B0-45AA-8E43-30F2D679E57F}">
      <dgm:prSet phldrT="[Text]"/>
      <dgm:spPr/>
      <dgm:t>
        <a:bodyPr/>
        <a:lstStyle/>
        <a:p>
          <a:r>
            <a:rPr lang="pl-PL" dirty="0" err="1"/>
            <a:t>Cotes</a:t>
          </a:r>
          <a:r>
            <a:rPr lang="pl-PL" dirty="0"/>
            <a:t> </a:t>
          </a:r>
          <a:r>
            <a:rPr lang="pl-PL" dirty="0" err="1"/>
            <a:t>Du</a:t>
          </a:r>
          <a:r>
            <a:rPr lang="pl-PL" dirty="0"/>
            <a:t> </a:t>
          </a:r>
          <a:r>
            <a:rPr lang="pl-PL" dirty="0" err="1"/>
            <a:t>Rhode</a:t>
          </a:r>
          <a:r>
            <a:rPr lang="pl-PL" dirty="0"/>
            <a:t> – 21.99</a:t>
          </a:r>
          <a:endParaRPr lang="en-GB" dirty="0"/>
        </a:p>
      </dgm:t>
    </dgm:pt>
    <dgm:pt modelId="{CF8450D3-58BE-44F2-9F07-30C60602CAAB}" type="parTrans" cxnId="{93285250-FB00-4324-BDAF-9B922BFEE1FE}">
      <dgm:prSet/>
      <dgm:spPr/>
      <dgm:t>
        <a:bodyPr/>
        <a:lstStyle/>
        <a:p>
          <a:endParaRPr lang="en-GB"/>
        </a:p>
      </dgm:t>
    </dgm:pt>
    <dgm:pt modelId="{23D56B89-DFF6-4AF6-99EC-50E7A2891175}" type="sibTrans" cxnId="{93285250-FB00-4324-BDAF-9B922BFEE1FE}">
      <dgm:prSet/>
      <dgm:spPr/>
      <dgm:t>
        <a:bodyPr/>
        <a:lstStyle/>
        <a:p>
          <a:endParaRPr lang="en-GB"/>
        </a:p>
      </dgm:t>
    </dgm:pt>
    <dgm:pt modelId="{8A8CA46F-089F-4AB2-8012-58E745A20F24}">
      <dgm:prSet phldrT="[Text]"/>
      <dgm:spPr/>
      <dgm:t>
        <a:bodyPr/>
        <a:lstStyle/>
        <a:p>
          <a:r>
            <a:rPr lang="pl-PL" dirty="0" err="1"/>
            <a:t>Malbeck</a:t>
          </a:r>
          <a:r>
            <a:rPr lang="pl-PL" dirty="0"/>
            <a:t> – 17.99</a:t>
          </a:r>
          <a:endParaRPr lang="en-GB" dirty="0"/>
        </a:p>
      </dgm:t>
    </dgm:pt>
    <dgm:pt modelId="{AA8C7649-D0CA-4D37-9838-AF48A2014C0A}" type="parTrans" cxnId="{80CF2F08-34A3-4754-8365-E9A6B9AF1B60}">
      <dgm:prSet/>
      <dgm:spPr/>
      <dgm:t>
        <a:bodyPr/>
        <a:lstStyle/>
        <a:p>
          <a:endParaRPr lang="en-GB"/>
        </a:p>
      </dgm:t>
    </dgm:pt>
    <dgm:pt modelId="{F358EA65-FEFD-494B-9420-286E33C275F7}" type="sibTrans" cxnId="{80CF2F08-34A3-4754-8365-E9A6B9AF1B60}">
      <dgm:prSet/>
      <dgm:spPr/>
      <dgm:t>
        <a:bodyPr/>
        <a:lstStyle/>
        <a:p>
          <a:endParaRPr lang="en-GB"/>
        </a:p>
      </dgm:t>
    </dgm:pt>
    <dgm:pt modelId="{9C6F1FB3-9F6A-472D-96BE-551D86245702}">
      <dgm:prSet phldrT="[Text]"/>
      <dgm:spPr/>
      <dgm:t>
        <a:bodyPr/>
        <a:lstStyle/>
        <a:p>
          <a:r>
            <a:rPr lang="pl-PL" dirty="0" err="1"/>
            <a:t>Merlot</a:t>
          </a:r>
          <a:r>
            <a:rPr lang="pl-PL" dirty="0"/>
            <a:t> – 15.99</a:t>
          </a:r>
          <a:endParaRPr lang="en-GB" dirty="0"/>
        </a:p>
      </dgm:t>
    </dgm:pt>
    <dgm:pt modelId="{677D2FA8-F679-4E22-B20B-E361C1FE4F96}" type="parTrans" cxnId="{231D950D-8393-466A-AC03-88CF98FE0228}">
      <dgm:prSet/>
      <dgm:spPr/>
      <dgm:t>
        <a:bodyPr/>
        <a:lstStyle/>
        <a:p>
          <a:endParaRPr lang="en-GB"/>
        </a:p>
      </dgm:t>
    </dgm:pt>
    <dgm:pt modelId="{BA7D7B8D-5CD2-40BB-B04C-EA8A2A563EB2}" type="sibTrans" cxnId="{231D950D-8393-466A-AC03-88CF98FE0228}">
      <dgm:prSet/>
      <dgm:spPr/>
      <dgm:t>
        <a:bodyPr/>
        <a:lstStyle/>
        <a:p>
          <a:endParaRPr lang="en-GB"/>
        </a:p>
      </dgm:t>
    </dgm:pt>
    <dgm:pt modelId="{A922CA45-5C48-415C-BFF7-6D1A216A743A}" type="pres">
      <dgm:prSet presAssocID="{55E320BB-F33D-48F7-B587-42B3EAA2BEA1}" presName="linear" presStyleCnt="0">
        <dgm:presLayoutVars>
          <dgm:dir/>
          <dgm:animLvl val="lvl"/>
          <dgm:resizeHandles val="exact"/>
        </dgm:presLayoutVars>
      </dgm:prSet>
      <dgm:spPr/>
    </dgm:pt>
    <dgm:pt modelId="{11701AF4-C9D7-49E6-9F92-A3C887725F48}" type="pres">
      <dgm:prSet presAssocID="{D4F7063E-3B8E-4C84-A5F0-74AD607B3AAE}" presName="parentLin" presStyleCnt="0"/>
      <dgm:spPr/>
    </dgm:pt>
    <dgm:pt modelId="{F81FC175-8505-417F-8AED-060327686950}" type="pres">
      <dgm:prSet presAssocID="{D4F7063E-3B8E-4C84-A5F0-74AD607B3AAE}" presName="parentLeftMargin" presStyleLbl="node1" presStyleIdx="0" presStyleCnt="8"/>
      <dgm:spPr/>
    </dgm:pt>
    <dgm:pt modelId="{5FF24855-442A-4610-BA55-DC5C115ECFD7}" type="pres">
      <dgm:prSet presAssocID="{D4F7063E-3B8E-4C84-A5F0-74AD607B3AAE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45581B76-5236-45CE-8556-0D30077EC820}" type="pres">
      <dgm:prSet presAssocID="{D4F7063E-3B8E-4C84-A5F0-74AD607B3AAE}" presName="negativeSpace" presStyleCnt="0"/>
      <dgm:spPr/>
    </dgm:pt>
    <dgm:pt modelId="{A1FE5666-88D7-4D15-8124-555DA66C9F93}" type="pres">
      <dgm:prSet presAssocID="{D4F7063E-3B8E-4C84-A5F0-74AD607B3AAE}" presName="childText" presStyleLbl="conFgAcc1" presStyleIdx="0" presStyleCnt="8">
        <dgm:presLayoutVars>
          <dgm:bulletEnabled val="1"/>
        </dgm:presLayoutVars>
      </dgm:prSet>
      <dgm:spPr/>
    </dgm:pt>
    <dgm:pt modelId="{1AA853EA-6CF4-4F99-8836-506E907DA647}" type="pres">
      <dgm:prSet presAssocID="{12D22D9A-F256-4C6D-9F5F-56E14D7446A2}" presName="spaceBetweenRectangles" presStyleCnt="0"/>
      <dgm:spPr/>
    </dgm:pt>
    <dgm:pt modelId="{4996BA3A-2812-465A-85A8-75FF9365A9C2}" type="pres">
      <dgm:prSet presAssocID="{2348C7EC-39FD-4845-B881-DA3AD379CF6F}" presName="parentLin" presStyleCnt="0"/>
      <dgm:spPr/>
    </dgm:pt>
    <dgm:pt modelId="{A48424AD-1732-4EBE-AF36-57AAC02306D7}" type="pres">
      <dgm:prSet presAssocID="{2348C7EC-39FD-4845-B881-DA3AD379CF6F}" presName="parentLeftMargin" presStyleLbl="node1" presStyleIdx="0" presStyleCnt="8"/>
      <dgm:spPr/>
    </dgm:pt>
    <dgm:pt modelId="{2597A9F5-DAC9-4351-B4D5-794BC222175D}" type="pres">
      <dgm:prSet presAssocID="{2348C7EC-39FD-4845-B881-DA3AD379CF6F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2EE9A94E-7238-4812-A84D-C6E0919ECDCE}" type="pres">
      <dgm:prSet presAssocID="{2348C7EC-39FD-4845-B881-DA3AD379CF6F}" presName="negativeSpace" presStyleCnt="0"/>
      <dgm:spPr/>
    </dgm:pt>
    <dgm:pt modelId="{378BCF14-C899-48E9-8DE5-64FDDFE244A3}" type="pres">
      <dgm:prSet presAssocID="{2348C7EC-39FD-4845-B881-DA3AD379CF6F}" presName="childText" presStyleLbl="conFgAcc1" presStyleIdx="1" presStyleCnt="8">
        <dgm:presLayoutVars>
          <dgm:bulletEnabled val="1"/>
        </dgm:presLayoutVars>
      </dgm:prSet>
      <dgm:spPr/>
    </dgm:pt>
    <dgm:pt modelId="{C22826F3-8EDA-44A1-854E-1C67B7D3A86C}" type="pres">
      <dgm:prSet presAssocID="{B6E05320-2838-4DEC-A8CD-00C3C9309148}" presName="spaceBetweenRectangles" presStyleCnt="0"/>
      <dgm:spPr/>
    </dgm:pt>
    <dgm:pt modelId="{DC83CDC9-805F-4284-99FF-073A6EF4C7FC}" type="pres">
      <dgm:prSet presAssocID="{5211A423-2663-4981-A772-32E059994AF0}" presName="parentLin" presStyleCnt="0"/>
      <dgm:spPr/>
    </dgm:pt>
    <dgm:pt modelId="{CB1982D1-2629-4FDD-BF74-621994ED539B}" type="pres">
      <dgm:prSet presAssocID="{5211A423-2663-4981-A772-32E059994AF0}" presName="parentLeftMargin" presStyleLbl="node1" presStyleIdx="1" presStyleCnt="8"/>
      <dgm:spPr/>
    </dgm:pt>
    <dgm:pt modelId="{9A409E92-535F-45D5-9DFF-FB9A61F6A623}" type="pres">
      <dgm:prSet presAssocID="{5211A423-2663-4981-A772-32E059994AF0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73A77F0D-8A1B-4538-A58A-5B19CDBE779D}" type="pres">
      <dgm:prSet presAssocID="{5211A423-2663-4981-A772-32E059994AF0}" presName="negativeSpace" presStyleCnt="0"/>
      <dgm:spPr/>
    </dgm:pt>
    <dgm:pt modelId="{A615D7D3-C894-44D7-AAE6-05CFB402CD4F}" type="pres">
      <dgm:prSet presAssocID="{5211A423-2663-4981-A772-32E059994AF0}" presName="childText" presStyleLbl="conFgAcc1" presStyleIdx="2" presStyleCnt="8">
        <dgm:presLayoutVars>
          <dgm:bulletEnabled val="1"/>
        </dgm:presLayoutVars>
      </dgm:prSet>
      <dgm:spPr/>
    </dgm:pt>
    <dgm:pt modelId="{0BF260B6-297B-491A-96A3-1D75DE0E15F4}" type="pres">
      <dgm:prSet presAssocID="{A0B93FB6-6063-48A0-BC40-6554ED61E5B6}" presName="spaceBetweenRectangles" presStyleCnt="0"/>
      <dgm:spPr/>
    </dgm:pt>
    <dgm:pt modelId="{808499F0-8BCD-485F-9359-08D09D56F48C}" type="pres">
      <dgm:prSet presAssocID="{5C27B745-02B0-45AA-8E43-30F2D679E57F}" presName="parentLin" presStyleCnt="0"/>
      <dgm:spPr/>
    </dgm:pt>
    <dgm:pt modelId="{2E355ADA-66ED-4578-BB2A-5FD06B59E312}" type="pres">
      <dgm:prSet presAssocID="{5C27B745-02B0-45AA-8E43-30F2D679E57F}" presName="parentLeftMargin" presStyleLbl="node1" presStyleIdx="2" presStyleCnt="8"/>
      <dgm:spPr/>
    </dgm:pt>
    <dgm:pt modelId="{0FC81743-AC3E-49A9-9A48-B37B3977C161}" type="pres">
      <dgm:prSet presAssocID="{5C27B745-02B0-45AA-8E43-30F2D679E57F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FC897FDF-0D49-42E2-A616-D2E26DDC774D}" type="pres">
      <dgm:prSet presAssocID="{5C27B745-02B0-45AA-8E43-30F2D679E57F}" presName="negativeSpace" presStyleCnt="0"/>
      <dgm:spPr/>
    </dgm:pt>
    <dgm:pt modelId="{2DE3AF5C-1835-468E-845A-74CB28038402}" type="pres">
      <dgm:prSet presAssocID="{5C27B745-02B0-45AA-8E43-30F2D679E57F}" presName="childText" presStyleLbl="conFgAcc1" presStyleIdx="3" presStyleCnt="8">
        <dgm:presLayoutVars>
          <dgm:bulletEnabled val="1"/>
        </dgm:presLayoutVars>
      </dgm:prSet>
      <dgm:spPr/>
    </dgm:pt>
    <dgm:pt modelId="{997CFB86-BB76-4E6C-A8F1-2705AE44884F}" type="pres">
      <dgm:prSet presAssocID="{23D56B89-DFF6-4AF6-99EC-50E7A2891175}" presName="spaceBetweenRectangles" presStyleCnt="0"/>
      <dgm:spPr/>
    </dgm:pt>
    <dgm:pt modelId="{A2E4D0BB-B773-4553-8AD7-89D8C8751F85}" type="pres">
      <dgm:prSet presAssocID="{8A8CA46F-089F-4AB2-8012-58E745A20F24}" presName="parentLin" presStyleCnt="0"/>
      <dgm:spPr/>
    </dgm:pt>
    <dgm:pt modelId="{BCDD9138-60D7-4E57-9B42-4B123D4533A6}" type="pres">
      <dgm:prSet presAssocID="{8A8CA46F-089F-4AB2-8012-58E745A20F24}" presName="parentLeftMargin" presStyleLbl="node1" presStyleIdx="3" presStyleCnt="8"/>
      <dgm:spPr/>
    </dgm:pt>
    <dgm:pt modelId="{5AC8CD5D-35CC-4D4C-91AB-93171AF3DE59}" type="pres">
      <dgm:prSet presAssocID="{8A8CA46F-089F-4AB2-8012-58E745A20F24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201DD757-8DA3-48C8-A8CC-A7F7D9F131BB}" type="pres">
      <dgm:prSet presAssocID="{8A8CA46F-089F-4AB2-8012-58E745A20F24}" presName="negativeSpace" presStyleCnt="0"/>
      <dgm:spPr/>
    </dgm:pt>
    <dgm:pt modelId="{C8C27682-BDCC-43B8-B18E-84E23158FCBF}" type="pres">
      <dgm:prSet presAssocID="{8A8CA46F-089F-4AB2-8012-58E745A20F24}" presName="childText" presStyleLbl="conFgAcc1" presStyleIdx="4" presStyleCnt="8">
        <dgm:presLayoutVars>
          <dgm:bulletEnabled val="1"/>
        </dgm:presLayoutVars>
      </dgm:prSet>
      <dgm:spPr/>
    </dgm:pt>
    <dgm:pt modelId="{330DBD2B-3FFD-43B4-80B2-BA8C5E8B096C}" type="pres">
      <dgm:prSet presAssocID="{F358EA65-FEFD-494B-9420-286E33C275F7}" presName="spaceBetweenRectangles" presStyleCnt="0"/>
      <dgm:spPr/>
    </dgm:pt>
    <dgm:pt modelId="{03FB9B0D-D240-47D4-981E-C259E8385CB0}" type="pres">
      <dgm:prSet presAssocID="{9C6F1FB3-9F6A-472D-96BE-551D86245702}" presName="parentLin" presStyleCnt="0"/>
      <dgm:spPr/>
    </dgm:pt>
    <dgm:pt modelId="{31AE8165-7B83-4D51-A3EC-F82C5FEF95DC}" type="pres">
      <dgm:prSet presAssocID="{9C6F1FB3-9F6A-472D-96BE-551D86245702}" presName="parentLeftMargin" presStyleLbl="node1" presStyleIdx="4" presStyleCnt="8"/>
      <dgm:spPr/>
    </dgm:pt>
    <dgm:pt modelId="{8917C440-2423-4EBB-B3A6-06523FD93AC9}" type="pres">
      <dgm:prSet presAssocID="{9C6F1FB3-9F6A-472D-96BE-551D86245702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A2CDF6DA-3C99-4B4A-AE29-F20D41859D26}" type="pres">
      <dgm:prSet presAssocID="{9C6F1FB3-9F6A-472D-96BE-551D86245702}" presName="negativeSpace" presStyleCnt="0"/>
      <dgm:spPr/>
    </dgm:pt>
    <dgm:pt modelId="{0DD224B5-0687-47B4-A401-E72D0E1C79D3}" type="pres">
      <dgm:prSet presAssocID="{9C6F1FB3-9F6A-472D-96BE-551D86245702}" presName="childText" presStyleLbl="conFgAcc1" presStyleIdx="5" presStyleCnt="8">
        <dgm:presLayoutVars>
          <dgm:bulletEnabled val="1"/>
        </dgm:presLayoutVars>
      </dgm:prSet>
      <dgm:spPr/>
    </dgm:pt>
    <dgm:pt modelId="{899F8BF0-4AE5-4877-BDE1-57601F66D9A4}" type="pres">
      <dgm:prSet presAssocID="{BA7D7B8D-5CD2-40BB-B04C-EA8A2A563EB2}" presName="spaceBetweenRectangles" presStyleCnt="0"/>
      <dgm:spPr/>
    </dgm:pt>
    <dgm:pt modelId="{F7076C49-5FC6-4074-B028-D304F29F13BE}" type="pres">
      <dgm:prSet presAssocID="{AA65DE2A-2AA3-4405-95C0-96E319D795AF}" presName="parentLin" presStyleCnt="0"/>
      <dgm:spPr/>
    </dgm:pt>
    <dgm:pt modelId="{C191BEEE-2439-4EE0-A436-DFD63DDA41F9}" type="pres">
      <dgm:prSet presAssocID="{AA65DE2A-2AA3-4405-95C0-96E319D795AF}" presName="parentLeftMargin" presStyleLbl="node1" presStyleIdx="5" presStyleCnt="8"/>
      <dgm:spPr/>
    </dgm:pt>
    <dgm:pt modelId="{4F89012A-39CB-48CF-A96F-2B98AE7CFFDD}" type="pres">
      <dgm:prSet presAssocID="{AA65DE2A-2AA3-4405-95C0-96E319D795AF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163A716F-753D-41F1-9484-70E95D7DBDF9}" type="pres">
      <dgm:prSet presAssocID="{AA65DE2A-2AA3-4405-95C0-96E319D795AF}" presName="negativeSpace" presStyleCnt="0"/>
      <dgm:spPr/>
    </dgm:pt>
    <dgm:pt modelId="{E0715504-455A-4695-8344-4DB6DD8939BF}" type="pres">
      <dgm:prSet presAssocID="{AA65DE2A-2AA3-4405-95C0-96E319D795AF}" presName="childText" presStyleLbl="conFgAcc1" presStyleIdx="6" presStyleCnt="8">
        <dgm:presLayoutVars>
          <dgm:bulletEnabled val="1"/>
        </dgm:presLayoutVars>
      </dgm:prSet>
      <dgm:spPr/>
    </dgm:pt>
    <dgm:pt modelId="{D262A41A-0B76-43BF-BD50-6647E4592645}" type="pres">
      <dgm:prSet presAssocID="{503BB831-1A63-436D-8A69-866C13986AA8}" presName="spaceBetweenRectangles" presStyleCnt="0"/>
      <dgm:spPr/>
    </dgm:pt>
    <dgm:pt modelId="{0B7DB0C8-15FB-4D26-9CE6-76EA45C1E3B9}" type="pres">
      <dgm:prSet presAssocID="{CDE42913-739E-4DB0-A6E4-7D9F86DDDC68}" presName="parentLin" presStyleCnt="0"/>
      <dgm:spPr/>
    </dgm:pt>
    <dgm:pt modelId="{EF977D59-7D24-4A95-B725-F688D87859E8}" type="pres">
      <dgm:prSet presAssocID="{CDE42913-739E-4DB0-A6E4-7D9F86DDDC68}" presName="parentLeftMargin" presStyleLbl="node1" presStyleIdx="6" presStyleCnt="8"/>
      <dgm:spPr/>
    </dgm:pt>
    <dgm:pt modelId="{CB5D8BAE-EBCC-4606-8043-C064A0574C16}" type="pres">
      <dgm:prSet presAssocID="{CDE42913-739E-4DB0-A6E4-7D9F86DDDC68}" presName="parentText" presStyleLbl="node1" presStyleIdx="7" presStyleCnt="8">
        <dgm:presLayoutVars>
          <dgm:chMax val="0"/>
          <dgm:bulletEnabled val="1"/>
        </dgm:presLayoutVars>
      </dgm:prSet>
      <dgm:spPr/>
    </dgm:pt>
    <dgm:pt modelId="{CD6066CD-490B-4D06-B741-385FC52322D1}" type="pres">
      <dgm:prSet presAssocID="{CDE42913-739E-4DB0-A6E4-7D9F86DDDC68}" presName="negativeSpace" presStyleCnt="0"/>
      <dgm:spPr/>
    </dgm:pt>
    <dgm:pt modelId="{F74FFF7F-AC28-40B0-A067-CE575E366773}" type="pres">
      <dgm:prSet presAssocID="{CDE42913-739E-4DB0-A6E4-7D9F86DDDC68}" presName="childText" presStyleLbl="conFgAcc1" presStyleIdx="7" presStyleCnt="8">
        <dgm:presLayoutVars>
          <dgm:bulletEnabled val="1"/>
        </dgm:presLayoutVars>
      </dgm:prSet>
      <dgm:spPr/>
    </dgm:pt>
  </dgm:ptLst>
  <dgm:cxnLst>
    <dgm:cxn modelId="{F4F34406-19FB-49C6-9C62-D08B0279BECE}" type="presOf" srcId="{CDE42913-739E-4DB0-A6E4-7D9F86DDDC68}" destId="{EF977D59-7D24-4A95-B725-F688D87859E8}" srcOrd="0" destOrd="0" presId="urn:microsoft.com/office/officeart/2005/8/layout/list1"/>
    <dgm:cxn modelId="{80CF2F08-34A3-4754-8365-E9A6B9AF1B60}" srcId="{55E320BB-F33D-48F7-B587-42B3EAA2BEA1}" destId="{8A8CA46F-089F-4AB2-8012-58E745A20F24}" srcOrd="4" destOrd="0" parTransId="{AA8C7649-D0CA-4D37-9838-AF48A2014C0A}" sibTransId="{F358EA65-FEFD-494B-9420-286E33C275F7}"/>
    <dgm:cxn modelId="{231D950D-8393-466A-AC03-88CF98FE0228}" srcId="{55E320BB-F33D-48F7-B587-42B3EAA2BEA1}" destId="{9C6F1FB3-9F6A-472D-96BE-551D86245702}" srcOrd="5" destOrd="0" parTransId="{677D2FA8-F679-4E22-B20B-E361C1FE4F96}" sibTransId="{BA7D7B8D-5CD2-40BB-B04C-EA8A2A563EB2}"/>
    <dgm:cxn modelId="{8138EC10-B496-4A49-9F76-EA19CE97DBE3}" type="presOf" srcId="{2348C7EC-39FD-4845-B881-DA3AD379CF6F}" destId="{A48424AD-1732-4EBE-AF36-57AAC02306D7}" srcOrd="0" destOrd="0" presId="urn:microsoft.com/office/officeart/2005/8/layout/list1"/>
    <dgm:cxn modelId="{2A4E6422-0CAB-41F5-BE2C-6B769E20ED83}" type="presOf" srcId="{9C6F1FB3-9F6A-472D-96BE-551D86245702}" destId="{31AE8165-7B83-4D51-A3EC-F82C5FEF95DC}" srcOrd="0" destOrd="0" presId="urn:microsoft.com/office/officeart/2005/8/layout/list1"/>
    <dgm:cxn modelId="{62EBDC22-F3A8-4C67-B158-9F51168CDF4B}" type="presOf" srcId="{D4F7063E-3B8E-4C84-A5F0-74AD607B3AAE}" destId="{F81FC175-8505-417F-8AED-060327686950}" srcOrd="0" destOrd="0" presId="urn:microsoft.com/office/officeart/2005/8/layout/list1"/>
    <dgm:cxn modelId="{AB60655F-579F-4E2D-8279-23011F8055E9}" type="presOf" srcId="{5211A423-2663-4981-A772-32E059994AF0}" destId="{CB1982D1-2629-4FDD-BF74-621994ED539B}" srcOrd="0" destOrd="0" presId="urn:microsoft.com/office/officeart/2005/8/layout/list1"/>
    <dgm:cxn modelId="{0AF01566-3875-42C3-9AB1-500269FA9FA8}" type="presOf" srcId="{9C6F1FB3-9F6A-472D-96BE-551D86245702}" destId="{8917C440-2423-4EBB-B3A6-06523FD93AC9}" srcOrd="1" destOrd="0" presId="urn:microsoft.com/office/officeart/2005/8/layout/list1"/>
    <dgm:cxn modelId="{04D5B666-5733-4864-A165-A615A82412D0}" type="presOf" srcId="{CDE42913-739E-4DB0-A6E4-7D9F86DDDC68}" destId="{CB5D8BAE-EBCC-4606-8043-C064A0574C16}" srcOrd="1" destOrd="0" presId="urn:microsoft.com/office/officeart/2005/8/layout/list1"/>
    <dgm:cxn modelId="{9C2CCC67-5022-4EF8-ABD3-B95D6B4A4490}" srcId="{55E320BB-F33D-48F7-B587-42B3EAA2BEA1}" destId="{D4F7063E-3B8E-4C84-A5F0-74AD607B3AAE}" srcOrd="0" destOrd="0" parTransId="{729C71A3-6945-4DDC-925A-358A2C2F0434}" sibTransId="{12D22D9A-F256-4C6D-9F5F-56E14D7446A2}"/>
    <dgm:cxn modelId="{0F617B4D-043E-4503-AFB5-55F7AC993E7F}" srcId="{55E320BB-F33D-48F7-B587-42B3EAA2BEA1}" destId="{5211A423-2663-4981-A772-32E059994AF0}" srcOrd="2" destOrd="0" parTransId="{149A5CF6-AB73-44F4-AA2F-8265A80CAF9E}" sibTransId="{A0B93FB6-6063-48A0-BC40-6554ED61E5B6}"/>
    <dgm:cxn modelId="{93285250-FB00-4324-BDAF-9B922BFEE1FE}" srcId="{55E320BB-F33D-48F7-B587-42B3EAA2BEA1}" destId="{5C27B745-02B0-45AA-8E43-30F2D679E57F}" srcOrd="3" destOrd="0" parTransId="{CF8450D3-58BE-44F2-9F07-30C60602CAAB}" sibTransId="{23D56B89-DFF6-4AF6-99EC-50E7A2891175}"/>
    <dgm:cxn modelId="{110C6B72-77AE-4E71-958F-02B501D8F84B}" srcId="{55E320BB-F33D-48F7-B587-42B3EAA2BEA1}" destId="{CDE42913-739E-4DB0-A6E4-7D9F86DDDC68}" srcOrd="7" destOrd="0" parTransId="{A1B89875-DDA0-47B7-BB35-F24CD99BE5A2}" sibTransId="{38BAEFBE-7BD2-42B6-85E0-714DB0F8C56C}"/>
    <dgm:cxn modelId="{E06AEF5A-5FA9-45E5-B4E9-70BB3F4C7828}" type="presOf" srcId="{5211A423-2663-4981-A772-32E059994AF0}" destId="{9A409E92-535F-45D5-9DFF-FB9A61F6A623}" srcOrd="1" destOrd="0" presId="urn:microsoft.com/office/officeart/2005/8/layout/list1"/>
    <dgm:cxn modelId="{D03A127C-81A9-45F2-84AC-E6CB0347653F}" type="presOf" srcId="{D4F7063E-3B8E-4C84-A5F0-74AD607B3AAE}" destId="{5FF24855-442A-4610-BA55-DC5C115ECFD7}" srcOrd="1" destOrd="0" presId="urn:microsoft.com/office/officeart/2005/8/layout/list1"/>
    <dgm:cxn modelId="{19E91D86-E7CD-4C99-87C4-8E936F0ACD1B}" type="presOf" srcId="{AA65DE2A-2AA3-4405-95C0-96E319D795AF}" destId="{C191BEEE-2439-4EE0-A436-DFD63DDA41F9}" srcOrd="0" destOrd="0" presId="urn:microsoft.com/office/officeart/2005/8/layout/list1"/>
    <dgm:cxn modelId="{B70D6C86-83C6-400F-B1AE-CE834C181955}" type="presOf" srcId="{55E320BB-F33D-48F7-B587-42B3EAA2BEA1}" destId="{A922CA45-5C48-415C-BFF7-6D1A216A743A}" srcOrd="0" destOrd="0" presId="urn:microsoft.com/office/officeart/2005/8/layout/list1"/>
    <dgm:cxn modelId="{9957A68D-3A06-4EB7-9439-AD7521A6C2A1}" type="presOf" srcId="{8A8CA46F-089F-4AB2-8012-58E745A20F24}" destId="{BCDD9138-60D7-4E57-9B42-4B123D4533A6}" srcOrd="0" destOrd="0" presId="urn:microsoft.com/office/officeart/2005/8/layout/list1"/>
    <dgm:cxn modelId="{BF6AF0A7-C0ED-4F4D-BBEF-4C62203ABA47}" srcId="{55E320BB-F33D-48F7-B587-42B3EAA2BEA1}" destId="{2348C7EC-39FD-4845-B881-DA3AD379CF6F}" srcOrd="1" destOrd="0" parTransId="{A0970705-9250-488C-8F42-41BBAAB55D80}" sibTransId="{B6E05320-2838-4DEC-A8CD-00C3C9309148}"/>
    <dgm:cxn modelId="{EDC132CD-CEA7-45A9-9C67-8BA35AA53B4F}" type="presOf" srcId="{8A8CA46F-089F-4AB2-8012-58E745A20F24}" destId="{5AC8CD5D-35CC-4D4C-91AB-93171AF3DE59}" srcOrd="1" destOrd="0" presId="urn:microsoft.com/office/officeart/2005/8/layout/list1"/>
    <dgm:cxn modelId="{F78C83E8-DACA-4786-A705-1540A694FFF1}" srcId="{55E320BB-F33D-48F7-B587-42B3EAA2BEA1}" destId="{AA65DE2A-2AA3-4405-95C0-96E319D795AF}" srcOrd="6" destOrd="0" parTransId="{D2C3B88F-05D3-47EE-A3FF-B229AF2386B9}" sibTransId="{503BB831-1A63-436D-8A69-866C13986AA8}"/>
    <dgm:cxn modelId="{A00E16ED-5F29-482E-836F-FFB894B8A444}" type="presOf" srcId="{AA65DE2A-2AA3-4405-95C0-96E319D795AF}" destId="{4F89012A-39CB-48CF-A96F-2B98AE7CFFDD}" srcOrd="1" destOrd="0" presId="urn:microsoft.com/office/officeart/2005/8/layout/list1"/>
    <dgm:cxn modelId="{A44CF1F3-3177-4FC7-840A-549119A4D9ED}" type="presOf" srcId="{5C27B745-02B0-45AA-8E43-30F2D679E57F}" destId="{0FC81743-AC3E-49A9-9A48-B37B3977C161}" srcOrd="1" destOrd="0" presId="urn:microsoft.com/office/officeart/2005/8/layout/list1"/>
    <dgm:cxn modelId="{435E76F5-0DD7-4B9A-8DFF-40373F2F8A75}" type="presOf" srcId="{5C27B745-02B0-45AA-8E43-30F2D679E57F}" destId="{2E355ADA-66ED-4578-BB2A-5FD06B59E312}" srcOrd="0" destOrd="0" presId="urn:microsoft.com/office/officeart/2005/8/layout/list1"/>
    <dgm:cxn modelId="{12708EFF-BCE4-449C-8899-260615780F69}" type="presOf" srcId="{2348C7EC-39FD-4845-B881-DA3AD379CF6F}" destId="{2597A9F5-DAC9-4351-B4D5-794BC222175D}" srcOrd="1" destOrd="0" presId="urn:microsoft.com/office/officeart/2005/8/layout/list1"/>
    <dgm:cxn modelId="{EE9338EE-3D5E-4FB6-91CC-1B7C8FD63D68}" type="presParOf" srcId="{A922CA45-5C48-415C-BFF7-6D1A216A743A}" destId="{11701AF4-C9D7-49E6-9F92-A3C887725F48}" srcOrd="0" destOrd="0" presId="urn:microsoft.com/office/officeart/2005/8/layout/list1"/>
    <dgm:cxn modelId="{3CC51842-22D0-47C0-AFF8-FDF0EEB398D7}" type="presParOf" srcId="{11701AF4-C9D7-49E6-9F92-A3C887725F48}" destId="{F81FC175-8505-417F-8AED-060327686950}" srcOrd="0" destOrd="0" presId="urn:microsoft.com/office/officeart/2005/8/layout/list1"/>
    <dgm:cxn modelId="{9416708F-71F9-48FB-B87D-045EA73F419E}" type="presParOf" srcId="{11701AF4-C9D7-49E6-9F92-A3C887725F48}" destId="{5FF24855-442A-4610-BA55-DC5C115ECFD7}" srcOrd="1" destOrd="0" presId="urn:microsoft.com/office/officeart/2005/8/layout/list1"/>
    <dgm:cxn modelId="{4787C3EA-E999-4BA9-B855-3393B3D5415D}" type="presParOf" srcId="{A922CA45-5C48-415C-BFF7-6D1A216A743A}" destId="{45581B76-5236-45CE-8556-0D30077EC820}" srcOrd="1" destOrd="0" presId="urn:microsoft.com/office/officeart/2005/8/layout/list1"/>
    <dgm:cxn modelId="{F7D0E4FD-4196-4901-AC13-85CF062872A1}" type="presParOf" srcId="{A922CA45-5C48-415C-BFF7-6D1A216A743A}" destId="{A1FE5666-88D7-4D15-8124-555DA66C9F93}" srcOrd="2" destOrd="0" presId="urn:microsoft.com/office/officeart/2005/8/layout/list1"/>
    <dgm:cxn modelId="{51ED8188-4388-4733-BA2C-C574FC40E04E}" type="presParOf" srcId="{A922CA45-5C48-415C-BFF7-6D1A216A743A}" destId="{1AA853EA-6CF4-4F99-8836-506E907DA647}" srcOrd="3" destOrd="0" presId="urn:microsoft.com/office/officeart/2005/8/layout/list1"/>
    <dgm:cxn modelId="{BCAD1360-C176-44C9-B41E-6E8F8516E73F}" type="presParOf" srcId="{A922CA45-5C48-415C-BFF7-6D1A216A743A}" destId="{4996BA3A-2812-465A-85A8-75FF9365A9C2}" srcOrd="4" destOrd="0" presId="urn:microsoft.com/office/officeart/2005/8/layout/list1"/>
    <dgm:cxn modelId="{E4D2884D-E51A-4A73-95F0-BAD56306F73B}" type="presParOf" srcId="{4996BA3A-2812-465A-85A8-75FF9365A9C2}" destId="{A48424AD-1732-4EBE-AF36-57AAC02306D7}" srcOrd="0" destOrd="0" presId="urn:microsoft.com/office/officeart/2005/8/layout/list1"/>
    <dgm:cxn modelId="{CF567D4D-5E5E-47BE-ACA2-BEBBFE6AE5F4}" type="presParOf" srcId="{4996BA3A-2812-465A-85A8-75FF9365A9C2}" destId="{2597A9F5-DAC9-4351-B4D5-794BC222175D}" srcOrd="1" destOrd="0" presId="urn:microsoft.com/office/officeart/2005/8/layout/list1"/>
    <dgm:cxn modelId="{D3389F25-6BD2-4151-AEED-18D1B4E057BA}" type="presParOf" srcId="{A922CA45-5C48-415C-BFF7-6D1A216A743A}" destId="{2EE9A94E-7238-4812-A84D-C6E0919ECDCE}" srcOrd="5" destOrd="0" presId="urn:microsoft.com/office/officeart/2005/8/layout/list1"/>
    <dgm:cxn modelId="{46434D28-8E0C-4388-AA0D-A37E8598CA61}" type="presParOf" srcId="{A922CA45-5C48-415C-BFF7-6D1A216A743A}" destId="{378BCF14-C899-48E9-8DE5-64FDDFE244A3}" srcOrd="6" destOrd="0" presId="urn:microsoft.com/office/officeart/2005/8/layout/list1"/>
    <dgm:cxn modelId="{E1AC72F8-896F-416A-84A4-FE29738EE2ED}" type="presParOf" srcId="{A922CA45-5C48-415C-BFF7-6D1A216A743A}" destId="{C22826F3-8EDA-44A1-854E-1C67B7D3A86C}" srcOrd="7" destOrd="0" presId="urn:microsoft.com/office/officeart/2005/8/layout/list1"/>
    <dgm:cxn modelId="{81764995-A048-4E49-BF9A-0CA289CBBCDC}" type="presParOf" srcId="{A922CA45-5C48-415C-BFF7-6D1A216A743A}" destId="{DC83CDC9-805F-4284-99FF-073A6EF4C7FC}" srcOrd="8" destOrd="0" presId="urn:microsoft.com/office/officeart/2005/8/layout/list1"/>
    <dgm:cxn modelId="{0EC51751-7483-48DC-8858-9A93B2BF1160}" type="presParOf" srcId="{DC83CDC9-805F-4284-99FF-073A6EF4C7FC}" destId="{CB1982D1-2629-4FDD-BF74-621994ED539B}" srcOrd="0" destOrd="0" presId="urn:microsoft.com/office/officeart/2005/8/layout/list1"/>
    <dgm:cxn modelId="{F6F4550B-72B2-439E-919E-A6B034B7EF8C}" type="presParOf" srcId="{DC83CDC9-805F-4284-99FF-073A6EF4C7FC}" destId="{9A409E92-535F-45D5-9DFF-FB9A61F6A623}" srcOrd="1" destOrd="0" presId="urn:microsoft.com/office/officeart/2005/8/layout/list1"/>
    <dgm:cxn modelId="{E17FC611-5984-472B-B963-2449FCCA95C3}" type="presParOf" srcId="{A922CA45-5C48-415C-BFF7-6D1A216A743A}" destId="{73A77F0D-8A1B-4538-A58A-5B19CDBE779D}" srcOrd="9" destOrd="0" presId="urn:microsoft.com/office/officeart/2005/8/layout/list1"/>
    <dgm:cxn modelId="{521F6432-AC43-484A-A7D6-6518C563DF6D}" type="presParOf" srcId="{A922CA45-5C48-415C-BFF7-6D1A216A743A}" destId="{A615D7D3-C894-44D7-AAE6-05CFB402CD4F}" srcOrd="10" destOrd="0" presId="urn:microsoft.com/office/officeart/2005/8/layout/list1"/>
    <dgm:cxn modelId="{A8DABE7A-0B87-4D42-83D7-75BFDC5F86A5}" type="presParOf" srcId="{A922CA45-5C48-415C-BFF7-6D1A216A743A}" destId="{0BF260B6-297B-491A-96A3-1D75DE0E15F4}" srcOrd="11" destOrd="0" presId="urn:microsoft.com/office/officeart/2005/8/layout/list1"/>
    <dgm:cxn modelId="{99B76BB6-29DE-4722-AE89-E7A65D1810E4}" type="presParOf" srcId="{A922CA45-5C48-415C-BFF7-6D1A216A743A}" destId="{808499F0-8BCD-485F-9359-08D09D56F48C}" srcOrd="12" destOrd="0" presId="urn:microsoft.com/office/officeart/2005/8/layout/list1"/>
    <dgm:cxn modelId="{233DE6B4-CD9D-4E8D-886F-21F5BB7D171B}" type="presParOf" srcId="{808499F0-8BCD-485F-9359-08D09D56F48C}" destId="{2E355ADA-66ED-4578-BB2A-5FD06B59E312}" srcOrd="0" destOrd="0" presId="urn:microsoft.com/office/officeart/2005/8/layout/list1"/>
    <dgm:cxn modelId="{D7635A90-DE60-43B9-B951-911AC19A2B80}" type="presParOf" srcId="{808499F0-8BCD-485F-9359-08D09D56F48C}" destId="{0FC81743-AC3E-49A9-9A48-B37B3977C161}" srcOrd="1" destOrd="0" presId="urn:microsoft.com/office/officeart/2005/8/layout/list1"/>
    <dgm:cxn modelId="{D63CBD4B-2BC6-469C-B582-8662A3467C5E}" type="presParOf" srcId="{A922CA45-5C48-415C-BFF7-6D1A216A743A}" destId="{FC897FDF-0D49-42E2-A616-D2E26DDC774D}" srcOrd="13" destOrd="0" presId="urn:microsoft.com/office/officeart/2005/8/layout/list1"/>
    <dgm:cxn modelId="{0107D5AE-D872-4F9E-A6DD-188FB898CC6E}" type="presParOf" srcId="{A922CA45-5C48-415C-BFF7-6D1A216A743A}" destId="{2DE3AF5C-1835-468E-845A-74CB28038402}" srcOrd="14" destOrd="0" presId="urn:microsoft.com/office/officeart/2005/8/layout/list1"/>
    <dgm:cxn modelId="{AE81179C-1F98-4A7A-B6C1-CD5E61FE423F}" type="presParOf" srcId="{A922CA45-5C48-415C-BFF7-6D1A216A743A}" destId="{997CFB86-BB76-4E6C-A8F1-2705AE44884F}" srcOrd="15" destOrd="0" presId="urn:microsoft.com/office/officeart/2005/8/layout/list1"/>
    <dgm:cxn modelId="{A50CBC72-DFDC-4F07-9EBE-E045969C4E05}" type="presParOf" srcId="{A922CA45-5C48-415C-BFF7-6D1A216A743A}" destId="{A2E4D0BB-B773-4553-8AD7-89D8C8751F85}" srcOrd="16" destOrd="0" presId="urn:microsoft.com/office/officeart/2005/8/layout/list1"/>
    <dgm:cxn modelId="{F99784E7-36AE-49A1-B848-635715986129}" type="presParOf" srcId="{A2E4D0BB-B773-4553-8AD7-89D8C8751F85}" destId="{BCDD9138-60D7-4E57-9B42-4B123D4533A6}" srcOrd="0" destOrd="0" presId="urn:microsoft.com/office/officeart/2005/8/layout/list1"/>
    <dgm:cxn modelId="{AB244EC8-6C97-4CD9-BE3C-96CA0435418A}" type="presParOf" srcId="{A2E4D0BB-B773-4553-8AD7-89D8C8751F85}" destId="{5AC8CD5D-35CC-4D4C-91AB-93171AF3DE59}" srcOrd="1" destOrd="0" presId="urn:microsoft.com/office/officeart/2005/8/layout/list1"/>
    <dgm:cxn modelId="{BF2B33D3-605A-4484-86C7-9F2FDF715C5F}" type="presParOf" srcId="{A922CA45-5C48-415C-BFF7-6D1A216A743A}" destId="{201DD757-8DA3-48C8-A8CC-A7F7D9F131BB}" srcOrd="17" destOrd="0" presId="urn:microsoft.com/office/officeart/2005/8/layout/list1"/>
    <dgm:cxn modelId="{B2C564AC-530D-4FA6-86CF-1223AD82BCCC}" type="presParOf" srcId="{A922CA45-5C48-415C-BFF7-6D1A216A743A}" destId="{C8C27682-BDCC-43B8-B18E-84E23158FCBF}" srcOrd="18" destOrd="0" presId="urn:microsoft.com/office/officeart/2005/8/layout/list1"/>
    <dgm:cxn modelId="{E667FD55-3CC8-47BE-BA10-B764EEBBD946}" type="presParOf" srcId="{A922CA45-5C48-415C-BFF7-6D1A216A743A}" destId="{330DBD2B-3FFD-43B4-80B2-BA8C5E8B096C}" srcOrd="19" destOrd="0" presId="urn:microsoft.com/office/officeart/2005/8/layout/list1"/>
    <dgm:cxn modelId="{30A9208B-0EBB-4FE2-8815-0C5371AED647}" type="presParOf" srcId="{A922CA45-5C48-415C-BFF7-6D1A216A743A}" destId="{03FB9B0D-D240-47D4-981E-C259E8385CB0}" srcOrd="20" destOrd="0" presId="urn:microsoft.com/office/officeart/2005/8/layout/list1"/>
    <dgm:cxn modelId="{5D86E1D9-EA2D-4717-A79E-50DA79036037}" type="presParOf" srcId="{03FB9B0D-D240-47D4-981E-C259E8385CB0}" destId="{31AE8165-7B83-4D51-A3EC-F82C5FEF95DC}" srcOrd="0" destOrd="0" presId="urn:microsoft.com/office/officeart/2005/8/layout/list1"/>
    <dgm:cxn modelId="{58F8C04E-1EFF-465B-A75C-66A90A99DF1B}" type="presParOf" srcId="{03FB9B0D-D240-47D4-981E-C259E8385CB0}" destId="{8917C440-2423-4EBB-B3A6-06523FD93AC9}" srcOrd="1" destOrd="0" presId="urn:microsoft.com/office/officeart/2005/8/layout/list1"/>
    <dgm:cxn modelId="{872333BF-7CE6-4351-A217-5C3DCA73C502}" type="presParOf" srcId="{A922CA45-5C48-415C-BFF7-6D1A216A743A}" destId="{A2CDF6DA-3C99-4B4A-AE29-F20D41859D26}" srcOrd="21" destOrd="0" presId="urn:microsoft.com/office/officeart/2005/8/layout/list1"/>
    <dgm:cxn modelId="{DCE392C7-BBD1-4FBB-8B24-4A537B436A0C}" type="presParOf" srcId="{A922CA45-5C48-415C-BFF7-6D1A216A743A}" destId="{0DD224B5-0687-47B4-A401-E72D0E1C79D3}" srcOrd="22" destOrd="0" presId="urn:microsoft.com/office/officeart/2005/8/layout/list1"/>
    <dgm:cxn modelId="{674D556C-A18F-4F9D-B0D4-2E3B1E7D22E8}" type="presParOf" srcId="{A922CA45-5C48-415C-BFF7-6D1A216A743A}" destId="{899F8BF0-4AE5-4877-BDE1-57601F66D9A4}" srcOrd="23" destOrd="0" presId="urn:microsoft.com/office/officeart/2005/8/layout/list1"/>
    <dgm:cxn modelId="{4299B92E-6EBC-4626-A758-E7F8C79F82E3}" type="presParOf" srcId="{A922CA45-5C48-415C-BFF7-6D1A216A743A}" destId="{F7076C49-5FC6-4074-B028-D304F29F13BE}" srcOrd="24" destOrd="0" presId="urn:microsoft.com/office/officeart/2005/8/layout/list1"/>
    <dgm:cxn modelId="{03E0CCD5-1713-4B08-AA94-8BA8C230C08E}" type="presParOf" srcId="{F7076C49-5FC6-4074-B028-D304F29F13BE}" destId="{C191BEEE-2439-4EE0-A436-DFD63DDA41F9}" srcOrd="0" destOrd="0" presId="urn:microsoft.com/office/officeart/2005/8/layout/list1"/>
    <dgm:cxn modelId="{6164C378-2311-494A-A5E6-EC3EF2489C83}" type="presParOf" srcId="{F7076C49-5FC6-4074-B028-D304F29F13BE}" destId="{4F89012A-39CB-48CF-A96F-2B98AE7CFFDD}" srcOrd="1" destOrd="0" presId="urn:microsoft.com/office/officeart/2005/8/layout/list1"/>
    <dgm:cxn modelId="{37E9A84E-7B32-4316-869A-C01C0B666330}" type="presParOf" srcId="{A922CA45-5C48-415C-BFF7-6D1A216A743A}" destId="{163A716F-753D-41F1-9484-70E95D7DBDF9}" srcOrd="25" destOrd="0" presId="urn:microsoft.com/office/officeart/2005/8/layout/list1"/>
    <dgm:cxn modelId="{529B5988-6640-4270-851B-D37E3D2FBCBF}" type="presParOf" srcId="{A922CA45-5C48-415C-BFF7-6D1A216A743A}" destId="{E0715504-455A-4695-8344-4DB6DD8939BF}" srcOrd="26" destOrd="0" presId="urn:microsoft.com/office/officeart/2005/8/layout/list1"/>
    <dgm:cxn modelId="{F1D26ED7-3074-434B-87B0-3A68B87FAF9F}" type="presParOf" srcId="{A922CA45-5C48-415C-BFF7-6D1A216A743A}" destId="{D262A41A-0B76-43BF-BD50-6647E4592645}" srcOrd="27" destOrd="0" presId="urn:microsoft.com/office/officeart/2005/8/layout/list1"/>
    <dgm:cxn modelId="{EA5B7C9D-F2DD-4B55-A347-FD35D92BAA16}" type="presParOf" srcId="{A922CA45-5C48-415C-BFF7-6D1A216A743A}" destId="{0B7DB0C8-15FB-4D26-9CE6-76EA45C1E3B9}" srcOrd="28" destOrd="0" presId="urn:microsoft.com/office/officeart/2005/8/layout/list1"/>
    <dgm:cxn modelId="{FD1624D3-CBC9-4A28-A7A9-372F9DEEE469}" type="presParOf" srcId="{0B7DB0C8-15FB-4D26-9CE6-76EA45C1E3B9}" destId="{EF977D59-7D24-4A95-B725-F688D87859E8}" srcOrd="0" destOrd="0" presId="urn:microsoft.com/office/officeart/2005/8/layout/list1"/>
    <dgm:cxn modelId="{0285A62D-CE10-4AE3-80DE-B30824606695}" type="presParOf" srcId="{0B7DB0C8-15FB-4D26-9CE6-76EA45C1E3B9}" destId="{CB5D8BAE-EBCC-4606-8043-C064A0574C16}" srcOrd="1" destOrd="0" presId="urn:microsoft.com/office/officeart/2005/8/layout/list1"/>
    <dgm:cxn modelId="{AC100AFF-43F4-4367-BE32-491774DB4F3E}" type="presParOf" srcId="{A922CA45-5C48-415C-BFF7-6D1A216A743A}" destId="{CD6066CD-490B-4D06-B741-385FC52322D1}" srcOrd="29" destOrd="0" presId="urn:microsoft.com/office/officeart/2005/8/layout/list1"/>
    <dgm:cxn modelId="{1F303AF3-E884-41FA-99C9-1403C60C9D51}" type="presParOf" srcId="{A922CA45-5C48-415C-BFF7-6D1A216A743A}" destId="{F74FFF7F-AC28-40B0-A067-CE575E366773}" srcOrd="3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093C66-49C4-4C7A-98B2-A20E77ACF87F}">
      <dsp:nvSpPr>
        <dsp:cNvPr id="0" name=""/>
        <dsp:cNvSpPr/>
      </dsp:nvSpPr>
      <dsp:spPr>
        <a:xfrm>
          <a:off x="0" y="445403"/>
          <a:ext cx="2587711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79C936-4867-41F0-B3AB-CC7F666B509E}">
      <dsp:nvSpPr>
        <dsp:cNvPr id="0" name=""/>
        <dsp:cNvSpPr/>
      </dsp:nvSpPr>
      <dsp:spPr>
        <a:xfrm>
          <a:off x="129385" y="268283"/>
          <a:ext cx="1811397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67" tIns="0" rIns="6846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200" kern="1200" dirty="0"/>
            <a:t>Coca-Cola 330 – 3.05</a:t>
          </a:r>
          <a:endParaRPr lang="en-GB" sz="1200" kern="1200" dirty="0"/>
        </a:p>
      </dsp:txBody>
      <dsp:txXfrm>
        <a:off x="146678" y="285576"/>
        <a:ext cx="1776811" cy="319654"/>
      </dsp:txXfrm>
    </dsp:sp>
    <dsp:sp modelId="{E2E14248-B02E-440F-B6AA-DBD4E452AA95}">
      <dsp:nvSpPr>
        <dsp:cNvPr id="0" name=""/>
        <dsp:cNvSpPr/>
      </dsp:nvSpPr>
      <dsp:spPr>
        <a:xfrm>
          <a:off x="0" y="989723"/>
          <a:ext cx="2587711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669C36-EAA0-404D-81DD-173B7ADEB727}">
      <dsp:nvSpPr>
        <dsp:cNvPr id="0" name=""/>
        <dsp:cNvSpPr/>
      </dsp:nvSpPr>
      <dsp:spPr>
        <a:xfrm>
          <a:off x="129385" y="812603"/>
          <a:ext cx="1811397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67" tIns="0" rIns="6846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200" kern="1200" dirty="0"/>
            <a:t>Diet Coca-Cola 330 – 2.95</a:t>
          </a:r>
          <a:endParaRPr lang="en-GB" sz="1200" kern="1200" dirty="0"/>
        </a:p>
      </dsp:txBody>
      <dsp:txXfrm>
        <a:off x="146678" y="829896"/>
        <a:ext cx="1776811" cy="319654"/>
      </dsp:txXfrm>
    </dsp:sp>
    <dsp:sp modelId="{C272BE60-CD0F-492F-AD83-FBA4E202007A}">
      <dsp:nvSpPr>
        <dsp:cNvPr id="0" name=""/>
        <dsp:cNvSpPr/>
      </dsp:nvSpPr>
      <dsp:spPr>
        <a:xfrm>
          <a:off x="0" y="1534043"/>
          <a:ext cx="2587711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43D158-1D08-4BEB-8E90-184DA7CFE755}">
      <dsp:nvSpPr>
        <dsp:cNvPr id="0" name=""/>
        <dsp:cNvSpPr/>
      </dsp:nvSpPr>
      <dsp:spPr>
        <a:xfrm>
          <a:off x="129385" y="1356923"/>
          <a:ext cx="1811397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67" tIns="0" rIns="6846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200" kern="1200" dirty="0" err="1"/>
            <a:t>Still</a:t>
          </a:r>
          <a:r>
            <a:rPr lang="pl-PL" sz="1200" kern="1200" dirty="0"/>
            <a:t> </a:t>
          </a:r>
          <a:r>
            <a:rPr lang="pl-PL" sz="1200" kern="1200" dirty="0" err="1"/>
            <a:t>water</a:t>
          </a:r>
          <a:r>
            <a:rPr lang="pl-PL" sz="1200" kern="1200" dirty="0"/>
            <a:t> 330 -2.50</a:t>
          </a:r>
          <a:endParaRPr lang="en-GB" sz="1200" kern="1200" dirty="0"/>
        </a:p>
      </dsp:txBody>
      <dsp:txXfrm>
        <a:off x="146678" y="1374216"/>
        <a:ext cx="1776811" cy="319654"/>
      </dsp:txXfrm>
    </dsp:sp>
    <dsp:sp modelId="{1FD238B3-12A8-4029-90F2-EBAA4581E4FB}">
      <dsp:nvSpPr>
        <dsp:cNvPr id="0" name=""/>
        <dsp:cNvSpPr/>
      </dsp:nvSpPr>
      <dsp:spPr>
        <a:xfrm>
          <a:off x="0" y="2078363"/>
          <a:ext cx="2587711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CBEEE1-C383-4AAE-94C6-4BE980032809}">
      <dsp:nvSpPr>
        <dsp:cNvPr id="0" name=""/>
        <dsp:cNvSpPr/>
      </dsp:nvSpPr>
      <dsp:spPr>
        <a:xfrm>
          <a:off x="129385" y="1901243"/>
          <a:ext cx="1811397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67" tIns="0" rIns="6846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200" kern="1200" dirty="0" err="1"/>
            <a:t>Sparkling</a:t>
          </a:r>
          <a:r>
            <a:rPr lang="pl-PL" sz="1200" kern="1200" dirty="0"/>
            <a:t> </a:t>
          </a:r>
          <a:r>
            <a:rPr lang="pl-PL" sz="1200" kern="1200" dirty="0" err="1"/>
            <a:t>water</a:t>
          </a:r>
          <a:r>
            <a:rPr lang="pl-PL" sz="1200" kern="1200" dirty="0"/>
            <a:t> 330 – 2.50</a:t>
          </a:r>
          <a:endParaRPr lang="en-GB" sz="1200" kern="1200" dirty="0"/>
        </a:p>
      </dsp:txBody>
      <dsp:txXfrm>
        <a:off x="146678" y="1918536"/>
        <a:ext cx="1776811" cy="319654"/>
      </dsp:txXfrm>
    </dsp:sp>
    <dsp:sp modelId="{2D735F2F-BF08-4F39-A8A8-CEB659F9C99D}">
      <dsp:nvSpPr>
        <dsp:cNvPr id="0" name=""/>
        <dsp:cNvSpPr/>
      </dsp:nvSpPr>
      <dsp:spPr>
        <a:xfrm>
          <a:off x="0" y="2622683"/>
          <a:ext cx="2587711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D79F1F-FAE1-46A1-A2CA-E60E661D0A29}">
      <dsp:nvSpPr>
        <dsp:cNvPr id="0" name=""/>
        <dsp:cNvSpPr/>
      </dsp:nvSpPr>
      <dsp:spPr>
        <a:xfrm>
          <a:off x="129385" y="2445563"/>
          <a:ext cx="1811397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467" tIns="0" rIns="68467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200" kern="1200" dirty="0" err="1"/>
            <a:t>Appletizer</a:t>
          </a:r>
          <a:r>
            <a:rPr lang="pl-PL" sz="1200" kern="1200" dirty="0"/>
            <a:t> – 3.45</a:t>
          </a:r>
          <a:endParaRPr lang="en-GB" sz="1200" kern="1200" dirty="0"/>
        </a:p>
      </dsp:txBody>
      <dsp:txXfrm>
        <a:off x="146678" y="2462856"/>
        <a:ext cx="1776811" cy="3196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FE5666-88D7-4D15-8124-555DA66C9F93}">
      <dsp:nvSpPr>
        <dsp:cNvPr id="0" name=""/>
        <dsp:cNvSpPr/>
      </dsp:nvSpPr>
      <dsp:spPr>
        <a:xfrm>
          <a:off x="0" y="287732"/>
          <a:ext cx="274136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F24855-442A-4610-BA55-DC5C115ECFD7}">
      <dsp:nvSpPr>
        <dsp:cNvPr id="0" name=""/>
        <dsp:cNvSpPr/>
      </dsp:nvSpPr>
      <dsp:spPr>
        <a:xfrm>
          <a:off x="137068" y="110612"/>
          <a:ext cx="1918955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532" tIns="0" rIns="72532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200" kern="1200" dirty="0" err="1"/>
            <a:t>Pino</a:t>
          </a:r>
          <a:r>
            <a:rPr lang="pl-PL" sz="1200" kern="1200" dirty="0"/>
            <a:t> </a:t>
          </a:r>
          <a:r>
            <a:rPr lang="pl-PL" sz="1200" kern="1200" dirty="0" err="1"/>
            <a:t>Grigio</a:t>
          </a:r>
          <a:r>
            <a:rPr lang="pl-PL" sz="1200" kern="1200" dirty="0"/>
            <a:t> – 15.99</a:t>
          </a:r>
          <a:endParaRPr lang="en-GB" sz="1200" kern="1200" dirty="0"/>
        </a:p>
      </dsp:txBody>
      <dsp:txXfrm>
        <a:off x="154361" y="127905"/>
        <a:ext cx="1884369" cy="319654"/>
      </dsp:txXfrm>
    </dsp:sp>
    <dsp:sp modelId="{378BCF14-C899-48E9-8DE5-64FDDFE244A3}">
      <dsp:nvSpPr>
        <dsp:cNvPr id="0" name=""/>
        <dsp:cNvSpPr/>
      </dsp:nvSpPr>
      <dsp:spPr>
        <a:xfrm>
          <a:off x="0" y="832052"/>
          <a:ext cx="274136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97A9F5-DAC9-4351-B4D5-794BC222175D}">
      <dsp:nvSpPr>
        <dsp:cNvPr id="0" name=""/>
        <dsp:cNvSpPr/>
      </dsp:nvSpPr>
      <dsp:spPr>
        <a:xfrm>
          <a:off x="137068" y="654932"/>
          <a:ext cx="1918955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532" tIns="0" rIns="72532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200" kern="1200" dirty="0" err="1"/>
            <a:t>Chardoney</a:t>
          </a:r>
          <a:r>
            <a:rPr lang="pl-PL" sz="1200" kern="1200" dirty="0"/>
            <a:t> – 16.99</a:t>
          </a:r>
          <a:endParaRPr lang="en-GB" sz="1200" kern="1200" dirty="0"/>
        </a:p>
      </dsp:txBody>
      <dsp:txXfrm>
        <a:off x="154361" y="672225"/>
        <a:ext cx="1884369" cy="319654"/>
      </dsp:txXfrm>
    </dsp:sp>
    <dsp:sp modelId="{A615D7D3-C894-44D7-AAE6-05CFB402CD4F}">
      <dsp:nvSpPr>
        <dsp:cNvPr id="0" name=""/>
        <dsp:cNvSpPr/>
      </dsp:nvSpPr>
      <dsp:spPr>
        <a:xfrm>
          <a:off x="0" y="1376372"/>
          <a:ext cx="274136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409E92-535F-45D5-9DFF-FB9A61F6A623}">
      <dsp:nvSpPr>
        <dsp:cNvPr id="0" name=""/>
        <dsp:cNvSpPr/>
      </dsp:nvSpPr>
      <dsp:spPr>
        <a:xfrm>
          <a:off x="137068" y="1199252"/>
          <a:ext cx="1918955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532" tIns="0" rIns="72532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200" kern="1200" dirty="0"/>
            <a:t>Villa Maria SB – 17.99 </a:t>
          </a:r>
          <a:endParaRPr lang="en-GB" sz="1200" kern="1200" dirty="0"/>
        </a:p>
      </dsp:txBody>
      <dsp:txXfrm>
        <a:off x="154361" y="1216545"/>
        <a:ext cx="1884369" cy="319654"/>
      </dsp:txXfrm>
    </dsp:sp>
    <dsp:sp modelId="{2DE3AF5C-1835-468E-845A-74CB28038402}">
      <dsp:nvSpPr>
        <dsp:cNvPr id="0" name=""/>
        <dsp:cNvSpPr/>
      </dsp:nvSpPr>
      <dsp:spPr>
        <a:xfrm>
          <a:off x="0" y="1920692"/>
          <a:ext cx="274136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C81743-AC3E-49A9-9A48-B37B3977C161}">
      <dsp:nvSpPr>
        <dsp:cNvPr id="0" name=""/>
        <dsp:cNvSpPr/>
      </dsp:nvSpPr>
      <dsp:spPr>
        <a:xfrm>
          <a:off x="137068" y="1743572"/>
          <a:ext cx="1918955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532" tIns="0" rIns="72532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200" kern="1200" dirty="0" err="1"/>
            <a:t>Cotes</a:t>
          </a:r>
          <a:r>
            <a:rPr lang="pl-PL" sz="1200" kern="1200" dirty="0"/>
            <a:t> </a:t>
          </a:r>
          <a:r>
            <a:rPr lang="pl-PL" sz="1200" kern="1200" dirty="0" err="1"/>
            <a:t>Du</a:t>
          </a:r>
          <a:r>
            <a:rPr lang="pl-PL" sz="1200" kern="1200" dirty="0"/>
            <a:t> </a:t>
          </a:r>
          <a:r>
            <a:rPr lang="pl-PL" sz="1200" kern="1200" dirty="0" err="1"/>
            <a:t>Rhode</a:t>
          </a:r>
          <a:r>
            <a:rPr lang="pl-PL" sz="1200" kern="1200" dirty="0"/>
            <a:t> – 21.99</a:t>
          </a:r>
          <a:endParaRPr lang="en-GB" sz="1200" kern="1200" dirty="0"/>
        </a:p>
      </dsp:txBody>
      <dsp:txXfrm>
        <a:off x="154361" y="1760865"/>
        <a:ext cx="1884369" cy="319654"/>
      </dsp:txXfrm>
    </dsp:sp>
    <dsp:sp modelId="{C8C27682-BDCC-43B8-B18E-84E23158FCBF}">
      <dsp:nvSpPr>
        <dsp:cNvPr id="0" name=""/>
        <dsp:cNvSpPr/>
      </dsp:nvSpPr>
      <dsp:spPr>
        <a:xfrm>
          <a:off x="0" y="2465012"/>
          <a:ext cx="274136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C8CD5D-35CC-4D4C-91AB-93171AF3DE59}">
      <dsp:nvSpPr>
        <dsp:cNvPr id="0" name=""/>
        <dsp:cNvSpPr/>
      </dsp:nvSpPr>
      <dsp:spPr>
        <a:xfrm>
          <a:off x="137068" y="2287892"/>
          <a:ext cx="1918955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532" tIns="0" rIns="72532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200" kern="1200" dirty="0" err="1"/>
            <a:t>Malbeck</a:t>
          </a:r>
          <a:r>
            <a:rPr lang="pl-PL" sz="1200" kern="1200" dirty="0"/>
            <a:t> – 17.99</a:t>
          </a:r>
          <a:endParaRPr lang="en-GB" sz="1200" kern="1200" dirty="0"/>
        </a:p>
      </dsp:txBody>
      <dsp:txXfrm>
        <a:off x="154361" y="2305185"/>
        <a:ext cx="1884369" cy="319654"/>
      </dsp:txXfrm>
    </dsp:sp>
    <dsp:sp modelId="{0DD224B5-0687-47B4-A401-E72D0E1C79D3}">
      <dsp:nvSpPr>
        <dsp:cNvPr id="0" name=""/>
        <dsp:cNvSpPr/>
      </dsp:nvSpPr>
      <dsp:spPr>
        <a:xfrm>
          <a:off x="0" y="3009332"/>
          <a:ext cx="274136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17C440-2423-4EBB-B3A6-06523FD93AC9}">
      <dsp:nvSpPr>
        <dsp:cNvPr id="0" name=""/>
        <dsp:cNvSpPr/>
      </dsp:nvSpPr>
      <dsp:spPr>
        <a:xfrm>
          <a:off x="137068" y="2832212"/>
          <a:ext cx="1918955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532" tIns="0" rIns="72532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200" kern="1200" dirty="0" err="1"/>
            <a:t>Merlot</a:t>
          </a:r>
          <a:r>
            <a:rPr lang="pl-PL" sz="1200" kern="1200" dirty="0"/>
            <a:t> – 15.99</a:t>
          </a:r>
          <a:endParaRPr lang="en-GB" sz="1200" kern="1200" dirty="0"/>
        </a:p>
      </dsp:txBody>
      <dsp:txXfrm>
        <a:off x="154361" y="2849505"/>
        <a:ext cx="1884369" cy="319654"/>
      </dsp:txXfrm>
    </dsp:sp>
    <dsp:sp modelId="{E0715504-455A-4695-8344-4DB6DD8939BF}">
      <dsp:nvSpPr>
        <dsp:cNvPr id="0" name=""/>
        <dsp:cNvSpPr/>
      </dsp:nvSpPr>
      <dsp:spPr>
        <a:xfrm>
          <a:off x="0" y="3553652"/>
          <a:ext cx="274136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89012A-39CB-48CF-A96F-2B98AE7CFFDD}">
      <dsp:nvSpPr>
        <dsp:cNvPr id="0" name=""/>
        <dsp:cNvSpPr/>
      </dsp:nvSpPr>
      <dsp:spPr>
        <a:xfrm>
          <a:off x="137068" y="3376532"/>
          <a:ext cx="1918955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532" tIns="0" rIns="72532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200" kern="1200" dirty="0"/>
            <a:t>Cabernet </a:t>
          </a:r>
          <a:r>
            <a:rPr lang="pl-PL" sz="1200" kern="1200" dirty="0" err="1"/>
            <a:t>Sauvignon</a:t>
          </a:r>
          <a:r>
            <a:rPr lang="pl-PL" sz="1200" kern="1200" dirty="0"/>
            <a:t> – 17.99</a:t>
          </a:r>
          <a:endParaRPr lang="en-GB" sz="1200" kern="1200" dirty="0"/>
        </a:p>
      </dsp:txBody>
      <dsp:txXfrm>
        <a:off x="154361" y="3393825"/>
        <a:ext cx="1884369" cy="319654"/>
      </dsp:txXfrm>
    </dsp:sp>
    <dsp:sp modelId="{F74FFF7F-AC28-40B0-A067-CE575E366773}">
      <dsp:nvSpPr>
        <dsp:cNvPr id="0" name=""/>
        <dsp:cNvSpPr/>
      </dsp:nvSpPr>
      <dsp:spPr>
        <a:xfrm>
          <a:off x="0" y="4097972"/>
          <a:ext cx="274136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5D8BAE-EBCC-4606-8043-C064A0574C16}">
      <dsp:nvSpPr>
        <dsp:cNvPr id="0" name=""/>
        <dsp:cNvSpPr/>
      </dsp:nvSpPr>
      <dsp:spPr>
        <a:xfrm>
          <a:off x="137068" y="3920852"/>
          <a:ext cx="1918955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532" tIns="0" rIns="72532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200" kern="1200" dirty="0" err="1"/>
            <a:t>Pino</a:t>
          </a:r>
          <a:r>
            <a:rPr lang="pl-PL" sz="1200" kern="1200" dirty="0"/>
            <a:t> </a:t>
          </a:r>
          <a:r>
            <a:rPr lang="pl-PL" sz="1200" kern="1200" dirty="0" err="1"/>
            <a:t>Gripgio</a:t>
          </a:r>
          <a:r>
            <a:rPr lang="pl-PL" sz="1200" kern="1200" dirty="0"/>
            <a:t> </a:t>
          </a:r>
          <a:r>
            <a:rPr lang="pl-PL" sz="1200" kern="1200" dirty="0" err="1"/>
            <a:t>Rose</a:t>
          </a:r>
          <a:r>
            <a:rPr lang="pl-PL" sz="1200" kern="1200" dirty="0"/>
            <a:t> – 15.99</a:t>
          </a:r>
          <a:endParaRPr lang="en-GB" sz="1200" kern="1200" dirty="0"/>
        </a:p>
      </dsp:txBody>
      <dsp:txXfrm>
        <a:off x="154361" y="3938145"/>
        <a:ext cx="1884369" cy="3196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C30D8D-1E8E-46AF-9C10-3BD426B2523A}" type="datetime1">
              <a:rPr lang="en-GB" smtClean="0"/>
              <a:t>15/06/2022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93D865-7669-4F64-9733-F997BDAED29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413400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22CD5E69-3755-402E-89C1-CDB30CA7425E}" type="datetime1">
              <a:rPr lang="en-GB" noProof="0" smtClean="0"/>
              <a:t>15/06/2022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2E6DE88F-1F85-4A27-9D34-D74A50E7B0DA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3009185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2E6DE88F-1F85-4A27-9D34-D74A50E7B0D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56771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GB" sz="1200" b="0" i="0" u="none" strike="noStrike" kern="1200" cap="none" spc="0" normalizeH="0" baseline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7847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rtlCol="0" anchor="b">
            <a:normAutofit/>
          </a:bodyPr>
          <a:lstStyle>
            <a:lvl1pPr algn="ctr"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rtlCol="0"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1284996-D5EC-400C-8FE4-7E6C69BB0CF8}" type="datetime1">
              <a:rPr lang="en-GB" noProof="0" smtClean="0"/>
              <a:t>15/06/2022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50746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EB28C59-49BD-4590-9846-C533AA98752B}" type="datetime1">
              <a:rPr lang="en-GB" noProof="0" smtClean="0"/>
              <a:t>15/06/2022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54865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rtlCol="0" anchor="b"/>
          <a:lstStyle>
            <a:lvl1pPr algn="ctr">
              <a:defRPr sz="4000" b="0" cap="none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rtlCol="0"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3F7E4AC-764F-4C27-AEC4-A4960E9093F0}" type="datetime1">
              <a:rPr lang="en-GB" noProof="0" smtClean="0"/>
              <a:t>15/06/2022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84640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82D7911-34EF-456A-9CCB-4081299328B8}" type="datetime1">
              <a:rPr lang="en-GB" noProof="0" smtClean="0"/>
              <a:t>15/06/2022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88205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rtlCol="0"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rtlCol="0"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3B73AE-9525-4148-A209-40AC38BF5737}" type="datetime1">
              <a:rPr lang="en-GB" noProof="0" smtClean="0"/>
              <a:t>15/06/2022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35120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94D3EFD-A3EB-48D6-91D1-30671EA1207D}" type="datetime1">
              <a:rPr lang="en-GB" noProof="0" smtClean="0"/>
              <a:t>15/06/2022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9094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1C3D2D4-BB4A-4B7B-ADA7-22E227BD5AE7}" type="datetime1">
              <a:rPr lang="en-GB" noProof="0" smtClean="0"/>
              <a:t>15/06/2022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5513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rtlCol="0" anchor="b">
            <a:normAutofit/>
          </a:bodyPr>
          <a:lstStyle>
            <a:lvl1pPr algn="ctr">
              <a:defRPr sz="2800" b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982CE2A-D155-40CB-A971-66B163E6347D}" type="datetime1">
              <a:rPr lang="en-GB" noProof="0" smtClean="0"/>
              <a:t>15/06/2022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93556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rtlCol="0" anchor="b">
            <a:noAutofit/>
          </a:bodyPr>
          <a:lstStyle>
            <a:lvl1pPr algn="ctr">
              <a:defRPr sz="3200" b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950CEE9-1E3A-4ADA-93D4-2FD4F8431AA5}" type="datetime1">
              <a:rPr lang="en-GB" noProof="0" smtClean="0"/>
              <a:t>15/06/2022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algn="l"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3056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rtlCol="0" anchor="b">
            <a:normAutofit/>
          </a:bodyPr>
          <a:lstStyle>
            <a:lvl1pPr algn="ctr">
              <a:defRPr sz="28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rtlCol="0"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3D065D1-D2F2-4D54-B881-786AFA6A9AF3}" type="datetime1">
              <a:rPr lang="en-GB" noProof="0" smtClean="0"/>
              <a:t>15/06/2022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09502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rtlCol="0" anchor="ctr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rtlCol="0"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FBB8088-55E1-47B9-BF04-9403C8256F50}" type="datetime1">
              <a:rPr lang="en-GB" noProof="0" smtClean="0"/>
              <a:t>15/06/2022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5385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rtlCol="0"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5FCA334-3F96-4772-959C-677B9C9B892F}" type="datetime1">
              <a:rPr lang="en-GB" noProof="0" smtClean="0"/>
              <a:t>15/06/2022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8000" noProof="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5291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rtlCol="0"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F791FB6-1BB1-4D54-B64E-19C9843EEB6A}" type="datetime1">
              <a:rPr lang="en-GB" noProof="0" smtClean="0"/>
              <a:t>15/06/2022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450925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8928F16-6F15-471B-BABC-F11D9655039E}" type="datetime1">
              <a:rPr lang="en-GB" noProof="0" smtClean="0"/>
              <a:t>15/06/2022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326478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098D439-F42D-4C5F-AAC2-3886E29E2212}" type="datetime1">
              <a:rPr lang="en-GB" noProof="0" smtClean="0"/>
              <a:t>15/06/2022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93254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95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fld id="{4EEED21A-E036-4044-8AF6-43527D4E8308}" type="datetime1">
              <a:rPr lang="en-GB" noProof="0" smtClean="0"/>
              <a:t>15/06/2022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58978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13" Type="http://schemas.openxmlformats.org/officeDocument/2006/relationships/diagramQuickStyle" Target="../diagrams/quickStyle1.xml"/><Relationship Id="rId18" Type="http://schemas.openxmlformats.org/officeDocument/2006/relationships/image" Target="../media/image15.png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9.jpg"/><Relationship Id="rId12" Type="http://schemas.openxmlformats.org/officeDocument/2006/relationships/diagramLayout" Target="../diagrams/layout1.xml"/><Relationship Id="rId17" Type="http://schemas.openxmlformats.org/officeDocument/2006/relationships/image" Target="../media/image14.png"/><Relationship Id="rId2" Type="http://schemas.openxmlformats.org/officeDocument/2006/relationships/slideLayout" Target="../slideLayouts/slideLayout1.xml"/><Relationship Id="rId16" Type="http://schemas.openxmlformats.org/officeDocument/2006/relationships/image" Target="../media/image13.png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8.jpg"/><Relationship Id="rId11" Type="http://schemas.openxmlformats.org/officeDocument/2006/relationships/diagramData" Target="../diagrams/data1.xml"/><Relationship Id="rId5" Type="http://schemas.openxmlformats.org/officeDocument/2006/relationships/image" Target="../media/image7.png"/><Relationship Id="rId15" Type="http://schemas.microsoft.com/office/2007/relationships/diagramDrawing" Target="../diagrams/drawing1.xml"/><Relationship Id="rId10" Type="http://schemas.openxmlformats.org/officeDocument/2006/relationships/image" Target="../media/image12.jpg"/><Relationship Id="rId4" Type="http://schemas.openxmlformats.org/officeDocument/2006/relationships/image" Target="../media/image6.png"/><Relationship Id="rId9" Type="http://schemas.openxmlformats.org/officeDocument/2006/relationships/image" Target="../media/image11.jpg"/><Relationship Id="rId14" Type="http://schemas.openxmlformats.org/officeDocument/2006/relationships/diagramColors" Target="../diagrams/colors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g"/><Relationship Id="rId13" Type="http://schemas.openxmlformats.org/officeDocument/2006/relationships/diagramColors" Target="../diagrams/colors2.xml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18.jpg"/><Relationship Id="rId12" Type="http://schemas.openxmlformats.org/officeDocument/2006/relationships/diagramQuickStyle" Target="../diagrams/quickStyle2.xml"/><Relationship Id="rId17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2.png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17.jpg"/><Relationship Id="rId11" Type="http://schemas.openxmlformats.org/officeDocument/2006/relationships/diagramLayout" Target="../diagrams/layout2.xml"/><Relationship Id="rId5" Type="http://schemas.openxmlformats.org/officeDocument/2006/relationships/image" Target="../media/image16.png"/><Relationship Id="rId15" Type="http://schemas.openxmlformats.org/officeDocument/2006/relationships/image" Target="../media/image21.png"/><Relationship Id="rId10" Type="http://schemas.openxmlformats.org/officeDocument/2006/relationships/diagramData" Target="../diagrams/data2.xml"/><Relationship Id="rId4" Type="http://schemas.openxmlformats.org/officeDocument/2006/relationships/image" Target="../media/image6.png"/><Relationship Id="rId9" Type="http://schemas.openxmlformats.org/officeDocument/2006/relationships/image" Target="../media/image20.jpg"/><Relationship Id="rId14" Type="http://schemas.microsoft.com/office/2007/relationships/diagramDrawing" Target="../diagrams/drawing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8009" y="783"/>
            <a:ext cx="9049375" cy="784803"/>
          </a:xfrm>
        </p:spPr>
        <p:txBody>
          <a:bodyPr>
            <a:normAutofit/>
          </a:bodyPr>
          <a:lstStyle/>
          <a:p>
            <a:r>
              <a:rPr lang="pl-PL" sz="3600" dirty="0"/>
              <a:t>Hotel </a:t>
            </a:r>
            <a:r>
              <a:rPr lang="pl-PL" sz="3600" dirty="0" err="1"/>
              <a:t>Trinity</a:t>
            </a:r>
            <a:r>
              <a:rPr lang="pl-PL" sz="3600" dirty="0"/>
              <a:t> - - -  Take </a:t>
            </a:r>
            <a:r>
              <a:rPr lang="pl-PL" sz="3600" dirty="0" err="1"/>
              <a:t>Away</a:t>
            </a:r>
            <a:r>
              <a:rPr lang="pl-PL" sz="3600" dirty="0"/>
              <a:t> - MENU</a:t>
            </a:r>
            <a:endParaRPr lang="en-GB" sz="3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729F30-AA0B-39A8-E690-D2FB92E61691}"/>
              </a:ext>
            </a:extLst>
          </p:cNvPr>
          <p:cNvSpPr txBox="1"/>
          <p:nvPr/>
        </p:nvSpPr>
        <p:spPr>
          <a:xfrm>
            <a:off x="675860" y="6304664"/>
            <a:ext cx="877152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badi" panose="020B0604020202020204" pitchFamily="34" charset="0"/>
              </a:rPr>
              <a:t>In case of any allergies please </a:t>
            </a:r>
            <a:r>
              <a:rPr lang="pl-PL" sz="1400" dirty="0" err="1">
                <a:solidFill>
                  <a:schemeClr val="bg1"/>
                </a:solidFill>
                <a:latin typeface="Abadi" panose="020B0604020202020204" pitchFamily="34" charset="0"/>
              </a:rPr>
              <a:t>contact</a:t>
            </a:r>
            <a:r>
              <a:rPr lang="en-GB" sz="1400" dirty="0">
                <a:solidFill>
                  <a:schemeClr val="bg1"/>
                </a:solidFill>
                <a:latin typeface="Abadi" panose="020B0604020202020204" pitchFamily="34" charset="0"/>
              </a:rPr>
              <a:t> our staff to have full </a:t>
            </a:r>
            <a:r>
              <a:rPr lang="pl-PL" sz="1400" dirty="0" err="1">
                <a:solidFill>
                  <a:schemeClr val="bg1"/>
                </a:solidFill>
                <a:latin typeface="Abadi" panose="020B0604020202020204" pitchFamily="34" charset="0"/>
              </a:rPr>
              <a:t>allergies</a:t>
            </a:r>
            <a:r>
              <a:rPr lang="en-GB" sz="1400" dirty="0">
                <a:solidFill>
                  <a:schemeClr val="bg1"/>
                </a:solidFill>
                <a:latin typeface="Abadi" panose="020B0604020202020204" pitchFamily="34" charset="0"/>
              </a:rPr>
              <a:t> menu information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5C9F9A-B391-1F97-1CB2-C9FE3AAEAD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20" y="6304664"/>
            <a:ext cx="552553" cy="55255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9B3A259-27D1-0BD4-0129-B77733254E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95852" y="5999497"/>
            <a:ext cx="1796147" cy="865689"/>
          </a:xfrm>
          <a:prstGeom prst="rect">
            <a:avLst/>
          </a:prstGeom>
        </p:spPr>
      </p:pic>
      <p:pic>
        <p:nvPicPr>
          <p:cNvPr id="12" name="Picture 11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FD032FC6-4CC5-6940-4A12-A8C3A7BA18D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51857" y="2420936"/>
            <a:ext cx="1239664" cy="861774"/>
          </a:xfrm>
          <a:prstGeom prst="rect">
            <a:avLst/>
          </a:prstGeom>
        </p:spPr>
      </p:pic>
      <p:pic>
        <p:nvPicPr>
          <p:cNvPr id="14" name="Picture 13" descr="A bowl of soup with a spoon&#10;&#10;Description automatically generated with medium confidence">
            <a:extLst>
              <a:ext uri="{FF2B5EF4-FFF2-40B4-BE49-F238E27FC236}">
                <a16:creationId xmlns:a16="http://schemas.microsoft.com/office/drawing/2014/main" id="{52E3A0B9-433D-EF15-C43B-5754F5D7EC4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87460" y="1036146"/>
            <a:ext cx="1001901" cy="1001901"/>
          </a:xfrm>
          <a:prstGeom prst="rect">
            <a:avLst/>
          </a:prstGeom>
        </p:spPr>
      </p:pic>
      <p:pic>
        <p:nvPicPr>
          <p:cNvPr id="16" name="Picture 15" descr="A picture containing food, table, plate, dish&#10;&#10;Description automatically generated">
            <a:extLst>
              <a:ext uri="{FF2B5EF4-FFF2-40B4-BE49-F238E27FC236}">
                <a16:creationId xmlns:a16="http://schemas.microsoft.com/office/drawing/2014/main" id="{AEB34E1B-CFC3-BD6D-85C2-37102ADC96A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8010" y="1927841"/>
            <a:ext cx="861774" cy="861774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2C2794B4-B0EC-DD05-E487-B66536933EEA}"/>
              </a:ext>
            </a:extLst>
          </p:cNvPr>
          <p:cNvSpPr txBox="1"/>
          <p:nvPr/>
        </p:nvSpPr>
        <p:spPr>
          <a:xfrm>
            <a:off x="9932182" y="130000"/>
            <a:ext cx="203228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badi" panose="020B0604020104020204" pitchFamily="34" charset="0"/>
              </a:rPr>
              <a:t>Starters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9D93A62-080D-679D-97E0-984C7A4E43F8}"/>
              </a:ext>
            </a:extLst>
          </p:cNvPr>
          <p:cNvSpPr txBox="1"/>
          <p:nvPr/>
        </p:nvSpPr>
        <p:spPr>
          <a:xfrm>
            <a:off x="1201420" y="1813651"/>
            <a:ext cx="465681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l-PL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</a:t>
            </a:r>
            <a:r>
              <a:rPr lang="en-GB" dirty="0" err="1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hicken</a:t>
            </a:r>
            <a:r>
              <a:rPr lang="en-GB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goujons - </a:t>
            </a:r>
            <a:r>
              <a:rPr lang="en-GB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served with spicy sauce</a:t>
            </a:r>
            <a:r>
              <a:rPr lang="pl-PL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	</a:t>
            </a:r>
            <a:r>
              <a:rPr lang="pl-PL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	6.95</a:t>
            </a:r>
            <a:endParaRPr lang="en-GB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CF265B6-E4AD-1535-40C7-992BDD387687}"/>
              </a:ext>
            </a:extLst>
          </p:cNvPr>
          <p:cNvSpPr txBox="1"/>
          <p:nvPr/>
        </p:nvSpPr>
        <p:spPr>
          <a:xfrm>
            <a:off x="6299898" y="1391013"/>
            <a:ext cx="482526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l-PL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(V)</a:t>
            </a:r>
            <a:r>
              <a:rPr lang="en-GB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Minestrone soup - </a:t>
            </a:r>
            <a:r>
              <a:rPr lang="en-GB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seasonal vegetables </a:t>
            </a:r>
            <a:br>
              <a:rPr lang="pl-PL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and greens</a:t>
            </a:r>
            <a:r>
              <a:rPr lang="pl-PL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	6.75</a:t>
            </a:r>
            <a:r>
              <a:rPr lang="en-GB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5F04ACC-2FDA-6BC2-A7D6-A2D8FD15A657}"/>
              </a:ext>
            </a:extLst>
          </p:cNvPr>
          <p:cNvSpPr txBox="1"/>
          <p:nvPr/>
        </p:nvSpPr>
        <p:spPr>
          <a:xfrm>
            <a:off x="3166075" y="2390487"/>
            <a:ext cx="4302694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l-PL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(V)</a:t>
            </a:r>
            <a:r>
              <a:rPr lang="en-GB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Bruschetta </a:t>
            </a:r>
            <a:r>
              <a:rPr lang="pl-PL" dirty="0" err="1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Pomodoro</a:t>
            </a:r>
            <a:r>
              <a:rPr lang="en-GB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- </a:t>
            </a:r>
            <a:r>
              <a:rPr lang="en-GB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bread rubbed with garlic and drizzled with extra virgin olive oil and a little salt</a:t>
            </a:r>
            <a:r>
              <a:rPr lang="pl-PL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	5.20</a:t>
            </a:r>
            <a:endParaRPr lang="en-GB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739C60D-8BF4-EFBE-A319-B6DA8578B0E6}"/>
              </a:ext>
            </a:extLst>
          </p:cNvPr>
          <p:cNvSpPr txBox="1"/>
          <p:nvPr/>
        </p:nvSpPr>
        <p:spPr>
          <a:xfrm>
            <a:off x="1896414" y="3725063"/>
            <a:ext cx="611367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l-PL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(V)</a:t>
            </a:r>
            <a:r>
              <a:rPr lang="en-GB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Zucchini </a:t>
            </a:r>
            <a:r>
              <a:rPr lang="en-GB" dirty="0" err="1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Fritti</a:t>
            </a:r>
            <a:r>
              <a:rPr lang="en-GB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- </a:t>
            </a:r>
            <a:r>
              <a:rPr lang="en-GB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matchstick sliced courgettes lightly battered and </a:t>
            </a:r>
            <a:r>
              <a:rPr lang="pl-PL" sz="1400" dirty="0" err="1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deep-fried</a:t>
            </a:r>
            <a:r>
              <a:rPr lang="en-GB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served with </a:t>
            </a:r>
            <a:r>
              <a:rPr lang="pl-PL" sz="1400" dirty="0" err="1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garlic</a:t>
            </a:r>
            <a:r>
              <a:rPr lang="en-GB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pl-PL" sz="1400" dirty="0" err="1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mayo</a:t>
            </a:r>
            <a:r>
              <a:rPr lang="pl-PL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		5.45</a:t>
            </a:r>
            <a:endParaRPr lang="en-GB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30" name="Picture 29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1848F8D6-D228-5AD0-D94D-08BF22E1A8B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590" y="3742754"/>
            <a:ext cx="1287558" cy="746997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30A348B2-7637-02FF-60B0-167B6E697F7D}"/>
              </a:ext>
            </a:extLst>
          </p:cNvPr>
          <p:cNvSpPr txBox="1"/>
          <p:nvPr/>
        </p:nvSpPr>
        <p:spPr>
          <a:xfrm>
            <a:off x="2503795" y="4690400"/>
            <a:ext cx="6113671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Vitello Tonnato - </a:t>
            </a:r>
            <a:r>
              <a:rPr lang="en-GB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Slices of aromatic veal are served with the carrot, onion, celery, garlic, cloves, peppercorns, bay leaves</a:t>
            </a:r>
            <a:endParaRPr lang="pl-PL" sz="1400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pl-PL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	(V)**</a:t>
            </a:r>
            <a:r>
              <a:rPr lang="pl-PL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For </a:t>
            </a:r>
            <a:r>
              <a:rPr lang="pl-PL" sz="1400" dirty="0" err="1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vegetarians</a:t>
            </a:r>
            <a:r>
              <a:rPr lang="pl-PL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pl-PL" sz="1400" dirty="0" err="1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swap</a:t>
            </a:r>
            <a:r>
              <a:rPr lang="pl-PL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pl-PL" sz="1400" dirty="0" err="1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veal</a:t>
            </a:r>
            <a:r>
              <a:rPr lang="pl-PL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with </a:t>
            </a:r>
            <a:r>
              <a:rPr lang="pl-PL" sz="1400" dirty="0" err="1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tuna</a:t>
            </a:r>
            <a:r>
              <a:rPr lang="pl-PL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	</a:t>
            </a:r>
            <a:r>
              <a:rPr lang="pl-PL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9.15</a:t>
            </a:r>
            <a:endParaRPr lang="en-GB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34" name="Picture 33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C80FFC7C-1ECB-6D21-EFBB-9DDCA839E3C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9999" y="4909910"/>
            <a:ext cx="1545876" cy="865690"/>
          </a:xfrm>
          <a:prstGeom prst="rect">
            <a:avLst/>
          </a:prstGeom>
        </p:spPr>
      </p:pic>
      <p:graphicFrame>
        <p:nvGraphicFramePr>
          <p:cNvPr id="36" name="Diagram 35">
            <a:extLst>
              <a:ext uri="{FF2B5EF4-FFF2-40B4-BE49-F238E27FC236}">
                <a16:creationId xmlns:a16="http://schemas.microsoft.com/office/drawing/2014/main" id="{F914A864-448F-A0CB-5364-45BB78B0F6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01481257"/>
              </p:ext>
            </p:extLst>
          </p:nvPr>
        </p:nvGraphicFramePr>
        <p:xfrm>
          <a:off x="9267830" y="2541598"/>
          <a:ext cx="2587711" cy="31933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sp>
        <p:nvSpPr>
          <p:cNvPr id="39" name="TextBox 38">
            <a:extLst>
              <a:ext uri="{FF2B5EF4-FFF2-40B4-BE49-F238E27FC236}">
                <a16:creationId xmlns:a16="http://schemas.microsoft.com/office/drawing/2014/main" id="{DD25CCE8-404A-38A7-6192-01F6EE847B07}"/>
              </a:ext>
            </a:extLst>
          </p:cNvPr>
          <p:cNvSpPr txBox="1"/>
          <p:nvPr/>
        </p:nvSpPr>
        <p:spPr>
          <a:xfrm>
            <a:off x="10395852" y="2365262"/>
            <a:ext cx="15851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Soft drinks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F87D3B5-BB80-27EA-372A-15112F9284B9}"/>
              </a:ext>
            </a:extLst>
          </p:cNvPr>
          <p:cNvSpPr txBox="1"/>
          <p:nvPr/>
        </p:nvSpPr>
        <p:spPr>
          <a:xfrm>
            <a:off x="119144" y="430768"/>
            <a:ext cx="18819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Britannic Bold" panose="020B0903060703020204" pitchFamily="34" charset="77"/>
              </a:rPr>
              <a:t>The Hotel Trinity </a:t>
            </a:r>
          </a:p>
          <a:p>
            <a:r>
              <a:rPr lang="en-US" sz="1200" dirty="0">
                <a:solidFill>
                  <a:schemeClr val="bg1"/>
                </a:solidFill>
                <a:latin typeface="Britannic Bold" panose="020B0903060703020204" pitchFamily="34" charset="77"/>
              </a:rPr>
              <a:t>52 Queens Road</a:t>
            </a:r>
          </a:p>
          <a:p>
            <a:r>
              <a:rPr lang="en-US" sz="1200" dirty="0">
                <a:solidFill>
                  <a:schemeClr val="bg1"/>
                </a:solidFill>
                <a:latin typeface="Britannic Bold" panose="020B0903060703020204" pitchFamily="34" charset="77"/>
              </a:rPr>
              <a:t>South Wales</a:t>
            </a:r>
          </a:p>
          <a:p>
            <a:r>
              <a:rPr lang="en-US" sz="1200" dirty="0">
                <a:solidFill>
                  <a:schemeClr val="bg1"/>
                </a:solidFill>
                <a:latin typeface="Britannic Bold" panose="020B0903060703020204" pitchFamily="34" charset="77"/>
              </a:rPr>
              <a:t>Swansea </a:t>
            </a:r>
          </a:p>
          <a:p>
            <a:r>
              <a:rPr lang="en-US" sz="1200" dirty="0">
                <a:solidFill>
                  <a:schemeClr val="bg1"/>
                </a:solidFill>
                <a:latin typeface="Britannic Bold" panose="020B0903060703020204" pitchFamily="34" charset="77"/>
              </a:rPr>
              <a:t>SA1 1NQ</a:t>
            </a:r>
          </a:p>
          <a:p>
            <a:r>
              <a:rPr lang="en-US" sz="1200" dirty="0">
                <a:solidFill>
                  <a:schemeClr val="bg1"/>
                </a:solidFill>
                <a:latin typeface="Britannic Bold" panose="020B0903060703020204" pitchFamily="34" charset="77"/>
              </a:rPr>
              <a:t>01792 545678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B029017-7A43-B84D-7473-F8D77809B0F6}"/>
              </a:ext>
            </a:extLst>
          </p:cNvPr>
          <p:cNvSpPr txBox="1"/>
          <p:nvPr/>
        </p:nvSpPr>
        <p:spPr>
          <a:xfrm>
            <a:off x="894199" y="867360"/>
            <a:ext cx="3199423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50" dirty="0">
                <a:solidFill>
                  <a:schemeClr val="bg1"/>
                </a:solidFill>
                <a:latin typeface="Britannic Bold" panose="020B0903060703020204" pitchFamily="34" charset="77"/>
              </a:rPr>
              <a:t>Collection and Deliveries  </a:t>
            </a:r>
          </a:p>
          <a:p>
            <a:pPr algn="ctr"/>
            <a:r>
              <a:rPr lang="en-US" sz="900" dirty="0">
                <a:solidFill>
                  <a:schemeClr val="bg1"/>
                </a:solidFill>
                <a:latin typeface="Britannic Bold" panose="020B0903060703020204" pitchFamily="34" charset="77"/>
              </a:rPr>
              <a:t>Tuesday to Sunday 3pm until 12pm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AAE0CC-C246-48A4-FA82-E895F55A334D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flipH="1">
            <a:off x="8909571" y="47526"/>
            <a:ext cx="918832" cy="955585"/>
          </a:xfrm>
          <a:prstGeom prst="rect">
            <a:avLst/>
          </a:prstGeom>
        </p:spPr>
      </p:pic>
      <p:pic>
        <p:nvPicPr>
          <p:cNvPr id="1030" name="Picture 6" descr="visa-and-mastercard-logos-logo-visa-png-logo-visa-mastercard-png-visa-logo -white-png-awesome-logos | The Orchard Cottage">
            <a:extLst>
              <a:ext uri="{FF2B5EF4-FFF2-40B4-BE49-F238E27FC236}">
                <a16:creationId xmlns:a16="http://schemas.microsoft.com/office/drawing/2014/main" id="{F8B5F523-F843-F3C2-B4BE-A2CFC00439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6256" y="945946"/>
            <a:ext cx="1115684" cy="332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Uber Eats US | Food Delivery and Takeout | Order Online from Restaurants  Near You">
            <a:extLst>
              <a:ext uri="{FF2B5EF4-FFF2-40B4-BE49-F238E27FC236}">
                <a16:creationId xmlns:a16="http://schemas.microsoft.com/office/drawing/2014/main" id="{1BCA2C3E-15A0-CD8E-DE1B-4F84E74C1F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8197" y="874423"/>
            <a:ext cx="581232" cy="581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7884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A1E5B37-E2A7-48FD-06FF-F29B1AFA27E2}"/>
              </a:ext>
            </a:extLst>
          </p:cNvPr>
          <p:cNvSpPr txBox="1">
            <a:spLocks/>
          </p:cNvSpPr>
          <p:nvPr/>
        </p:nvSpPr>
        <p:spPr>
          <a:xfrm>
            <a:off x="7351" y="783"/>
            <a:ext cx="9440034" cy="784803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pl-PL" sz="3600" dirty="0"/>
              <a:t>Hotel </a:t>
            </a:r>
            <a:r>
              <a:rPr lang="pl-PL" sz="3600" dirty="0" err="1"/>
              <a:t>Trinity</a:t>
            </a:r>
            <a:r>
              <a:rPr lang="pl-PL" sz="3600" dirty="0"/>
              <a:t> - - - Take </a:t>
            </a:r>
            <a:r>
              <a:rPr lang="pl-PL" sz="3600" dirty="0" err="1"/>
              <a:t>Away</a:t>
            </a:r>
            <a:r>
              <a:rPr lang="pl-PL" sz="3600" dirty="0"/>
              <a:t> - MENU</a:t>
            </a:r>
            <a:endParaRPr lang="en-GB" sz="36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FA8C5A-7A64-5DFF-7B77-7A419A11F03F}"/>
              </a:ext>
            </a:extLst>
          </p:cNvPr>
          <p:cNvSpPr txBox="1"/>
          <p:nvPr/>
        </p:nvSpPr>
        <p:spPr>
          <a:xfrm>
            <a:off x="675860" y="6304664"/>
            <a:ext cx="877152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badi" panose="020B0604020202020204" pitchFamily="34" charset="0"/>
              </a:rPr>
              <a:t>In case of any allergies please </a:t>
            </a:r>
            <a:r>
              <a:rPr lang="pl-PL" sz="1400" dirty="0" err="1">
                <a:solidFill>
                  <a:schemeClr val="bg1"/>
                </a:solidFill>
                <a:latin typeface="Abadi" panose="020B0604020202020204" pitchFamily="34" charset="0"/>
              </a:rPr>
              <a:t>contact</a:t>
            </a:r>
            <a:r>
              <a:rPr lang="en-GB" sz="1400" dirty="0">
                <a:solidFill>
                  <a:schemeClr val="bg1"/>
                </a:solidFill>
                <a:latin typeface="Abadi" panose="020B0604020202020204" pitchFamily="34" charset="0"/>
              </a:rPr>
              <a:t> our staff to have full </a:t>
            </a:r>
            <a:r>
              <a:rPr lang="pl-PL" sz="1400" dirty="0" err="1">
                <a:solidFill>
                  <a:schemeClr val="bg1"/>
                </a:solidFill>
                <a:latin typeface="Abadi" panose="020B0604020202020204" pitchFamily="34" charset="0"/>
              </a:rPr>
              <a:t>allergies</a:t>
            </a:r>
            <a:r>
              <a:rPr lang="en-GB" sz="1400" dirty="0">
                <a:solidFill>
                  <a:schemeClr val="bg1"/>
                </a:solidFill>
                <a:latin typeface="Abadi" panose="020B0604020202020204" pitchFamily="34" charset="0"/>
              </a:rPr>
              <a:t> menu information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A1F727D-1D6A-DB20-230D-822B34BA24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6174" y="6298185"/>
            <a:ext cx="559032" cy="55903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615DB72-BF75-C030-987A-4B8B88810B2C}"/>
              </a:ext>
            </a:extLst>
          </p:cNvPr>
          <p:cNvSpPr txBox="1"/>
          <p:nvPr/>
        </p:nvSpPr>
        <p:spPr>
          <a:xfrm>
            <a:off x="9952383" y="77700"/>
            <a:ext cx="2239617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l-PL" sz="4000" dirty="0" err="1">
                <a:solidFill>
                  <a:schemeClr val="bg1"/>
                </a:solidFill>
                <a:latin typeface="Abadi" panose="020B0604020104020204" pitchFamily="34" charset="0"/>
              </a:rPr>
              <a:t>Mains</a:t>
            </a:r>
            <a:r>
              <a:rPr lang="pl-PL" sz="4000" dirty="0">
                <a:solidFill>
                  <a:schemeClr val="bg1"/>
                </a:solidFill>
                <a:latin typeface="Abadi" panose="020B0604020104020204" pitchFamily="34" charset="0"/>
              </a:rPr>
              <a:t> &amp; </a:t>
            </a:r>
            <a:r>
              <a:rPr lang="pl-PL" sz="4000" dirty="0" err="1">
                <a:solidFill>
                  <a:schemeClr val="bg1"/>
                </a:solidFill>
                <a:latin typeface="Abadi" panose="020B0604020104020204" pitchFamily="34" charset="0"/>
              </a:rPr>
              <a:t>Deserts</a:t>
            </a:r>
            <a:endParaRPr lang="en-GB" sz="4000" dirty="0">
              <a:solidFill>
                <a:schemeClr val="bg1"/>
              </a:solidFill>
              <a:latin typeface="Abadi" panose="020B0604020104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27B4336-50CE-E93D-BC6C-BA95AF756AC0}"/>
              </a:ext>
            </a:extLst>
          </p:cNvPr>
          <p:cNvSpPr txBox="1"/>
          <p:nvPr/>
        </p:nvSpPr>
        <p:spPr>
          <a:xfrm>
            <a:off x="1560003" y="663792"/>
            <a:ext cx="3119758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Pizza </a:t>
            </a:r>
            <a:r>
              <a:rPr lang="pl-PL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Choice</a:t>
            </a:r>
            <a:r>
              <a:rPr lang="en-GB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of toppings: pepperoni,</a:t>
            </a:r>
            <a:r>
              <a:rPr lang="pl-PL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chicken, ham, pineapple, tomato, red pepper, red </a:t>
            </a:r>
            <a:r>
              <a:rPr lang="pl-PL" sz="1400" dirty="0" err="1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chilli</a:t>
            </a:r>
            <a:r>
              <a:rPr lang="pl-PL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pl-PL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	11.99</a:t>
            </a:r>
            <a:endParaRPr lang="en-GB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6B18198-06E2-E76F-589B-F573032D9600}"/>
              </a:ext>
            </a:extLst>
          </p:cNvPr>
          <p:cNvSpPr txBox="1"/>
          <p:nvPr/>
        </p:nvSpPr>
        <p:spPr>
          <a:xfrm>
            <a:off x="1560002" y="1799098"/>
            <a:ext cx="337721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l-PL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(V) </a:t>
            </a:r>
            <a:r>
              <a:rPr lang="en-GB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Linguine Frutti di Mare</a:t>
            </a:r>
            <a:r>
              <a:rPr lang="pl-PL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pl-PL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pl-PL" sz="1400" dirty="0" err="1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Vmaria</a:t>
            </a:r>
            <a:r>
              <a:rPr lang="pl-PL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SB </a:t>
            </a:r>
            <a:r>
              <a:rPr lang="pl-PL" sz="1400" dirty="0" err="1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recommendation</a:t>
            </a:r>
            <a:r>
              <a:rPr lang="pl-PL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		13.99</a:t>
            </a:r>
            <a:endParaRPr lang="en-GB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6CFD236-72C7-0F02-1765-7E7F7A56C3AE}"/>
              </a:ext>
            </a:extLst>
          </p:cNvPr>
          <p:cNvSpPr txBox="1"/>
          <p:nvPr/>
        </p:nvSpPr>
        <p:spPr>
          <a:xfrm>
            <a:off x="1553018" y="3945568"/>
            <a:ext cx="4085782" cy="141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Calzone (</a:t>
            </a:r>
            <a:r>
              <a:rPr lang="en-GB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beef</a:t>
            </a:r>
            <a:r>
              <a:rPr lang="pl-PL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,</a:t>
            </a:r>
            <a:r>
              <a:rPr lang="en-GB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pl-PL" sz="1400" dirty="0" err="1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pepperoni</a:t>
            </a:r>
            <a:r>
              <a:rPr lang="pl-PL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,</a:t>
            </a:r>
            <a:r>
              <a:rPr lang="en-GB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pl-PL" sz="1400" dirty="0" err="1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mushrooms</a:t>
            </a:r>
            <a:r>
              <a:rPr lang="en-GB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) </a:t>
            </a:r>
            <a:br>
              <a:rPr lang="pl-PL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pl-PL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(V)</a:t>
            </a:r>
            <a:r>
              <a:rPr lang="en-GB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(</a:t>
            </a:r>
            <a:r>
              <a:rPr lang="en-GB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mushrooms, spinach, </a:t>
            </a:r>
            <a:r>
              <a:rPr lang="pl-PL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mozzarella</a:t>
            </a:r>
            <a:r>
              <a:rPr lang="en-GB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) </a:t>
            </a:r>
            <a:r>
              <a:rPr lang="en-GB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served with spicy sauce</a:t>
            </a:r>
            <a:r>
              <a:rPr lang="pl-PL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br>
              <a:rPr lang="pl-PL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pl-PL" sz="1400" dirty="0" err="1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Malbeck</a:t>
            </a:r>
            <a:r>
              <a:rPr lang="pl-PL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pl-PL" sz="1400" dirty="0" err="1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recommendation</a:t>
            </a:r>
            <a:r>
              <a:rPr lang="pl-PL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		10.99</a:t>
            </a:r>
            <a:endParaRPr lang="en-GB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4316B05-607B-E1BA-F2AB-17C7F17C0A90}"/>
              </a:ext>
            </a:extLst>
          </p:cNvPr>
          <p:cNvSpPr txBox="1"/>
          <p:nvPr/>
        </p:nvSpPr>
        <p:spPr>
          <a:xfrm>
            <a:off x="1531376" y="5283932"/>
            <a:ext cx="218637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l-PL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Risotto		11.95</a:t>
            </a:r>
            <a:endParaRPr lang="en-GB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474E559-5A65-98B0-8A97-A11078E28A43}"/>
              </a:ext>
            </a:extLst>
          </p:cNvPr>
          <p:cNvSpPr txBox="1"/>
          <p:nvPr/>
        </p:nvSpPr>
        <p:spPr>
          <a:xfrm>
            <a:off x="1520796" y="2914590"/>
            <a:ext cx="4793250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Pollo Milanese - </a:t>
            </a:r>
            <a:r>
              <a:rPr lang="en-GB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breaded chicken breast served with </a:t>
            </a:r>
            <a:r>
              <a:rPr lang="en-GB" sz="1400" dirty="0" err="1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rosted</a:t>
            </a:r>
            <a:r>
              <a:rPr lang="en-GB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baby potato and seasonal greens</a:t>
            </a:r>
            <a:r>
              <a:rPr lang="pl-PL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		</a:t>
            </a:r>
            <a:r>
              <a:rPr lang="pl-PL" b="1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12.99</a:t>
            </a:r>
            <a:endParaRPr lang="en-GB" b="1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22" name="Picture 21" descr="A picture containing pizza, food, dish, slice&#10;&#10;Description automatically generated">
            <a:extLst>
              <a:ext uri="{FF2B5EF4-FFF2-40B4-BE49-F238E27FC236}">
                <a16:creationId xmlns:a16="http://schemas.microsoft.com/office/drawing/2014/main" id="{740CDA57-A908-CE78-24FF-5A87D87359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2349" y="749882"/>
            <a:ext cx="1170669" cy="780446"/>
          </a:xfrm>
          <a:prstGeom prst="rect">
            <a:avLst/>
          </a:prstGeom>
        </p:spPr>
      </p:pic>
      <p:pic>
        <p:nvPicPr>
          <p:cNvPr id="25" name="Picture 24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2BA735E9-DD09-478C-8D14-8A3B9225BE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0786" y="2991198"/>
            <a:ext cx="1170669" cy="779027"/>
          </a:xfrm>
          <a:prstGeom prst="rect">
            <a:avLst/>
          </a:prstGeom>
        </p:spPr>
      </p:pic>
      <p:pic>
        <p:nvPicPr>
          <p:cNvPr id="27" name="Picture 26" descr="A plate of pasta&#10;&#10;Description automatically generated with low confidence">
            <a:extLst>
              <a:ext uri="{FF2B5EF4-FFF2-40B4-BE49-F238E27FC236}">
                <a16:creationId xmlns:a16="http://schemas.microsoft.com/office/drawing/2014/main" id="{FA1E2020-58CA-064B-B1F9-CF96F2F1B40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446" y="1688523"/>
            <a:ext cx="1056863" cy="1056863"/>
          </a:xfrm>
          <a:prstGeom prst="rect">
            <a:avLst/>
          </a:prstGeom>
        </p:spPr>
      </p:pic>
      <p:pic>
        <p:nvPicPr>
          <p:cNvPr id="29" name="Picture 28" descr="A picture containing food, slice, snack food, sandwich&#10;&#10;Description automatically generated">
            <a:extLst>
              <a:ext uri="{FF2B5EF4-FFF2-40B4-BE49-F238E27FC236}">
                <a16:creationId xmlns:a16="http://schemas.microsoft.com/office/drawing/2014/main" id="{5A11ED4B-4C27-1F30-004E-3633FFD8FC0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6957" y="3992785"/>
            <a:ext cx="1033839" cy="937464"/>
          </a:xfrm>
          <a:prstGeom prst="rect">
            <a:avLst/>
          </a:prstGeom>
        </p:spPr>
      </p:pic>
      <p:pic>
        <p:nvPicPr>
          <p:cNvPr id="31" name="Picture 30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028DB610-72AA-5940-74DA-D66102577B6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0864" y="5138161"/>
            <a:ext cx="1150512" cy="861774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F1DD57EA-B39B-9E57-DE8B-5E440D7096A6}"/>
              </a:ext>
            </a:extLst>
          </p:cNvPr>
          <p:cNvSpPr txBox="1"/>
          <p:nvPr/>
        </p:nvSpPr>
        <p:spPr>
          <a:xfrm>
            <a:off x="10060537" y="1971094"/>
            <a:ext cx="18797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l-PL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Wine list</a:t>
            </a:r>
            <a:endParaRPr lang="en-GB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graphicFrame>
        <p:nvGraphicFramePr>
          <p:cNvPr id="34" name="Diagram 33">
            <a:extLst>
              <a:ext uri="{FF2B5EF4-FFF2-40B4-BE49-F238E27FC236}">
                <a16:creationId xmlns:a16="http://schemas.microsoft.com/office/drawing/2014/main" id="{B31F2904-52FA-70A9-0714-BD62A5B5B9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26534372"/>
              </p:ext>
            </p:extLst>
          </p:nvPr>
        </p:nvGraphicFramePr>
        <p:xfrm>
          <a:off x="9316575" y="2234128"/>
          <a:ext cx="2741365" cy="45109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389CDCC0-EEB2-EB5C-5B7D-333095C30357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flipH="1">
            <a:off x="6164333" y="1571371"/>
            <a:ext cx="1200210" cy="8641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049F822-C1FA-D4E2-D6B7-812B331079D3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087224" y="2651459"/>
            <a:ext cx="1376832" cy="942802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8743AF7E-2F64-5D2E-C4E9-6823182A5666}"/>
              </a:ext>
            </a:extLst>
          </p:cNvPr>
          <p:cNvSpPr txBox="1"/>
          <p:nvPr/>
        </p:nvSpPr>
        <p:spPr>
          <a:xfrm>
            <a:off x="7512240" y="1561239"/>
            <a:ext cx="151746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Cheesecake with fruit</a:t>
            </a:r>
            <a:r>
              <a:rPr lang="pl-PL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 6.30</a:t>
            </a:r>
            <a:endParaRPr lang="en-GB" sz="1400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6A6D0B7-2881-1725-9C61-5EB4B3EF1160}"/>
              </a:ext>
            </a:extLst>
          </p:cNvPr>
          <p:cNvSpPr txBox="1"/>
          <p:nvPr/>
        </p:nvSpPr>
        <p:spPr>
          <a:xfrm>
            <a:off x="7550309" y="2858678"/>
            <a:ext cx="147939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yeast cookie</a:t>
            </a:r>
            <a:r>
              <a:rPr lang="pl-PL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5.30</a:t>
            </a:r>
            <a:r>
              <a:rPr lang="en-GB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CFE0AC61-67BD-489E-0687-EBCB1BB17ADF}"/>
              </a:ext>
            </a:extLst>
          </p:cNvPr>
          <p:cNvGrpSpPr/>
          <p:nvPr/>
        </p:nvGrpSpPr>
        <p:grpSpPr>
          <a:xfrm>
            <a:off x="6856063" y="4131046"/>
            <a:ext cx="1918955" cy="354240"/>
            <a:chOff x="137068" y="110612"/>
            <a:chExt cx="1918955" cy="354240"/>
          </a:xfrm>
        </p:grpSpPr>
        <p:sp>
          <p:nvSpPr>
            <p:cNvPr id="32" name="Rectangle: Rounded Corners 31">
              <a:extLst>
                <a:ext uri="{FF2B5EF4-FFF2-40B4-BE49-F238E27FC236}">
                  <a16:creationId xmlns:a16="http://schemas.microsoft.com/office/drawing/2014/main" id="{5503BE18-5638-F345-F89B-A05802F8CB61}"/>
                </a:ext>
              </a:extLst>
            </p:cNvPr>
            <p:cNvSpPr/>
            <p:nvPr/>
          </p:nvSpPr>
          <p:spPr>
            <a:xfrm>
              <a:off x="137068" y="110612"/>
              <a:ext cx="1918955" cy="35424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3" name="Rectangle: Rounded Corners 4">
              <a:extLst>
                <a:ext uri="{FF2B5EF4-FFF2-40B4-BE49-F238E27FC236}">
                  <a16:creationId xmlns:a16="http://schemas.microsoft.com/office/drawing/2014/main" id="{6F875C67-D4B7-B365-4648-A67038E48F98}"/>
                </a:ext>
              </a:extLst>
            </p:cNvPr>
            <p:cNvSpPr txBox="1"/>
            <p:nvPr/>
          </p:nvSpPr>
          <p:spPr>
            <a:xfrm>
              <a:off x="154361" y="127905"/>
              <a:ext cx="1884369" cy="31965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2532" tIns="0" rIns="72532" bIns="0" numCol="1" spcCol="1270" anchor="ctr" anchorCtr="0">
              <a:noAutofit/>
            </a:bodyPr>
            <a:lstStyle/>
            <a:p>
              <a:pPr marL="0" lvl="0" indent="0" algn="l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pl-PL" sz="1200" dirty="0" err="1"/>
                <a:t>Tea</a:t>
              </a:r>
              <a:r>
                <a:rPr lang="pl-PL" sz="1200" dirty="0"/>
                <a:t>	1.80</a:t>
              </a:r>
              <a:endParaRPr lang="en-GB" sz="1200" kern="1200" dirty="0"/>
            </a:p>
          </p:txBody>
        </p:sp>
      </p:grpSp>
      <p:sp>
        <p:nvSpPr>
          <p:cNvPr id="36" name="TextBox 35">
            <a:extLst>
              <a:ext uri="{FF2B5EF4-FFF2-40B4-BE49-F238E27FC236}">
                <a16:creationId xmlns:a16="http://schemas.microsoft.com/office/drawing/2014/main" id="{C121777C-B7FA-0593-B49C-AC657FD2A214}"/>
              </a:ext>
            </a:extLst>
          </p:cNvPr>
          <p:cNvSpPr txBox="1"/>
          <p:nvPr/>
        </p:nvSpPr>
        <p:spPr>
          <a:xfrm>
            <a:off x="6314046" y="3787518"/>
            <a:ext cx="18797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l-PL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Hot </a:t>
            </a:r>
            <a:r>
              <a:rPr lang="pl-PL" dirty="0" err="1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Drinks</a:t>
            </a:r>
            <a:endParaRPr lang="en-GB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45D78F2-5905-6508-E4EF-3C4C7F67D3F3}"/>
              </a:ext>
            </a:extLst>
          </p:cNvPr>
          <p:cNvSpPr txBox="1"/>
          <p:nvPr/>
        </p:nvSpPr>
        <p:spPr>
          <a:xfrm>
            <a:off x="6410264" y="1059235"/>
            <a:ext cx="18797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l-PL" dirty="0" err="1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Deserts</a:t>
            </a:r>
            <a:endParaRPr lang="en-GB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293A74FE-474E-8BBE-EFFB-59555350BE67}"/>
              </a:ext>
            </a:extLst>
          </p:cNvPr>
          <p:cNvGrpSpPr/>
          <p:nvPr/>
        </p:nvGrpSpPr>
        <p:grpSpPr>
          <a:xfrm>
            <a:off x="6873356" y="4519767"/>
            <a:ext cx="1918955" cy="354240"/>
            <a:chOff x="137068" y="110612"/>
            <a:chExt cx="1918955" cy="354240"/>
          </a:xfrm>
        </p:grpSpPr>
        <p:sp>
          <p:nvSpPr>
            <p:cNvPr id="39" name="Rectangle: Rounded Corners 38">
              <a:extLst>
                <a:ext uri="{FF2B5EF4-FFF2-40B4-BE49-F238E27FC236}">
                  <a16:creationId xmlns:a16="http://schemas.microsoft.com/office/drawing/2014/main" id="{09FE52CD-4FF0-0C75-7FEC-6A8965B2880F}"/>
                </a:ext>
              </a:extLst>
            </p:cNvPr>
            <p:cNvSpPr/>
            <p:nvPr/>
          </p:nvSpPr>
          <p:spPr>
            <a:xfrm>
              <a:off x="137068" y="110612"/>
              <a:ext cx="1918955" cy="35424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0" name="Rectangle: Rounded Corners 4">
              <a:extLst>
                <a:ext uri="{FF2B5EF4-FFF2-40B4-BE49-F238E27FC236}">
                  <a16:creationId xmlns:a16="http://schemas.microsoft.com/office/drawing/2014/main" id="{5F245EBB-66CB-E6C3-CDC7-C4606303F495}"/>
                </a:ext>
              </a:extLst>
            </p:cNvPr>
            <p:cNvSpPr txBox="1"/>
            <p:nvPr/>
          </p:nvSpPr>
          <p:spPr>
            <a:xfrm>
              <a:off x="154361" y="127905"/>
              <a:ext cx="1884369" cy="31965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2532" tIns="0" rIns="72532" bIns="0" numCol="1" spcCol="1270" anchor="ctr" anchorCtr="0">
              <a:noAutofit/>
            </a:bodyPr>
            <a:lstStyle/>
            <a:p>
              <a:pPr marL="0" lvl="0" indent="0" algn="l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pl-PL" sz="1200" dirty="0" err="1"/>
                <a:t>Americano</a:t>
              </a:r>
              <a:r>
                <a:rPr lang="pl-PL" sz="1200" dirty="0"/>
                <a:t>	2.45</a:t>
              </a:r>
              <a:endParaRPr lang="en-GB" sz="1200" kern="1200" dirty="0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BEBF2961-D0CC-9F99-41B2-DAC919309F12}"/>
              </a:ext>
            </a:extLst>
          </p:cNvPr>
          <p:cNvGrpSpPr/>
          <p:nvPr/>
        </p:nvGrpSpPr>
        <p:grpSpPr>
          <a:xfrm>
            <a:off x="6873354" y="4920795"/>
            <a:ext cx="1918955" cy="354240"/>
            <a:chOff x="137068" y="110612"/>
            <a:chExt cx="1918955" cy="354240"/>
          </a:xfrm>
        </p:grpSpPr>
        <p:sp>
          <p:nvSpPr>
            <p:cNvPr id="42" name="Rectangle: Rounded Corners 41">
              <a:extLst>
                <a:ext uri="{FF2B5EF4-FFF2-40B4-BE49-F238E27FC236}">
                  <a16:creationId xmlns:a16="http://schemas.microsoft.com/office/drawing/2014/main" id="{55157ED8-BE80-AC43-8F47-9F382E7C7696}"/>
                </a:ext>
              </a:extLst>
            </p:cNvPr>
            <p:cNvSpPr/>
            <p:nvPr/>
          </p:nvSpPr>
          <p:spPr>
            <a:xfrm>
              <a:off x="137068" y="110612"/>
              <a:ext cx="1918955" cy="35424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3" name="Rectangle: Rounded Corners 4">
              <a:extLst>
                <a:ext uri="{FF2B5EF4-FFF2-40B4-BE49-F238E27FC236}">
                  <a16:creationId xmlns:a16="http://schemas.microsoft.com/office/drawing/2014/main" id="{EA38EEDD-A80D-8BD8-4209-95AC6ED51D6D}"/>
                </a:ext>
              </a:extLst>
            </p:cNvPr>
            <p:cNvSpPr txBox="1"/>
            <p:nvPr/>
          </p:nvSpPr>
          <p:spPr>
            <a:xfrm>
              <a:off x="154361" y="127905"/>
              <a:ext cx="1884369" cy="31965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2532" tIns="0" rIns="72532" bIns="0" numCol="1" spcCol="1270" anchor="ctr" anchorCtr="0">
              <a:noAutofit/>
            </a:bodyPr>
            <a:lstStyle/>
            <a:p>
              <a:pPr marL="0" lvl="0" indent="0" algn="l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pl-PL" sz="1200" dirty="0"/>
                <a:t>White </a:t>
              </a:r>
              <a:r>
                <a:rPr lang="pl-PL" sz="1200" dirty="0" err="1"/>
                <a:t>Americano</a:t>
              </a:r>
              <a:r>
                <a:rPr lang="pl-PL" sz="1200" dirty="0"/>
                <a:t>      2.45</a:t>
              </a:r>
              <a:endParaRPr lang="en-GB" sz="1200" kern="1200" dirty="0"/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518D49EA-E742-3F27-49FA-293BC6909225}"/>
              </a:ext>
            </a:extLst>
          </p:cNvPr>
          <p:cNvGrpSpPr/>
          <p:nvPr/>
        </p:nvGrpSpPr>
        <p:grpSpPr>
          <a:xfrm>
            <a:off x="6873354" y="5313113"/>
            <a:ext cx="1918955" cy="354240"/>
            <a:chOff x="137068" y="110612"/>
            <a:chExt cx="1918955" cy="354240"/>
          </a:xfrm>
        </p:grpSpPr>
        <p:sp>
          <p:nvSpPr>
            <p:cNvPr id="45" name="Rectangle: Rounded Corners 44">
              <a:extLst>
                <a:ext uri="{FF2B5EF4-FFF2-40B4-BE49-F238E27FC236}">
                  <a16:creationId xmlns:a16="http://schemas.microsoft.com/office/drawing/2014/main" id="{007A7C7F-3F20-3F87-45F9-E514E767EBBC}"/>
                </a:ext>
              </a:extLst>
            </p:cNvPr>
            <p:cNvSpPr/>
            <p:nvPr/>
          </p:nvSpPr>
          <p:spPr>
            <a:xfrm>
              <a:off x="137068" y="110612"/>
              <a:ext cx="1918955" cy="35424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6" name="Rectangle: Rounded Corners 4">
              <a:extLst>
                <a:ext uri="{FF2B5EF4-FFF2-40B4-BE49-F238E27FC236}">
                  <a16:creationId xmlns:a16="http://schemas.microsoft.com/office/drawing/2014/main" id="{6AFBD4C4-9509-51E1-A0A9-06064B3BD286}"/>
                </a:ext>
              </a:extLst>
            </p:cNvPr>
            <p:cNvSpPr txBox="1"/>
            <p:nvPr/>
          </p:nvSpPr>
          <p:spPr>
            <a:xfrm>
              <a:off x="154361" y="127905"/>
              <a:ext cx="1884369" cy="31965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2532" tIns="0" rIns="72532" bIns="0" numCol="1" spcCol="1270" anchor="ctr" anchorCtr="0">
              <a:noAutofit/>
            </a:bodyPr>
            <a:lstStyle/>
            <a:p>
              <a:pPr marL="0" lvl="0" indent="0" algn="l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pl-PL" sz="1200" dirty="0"/>
                <a:t>Latte	2.45</a:t>
              </a:r>
              <a:endParaRPr lang="en-GB" sz="1200" kern="1200" dirty="0"/>
            </a:p>
          </p:txBody>
        </p:sp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4275A31D-8DD8-CEC4-6C7A-095FD6A04774}"/>
              </a:ext>
            </a:extLst>
          </p:cNvPr>
          <p:cNvGrpSpPr/>
          <p:nvPr/>
        </p:nvGrpSpPr>
        <p:grpSpPr>
          <a:xfrm>
            <a:off x="6873354" y="5722797"/>
            <a:ext cx="1918955" cy="354240"/>
            <a:chOff x="137068" y="110612"/>
            <a:chExt cx="1918955" cy="354240"/>
          </a:xfrm>
        </p:grpSpPr>
        <p:sp>
          <p:nvSpPr>
            <p:cNvPr id="48" name="Rectangle: Rounded Corners 47">
              <a:extLst>
                <a:ext uri="{FF2B5EF4-FFF2-40B4-BE49-F238E27FC236}">
                  <a16:creationId xmlns:a16="http://schemas.microsoft.com/office/drawing/2014/main" id="{AA1B1052-F413-3479-314D-14FBA9A2CA5D}"/>
                </a:ext>
              </a:extLst>
            </p:cNvPr>
            <p:cNvSpPr/>
            <p:nvPr/>
          </p:nvSpPr>
          <p:spPr>
            <a:xfrm>
              <a:off x="137068" y="110612"/>
              <a:ext cx="1918955" cy="354240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9" name="Rectangle: Rounded Corners 4">
              <a:extLst>
                <a:ext uri="{FF2B5EF4-FFF2-40B4-BE49-F238E27FC236}">
                  <a16:creationId xmlns:a16="http://schemas.microsoft.com/office/drawing/2014/main" id="{695CC6FF-0BC8-5613-9903-0E5ED406EB51}"/>
                </a:ext>
              </a:extLst>
            </p:cNvPr>
            <p:cNvSpPr txBox="1"/>
            <p:nvPr/>
          </p:nvSpPr>
          <p:spPr>
            <a:xfrm>
              <a:off x="154361" y="127905"/>
              <a:ext cx="1884369" cy="31965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2532" tIns="0" rIns="72532" bIns="0" numCol="1" spcCol="1270" anchor="ctr" anchorCtr="0">
              <a:noAutofit/>
            </a:bodyPr>
            <a:lstStyle/>
            <a:p>
              <a:pPr marL="0" lvl="0" indent="0" algn="l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pl-PL" sz="1200" dirty="0" err="1"/>
                <a:t>Cappucino</a:t>
              </a:r>
              <a:r>
                <a:rPr lang="pl-PL" sz="1200" dirty="0"/>
                <a:t>	2.45</a:t>
              </a:r>
              <a:endParaRPr lang="en-GB" sz="1200" kern="1200" dirty="0"/>
            </a:p>
          </p:txBody>
        </p:sp>
      </p:grpSp>
      <p:pic>
        <p:nvPicPr>
          <p:cNvPr id="51" name="Picture 50">
            <a:extLst>
              <a:ext uri="{FF2B5EF4-FFF2-40B4-BE49-F238E27FC236}">
                <a16:creationId xmlns:a16="http://schemas.microsoft.com/office/drawing/2014/main" id="{E0FCB14F-3BBA-194E-459E-E8BCC319287D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flipH="1">
            <a:off x="8909571" y="47526"/>
            <a:ext cx="918832" cy="955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2356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07B2F-2AFB-77DA-7C5E-7812FD618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054" y="-84660"/>
            <a:ext cx="10353762" cy="1257300"/>
          </a:xfrm>
        </p:spPr>
        <p:txBody>
          <a:bodyPr/>
          <a:lstStyle/>
          <a:p>
            <a:r>
              <a:rPr lang="pl-PL" dirty="0" err="1">
                <a:solidFill>
                  <a:schemeClr val="bg1"/>
                </a:solidFill>
              </a:rPr>
              <a:t>References</a:t>
            </a:r>
            <a:r>
              <a:rPr lang="pl-PL" dirty="0">
                <a:solidFill>
                  <a:schemeClr val="bg1"/>
                </a:solidFill>
              </a:rPr>
              <a:t>: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45AA8F-C3B2-C6CF-7765-4F4B58AF16FB}"/>
              </a:ext>
            </a:extLst>
          </p:cNvPr>
          <p:cNvSpPr txBox="1"/>
          <p:nvPr/>
        </p:nvSpPr>
        <p:spPr>
          <a:xfrm>
            <a:off x="437321" y="895641"/>
            <a:ext cx="1102580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bg1"/>
                </a:solidFill>
              </a:rPr>
              <a:t>Ancill</a:t>
            </a:r>
            <a:r>
              <a:rPr lang="en-GB" dirty="0">
                <a:solidFill>
                  <a:schemeClr val="bg1"/>
                </a:solidFill>
              </a:rPr>
              <a:t>, R., 2022. Menu Writing Explained - Robert </a:t>
            </a:r>
            <a:r>
              <a:rPr lang="en-GB" dirty="0" err="1">
                <a:solidFill>
                  <a:schemeClr val="bg1"/>
                </a:solidFill>
              </a:rPr>
              <a:t>Ancill</a:t>
            </a:r>
            <a:r>
              <a:rPr lang="en-GB" dirty="0">
                <a:solidFill>
                  <a:schemeClr val="bg1"/>
                </a:solidFill>
              </a:rPr>
              <a:t> Restaurant Consultant. [online] Robert </a:t>
            </a:r>
            <a:r>
              <a:rPr lang="en-GB" dirty="0" err="1">
                <a:solidFill>
                  <a:schemeClr val="bg1"/>
                </a:solidFill>
              </a:rPr>
              <a:t>Ancill</a:t>
            </a:r>
            <a:r>
              <a:rPr lang="en-GB" dirty="0">
                <a:solidFill>
                  <a:schemeClr val="bg1"/>
                </a:solidFill>
              </a:rPr>
              <a:t> Restaurant Consultant. Available at: &lt;https://www.globalrestaurantconsultant.com/restaurant-blog/the-art-science-of-menu-writing/&gt; [Accessed 13 June 2022].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7372B2-B5C7-013C-F0F0-1A0E9EC02432}"/>
              </a:ext>
            </a:extLst>
          </p:cNvPr>
          <p:cNvSpPr txBox="1"/>
          <p:nvPr/>
        </p:nvSpPr>
        <p:spPr>
          <a:xfrm>
            <a:off x="437321" y="1800592"/>
            <a:ext cx="1027043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bg1"/>
                </a:solidFill>
              </a:rPr>
              <a:t>Davis.B</a:t>
            </a:r>
            <a:r>
              <a:rPr lang="en-GB" dirty="0">
                <a:solidFill>
                  <a:schemeClr val="bg1"/>
                </a:solidFill>
              </a:rPr>
              <a:t>, Lockwood. A, Alcott. P, </a:t>
            </a:r>
            <a:r>
              <a:rPr lang="en-GB" dirty="0" err="1">
                <a:solidFill>
                  <a:schemeClr val="bg1"/>
                </a:solidFill>
              </a:rPr>
              <a:t>Pantelidis</a:t>
            </a:r>
            <a:r>
              <a:rPr lang="en-GB" dirty="0">
                <a:solidFill>
                  <a:schemeClr val="bg1"/>
                </a:solidFill>
              </a:rPr>
              <a:t>. IS (2018) Food and beverage Management 6th </a:t>
            </a:r>
            <a:r>
              <a:rPr lang="en-GB" dirty="0" err="1">
                <a:solidFill>
                  <a:schemeClr val="bg1"/>
                </a:solidFill>
              </a:rPr>
              <a:t>Edn</a:t>
            </a:r>
            <a:r>
              <a:rPr lang="en-GB" dirty="0">
                <a:solidFill>
                  <a:schemeClr val="bg1"/>
                </a:solidFill>
              </a:rPr>
              <a:t>. Routledge. London. UK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77E333C-29DD-A3A3-654F-65607D940140}"/>
              </a:ext>
            </a:extLst>
          </p:cNvPr>
          <p:cNvSpPr txBox="1"/>
          <p:nvPr/>
        </p:nvSpPr>
        <p:spPr>
          <a:xfrm>
            <a:off x="437321" y="2376987"/>
            <a:ext cx="1058848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Guinn, J., 2022. What is Menu Engineering? Boost Your Menu Items' Profit and Popularity Using Restaurant Menu Design - On the Line | Toast POS. [online] Pos.toasttab.com. Available at: &lt;https://pos.toasttab.com/blog/on-the-line/menu-engineering-menu-design&gt; [Accessed 13 June 2022].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8BC6E1C-B23C-EB70-6632-35BE3D08664B}"/>
              </a:ext>
            </a:extLst>
          </p:cNvPr>
          <p:cNvSpPr txBox="1"/>
          <p:nvPr/>
        </p:nvSpPr>
        <p:spPr>
          <a:xfrm>
            <a:off x="437321" y="3285910"/>
            <a:ext cx="1058848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bg1"/>
                </a:solidFill>
              </a:rPr>
              <a:t>Radkey</a:t>
            </a:r>
            <a:r>
              <a:rPr lang="en-GB" dirty="0">
                <a:solidFill>
                  <a:schemeClr val="bg1"/>
                </a:solidFill>
              </a:rPr>
              <a:t>, D., 2017. 6 tips to develop your restaurant's menu. [online] Blog.typsy.com. Available at: &lt;https://blog.typsy.com/how-to-develop-a-restaurant-menu&gt; [Accessed 13 June 2022].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9C87EA-6266-1976-4EF1-2A675D644D40}"/>
              </a:ext>
            </a:extLst>
          </p:cNvPr>
          <p:cNvSpPr txBox="1"/>
          <p:nvPr/>
        </p:nvSpPr>
        <p:spPr>
          <a:xfrm>
            <a:off x="490330" y="3932241"/>
            <a:ext cx="1048247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Van Duyne, A., 2022. How to Make a Restaurant Menu From Scratch in 10 Steps - On the Line | Toast POS. [online] Pos.toasttab.com. Available at: &lt;https://pos.toasttab.com/blog/on-the-line/how-to-make-a-restaurant-menu&gt; [Accessed 13 June 2022].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33A7968-0E99-CE53-EC5C-64B6BC49E5CA}"/>
              </a:ext>
            </a:extLst>
          </p:cNvPr>
          <p:cNvSpPr txBox="1"/>
          <p:nvPr/>
        </p:nvSpPr>
        <p:spPr>
          <a:xfrm>
            <a:off x="437321" y="4841164"/>
            <a:ext cx="1058848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YouTube, 2022. [image] Available at: &lt;https://www.youtube.com/watch?v=HgKrGiZj5hE&gt; [Accessed 13 June 2022].</a:t>
            </a:r>
          </a:p>
        </p:txBody>
      </p:sp>
    </p:spTree>
    <p:extLst>
      <p:ext uri="{BB962C8B-B14F-4D97-AF65-F5344CB8AC3E}">
        <p14:creationId xmlns:p14="http://schemas.microsoft.com/office/powerpoint/2010/main" val="29889127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4286073_TF55705232.potx" id="{B7A741E6-96B9-45BD-A1A1-505231A19B21}" vid="{F17FBA35-4AE0-45DF-B5E4-C9002013650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2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585E981-8C91-4205-A0C3-C991F42B4C9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4B270AB-C138-415C-897E-3C24487DECF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C4C00F4-06E9-43E3-AD97-88A857CEFA8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{59015BC8-3E45-43DF-8A9B-19BFF1BAB865}tf55705232_win32</Template>
  <TotalTime>1097</TotalTime>
  <Words>623</Words>
  <Application>Microsoft Office PowerPoint</Application>
  <PresentationFormat>Widescreen</PresentationFormat>
  <Paragraphs>58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1" baseType="lpstr">
      <vt:lpstr>Abadi</vt:lpstr>
      <vt:lpstr>Aharoni</vt:lpstr>
      <vt:lpstr>Arial</vt:lpstr>
      <vt:lpstr>Britannic Bold</vt:lpstr>
      <vt:lpstr>Calibri</vt:lpstr>
      <vt:lpstr>Goudy Old Style</vt:lpstr>
      <vt:lpstr>Wingdings 2</vt:lpstr>
      <vt:lpstr>SlateVTI</vt:lpstr>
      <vt:lpstr>Hotel Trinity - - -  Take Away - MENU</vt:lpstr>
      <vt:lpstr>PowerPoint Presentation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Robert’s Urban Bistro Take Away</dc:title>
  <dc:creator>Robert Komsta</dc:creator>
  <cp:lastModifiedBy>Robert Komsta</cp:lastModifiedBy>
  <cp:revision>30</cp:revision>
  <dcterms:created xsi:type="dcterms:W3CDTF">2022-06-11T13:21:18Z</dcterms:created>
  <dcterms:modified xsi:type="dcterms:W3CDTF">2022-06-15T23:08:37Z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