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D41AA6-AA0B-CD56-86D0-57F000C9AF45}" v="766" dt="2026-10-25T21:37:58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Ishtiaqs Rana </a:t>
            </a:r>
            <a:br>
              <a:rPr lang="en-GB" dirty="0"/>
            </a:br>
            <a:r>
              <a:rPr lang="en-GB"/>
              <a:t>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B54AE-ADD8-CC28-14E2-C78F01DFB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861" y="2687"/>
            <a:ext cx="12379569" cy="715901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1. What is the main idea of the whole text?</a:t>
            </a:r>
            <a:endParaRPr lang="en-US"/>
          </a:p>
          <a:p>
            <a:pPr marL="0" indent="0"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The text does explain how old school normal 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advertisment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is not the one and only source of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advertisment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, social media can also play a big role to your advantage </a:t>
            </a:r>
          </a:p>
          <a:p>
            <a:pPr indent="0"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2. What is one key point that supports the main idea, and which specific example from the </a:t>
            </a: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text shows this?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pPr indent="0">
              <a:buNone/>
            </a:pPr>
            <a:r>
              <a:rPr lang="en-GB" sz="1200" dirty="0">
                <a:solidFill>
                  <a:srgbClr val="0D0D0D"/>
                </a:solidFill>
              </a:rPr>
              <a:t>One example of this may be the Binley Mega chippy </a:t>
            </a:r>
            <a:r>
              <a:rPr lang="en-GB" sz="1200" err="1">
                <a:solidFill>
                  <a:srgbClr val="0D0D0D"/>
                </a:solidFill>
              </a:rPr>
              <a:t>Tiktok</a:t>
            </a:r>
            <a:r>
              <a:rPr lang="en-GB" sz="1200" dirty="0">
                <a:solidFill>
                  <a:srgbClr val="0D0D0D"/>
                </a:solidFill>
              </a:rPr>
              <a:t> </a:t>
            </a:r>
            <a:r>
              <a:rPr lang="en-GB" sz="1200" err="1">
                <a:solidFill>
                  <a:srgbClr val="0D0D0D"/>
                </a:solidFill>
              </a:rPr>
              <a:t>advertisment</a:t>
            </a:r>
            <a:r>
              <a:rPr lang="en-GB" sz="1200" dirty="0">
                <a:solidFill>
                  <a:srgbClr val="0D0D0D"/>
                </a:solidFill>
              </a:rPr>
              <a:t> where the theme song of Binley Mega Chippy was trending on </a:t>
            </a:r>
            <a:r>
              <a:rPr lang="en-GB" sz="1200" err="1">
                <a:solidFill>
                  <a:srgbClr val="0D0D0D"/>
                </a:solidFill>
              </a:rPr>
              <a:t>tiktok</a:t>
            </a:r>
            <a:r>
              <a:rPr lang="en-GB" sz="1200">
                <a:solidFill>
                  <a:srgbClr val="0D0D0D"/>
                </a:solidFill>
              </a:rPr>
              <a:t>, which caused a huge increase in sales </a:t>
            </a:r>
            <a:endParaRPr lang="en-GB" sz="1200" dirty="0">
              <a:solidFill>
                <a:srgbClr val="0D0D0D"/>
              </a:solidFill>
            </a:endParaRPr>
          </a:p>
          <a:p>
            <a:pPr indent="0">
              <a:buNone/>
            </a:pPr>
            <a:r>
              <a:rPr lang="en-GB" sz="1200" dirty="0">
                <a:solidFill>
                  <a:srgbClr val="0D0D0D"/>
                </a:solidFill>
              </a:rPr>
              <a:t>And </a:t>
            </a:r>
            <a:r>
              <a:rPr lang="en-GB" sz="1200">
                <a:solidFill>
                  <a:srgbClr val="0D0D0D"/>
                </a:solidFill>
              </a:rPr>
              <a:t>popularity </a:t>
            </a:r>
            <a:endParaRPr lang="en-GB" sz="1200" dirty="0">
              <a:solidFill>
                <a:srgbClr val="0D0D0D"/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3. What is a different key point that supports the main idea, and which specific example from the texts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hows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this?</a:t>
            </a:r>
            <a:endParaRPr lang="en-GB" dirty="0"/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Another key point is where a business used non traditional  form of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advertisment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is the company of Chloe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Huggings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and Ross Bliss who got 45 million views by posting on social media of their </a:t>
            </a:r>
            <a:r>
              <a:rPr lang="en-GB" sz="1200" dirty="0" err="1">
                <a:solidFill>
                  <a:srgbClr val="0D0D0D"/>
                </a:solidFill>
                <a:ea typeface="+mn-lt"/>
                <a:cs typeface="+mn-lt"/>
              </a:rPr>
              <a:t>childeren's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party, which did attract people from far away places such as The United States and Bahamas.</a:t>
            </a:r>
          </a:p>
          <a:p>
            <a:pPr>
              <a:buNone/>
            </a:pP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4. Which part of the text do you think is most important, and why?</a:t>
            </a:r>
            <a:endParaRPr lang="en-GB"/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I think the example for me would be the Murat</a:t>
            </a:r>
            <a:r>
              <a:rPr lang="en-GB" sz="12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Mutlu is important to me because in the story it tells us how quickly social media can end up working as a good form of </a:t>
            </a:r>
            <a:r>
              <a:rPr lang="en-GB" sz="1200" err="1">
                <a:solidFill>
                  <a:srgbClr val="0D0D0D"/>
                </a:solidFill>
                <a:ea typeface="+mn-lt"/>
                <a:cs typeface="+mn-lt"/>
              </a:rPr>
              <a:t>advertisment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because it </a:t>
            </a:r>
            <a:r>
              <a:rPr lang="en-GB" sz="1200" err="1">
                <a:solidFill>
                  <a:srgbClr val="0D0D0D"/>
                </a:solidFill>
                <a:ea typeface="+mn-lt"/>
                <a:cs typeface="+mn-lt"/>
              </a:rPr>
              <a:t>reuslted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in people traveling for hours just to try a chicken </a:t>
            </a:r>
            <a:r>
              <a:rPr lang="en-GB" sz="1200" err="1">
                <a:solidFill>
                  <a:srgbClr val="0D0D0D"/>
                </a:solidFill>
                <a:ea typeface="+mn-lt"/>
                <a:cs typeface="+mn-lt"/>
              </a:rPr>
              <a:t>sandwhich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which tells us </a:t>
            </a: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social media can have a good impact on sales </a:t>
            </a:r>
            <a:endParaRPr lang="en-GB" sz="1200" dirty="0">
              <a:solidFill>
                <a:srgbClr val="0D0D0D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 b="1">
                <a:solidFill>
                  <a:srgbClr val="0D0D0D"/>
                </a:solidFill>
                <a:ea typeface="+mn-lt"/>
                <a:cs typeface="+mn-lt"/>
              </a:rPr>
              <a:t>Reflection</a:t>
            </a:r>
            <a:endParaRPr lang="en-GB"/>
          </a:p>
          <a:p>
            <a:pPr>
              <a:buNone/>
            </a:pP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E. What did you find difficult in this assessment (including in-class components), and why was it difficult?</a:t>
            </a:r>
            <a:endParaRPr lang="en-GB"/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I found it a bit hard to explain how different stories can be connected to the main idea of social media usage as </a:t>
            </a:r>
            <a:r>
              <a:rPr lang="en-GB" sz="1200" err="1">
                <a:solidFill>
                  <a:srgbClr val="0D0D0D"/>
                </a:solidFill>
                <a:ea typeface="+mn-lt"/>
                <a:cs typeface="+mn-lt"/>
              </a:rPr>
              <a:t>advertisment</a:t>
            </a:r>
            <a:r>
              <a:rPr lang="en-GB" sz="1200" dirty="0">
                <a:solidFill>
                  <a:srgbClr val="0D0D0D"/>
                </a:solidFill>
                <a:ea typeface="+mn-lt"/>
                <a:cs typeface="+mn-lt"/>
              </a:rPr>
              <a:t> I had to think and read carefu</a:t>
            </a: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lly of which details supported each point </a:t>
            </a:r>
            <a:endParaRPr lang="en-GB" sz="1200" dirty="0">
              <a:solidFill>
                <a:srgbClr val="0D0D0D"/>
              </a:solidFill>
              <a:ea typeface="+mn-lt"/>
              <a:cs typeface="+mn-lt"/>
            </a:endParaRPr>
          </a:p>
          <a:p>
            <a:pPr>
              <a:buNone/>
            </a:pPr>
            <a:endParaRPr lang="en-GB" sz="1200" dirty="0">
              <a:solidFill>
                <a:srgbClr val="0D0D0D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rgbClr val="0D0D0D"/>
                </a:solidFill>
                <a:ea typeface="+mn-lt"/>
                <a:cs typeface="+mn-lt"/>
              </a:rPr>
              <a:t>F. What helped you with this difficulty, and how did it help you?</a:t>
            </a:r>
            <a:endParaRPr lang="en-GB"/>
          </a:p>
          <a:p>
            <a:pPr>
              <a:buNone/>
            </a:pPr>
            <a:endParaRPr lang="en-GB" sz="1200" dirty="0">
              <a:solidFill>
                <a:srgbClr val="0D0D0D"/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</a:rPr>
              <a:t>I broke the texts down into smaller bits and reread them multiple times </a:t>
            </a:r>
            <a:r>
              <a:rPr lang="en-GB" sz="1200" err="1">
                <a:solidFill>
                  <a:srgbClr val="0D0D0D"/>
                </a:solidFill>
              </a:rPr>
              <a:t>untill</a:t>
            </a:r>
            <a:r>
              <a:rPr lang="en-GB" sz="1200" dirty="0">
                <a:solidFill>
                  <a:srgbClr val="0D0D0D"/>
                </a:solidFill>
              </a:rPr>
              <a:t> I fully understood what I was reading before explaining how social media adverts can be </a:t>
            </a:r>
          </a:p>
          <a:p>
            <a:pPr>
              <a:buNone/>
            </a:pPr>
            <a:r>
              <a:rPr lang="en-GB" sz="1200" dirty="0">
                <a:solidFill>
                  <a:srgbClr val="0D0D0D"/>
                </a:solidFill>
              </a:rPr>
              <a:t>useful  to help to grow a </a:t>
            </a:r>
            <a:r>
              <a:rPr lang="en-GB" sz="1200">
                <a:solidFill>
                  <a:srgbClr val="0D0D0D"/>
                </a:solidFill>
              </a:rPr>
              <a:t>business</a:t>
            </a:r>
            <a:r>
              <a:rPr lang="en-GB" sz="1200" dirty="0">
                <a:solidFill>
                  <a:srgbClr val="0D0D0D"/>
                </a:solidFill>
              </a:rPr>
              <a:t>  and comparing different examples</a:t>
            </a:r>
            <a:endParaRPr lang="en-GB"/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146109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per with writing on it&#10;&#10;AI-generated content may be incorrect.">
            <a:extLst>
              <a:ext uri="{FF2B5EF4-FFF2-40B4-BE49-F238E27FC236}">
                <a16:creationId xmlns:a16="http://schemas.microsoft.com/office/drawing/2014/main" id="{05815248-6751-0834-4A68-379C9AB5D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599" y="-1002"/>
            <a:ext cx="12416588" cy="687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760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Ishtiaqs Rana  Work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105</cp:revision>
  <dcterms:created xsi:type="dcterms:W3CDTF">2026-10-25T20:53:53Z</dcterms:created>
  <dcterms:modified xsi:type="dcterms:W3CDTF">2026-10-25T21:38:10Z</dcterms:modified>
</cp:coreProperties>
</file>