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70" r:id="rId5"/>
    <p:sldId id="271" r:id="rId6"/>
    <p:sldId id="274" r:id="rId7"/>
    <p:sldId id="276" r:id="rId8"/>
    <p:sldId id="275" r:id="rId9"/>
    <p:sldId id="277" r:id="rId10"/>
    <p:sldId id="278" r:id="rId11"/>
    <p:sldId id="280" r:id="rId12"/>
    <p:sldId id="272" r:id="rId13"/>
    <p:sldId id="285" r:id="rId14"/>
    <p:sldId id="281" r:id="rId15"/>
    <p:sldId id="283" r:id="rId16"/>
    <p:sldId id="284" r:id="rId17"/>
    <p:sldId id="282" r:id="rId18"/>
    <p:sldId id="27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6" d="100"/>
          <a:sy n="116" d="100"/>
        </p:scale>
        <p:origin x="-35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8-02-14T09:03:40.511"/>
    </inkml:context>
    <inkml:brush xml:id="br0">
      <inkml:brushProperty name="width" value="0.05" units="cm"/>
      <inkml:brushProperty name="height" value="0.05" units="cm"/>
      <inkml:brushProperty name="color" value="#ED1C24"/>
      <inkml:brushProperty name="fitToCurve" value="1"/>
    </inkml:brush>
  </inkml:definitions>
  <inkml:trace contextRef="#ctx0" brushRef="#br0">-522-44 0</inkml:trace>
  <inkml:trace contextRef="#ctx0" brushRef="#br0" timeOffset="1">-566-123 0,'-15'0'0,"0"0"0,0 0 15,0 0-15,0 0 0,0 0 16,1 0-16,-1 0 0,0 0 15,0 0 1,0 0-16,1 0 0,14 15 16,-15-15-16,0 0 0,0 0 15,0 16-15,0-16 0,1 0 16,-1 16-16,-1-16 0,2 0 0,-1 0 15,15 16-15,-15-16 0,0 0 0,15 16 16,-15-16-16,0 0 0,1 0 0,14 16 0,-15-16 16,0 0-16,0 15 0,0-15 15,0 0-15,15 16 0,-14-16 0,-1 0 16,0 16-16,0-16 0,0 15 15,0-15-15,1 16 16,-2-16-16,16 16 16,-15-16-16,15 16 15,-14-16-15,14 16 0,-15-16 16,15 16-16,-15-16 0,15 15 15,-15 1-15,15 0 16,-15-16-16,15 15 0,0 1 16,-15-16-16,15 16 0,-14-1 0,14 1 15,-15 0-15,15 0 16,0 0-16,0 0 15,-15-16-15,15 15 0,0 1 16,0 0 0,0-1-16,0 1 15,0 0-15,0 0 16,0 0-16,0 0 15,0-1-15,0 1 16,15 0-16,-15-1 16,0 1-16,15 0 15,-15 0 1,14-16-1,-14 16 1,15-16 0,-15 16-1,15-16-15,0 0 0,-15 15 16,15-15-16,0 0 0,-15 16 0,14-16 15,1 0-15,1 0 0,-16 16 0,14-16 16,1 0-16,0 0 16,0 0-16,-15 15 0,15-15 0,0 0 15,-1 0-15,1 0 16,0 0-16,0 0 0,0 0 15,0 0-15,-1 0 16,1 0-16,0 0 0,0 0 16,0 0-16,0 0 15,-1 0-15,2 0 16,-1 0-16,-15-15 0,14 15 15,1 0 1,0 0-16,-15-16 0,15 16 16,0 0-16,0 0 0,-1-16 15,1 16-15,0 0 16,0 0-16,-15-15 0,15 15 0,-1 0 15,1 0-15,-15-16 0,15 16 16,0 0-16,-15-16 0,15 16 16,0-16-1,0 16-15,-15-16 0,15 16 16,0-16-16,-1 16 15,-14-15-15,15 15 0,0 0 0,-15-16 16,15 16-16,0 0 0,-15-16 0,15 16 0,-15-15 16,14 15-16,1 0 15,-15-16-15,15 16 0,-15-16 16,15 16-16,0-16 15,0 16 1,-15-16-16,14 16 0,-14-16 0,16 16 16,-16-15-16,15 15 15,-15-16-15,0 0 16,14 16-16,-14-15 15,0-1-15,15 0 16,-15 0 0,0 0-1,0 0 1,15 16-16,-15-15 0,0-1 15,0 0 1,0 1-16,0-1 16,0 0-1,0 1 1,0-1-16,0 0 15,-15 16-15,15-16 0,0 0 16,-15 16-16,15-16 0,0 1 16,-14 15-16,14-16 0,-15 16 15,15-16-15,0 1 0,-16 15 0,16-16 16,-14 16-16,-1 0 15,0-16-15,0 16 16,0 0-16,0 0 0,15-16 0,-14 16 0,-1 0 16,0 0-16,0 0 0,0 0 0,0 0 15,1 0-15,-1 0 0,0 0 0,0 0 0,0 0 0,0 0 16,0 0-16,0 0 0,0 0 0,1 0 0,-1 0 0,15 16 0,-15-16 15,0 0-15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8-02-14T09:04:02.167"/>
    </inkml:context>
    <inkml:brush xml:id="br0">
      <inkml:brushProperty name="width" value="0.05" units="cm"/>
      <inkml:brushProperty name="height" value="0.05" units="cm"/>
      <inkml:brushProperty name="color" value="#ED1C24"/>
      <inkml:brushProperty name="fitToCurve" value="1"/>
    </inkml:brush>
  </inkml:definitions>
  <inkml:trace contextRef="#ctx0" brushRef="#br0">-151-44 0</inkml:trace>
  <inkml:trace contextRef="#ctx0" brushRef="#br0" timeOffset="1">-216-123 0,'-22'0'0,"0"0"0,0 0 15,1 0-15,-1 0 0,0 0 16,0 0-16,0 0 0,0 0 15,1 0 1,-1 0-16,1 0 0,21 15 16,-23-15-16,1 0 0,1 0 15,-1 16-15,0-16 0,1 0 16,-2 16-16,1-16 0,1 0 0,-1 0 15,22 16-15,-22-16 0,1 0 0,21 16 16,-23-16-16,1 0 0,1 0 0,21 15 0,-22-15 16,0 0-16,1 16 0,-2-16 15,1 0-15,22 16 0,-21-16 0,-1 0 16,0 16-16,1-16 0,-2 15 15,1-15-15,1 16 16,-1-16-16,22 16 16,-22-16-16,22 15 15,-21-15-15,21 16 0,-23-16 16,23 16-16,-22-16 0,22 16 15,-21 0-15,21-1 16,-22-15-16,22 16 0,0 0 16,-22-16-16,22 16 0,-21-1 0,21 1 15,-23 0-15,23-1 16,0 1-16,0 0 15,-22-16-15,22 16 0,0-1 16,0 1 0,0 0-16,0 0 15,0 0-15,0-1 16,0 1-16,0 0 15,0-1-15,0 1 16,22 0-16,-22 0 16,0-1-16,23 1 15,-23 0 1,21-16-1,-21 16 1,22-16 0,-22 16-1,22-16-15,-1 0 0,-21 15 16,22-15-16,1 0 0,-23 16 0,21-16 15,1 0-15,0 0 0,-22 16 0,21-16 16,1 0-16,1 0 16,-2 0-16,-21 15 0,22-15 0,0 0 15,-1 0-15,1 0 16,1 0-16,-2 0 0,1 0 15,0 0-15,-1 0 16,1 0-16,1 0 0,-2 0 16,1 0-16,0 0 15,-1 0-15,1 0 16,1 0-16,-23-15 0,21 15 15,1 0 1,0 0-16,-22-16 0,21 16 16,1 0-16,1 0 0,-2-16 15,1 16-15,-1 0 16,1 0-16,-22-15 0,22 15 0,0 0 15,0 0-15,-22-16 0,22 16 16,-1 0-16,-21-16 0,22 16 16,0-16-1,0 16-15,-22-16 0,22 16 16,0-15-16,-1 15 15,-21-16-15,22 16 0,0 0 0,-22-16 16,22 16-16,0 0 0,-22-16 0,22 16 0,-22-15 16,21 15-16,1 0 15,-22-16-15,22 16 0,-22-16 16,22 16-16,0-15 15,0 15 1,-22-16-16,21 16 0,-21-16 0,22 16 16,-22-16-16,22 16 15,-22-16-15,0 1 16,22 15-16,-22-16 15,0 0-15,22 0 16,-22 1 0,0-1-1,0 0 1,22 16-16,-22-15 0,0-1 15,0 0 1,0 0-16,0 1 16,0-1-1,0 0 1,0 0-16,0 0 15,-22 16-15,22-15 0,0-1 16,-22 16-16,22-16 0,0 1 16,-22 15-16,22-16 0,-22 16 15,22-16-15,0 0 0,-22 16 0,22-15 16,-21 15-16,-1 0 15,0-16-15,0 16 16,0 0-16,0 0 0,22-16 0,-21 16 0,-1 0 16,0 0-16,0 0 0,0 0 0,0 0 15,1 0-15,-1 0 0,0 0 0,0 0 0,0 0 0,0 0 16,1 0-16,-1 0 0,0 0 0,0 0 0,0 0 0,22 16 0,-22-16 15,1 0-15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8-02-14T00:09:03.494"/>
    </inkml:context>
    <inkml:brush xml:id="br0">
      <inkml:brushProperty name="width" value="0.05" units="cm"/>
      <inkml:brushProperty name="height" value="0.05" units="cm"/>
      <inkml:brushProperty name="color" value="#ED1C24"/>
      <inkml:brushProperty name="fitToCurve" value="1"/>
    </inkml:brush>
  </inkml:definitions>
  <inkml:traceGroup>
    <inkml:annotationXML>
      <emma:emma xmlns:emma="http://www.w3.org/2003/04/emma" version="1.0">
        <emma:interpretation id="{A37FF3EC-95D0-4E3E-BE8C-41F1F0CB26BC}" emma:medium="tactile" emma:mode="ink">
          <msink:context xmlns:msink="http://schemas.microsoft.com/ink/2010/main" type="inkDrawing" rotatedBoundingBox="22090,15874 23807,15223 24203,16268 22485,16918" hotPoints="22360,15873 23248,15497 24008,15589 24008,16226 23095,16718 22243,16564" semanticType="enclosure" shapeName="Hexagon"/>
        </emma:interpretation>
      </emma:emma>
    </inkml:annotationXML>
    <inkml:trace contextRef="#ctx0" brushRef="#br0">-799-44 0</inkml:trace>
    <inkml:trace contextRef="#ctx0" brushRef="#br0" timeOffset="11893.6803">-828-123 0,'-10'0'0,"0"0"0,1 0 15,-1 0-15,1 0 0,-1 0 16,0 0-16,1 0 0,-1 0 15,0 0 1,1 0-16,-1 0 0,10 15 16,-10-15-16,1 0 0,-1 0 15,1 16-15,-1-16 0,0 0 16,1 16-16,-1-16 0,0 0 0,1 0 15,9 16-15,-10-16 0,0 0 0,10 16 16,-9-16-16,-1 0 0,1 0 0,9 16 0,-10-16 16,0 0-16,1 15 0,-1-15 15,0 0-15,10 16 0,-9-16 0,-1 0 16,0 16-16,1-16 0,-1 16 15,0-16-15,1 16 16,-1-16-16,10 16 16,-10-16-16,10 15 15,-9-15-15,9 16 0,-10-16 16,10 16-16,-10-16 0,10 16 15,-9 0-15,9 0 16,-10-16-16,10 15 0,0 1 16,-10-16-16,10 16 0,-9-1 0,9 1 15,-10 0-15,10 0 16,0 0-16,0 0 15,-10-16-15,10 15 0,0 1 16,0 0 0,0 0-16,0 0 15,0 0-15,0-1 16,0 1-16,0 0 15,0 0-15,0 0 16,10 0-16,-10-1 16,0 1-16,10 0 15,-10-1 1,9-15-1,-9 16 1,10-16 0,-10 16-1,10-16-15,-1 0 0,-9 16 16,10-16-16,0 0 0,-10 16 0,9-16 15,1 0-15,0 0 0,-10 16 0,9-16 16,1 0-16,0 0 16,-1 0-16,-9 15 0,10-15 0,0 0 15,-1 0-15,1 0 16,0 0-16,-1 0 0,1 0 15,0 0-15,-1 0 16,1 0-16,-1 0 0,1 0 16,0 0-16,-1 0 15,1 0-15,0 0 16,-1 0-16,-9-15 0,10 15 15,0 0 1,-1 0-16,-9-16 0,10 16 16,-1 0-16,1 0 0,0-16 15,-1 16-15,1 0 16,0 0-16,-10-16 0,9 16 0,1 0 15,0 0-15,-10-16 0,9 16 16,1 0-16,-10-16 0,9 16 16,1-15-1,0 15-15,-10-16 0,9 16 16,1-16-16,0 16 15,-10-15-15,9 15 0,1 0 0,-10-16 16,9 16-16,1 0 0,-10-16 0,10 16 0,-10-16 16,9 16-16,1 0 15,-10-16-15,10 16 0,-10-16 16,9 16-16,1-15 15,0 15 1,-10-16-16,9 16 0,-9-16 0,10 16 16,-10-16-16,10 16 15,-10-16-15,0 0 16,9 16-16,-9-15 15,0-1-15,10 0 16,-10 0 0,0 0-1,0 0 1,10 16-16,-10-15 0,0-1 15,0 0 1,0 1-16,0-1 16,0 0-1,0 0 1,0 0-16,0 0 15,-10 16-15,10-15 0,0-1 16,-10 16-16,10-16 0,0 0 16,-9 16-16,9-16 0,-10 16 15,10-16-15,0 1 0,-10 15 0,10-16 16,-9 16-16,-1 0 15,0-16-15,1 16 16,-1 0-16,0 0 0,10-16 0,-9 16 0,-1 0 16,0 0-16,1 0 0,-1 0 0,1 0 15,-1 0-15,0 0 0,1 0 0,-1 0 0,0 0 0,1 0 16,-1 0-16,1 0 0,-1 0 0,0 0 0,1 0 0,9 16 0,-10-16 15,0 0-15</inkml:trace>
  </inkml:traceGroup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8-02-14T00:09:03.494"/>
    </inkml:context>
    <inkml:brush xml:id="br0">
      <inkml:brushProperty name="width" value="0.05" units="cm"/>
      <inkml:brushProperty name="height" value="0.05" units="cm"/>
      <inkml:brushProperty name="color" value="#ED1C24"/>
      <inkml:brushProperty name="fitToCurve" value="1"/>
    </inkml:brush>
  </inkml:definitions>
  <inkml:trace contextRef="#ctx0" brushRef="#br0">-587-56 0</inkml:trace>
  <inkml:trace contextRef="#ctx0" brushRef="#br0" timeOffset="11893.6803">-628-123 0,'-13'0'0,"-1"0"0,1 0 15,-1 0-15,0 0 0,1 0 16,-1 0-16,0 0 0,1 0 15,-1 0 1,0 0-16,1 0 0,13 13 16,-14-13-16,1 0 0,-1 0 15,0 14-15,1-14 0,-1 0 16,0 13-16,1-13 0,-1 0 0,0 0 15,14 13-15,-13-13 0,-1 0 0,14 14 16,-13-14-16,-1 0 0,0 0 0,14 13 0,-13-13 16,-1 0-16,0 13 0,1-13 15,-1 0-15,14 14 0,-14-14 0,1 0 16,-1 13-16,0-13 0,1 13 15,-1-13-15,1 14 16,-1-14-16,14 13 16,-14-13-16,14 13 15,-13-13-15,13 14 0,-14-14 16,14 13-16,-14-13 0,14 13 15,-13 1-15,13-1 16,-14-13-16,14 13 0,0 1 16,-14-14-16,14 13 0,-13 0 0,13 1 15,-14-1-15,14 0 16,0 1-16,0-1 15,-13-13-15,13 13 0,0 1 16,0-1 0,0 1-16,0-1 15,0 0-15,0 1 16,0-1-16,0 0 15,0 1-15,0-1 16,13 0-16,-13 1 16,0-1-16,14 0 15,-14 1 1,13-14-1,-13 13 1,14-13 0,-14 13-1,14-13-15,-1 0 0,-13 14 16,14-14-16,0 0 0,-14 13 0,13-13 15,1 0-15,0 0 0,-14 13 0,13-13 16,1 0-16,-1 0 16,1 0-16,-14 14 0,14-14 0,-1 0 15,1 0-15,0 0 16,-1 0-16,1 0 0,0 0 15,-1 0-15,1 0 16,0 0-16,-1 0 0,1 0 16,-1 0-16,1 0 15,0 0-15,-1 0 16,1 0-16,-14-14 0,14 14 15,-1 0 1,1 0-16,-14-13 0,14 13 16,-1 0-16,1 0 0,-1-13 15,1 13-15,0 0 16,-1 0-16,-13-14 0,14 14 0,0 0 15,-1 0-15,-13-13 0,14 13 16,0 0-16,-14-13 0,13 13 16,1-14-1,-1 14-15,-13-13 0,14 13 16,0-13-16,-1 13 15,-13-14-15,14 14 0,0 0 0,-14-13 16,13 13-16,1 0 0,-14-13 0,14 13 0,-14-14 16,13 14-16,1 0 15,-14-13-15,13 13 0,-13-13 16,14 13-16,0-14 15,-1 14 1,-13-13-16,14 13 0,-14-13 0,14 13 16,-14-14-16,13 14 15,-13-13-15,0-1 16,14 14-16,-14-13 15,0 0-15,14-1 16,-14 1 0,0 0-1,0-1 1,13 14-16,-13-13 0,0 0 15,0-1 1,0 1-16,0 0 16,0-1-1,0 1 1,0 0-16,0-1 15,-13 14-15,13-13 0,0 0 16,-14 13-16,14-14 0,0 1 16,-14 13-16,14-13 0,-13 13 15,13-14-15,0 1 0,-14 13 0,14-13 16,-14 13-16,1 0 15,-1-14-15,0 14 16,1 0-16,-1 0 0,14-13 0,-13 13 0,-1 0 16,0 0-16,1 0 0,-1 0 0,0 0 15,1 0-15,-1 0 0,0 0 0,1 0 0,-1 0 0,1 0 16,-1 0-16,0 0 0,1 0 0,-1 0 0,0 0 0,14 13 0,-13-13 15,-1 0-15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8-02-14T00:16:44.358"/>
    </inkml:context>
    <inkml:brush xml:id="br0">
      <inkml:brushProperty name="width" value="0.05" units="cm"/>
      <inkml:brushProperty name="height" value="0.05" units="cm"/>
      <inkml:brushProperty name="color" value="#ED1C24"/>
      <inkml:brushProperty name="fitToCurve" value="1"/>
    </inkml:brush>
  </inkml:definitions>
  <inkml:trace contextRef="#ctx0" brushRef="#br0">588-63 0</inkml:trace>
  <inkml:trace contextRef="#ctx0" brushRef="#br0" timeOffset="1.0001">481-123 0,'-36'0'0,"0"0"0,1 0 15,-1 0-15,0 0 0,0 0 16,0 0-16,0 0 0,1 0 15,0 0 1,-1 0-16,0 0 0,36 12 16,-36-12-16,1 0 0,-1 0 15,0 12-15,0-12 0,0 0 16,0 12-16,1-12 0,0 0 0,-1 0 15,36 12-15,-36-12 0,0 0 0,36 12 16,-36-12-16,1 0 0,-1 0 0,36 12 0,-36-12 16,0 0-16,0 12 0,1-12 15,-1 0-15,36 12 0,-35-12 0,-1 0 16,0 12-16,0-12 0,1 12 15,-1-12-15,0 12 16,0-12-16,36 12 16,-36-12-16,36 12 15,-36-12-15,36 12 0,-35-12 16,35 12-16,-36-12 0,36 12 15,-35 0-15,35 0 16,-36-12-16,36 12 0,0 0 16,-36-12-16,36 12 0,-36 0 0,36 0 15,-35 0-15,35-1 16,0 1-16,0 0 15,-36-12-15,36 12 0,0 0 16,0 0 0,0 0-16,0 0 15,0 0-15,0 0 16,0 0-16,0 0 15,0 0-15,0 0 16,36 0-16,-36 0 16,0 0-16,35 0 15,-35 0 1,36-12-1,-36 12 1,36-12 0,-36 12-1,36-12-15,-1 0 0,-35 12 16,36-12-16,-1 0 0,-35 12 0,36-12 15,0 0-15,0 0 0,-36 12 0,36-12 16,0 0-16,-1 0 16,1 0-16,-36 12 0,36-12 0,0 0 15,-1 0-15,1 0 16,-1 0-16,1 0 0,0 0 15,0 0-15,0 0 16,-1 0-16,1 0 0,0 0 16,0 0-16,0 0 15,-1 0-15,0 0 16,1 0-16,-36-12 0,36 12 15,0 0 1,0 0-16,-36-12 0,36 12 16,-1 0-16,1 0 0,0-12 15,0 12-15,-1 0 16,0 0-16,-35-12 0,36 12 0,0 0 15,0 0-15,-36-12 0,36 12 16,0 0-16,-36-12 0,35 12 16,1-12-1,0 12-15,-36-12 0,36 12 16,0-12-16,-1 12 15,-35-12-15,35 12 0,1 0 0,-36-12 16,36 12-16,0 0 0,-36-12 0,36 12 0,-36-12 16,35 12-16,1 0 15,-36-12-15,36 12 0,-36-12 16,36 12-16,0-12 15,0 12 1,-36-12-16,34 12 0,-34-12 0,36 12 16,-36-12-16,36 12 15,-36-12-15,0 0 16,36 12-16,-36-12 15,0 0-15,36 0 16,-36 1 0,0-1-1,0 0 1,36 12-16,-36-12 0,0 0 15,0 0 1,0 0-16,0 0 16,0 0-1,0 0 1,0 0-16,0 0 15,-36 12-15,36-12 0,0 0 16,-36 12-16,36-12 0,0 0 16,-36 12-16,36-12 0,-36 12 15,36-12-15,0 0 0,-36 12 0,36-12 16,-34 12-16,-2 0 15,0-12-15,0 12 16,0 0-16,0 0 0,36-12 0,-35 12 0,-1 0 16,0 0-16,0 0 0,0 0 0,1 0 15,0 0-15,-1 0 0,0 0 0,0 0 0,0 0 0,1 0 16,-1 0-16,0 0 0,0 0 0,0 0 0,0 0 0,36 12 0,-35-12 15,0 0-15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8-02-14T00:34:56.856"/>
    </inkml:context>
    <inkml:brush xml:id="br0">
      <inkml:brushProperty name="width" value="0.05" units="cm"/>
      <inkml:brushProperty name="height" value="0.05" units="cm"/>
      <inkml:brushProperty name="color" value="#ED1C24"/>
      <inkml:brushProperty name="fitToCurve" value="1"/>
    </inkml:brush>
  </inkml:definitions>
  <inkml:traceGroup>
    <inkml:annotationXML>
      <emma:emma xmlns:emma="http://www.w3.org/2003/04/emma" version="1.0">
        <emma:interpretation id="{FF6BB6B1-F259-40C9-B97D-3C494441E887}" emma:medium="tactile" emma:mode="ink">
          <msink:context xmlns:msink="http://schemas.microsoft.com/ink/2010/main" type="inkDrawing" rotatedBoundingBox="27225,4004 32532,3774 32613,5647 27306,5877" hotPoints="32819,4838 29866,5792 26897,4891 29850,3937" semanticType="enclosure" shapeName="Ellipse"/>
        </emma:interpretation>
      </emma:emma>
    </inkml:annotationXML>
    <inkml:trace contextRef="#ctx0" brushRef="#br0">3417 33 0,'0'-5'31,"-19"5"-15,-1 0 0,20-6-16,-19 6 0,0 0 0,-1 0 0,1 0 15,-1 0-15,1 0 0,0 0 0,-1 0 0,1 0 0,-1 0 16,1 0-16,-21 0 0,21 0 0,-1 0 0,1 0 0,-20 0 0,20 0 15,-20 0-15,20 0 0,-20 0 0,19 0 0,-18 0 0,18 0 0,-19 0 0,1 0 16,-1 0-16,19 0 0,-18 0 0,18 0 0,-19 0 0,1 0 0,-1 0 0,0 0 16,0 0-16,0 0 0,1 0 0,18 0 0,-19 0 0,1 0 0,-1 0 0,0 0 15,0 0-15,0 0 0,1 0 0,-1 0 0,0 0 0,0 0 0,0 0 0,1 0 16,-1 0-16,19-6 0,-18 6 0,-1 0 0,0 0 0,20 0 0,-20 0 15,19 0-15,-18 0 0,18 0 0,-19 0 0,20 0 0,-20 0 0,20 0 0,-1 0 16,-19 0-16,20 0 0,-20 0 0,20 0 0,-1 0 0,1 0 0,-20 0 0,20 0 16,-1 0-16,1 0 0,0 0 0,-1 0 0,1 0 0,-1 0 0,-18 0 0,18 0 15,0 0-15,0 6 0,1-6 0,0 0 0,-1 0 0,1 0 0,-1 0 16,1 0-16,0 0 0,-1 0 0,1 6 0,-1-6 0,1 0 0,0 5 15,-1-5-15,1 0 0,-1 0 0,20 6 0,-19-6 0,0 0 0,-1 0 0,1 5 16,-1-5-16,1 0 0,0 6 0,-1-6 0,1 6 0,-1-6 16,1 5-16,0-5 0,-1 0 0,1 5 0,-1-5 15,20 6-15,-19-6 0,0 0 0,-1 6 0,1-6 0,-1 5 16,1-5-16,0 5 0,-1-5 0,20 6 0,-19-6 0,-1 6 15,1 0-15,0-6 0,19 5 0,-20-5 0,20 5 16,-19-5-16,19 6 0,-20-6 0,20 6 0,-19-1 0,19 0 16,-19 1-16,19 0 0,-20-1 0,20 1 0,0-1 15,-19-5-15,19 6 0,0-1 0,0 1 0,-20 0 16,20-1-16,0 0 0,0 1 0,-19 0 0,19 0 15,0-2-15,0 2 0,-19 0 0,19 0 0,0-1 0,0 0 16,0 1-16,0 0 0,0 0 0,0-1 16,0 0-16,0 1 0,19-6 0,-19 6 15,0-1-15,19 1 0,-19-1 0,0 1 16,20-6-16,-20 5 0,19 1 0,-19-1 15,20 1-15,-20-1 0,19-5 0,-19 6 0,19-6 0,1 6 16,-1-1-16,1-5 0,-1 5 0,0-5 16,1 6-16,-1-6 0,1 6 0,-1-6 0,0 0 0,1 6 0,-1-6 15,1 0-15,18 4 0,-18-4 0,-1 0 0,1 0 0,18 6 0,-18-6 16,-1 0-16,1 6 0,18-6 0,-18 0 0,19 0 0,-20 0 0,20 0 0,-20 6 15,20-6-15,-20 0 0,20 0 0,-19 0 0,18 0 0,1 5 0,0-5 0,0 0 16,1 0-16,-21 0 0,20 0 0,0 0 0,-1 0 0,1 5 0,0-5 0,0 0 16,0 0-16,-1 0 0,-18 0 0,19 0 0,-1 0 0,1 0 0,0 0 0,0 6 15,0-6-15,0 0 0,-1 0 0,-18 0 0,19 0 0,-1 0 0,1 0 16,0 0-16,-20 0 0,20 0 0,0 0 0,-20 0 0,20 0 0,0 0 0,-20 0 15,20 0-15,-19 0 0,18 0 0,-18 0 0,19 0 0,-1 0 0,-18 0 0,19 0 16,-1 0-16,-18 0 0,19 0 0,-20 0 0,20 0 0,-20 0 0,20 0 0,-20 0 16,20 0-16,-19 0 0,18 0 0,1 0 0,-19 0 0,18 0 0,1 0 0,0 0 15,0-6-15,0 6 0,-20 0 0,20 0 0,0 0 0,-1-5 0,-18 5 16,20 0-16,-2 0 0,-18 0 0,19-5 0,-20 5 0,20-6 0,-20 6 0,20 0 15,-20-6-15,20 6 0,-19-6 0,18 6 0,-18-4 0,-1 4 0,1-6 0,18 6 16,-18-6-16,-1 6 0,1-6 0,18 1 0,-18 5 0,-1-5 0,1 5 0,-1-6 16,0 6-16,1-6 0,19 1 0,-39-1 0,38 6 0,-18-5 0,-1-1 0,1 6 15,-20-5-15,38-1 0,-18 1 0,-1-1 0,1 6 0,-1-5 16,0-1-16,1 0 0,-1 1 0,1 0 0,-1-1 15,-19 0-15,19 6 0,-19-6 0,0 1 0,20 0 16,-20-1-16,0 0 0,0 0 0,0 2 16,0-2-16,0 0 0,-20 0 0,20 1 0,-19 0 0,19-1 15,0 0-15,-19 1 0,19-1 0,-20 1 0,1-1 0,19 1 0,-20-1 16,1 0-16,19 1 0,-19 0 0,-1-1 0,20 0 0,-19 1 0,-1 0 0,1-1 15,-20 6-15,20-6 0,-1 0 0,1 1 0,0 0 0,-20-1 0,19 6 0,1-6 16,-20 1-16,20 0 0,-1 5 0,-18-6 0,18 0 0,1 6 0,-20-5 0,20 5 16,-1-6-16,-19 1 0,20 5 0,0-6 0,-1 6 0,-19-6 0,20 6 0,0 0 15,-1-5-15,1 5 0,-20 0 0,20-6 0,-1 6 0,1 0 0,-1 0 16,1-5-16,-21 5 0,21 0 0,-1 0 0,1 0 0,0 0 0,-1 0 0,1 0 15,-1 0-15,1 0 0,0 0 0,-1 0 0,1 0 0,-1 0 0,1 0 0,0 0 16,19 5-16,-20-5 0,1 0 0,-1 0 0,20 6 0,-19-6 0,0 0 16,-1 5-16,1-5 0,-1 0 15,20 6 1</inkml:trace>
  </inkml:traceGroup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8-02-14T00:35:00.079"/>
    </inkml:context>
    <inkml:brush xml:id="br0">
      <inkml:brushProperty name="width" value="0.05" units="cm"/>
      <inkml:brushProperty name="height" value="0.05" units="cm"/>
      <inkml:brushProperty name="color" value="#ED1C24"/>
      <inkml:brushProperty name="fitToCurve" value="1"/>
    </inkml:brush>
  </inkml:definitions>
  <inkml:traceGroup>
    <inkml:annotationXML>
      <emma:emma xmlns:emma="http://www.w3.org/2003/04/emma" version="1.0">
        <emma:interpretation id="{267D406E-0EE1-406E-B5A2-9AD501CCBA7A}" emma:medium="tactile" emma:mode="ink">
          <msink:context xmlns:msink="http://schemas.microsoft.com/ink/2010/main" type="inkDrawing" rotatedBoundingBox="7304,14451 12402,15196 12121,17122 7022,16377" hotPoints="11885,16304 9022,16631 6477,15278 9340,14951" semanticType="enclosure" shapeName="Ellipse"/>
        </emma:interpretation>
      </emma:emma>
    </inkml:annotationXML>
    <inkml:trace contextRef="#ctx0" brushRef="#br0">5025 86 0,'-35'0'0,"-1"0"0,-35 0 0,35 0 0,1 0 16,-1 0-16,-35 0 0,36 0 0,-36 0 0,35-12 0,-35 12 0,0 0 0,35 0 15,-35 0-15,0 0 0,0-12 0,0 12 0,0 0 0,0 0 0,0 0 0,0 0 16,0 0-16,-36-12 0,36 12 0,-36 0 0,36-11 0,0 11 0,-35 0 0,35-12 16,-1 12-16,-34-12 0,-1 12 0,36 0 0,-35 0 0,34-12 0,-34 12 0,35 0 15,0 0-15,-36 0 0,36 0 0,0 0 0,0 0 0,-36 0 0,36 0 16,-1 0-16,1 0 0,0 0 0,0 0 0,0 0 0,0 0 0,0 12 0,0-12 15,-1 0-15,1 0 0,36 12 0,-36-12 0,0 0 0,0 12 0,-1-12 0,1 0 16,36 0-16,-36 11 0,0-11 0,35 0 0,-35 12 0,36-12 0,-1 12 0,0-12 16,1 12-16,-1-12 0,1 12 0,-1-12 0,1 12 0,-1-12 0,36 12 15,-35-12-15,35 12 0,-36-12 0,36 22 0,-35-10 0,35 0 16,-36 0-16,36 0 0,0 0 0,0 0 0,0-1 0,0 1 15,0 0-15,0 0 0,0 0 0,0 0 0,0 0 0,0 0 0,0-1 0,0 1 16,0 0-16,0 0 0,36 0 0,-36 0 0,0 0 0,35 0 0,-35-1 0,36 12 16,-36-11-16,35 0 0,1 12 0,-1-1 0,1-11 0,-1 12 0,36-12 0,-35 12 15,0-12-15,35 11 0,-36-11 0,1 12 0,35-12 0,0 0 0,0 11 16,0-11-16,0 11 0,36-11 0,-36 0 0,35 0 0,-34-1 0,34 1 0,1 0 15,-1 0-15,1 0 0,0 0 0,36 0 0,-37 0 0,37-12 0,-1 11 0,0 1 16,0 0-16,0-12 0,0 0 0,0 0 0,36 12 0,-36-12 0,36 0 0,0 0 16,-1 0-16,-34-12 0,34 12 0,1-12 0,-36 12 0,36-12 0,0 12 0,-1-11 15,-35-1-15,1 12 0,35-12 0,-36 12 0,1-12 0,-1 12 0,0-12 16,-35 0-16,-1 12 0,36-12 0,-71 0 0,36 1 0,0 11 0,-1-12 0,-35 0 15,0 0-15,0 12 0,-35-12 0,35 1 0,-35 11 0,-1-12 0,-35 0 0,36 1 16,-36-1-16,0 0 0,0 0 0,0 0 0,0 0 0,0 0 0,-36 1 16,1-1-16,35 0 0,-36 0 0,1 0 0,-1-12 0,0 24 0,-35-12 0,36 1 15,-36-1-15,35 0 0,-35 0 0,0 0 0,0 12 0,0-12 0,-36 0 16,36 1-16,0 0 0,-35 11 0,-1-12 0,36 0 0,-36 12 0,1-12 0,-1 0 15,0 12-15,1-12 0,-2 12 0,1 0 0,1-12 0,-1 12 0,-35 0 0,35-12 16,-35 12-16,36 0 0</inkml:trace>
  </inkml:traceGroup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BC0FC1-6330-4AA1-8809-E8E1BFF7D50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FCE5617-4306-4AF6-8BF0-8E7627B00A7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B41720F-2292-4AB0-A7C1-98177A89AA2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ADACA2-6720-4BFB-9421-4B12350BF946}" type="datetime1">
              <a:rPr lang="en-US"/>
              <a:pPr lvl="0"/>
              <a:t>2/14/2018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59F229D-211D-4870-B0DD-ADE1C05340D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95F7F51-CBBB-47F9-BB97-40EF7D353AA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39916DD-E3E7-4346-8125-8E433408F35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18650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6D3D69-8AAB-4AB1-B696-566D5AA9B41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00241CD-4BF4-40AB-8E69-D3B793891C39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48D2360-37B8-4B27-A74B-EBBB2610F35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8C70E7-48A5-44CA-97AC-272B88D6EBA6}" type="datetime1">
              <a:rPr lang="en-US"/>
              <a:pPr lvl="0"/>
              <a:t>2/14/2018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0B1AD2-11CA-45D3-B1EC-5A505EBA2D6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E6BCA34-1875-4590-8980-DBA9E4E0FB1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0CE8113-5E7C-45D7-8B36-6623787014D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146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E6A31E-3875-41F0-845C-1BDBC7140B5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BFE107A-EBA9-4CF6-B427-F1204EBE637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1A04229-85B2-4508-8B6D-E5E454AA1D9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083F41-3D33-44A9-A5FD-74828CAAA8BB}" type="datetime1">
              <a:rPr lang="en-US"/>
              <a:pPr lvl="0"/>
              <a:t>2/14/2018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B9795EE-1319-433F-BDF2-D3857D2392E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F8E8ADE-911C-4DF2-931A-788CF4F3627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2F0783-D269-4752-BDAF-65F37CB63BE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912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2160EC2-C69C-4553-96C6-62CA492FFCA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2EEA5EF-4F4C-483E-BF2F-51E04FE82D9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D7F24EF-D8A7-48A4-8900-6EA9EDF6A99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9575034-49B2-412B-AA29-9FEB28B4BC9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EB9E5F-1BF8-4AE9-BE89-E807974FB139}" type="datetime1">
              <a:rPr lang="en-US"/>
              <a:pPr lvl="0"/>
              <a:t>2/14/2018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8E0C9EB-10F9-41A1-968F-48FC82227E3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C8184B4-E8FC-4623-9219-026CA5B26A0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8B4C03A-5E89-4307-9B4D-2C31F479358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318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99C69D-D165-41B0-BEDF-08FF28947B1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25EE77E-8FE6-4612-93A0-5244208B589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1548B9F-B5E3-4F5D-8B8C-8340F237010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E52F03C-CF9F-4804-A6BA-2579FAA7C7E0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0CFF823-CE99-4906-BC66-1EAF18161701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40E730B-27C6-45CD-AD98-1DFCA534063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48FDC2D-C980-45A1-B090-3A5AFDC5435C}" type="datetime1">
              <a:rPr lang="en-US"/>
              <a:pPr lvl="0"/>
              <a:t>2/14/2018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C3B6D83F-C0B8-4C13-A594-333FEA57E97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B8FA6583-B4DF-43B2-91FD-5433ACB1125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B1F2447-2836-4499-B099-CDC40AA0BF0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446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6EE9F3-D63F-4467-A679-6EABCC3B691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0DFAA66-41FB-4D62-AFFF-68A1C4534D9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D8383DA-0122-4B39-9439-CA957A5F1352}" type="datetime1">
              <a:rPr lang="en-US"/>
              <a:pPr lvl="0"/>
              <a:t>2/14/2018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2B2794A-5B96-44BB-94F2-C654429F14C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EF152DC-C180-4714-B51C-4941F5DF760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85226ED-9EBE-4DC5-B0E4-F2880D10DC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934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8A9C37C-8BC2-4D34-B43E-5EAA72E2DEC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D83FAF9-A429-400F-950E-905FA7EA9629}" type="datetime1">
              <a:rPr lang="en-US"/>
              <a:pPr lvl="0"/>
              <a:t>2/14/2018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6DDFE4D-3353-4ED2-B9A2-778CB7B5A35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6471FC5-3862-4FFF-A138-F48E5012D94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AFB73E0-09D0-44BC-B3FB-7AFD949B79E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058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8FB107-8F07-4AEC-9DB2-FD292910508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94063B1-CB53-4A1F-9C9B-EAD3D95A723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BE5C2AC-9B43-4340-B4A0-26A599E2411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3BA5F87-991B-47AD-B41D-7E19BF4B04A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95DDFE-3C6A-4B61-9292-3E71ABE9245F}" type="datetime1">
              <a:rPr lang="en-US"/>
              <a:pPr lvl="0"/>
              <a:t>2/14/2018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98B468A-8059-4395-85D0-ED918EE0D3A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FF2508C-4294-4557-AD94-4DC821BFB5D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634B57-DC7C-4D2F-BF1D-25032EFE31F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602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752B5C-3BB0-4D9F-8139-21E5556CBC6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11B83B00-1DDA-47E8-A41E-570E06F2B7C4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849A6C6-811D-4186-B64D-1ED6FD601F4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C98638F-E1AB-427F-8FF7-4666CC6F3B7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B99120-1575-46A4-AF3B-C63DC4179A88}" type="datetime1">
              <a:rPr lang="en-US"/>
              <a:pPr lvl="0"/>
              <a:t>2/14/2018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AB623F3-99D9-40CB-9464-32EDF45670F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C595F69-FFE0-4E90-AB0F-60D5D554FB4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F8B0741-BE2C-45B4-8C1B-38CD0B3E5C3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273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084967-8760-4F3A-BF59-87309A47DEC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3576BF0-93F3-465C-BF96-3ACED7A2175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489E036-8819-43D8-A37B-7569582DE3C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6688929-E705-478D-8ADF-51BA594D5757}" type="datetime1">
              <a:rPr lang="en-US"/>
              <a:pPr lvl="0"/>
              <a:t>2/14/2018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001B4FC-6B9F-4F38-B845-DD165364AC9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ECAAF15-3906-41DB-B94F-CA00616B206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EA2C764-9DD5-48BA-9F74-A0BBDFC14BA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813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702BFEF-5FA5-483E-B2F9-4FC58454EDD9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8A5692E-62FE-4558-9D7A-019CABFA2EC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CF5B3FE-A6B2-4F18-B660-FDBC072F293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86DF7C4-978F-437E-B634-479416152898}" type="datetime1">
              <a:rPr lang="en-US"/>
              <a:pPr lvl="0"/>
              <a:t>2/14/2018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F481D02-876F-4F0A-B375-65507F52880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6C773E3-9CB0-4902-B225-D9665E569E8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EB9313C-7279-4F63-8A16-E3BA9C5851E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424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301C8DBC-5BF5-48AB-ACF4-C8D16EF6373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5A9941A-C870-4092-9668-4E7B9D4C292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26C39D6-E175-4215-9611-1CCAEC9D3BD3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921311E3-0CA6-43BE-A4C4-849CD71B1AC7}" type="datetime1">
              <a:rPr lang="en-US"/>
              <a:pPr lvl="0"/>
              <a:t>2/14/2018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B5267E0-3231-4C50-95F9-07527ED3E9F0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D86B26D-2C26-4016-AC4F-DFD5B80D167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F62E2D66-3BA3-4311-A090-E6A49BF3014A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3" Type="http://schemas.openxmlformats.org/officeDocument/2006/relationships/image" Target="../media/image3.png"/><Relationship Id="rId7" Type="http://schemas.openxmlformats.org/officeDocument/2006/relationships/image" Target="../media/image6.emf"/><Relationship Id="rId2" Type="http://schemas.openxmlformats.org/officeDocument/2006/relationships/hyperlink" Target="https://bitbucket.org/" TargetMode="Externa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.xm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emf"/><Relationship Id="rId4" Type="http://schemas.openxmlformats.org/officeDocument/2006/relationships/customXml" Target="../ink/ink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7" Type="http://schemas.openxmlformats.org/officeDocument/2006/relationships/image" Target="../media/image13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5.xml"/><Relationship Id="rId5" Type="http://schemas.openxmlformats.org/officeDocument/2006/relationships/image" Target="../media/image12.png"/><Relationship Id="rId4" Type="http://schemas.openxmlformats.org/officeDocument/2006/relationships/image" Target="../media/image8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4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7.xml"/><Relationship Id="rId5" Type="http://schemas.openxmlformats.org/officeDocument/2006/relationships/image" Target="../media/image13.png"/><Relationship Id="rId4" Type="http://schemas.openxmlformats.org/officeDocument/2006/relationships/customXml" Target="../ink/ink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git-scm.com/book/en/v2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5D937A-3E44-4BFB-AB2F-BA5BE0D3B0CD}"/>
              </a:ext>
            </a:extLst>
          </p:cNvPr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en-GB" dirty="0"/>
              <a:t>Version Control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4E0D5A8-9BF3-4782-9220-A60FC8F6E41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C32528-3C45-481B-9EB7-FF1A2BFD363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/>
          <a:lstStyle/>
          <a:p>
            <a:pPr lvl="0"/>
            <a:r>
              <a:rPr lang="en-GB" dirty="0"/>
              <a:t>Topics to be covered..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A5781DA-D0C3-4B16-8933-F8C2682F61D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9144000" cy="5159227"/>
          </a:xfrm>
        </p:spPr>
        <p:txBody>
          <a:bodyPr anchorCtr="0"/>
          <a:lstStyle/>
          <a:p>
            <a:pPr marL="342900" lvl="0" indent="-342900" algn="l">
              <a:buChar char="•"/>
            </a:pPr>
            <a:r>
              <a:rPr lang="en-US" dirty="0"/>
              <a:t>This week we’ll be </a:t>
            </a:r>
            <a:r>
              <a:rPr lang="en-US" dirty="0" smtClean="0"/>
              <a:t>looking at:</a:t>
            </a:r>
            <a:endParaRPr lang="en-US" dirty="0"/>
          </a:p>
          <a:p>
            <a:pPr marL="1028700" lvl="1" indent="-342900"/>
            <a:r>
              <a:rPr lang="en-US" dirty="0"/>
              <a:t>Version Control Systems</a:t>
            </a:r>
          </a:p>
          <a:p>
            <a:pPr marL="1028700" lvl="1" indent="-342900"/>
            <a:r>
              <a:rPr lang="en-US" dirty="0"/>
              <a:t>How to set up and use a Distributed Version Control </a:t>
            </a:r>
            <a:r>
              <a:rPr lang="en-US" dirty="0" smtClean="0"/>
              <a:t>System</a:t>
            </a:r>
          </a:p>
          <a:p>
            <a:pPr lvl="0" algn="l"/>
            <a:endParaRPr lang="en-US" dirty="0" smtClean="0"/>
          </a:p>
          <a:p>
            <a:pPr marL="342900" lvl="0" indent="-342900" algn="l">
              <a:buChar char="•"/>
            </a:pPr>
            <a:endParaRPr lang="en-US" dirty="0"/>
          </a:p>
          <a:p>
            <a:pPr marL="342900" lvl="0" indent="-342900" algn="l">
              <a:buChar char="•"/>
            </a:pPr>
            <a:endParaRPr lang="en-US" dirty="0"/>
          </a:p>
          <a:p>
            <a:pPr marL="342900" lvl="0" indent="-342900" algn="l">
              <a:buChar char="•"/>
            </a:pPr>
            <a:endParaRPr lang="en-GB" dirty="0"/>
          </a:p>
          <a:p>
            <a:pPr marL="342900" lvl="0" indent="-342900" algn="l">
              <a:buChar char="•"/>
            </a:pP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7AE6E0E-A6F1-4B4E-8B23-31B67D2C118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>
            <a:normAutofit fontScale="90000"/>
          </a:bodyPr>
          <a:lstStyle/>
          <a:p>
            <a:pPr lvl="0"/>
            <a:r>
              <a:rPr lang="en-GB" sz="5400" dirty="0"/>
              <a:t/>
            </a:r>
            <a:br>
              <a:rPr lang="en-GB" sz="5400" dirty="0"/>
            </a:br>
            <a:r>
              <a:rPr lang="en-GB" sz="5400" dirty="0"/>
              <a:t>Quick Recap</a:t>
            </a:r>
            <a:endParaRPr lang="en-US" sz="5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A2EF4A1-5B77-4ACC-AECF-7B52BE8CFC5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9144000" cy="5159227"/>
          </a:xfrm>
        </p:spPr>
        <p:txBody>
          <a:bodyPr anchorCtr="0"/>
          <a:lstStyle/>
          <a:p>
            <a:pPr marL="342900" lvl="0" indent="-342900" algn="l">
              <a:buChar char="•"/>
            </a:pPr>
            <a:r>
              <a:rPr lang="en-GB" dirty="0"/>
              <a:t>Version Control Systems (VCS):</a:t>
            </a:r>
          </a:p>
          <a:p>
            <a:pPr marL="800100" lvl="1" indent="-342900"/>
            <a:r>
              <a:rPr lang="en-GB" sz="2000" dirty="0"/>
              <a:t>CVS (Client server system)</a:t>
            </a:r>
          </a:p>
          <a:p>
            <a:pPr marL="800100" lvl="1" indent="-342900"/>
            <a:r>
              <a:rPr lang="en-GB" sz="2000" dirty="0"/>
              <a:t>Subversion – CVS successor</a:t>
            </a:r>
          </a:p>
          <a:p>
            <a:pPr marL="800100" lvl="1" indent="-342900"/>
            <a:r>
              <a:rPr lang="en-GB" sz="2000" dirty="0"/>
              <a:t>Mercurial</a:t>
            </a:r>
          </a:p>
          <a:p>
            <a:pPr marL="800100" lvl="1" indent="-342900"/>
            <a:r>
              <a:rPr lang="en-GB" sz="2000" dirty="0" err="1"/>
              <a:t>Clearcase</a:t>
            </a:r>
            <a:r>
              <a:rPr lang="en-GB" sz="2000" dirty="0"/>
              <a:t> - IBM</a:t>
            </a:r>
          </a:p>
          <a:p>
            <a:pPr marL="800100" lvl="1" indent="-342900"/>
            <a:r>
              <a:rPr lang="en-GB" sz="2000" dirty="0"/>
              <a:t>Perforce – Popular VCS</a:t>
            </a:r>
          </a:p>
          <a:p>
            <a:pPr marL="800100" lvl="1" indent="-342900"/>
            <a:r>
              <a:rPr lang="en-GB" sz="2000" dirty="0"/>
              <a:t>Visual SourceSafe - Microsoft</a:t>
            </a:r>
          </a:p>
          <a:p>
            <a:pPr marL="457200" lvl="1" indent="0">
              <a:buNone/>
            </a:pPr>
            <a:endParaRPr lang="en-GB" sz="2000" dirty="0"/>
          </a:p>
          <a:p>
            <a:pPr marL="800100" lvl="1" indent="-342900"/>
            <a:endParaRPr lang="en-GB" sz="2000" dirty="0"/>
          </a:p>
          <a:p>
            <a:pPr marL="800100" lvl="1" indent="-342900"/>
            <a:endParaRPr lang="en-GB" sz="2000" dirty="0"/>
          </a:p>
          <a:p>
            <a:pPr marL="342900" lvl="0" indent="-342900" algn="l">
              <a:buChar char="•"/>
            </a:pPr>
            <a:endParaRPr lang="en-GB" dirty="0"/>
          </a:p>
          <a:p>
            <a:pPr marL="800100" lvl="1" indent="-342900"/>
            <a:endParaRPr lang="en-GB" sz="2000" dirty="0"/>
          </a:p>
          <a:p>
            <a:pPr marL="800100" lvl="1" indent="-342900"/>
            <a:endParaRPr lang="en-GB" sz="2000" dirty="0"/>
          </a:p>
          <a:p>
            <a:pPr lvl="0" algn="l"/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77C6BD-3193-468E-9CF6-3DBC5A9F8CC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>
            <a:normAutofit fontScale="90000"/>
          </a:bodyPr>
          <a:lstStyle/>
          <a:p>
            <a:pPr lvl="0"/>
            <a:r>
              <a:rPr lang="en-GB" sz="5400" dirty="0"/>
              <a:t/>
            </a:r>
            <a:br>
              <a:rPr lang="en-GB" sz="5400" dirty="0"/>
            </a:br>
            <a:r>
              <a:rPr lang="en-GB" sz="5400" dirty="0"/>
              <a:t>Quick Recap</a:t>
            </a:r>
            <a:endParaRPr lang="en-US" sz="5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546F0E4-AAC4-45D6-AC84-CB9DE451097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9144000" cy="5159227"/>
          </a:xfrm>
        </p:spPr>
        <p:txBody>
          <a:bodyPr anchorCtr="0"/>
          <a:lstStyle/>
          <a:p>
            <a:pPr marL="342900" lvl="0" indent="-342900" algn="l">
              <a:buChar char="•"/>
            </a:pPr>
            <a:r>
              <a:rPr lang="en-GB" dirty="0"/>
              <a:t>Central to any agile project</a:t>
            </a:r>
          </a:p>
          <a:p>
            <a:pPr marL="342900" lvl="0" indent="-342900" algn="l">
              <a:buChar char="•"/>
            </a:pPr>
            <a:r>
              <a:rPr lang="en-GB" dirty="0"/>
              <a:t>Allows multiple programmers to work on same code-base simultaneously</a:t>
            </a:r>
          </a:p>
          <a:p>
            <a:pPr marL="342900" lvl="0" indent="-342900" algn="l">
              <a:buChar char="•"/>
            </a:pPr>
            <a:r>
              <a:rPr lang="en-GB" dirty="0"/>
              <a:t>Code written frequently</a:t>
            </a:r>
          </a:p>
          <a:p>
            <a:pPr marL="800100" lvl="1" indent="-342900"/>
            <a:r>
              <a:rPr lang="en-GB" sz="2000" dirty="0"/>
              <a:t>Checked in daily (at least)</a:t>
            </a:r>
          </a:p>
          <a:p>
            <a:pPr marL="342900" lvl="0" indent="-342900" algn="l">
              <a:buChar char="•"/>
            </a:pPr>
            <a:r>
              <a:rPr lang="en-GB" dirty="0"/>
              <a:t>Visual Studio </a:t>
            </a:r>
          </a:p>
          <a:p>
            <a:pPr marL="800100" lvl="1" indent="-342900"/>
            <a:r>
              <a:rPr lang="en-GB" sz="2000" dirty="0"/>
              <a:t>Now has its own version control</a:t>
            </a:r>
          </a:p>
          <a:p>
            <a:pPr marL="800100" lvl="1" indent="-342900"/>
            <a:r>
              <a:rPr lang="en-GB" sz="2000" dirty="0"/>
              <a:t>Source Control</a:t>
            </a:r>
          </a:p>
          <a:p>
            <a:pPr marL="800100" lvl="1" indent="-342900"/>
            <a:r>
              <a:rPr lang="en-GB" sz="2000" dirty="0"/>
              <a:t>Simple matter of creating a new project and ticking the box to manage the project using source control</a:t>
            </a:r>
          </a:p>
          <a:p>
            <a:pPr marL="457200" lvl="1" indent="0">
              <a:buNone/>
            </a:pPr>
            <a:endParaRPr lang="en-GB" sz="2000" dirty="0"/>
          </a:p>
          <a:p>
            <a:pPr marL="800100" lvl="1" indent="-342900"/>
            <a:endParaRPr lang="en-GB" sz="2000" dirty="0"/>
          </a:p>
          <a:p>
            <a:pPr marL="800100" lvl="1" indent="-342900"/>
            <a:endParaRPr lang="en-GB" sz="2000" dirty="0"/>
          </a:p>
          <a:p>
            <a:pPr marL="342900" lvl="0" indent="-342900" algn="l">
              <a:buChar char="•"/>
            </a:pPr>
            <a:endParaRPr lang="en-GB" dirty="0"/>
          </a:p>
          <a:p>
            <a:pPr marL="800100" lvl="1" indent="-342900"/>
            <a:endParaRPr lang="en-GB" sz="2000" dirty="0"/>
          </a:p>
          <a:p>
            <a:pPr marL="800100" lvl="1" indent="-342900"/>
            <a:endParaRPr lang="en-GB" sz="2000" dirty="0"/>
          </a:p>
          <a:p>
            <a:pPr lvl="0" algn="l"/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/>
          <a:lstStyle/>
          <a:p>
            <a:pPr lvl="0"/>
            <a:r>
              <a:rPr lang="en-GB" dirty="0"/>
              <a:t>Repository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9144000" cy="5159227"/>
          </a:xfrm>
        </p:spPr>
        <p:txBody>
          <a:bodyPr anchorCtr="0">
            <a:normAutofit/>
          </a:bodyPr>
          <a:lstStyle/>
          <a:p>
            <a:pPr marL="342900" lvl="0" indent="-342900" algn="l">
              <a:buChar char="•"/>
            </a:pPr>
            <a:r>
              <a:rPr lang="en-GB" dirty="0"/>
              <a:t>This is  the place where all your code gets stored</a:t>
            </a:r>
          </a:p>
          <a:p>
            <a:pPr lvl="0" algn="l"/>
            <a:endParaRPr lang="en-GB" dirty="0"/>
          </a:p>
          <a:p>
            <a:pPr marL="342900" lvl="0" indent="-342900" algn="l">
              <a:buChar char="•"/>
            </a:pPr>
            <a:r>
              <a:rPr lang="en-GB" dirty="0"/>
              <a:t>Version Control system keeps track of all changes made to a set of files (Project)</a:t>
            </a:r>
          </a:p>
          <a:p>
            <a:pPr marL="342900" lvl="0" indent="-342900" algn="l">
              <a:buChar char="•"/>
            </a:pPr>
            <a:endParaRPr lang="en-GB" dirty="0"/>
          </a:p>
          <a:p>
            <a:pPr marL="342900" lvl="0" indent="-342900" algn="l">
              <a:buChar char="•"/>
            </a:pPr>
            <a:r>
              <a:rPr lang="en-GB" dirty="0"/>
              <a:t>Version control enables multiple developers to work on the same project concurrently</a:t>
            </a:r>
          </a:p>
          <a:p>
            <a:pPr marL="342900" lvl="0" indent="-342900" algn="l">
              <a:buChar char="•"/>
            </a:pPr>
            <a:endParaRPr lang="en-GB" dirty="0"/>
          </a:p>
          <a:p>
            <a:pPr marL="342900" lvl="0" indent="-342900" algn="l">
              <a:buChar char="•"/>
            </a:pPr>
            <a:r>
              <a:rPr lang="en-GB" dirty="0"/>
              <a:t>There are two approaches commonly used to keep track of changes made to a team project:</a:t>
            </a:r>
          </a:p>
          <a:p>
            <a:pPr marL="1028700" lvl="1" indent="-342900"/>
            <a:r>
              <a:rPr lang="en-GB" sz="2200" dirty="0"/>
              <a:t>Centralised System</a:t>
            </a:r>
          </a:p>
          <a:p>
            <a:pPr marL="1028700" lvl="1" indent="-342900"/>
            <a:r>
              <a:rPr lang="en-GB" sz="2200" dirty="0"/>
              <a:t>Distributed System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>
            <a:normAutofit/>
          </a:bodyPr>
          <a:lstStyle/>
          <a:p>
            <a:r>
              <a:rPr lang="en-GB" dirty="0"/>
              <a:t>Centralised Systems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9144000" cy="5159227"/>
          </a:xfrm>
        </p:spPr>
        <p:txBody>
          <a:bodyPr anchorCtr="0"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Concurrent Versions System (CVS)</a:t>
            </a:r>
          </a:p>
          <a:p>
            <a:pPr marL="1028700" lvl="1" indent="-342900"/>
            <a:r>
              <a:rPr lang="en-GB" dirty="0"/>
              <a:t>Developed by Dick </a:t>
            </a:r>
            <a:r>
              <a:rPr lang="en-GB" dirty="0" err="1"/>
              <a:t>Grune</a:t>
            </a:r>
            <a:r>
              <a:rPr lang="en-GB" dirty="0"/>
              <a:t> (1986)</a:t>
            </a:r>
          </a:p>
          <a:p>
            <a:pPr marL="1028700" lvl="1" indent="-342900"/>
            <a:r>
              <a:rPr lang="en-GB" dirty="0"/>
              <a:t>Latest release – 2008</a:t>
            </a:r>
          </a:p>
          <a:p>
            <a:pPr marL="1028700" lvl="1" indent="-342900"/>
            <a:r>
              <a:rPr lang="en-GB" dirty="0"/>
              <a:t>CVS uses a Client-Server architecture - revision control system</a:t>
            </a:r>
          </a:p>
          <a:p>
            <a:pPr marL="1028700" lvl="1" indent="-342900"/>
            <a:r>
              <a:rPr lang="en-GB" dirty="0"/>
              <a:t>Server stores current versions of project &amp; full history</a:t>
            </a:r>
          </a:p>
          <a:p>
            <a:pPr marL="1485900" lvl="2" indent="-342900"/>
            <a:r>
              <a:rPr lang="en-GB" dirty="0"/>
              <a:t>i.e. history of all changes made during the project-life</a:t>
            </a:r>
          </a:p>
          <a:p>
            <a:pPr marL="1028700" lvl="1" indent="-342900"/>
            <a:r>
              <a:rPr lang="en-GB" dirty="0"/>
              <a:t>Client connects to the server</a:t>
            </a:r>
          </a:p>
          <a:p>
            <a:pPr marL="1485900" lvl="2" indent="-342900"/>
            <a:r>
              <a:rPr lang="en-GB" i="1" dirty="0"/>
              <a:t>“Check-out”</a:t>
            </a:r>
            <a:r>
              <a:rPr lang="en-GB" dirty="0"/>
              <a:t> a complete copy of the project</a:t>
            </a:r>
          </a:p>
          <a:p>
            <a:pPr marL="1485900" lvl="2" indent="-342900"/>
            <a:r>
              <a:rPr lang="en-GB" i="1" dirty="0"/>
              <a:t>“Check-in” </a:t>
            </a:r>
            <a:r>
              <a:rPr lang="en-GB" dirty="0"/>
              <a:t>any changes made to the project</a:t>
            </a:r>
          </a:p>
          <a:p>
            <a:pPr marL="1028700" lvl="1" indent="-342900"/>
            <a:r>
              <a:rPr lang="en-GB" dirty="0"/>
              <a:t>Client-Server usually connect over a LAN (or internet)</a:t>
            </a:r>
          </a:p>
          <a:p>
            <a:pPr marL="1028700" lvl="1" indent="-342900"/>
            <a:r>
              <a:rPr lang="en-GB" dirty="0"/>
              <a:t>Can be configured to run on the same machine if used only with local developers</a:t>
            </a:r>
          </a:p>
          <a:p>
            <a:pPr marL="1028700" lvl="1" indent="-342900"/>
            <a:endParaRPr lang="en-GB" dirty="0"/>
          </a:p>
          <a:p>
            <a:pPr marL="1028700" lvl="1" indent="-342900"/>
            <a:endParaRPr lang="en-GB" dirty="0"/>
          </a:p>
          <a:p>
            <a:pPr marL="342900" lvl="0" indent="-342900" algn="l"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6004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>
            <a:normAutofit/>
          </a:bodyPr>
          <a:lstStyle/>
          <a:p>
            <a:r>
              <a:rPr lang="en-GB" dirty="0"/>
              <a:t>CVS - Terminology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9144000" cy="5159227"/>
          </a:xfrm>
        </p:spPr>
        <p:txBody>
          <a:bodyPr anchorCtr="0">
            <a:normAutofit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i="1" dirty="0"/>
              <a:t>Module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sz="2200" dirty="0"/>
              <a:t>Single Project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i="1" dirty="0"/>
              <a:t>Repository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sz="2200" dirty="0"/>
              <a:t>Place where modules are stored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i="1" dirty="0"/>
              <a:t>Check-out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sz="2200" dirty="0"/>
              <a:t>Acquisition of latest version of the module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i="1" dirty="0"/>
              <a:t>Working Copy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sz="2200" dirty="0"/>
              <a:t>Currently checked-out files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sz="2200" dirty="0"/>
              <a:t>Also referred to as </a:t>
            </a:r>
            <a:r>
              <a:rPr lang="en-GB" sz="2200" i="1" dirty="0"/>
              <a:t>working</a:t>
            </a:r>
            <a:r>
              <a:rPr lang="en-GB" sz="2200" dirty="0"/>
              <a:t> copy, </a:t>
            </a:r>
            <a:r>
              <a:rPr lang="en-GB" sz="2200" i="1" dirty="0"/>
              <a:t>sandbox</a:t>
            </a:r>
            <a:r>
              <a:rPr lang="en-GB" sz="2200" dirty="0"/>
              <a:t> or </a:t>
            </a:r>
            <a:r>
              <a:rPr lang="en-GB" sz="2200" i="1" dirty="0"/>
              <a:t>workspace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i="1" dirty="0"/>
              <a:t>Commit (Check-in)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sz="2200" dirty="0"/>
              <a:t>Changes made to the working copy are transferred to the repository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i="1" dirty="0"/>
              <a:t>Merge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sz="2200" dirty="0"/>
              <a:t>Update / acquire or merge changes in the repository with the working copy</a:t>
            </a:r>
          </a:p>
          <a:p>
            <a:pPr marL="1485900" lvl="2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1028700" lvl="1" indent="-342900"/>
            <a:endParaRPr lang="en-GB" dirty="0"/>
          </a:p>
          <a:p>
            <a:pPr marL="1028700" lvl="1" indent="-342900"/>
            <a:endParaRPr lang="en-GB" dirty="0"/>
          </a:p>
          <a:p>
            <a:pPr marL="342900" lvl="0" indent="-342900" algn="l"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5217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>
            <a:normAutofit/>
          </a:bodyPr>
          <a:lstStyle/>
          <a:p>
            <a:r>
              <a:rPr lang="en-GB" dirty="0"/>
              <a:t>Distributed Systems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9144000" cy="5159227"/>
          </a:xfrm>
        </p:spPr>
        <p:txBody>
          <a:bodyPr anchorCtr="0">
            <a:normAutofit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Distributed Revision Control System (DVCS)</a:t>
            </a:r>
          </a:p>
          <a:p>
            <a:pPr marL="1028700" lvl="1" indent="-342900"/>
            <a:r>
              <a:rPr lang="en-GB" dirty="0"/>
              <a:t>Peer-to-peer approach</a:t>
            </a:r>
          </a:p>
          <a:p>
            <a:pPr marL="1028700" lvl="1" indent="-342900"/>
            <a:r>
              <a:rPr lang="en-GB" dirty="0"/>
              <a:t>Repository synchronization carried out by exchanging patches from peer-to-peer</a:t>
            </a:r>
          </a:p>
          <a:p>
            <a:pPr marL="1028700" lvl="1" indent="-342900"/>
            <a:r>
              <a:rPr lang="en-GB" dirty="0"/>
              <a:t>Much faster work flow when not connected to a network</a:t>
            </a:r>
          </a:p>
          <a:p>
            <a:pPr marL="1028700" lvl="1" indent="-342900"/>
            <a:r>
              <a:rPr lang="en-GB" dirty="0"/>
              <a:t>No need to communicate to central server for many commonly used operations</a:t>
            </a:r>
          </a:p>
          <a:p>
            <a:pPr marL="1485900" lvl="2" indent="-342900"/>
            <a:r>
              <a:rPr lang="en-GB" dirty="0"/>
              <a:t>Commit / View History / Revert</a:t>
            </a:r>
          </a:p>
          <a:p>
            <a:pPr marL="1028700" lvl="1" indent="-342900"/>
            <a:r>
              <a:rPr lang="en-GB" dirty="0"/>
              <a:t>Connection to the server only required when sharing changes with others</a:t>
            </a:r>
          </a:p>
          <a:p>
            <a:pPr marL="1028700" lvl="1" indent="-342900"/>
            <a:r>
              <a:rPr lang="en-GB" dirty="0"/>
              <a:t>Un-hindered private work possible</a:t>
            </a:r>
          </a:p>
          <a:p>
            <a:pPr marL="1028700" lvl="1" indent="-342900"/>
            <a:r>
              <a:rPr lang="en-GB" dirty="0"/>
              <a:t>DVCS is better for larger projects that employs partly independent developers</a:t>
            </a:r>
          </a:p>
          <a:p>
            <a:pPr marL="1485900" lvl="2" indent="-342900"/>
            <a:r>
              <a:rPr lang="en-GB" dirty="0"/>
              <a:t>i.e. supports more efficient remote working</a:t>
            </a:r>
          </a:p>
          <a:p>
            <a:pPr marL="1485900" lvl="2" indent="-342900"/>
            <a:endParaRPr lang="en-GB" dirty="0"/>
          </a:p>
          <a:p>
            <a:pPr marL="342900" lvl="0" indent="-342900" algn="l"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8690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>
            <a:normAutofit/>
          </a:bodyPr>
          <a:lstStyle/>
          <a:p>
            <a:r>
              <a:rPr lang="en-GB" dirty="0"/>
              <a:t>Distributed Systems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9144000" cy="5159227"/>
          </a:xfrm>
        </p:spPr>
        <p:txBody>
          <a:bodyPr anchorCtr="0"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Distributed Revision Control System (DVCS)</a:t>
            </a:r>
          </a:p>
          <a:p>
            <a:pPr marL="1028700" lvl="1" indent="-342900"/>
            <a:r>
              <a:rPr lang="en-GB" dirty="0"/>
              <a:t>Cloning</a:t>
            </a:r>
          </a:p>
          <a:p>
            <a:pPr marL="1485900" lvl="2" indent="-342900"/>
            <a:r>
              <a:rPr lang="en-GB" dirty="0"/>
              <a:t>Complete codebase is mirrored on every developer’s computer</a:t>
            </a:r>
          </a:p>
          <a:p>
            <a:pPr marL="1028700" lvl="1" indent="-342900"/>
            <a:r>
              <a:rPr lang="en-GB" dirty="0"/>
              <a:t>Initial cloning is slower than CVS</a:t>
            </a:r>
          </a:p>
          <a:p>
            <a:pPr marL="1485900" lvl="2" indent="-342900"/>
            <a:r>
              <a:rPr lang="en-GB" dirty="0"/>
              <a:t>Because a complete copy of all branches and history gets copied</a:t>
            </a:r>
          </a:p>
          <a:p>
            <a:pPr marL="1028700" lvl="1" indent="-342900"/>
            <a:r>
              <a:rPr lang="en-GB" dirty="0"/>
              <a:t>Additional storage required to hold complete copy</a:t>
            </a:r>
          </a:p>
          <a:p>
            <a:pPr marL="1028700" lvl="1" indent="-342900"/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Open system design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dirty="0"/>
              <a:t>Supports independent branches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dirty="0"/>
              <a:t>Relies on merge operations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dirty="0"/>
              <a:t>Every working copy is effectively a fork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dirty="0"/>
              <a:t>Each branch is implemented as a working copy</a:t>
            </a:r>
          </a:p>
          <a:p>
            <a:pPr marL="1485900" lvl="2" indent="-342900">
              <a:buFont typeface="Arial" panose="020B0604020202020204" pitchFamily="34" charset="0"/>
              <a:buChar char="•"/>
            </a:pPr>
            <a:r>
              <a:rPr lang="en-GB" dirty="0"/>
              <a:t>Merges conducted as patch exchanges across branches</a:t>
            </a:r>
          </a:p>
          <a:p>
            <a:pPr marL="1485900" lvl="2" indent="-342900"/>
            <a:endParaRPr lang="en-GB" dirty="0"/>
          </a:p>
          <a:p>
            <a:pPr marL="342900" lvl="0" indent="-342900" algn="l"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7311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>
            <a:normAutofit/>
          </a:bodyPr>
          <a:lstStyle/>
          <a:p>
            <a:r>
              <a:rPr lang="en-GB" dirty="0"/>
              <a:t>Git Repository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9144000" cy="5159227"/>
          </a:xfrm>
        </p:spPr>
        <p:txBody>
          <a:bodyPr anchorCtr="0">
            <a:normAutofit/>
          </a:bodyPr>
          <a:lstStyle/>
          <a:p>
            <a:pPr marL="342900" indent="-342900" algn="l">
              <a:buFont typeface="Arial" pitchFamily="34"/>
              <a:buChar char="•"/>
            </a:pPr>
            <a:r>
              <a:rPr lang="en-GB" dirty="0"/>
              <a:t>Three states that your files reside in:</a:t>
            </a:r>
          </a:p>
          <a:p>
            <a:pPr marL="1028700" lvl="1" indent="-342900"/>
            <a:r>
              <a:rPr lang="en-GB" dirty="0"/>
              <a:t>Committed</a:t>
            </a:r>
          </a:p>
          <a:p>
            <a:pPr marL="1485900" lvl="2" indent="-342900"/>
            <a:r>
              <a:rPr lang="en-GB" dirty="0"/>
              <a:t>Safely stored in your local database (Git Directory)</a:t>
            </a:r>
          </a:p>
          <a:p>
            <a:pPr marL="1028700" lvl="1" indent="-342900"/>
            <a:r>
              <a:rPr lang="en-GB" dirty="0"/>
              <a:t>Modified</a:t>
            </a:r>
          </a:p>
          <a:p>
            <a:pPr marL="1485900" lvl="2" indent="-342900"/>
            <a:r>
              <a:rPr lang="en-GB" dirty="0"/>
              <a:t>Files have been changed – but have not been </a:t>
            </a:r>
            <a:r>
              <a:rPr lang="en-GB" i="1" dirty="0"/>
              <a:t>committed</a:t>
            </a:r>
            <a:r>
              <a:rPr lang="en-GB" dirty="0"/>
              <a:t> to the database yet</a:t>
            </a:r>
          </a:p>
          <a:p>
            <a:pPr marL="1028700" lvl="1" indent="-342900"/>
            <a:r>
              <a:rPr lang="en-GB" dirty="0"/>
              <a:t>Staged</a:t>
            </a:r>
          </a:p>
          <a:p>
            <a:pPr marL="1485900" lvl="2" indent="-342900"/>
            <a:r>
              <a:rPr lang="en-GB" dirty="0"/>
              <a:t>You have marked a modified file in its current version to go into your next commit snapshot</a:t>
            </a:r>
          </a:p>
          <a:p>
            <a:pPr marL="1028700" lvl="1" indent="-342900"/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844" y="4777949"/>
            <a:ext cx="3695190" cy="201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1392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>
            <a:normAutofit/>
          </a:bodyPr>
          <a:lstStyle/>
          <a:p>
            <a:r>
              <a:rPr lang="en-GB" dirty="0"/>
              <a:t>Git Repository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9144000" cy="5159227"/>
          </a:xfrm>
        </p:spPr>
        <p:txBody>
          <a:bodyPr anchorCtr="0">
            <a:normAutofit/>
          </a:bodyPr>
          <a:lstStyle/>
          <a:p>
            <a:pPr marL="342900" indent="-342900" algn="l">
              <a:buFont typeface="Arial" pitchFamily="34"/>
              <a:buChar char="•"/>
            </a:pPr>
            <a:r>
              <a:rPr lang="en-GB" dirty="0"/>
              <a:t>Each file in working directory can be in one of two stages:</a:t>
            </a:r>
          </a:p>
          <a:p>
            <a:pPr marL="1028700" lvl="1" indent="-342900"/>
            <a:r>
              <a:rPr lang="en-GB" dirty="0"/>
              <a:t>Tracked</a:t>
            </a:r>
          </a:p>
          <a:p>
            <a:pPr marL="1485900" lvl="2" indent="-342900"/>
            <a:r>
              <a:rPr lang="en-GB" dirty="0"/>
              <a:t>Files that were in the last snapshot – i.e. Git knows about them</a:t>
            </a:r>
          </a:p>
          <a:p>
            <a:pPr marL="1485900" lvl="2" indent="-342900"/>
            <a:r>
              <a:rPr lang="en-GB" dirty="0"/>
              <a:t>They can be modified, unmodified or staged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dirty="0"/>
              <a:t>Un-Tracked</a:t>
            </a:r>
          </a:p>
          <a:p>
            <a:pPr marL="1485900" lvl="2" indent="-342900">
              <a:buFont typeface="Arial" panose="020B0604020202020204" pitchFamily="34" charset="0"/>
              <a:buChar char="•"/>
            </a:pPr>
            <a:r>
              <a:rPr lang="en-GB" dirty="0"/>
              <a:t>Everything else - i.e. Git doesn’t know about them</a:t>
            </a:r>
          </a:p>
          <a:p>
            <a:pPr marL="1485900" lvl="2" indent="-342900">
              <a:buFont typeface="Arial" panose="020B0604020202020204" pitchFamily="34" charset="0"/>
              <a:buChar char="•"/>
            </a:pPr>
            <a:r>
              <a:rPr lang="en-GB" dirty="0"/>
              <a:t>NB&gt; All files are tracked and unmodified when first cloned</a:t>
            </a:r>
          </a:p>
          <a:p>
            <a:pPr marL="1943100" lvl="3" indent="-342900">
              <a:buFont typeface="Arial" panose="020B0604020202020204" pitchFamily="34" charset="0"/>
              <a:buChar char="•"/>
            </a:pPr>
            <a:r>
              <a:rPr lang="en-GB" dirty="0"/>
              <a:t>Files become modified when they get changed – before being re-committed</a:t>
            </a:r>
          </a:p>
          <a:p>
            <a:pPr marL="1028700" lvl="1" indent="-342900"/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751" y="4716552"/>
            <a:ext cx="4338893" cy="2002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72093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/>
          <a:lstStyle/>
          <a:p>
            <a:pPr lvl="0"/>
            <a:r>
              <a:rPr lang="en-GB" dirty="0" smtClean="0"/>
              <a:t>Creating a Team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6989682" cy="5159227"/>
          </a:xfrm>
        </p:spPr>
        <p:txBody>
          <a:bodyPr anchorCtr="0">
            <a:normAutofit/>
          </a:bodyPr>
          <a:lstStyle/>
          <a:p>
            <a:pPr marL="342900" lvl="0" indent="-342900" algn="l">
              <a:lnSpc>
                <a:spcPct val="120000"/>
              </a:lnSpc>
              <a:buChar char="•"/>
            </a:pPr>
            <a:r>
              <a:rPr lang="en-GB" dirty="0"/>
              <a:t>Prerequisites:</a:t>
            </a:r>
          </a:p>
          <a:p>
            <a:pPr marL="1028700" lvl="1" indent="-342900">
              <a:lnSpc>
                <a:spcPct val="120000"/>
              </a:lnSpc>
            </a:pPr>
            <a:r>
              <a:rPr lang="en-GB" dirty="0" smtClean="0"/>
              <a:t>First </a:t>
            </a:r>
            <a:r>
              <a:rPr lang="en-GB" dirty="0"/>
              <a:t>create a bitbucket account (it’s free)</a:t>
            </a:r>
          </a:p>
          <a:p>
            <a:pPr marL="1485900" lvl="2" indent="-342900">
              <a:lnSpc>
                <a:spcPct val="120000"/>
              </a:lnSpc>
            </a:pPr>
            <a:r>
              <a:rPr lang="en-GB" dirty="0">
                <a:hlinkClick r:id="rId2"/>
              </a:rPr>
              <a:t>https://bitbucket.org/</a:t>
            </a:r>
            <a:endParaRPr lang="en-GB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1028700" lvl="1" indent="-342900">
              <a:lnSpc>
                <a:spcPct val="120000"/>
              </a:lnSpc>
            </a:pPr>
            <a:r>
              <a:rPr lang="en-GB" dirty="0"/>
              <a:t>Next create a </a:t>
            </a:r>
            <a:r>
              <a:rPr lang="en-GB" i="1" dirty="0"/>
              <a:t>Team Project </a:t>
            </a:r>
          </a:p>
          <a:p>
            <a:pPr marL="1028700" lvl="1" indent="-342900">
              <a:lnSpc>
                <a:spcPct val="120000"/>
              </a:lnSpc>
            </a:pPr>
            <a:endParaRPr lang="en-GB" i="1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05918CE-DD35-45EC-B49F-6876B7481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0120" y="4326394"/>
            <a:ext cx="2561739" cy="18265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577A991-EF8D-40AC-9754-431424BD0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0635" y="4486192"/>
            <a:ext cx="2267339" cy="13760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F88999C-DD0F-41DB-A293-CAD73335E7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9802" y="3248416"/>
            <a:ext cx="2486806" cy="2696959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xmlns="" id="{0D0F6486-6888-4446-AF74-0A448CF3150D}"/>
                  </a:ext>
                </a:extLst>
              </p14:cNvPr>
              <p14:cNvContentPartPr/>
              <p14:nvPr/>
            </p14:nvContentPartPr>
            <p14:xfrm>
              <a:off x="1790120" y="4959597"/>
              <a:ext cx="376355" cy="280088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xmlns:p14="http://schemas.microsoft.com/office/powerpoint/2010/main" xmlns="" id="{0D0F6486-6888-4446-AF74-0A448CF3150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781116" y="4950597"/>
                <a:ext cx="394362" cy="29808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xmlns="" id="{0D0F6486-6888-4446-AF74-0A448CF3150D}"/>
                  </a:ext>
                </a:extLst>
              </p14:cNvPr>
              <p14:cNvContentPartPr/>
              <p14:nvPr/>
            </p14:nvContentPartPr>
            <p14:xfrm rot="1004985">
              <a:off x="5913158" y="4819553"/>
              <a:ext cx="553545" cy="280088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xmlns:p14="http://schemas.microsoft.com/office/powerpoint/2010/main" xmlns="" id="{0D0F6486-6888-4446-AF74-0A448CF3150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 rot="1004985">
                <a:off x="5904160" y="4810553"/>
                <a:ext cx="571541" cy="29808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102450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/>
          <a:lstStyle/>
          <a:p>
            <a:pPr lvl="0"/>
            <a:r>
              <a:rPr lang="en-GB" dirty="0" smtClean="0"/>
              <a:t>Creating a Repository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6989682" cy="5159227"/>
          </a:xfrm>
        </p:spPr>
        <p:txBody>
          <a:bodyPr anchorCtr="0">
            <a:normAutofit/>
          </a:bodyPr>
          <a:lstStyle/>
          <a:p>
            <a:pPr marL="342900" lvl="0" indent="-342900" algn="l">
              <a:lnSpc>
                <a:spcPct val="120000"/>
              </a:lnSpc>
              <a:buChar char="•"/>
            </a:pPr>
            <a:r>
              <a:rPr lang="en-GB" dirty="0"/>
              <a:t>Prerequisites:</a:t>
            </a:r>
          </a:p>
          <a:p>
            <a:pPr marL="1028700" lvl="1" indent="-342900">
              <a:lnSpc>
                <a:spcPct val="120000"/>
              </a:lnSpc>
            </a:pPr>
            <a:r>
              <a:rPr lang="en-GB" dirty="0" smtClean="0"/>
              <a:t>Next Add a </a:t>
            </a:r>
            <a:r>
              <a:rPr lang="en-GB" i="1" dirty="0" smtClean="0"/>
              <a:t>Repository to this Team</a:t>
            </a:r>
          </a:p>
          <a:p>
            <a:pPr marL="1485900" lvl="2" indent="-342900">
              <a:lnSpc>
                <a:spcPct val="120000"/>
              </a:lnSpc>
            </a:pPr>
            <a:r>
              <a:rPr lang="en-GB" i="1" dirty="0" smtClean="0"/>
              <a:t>This is where your working VS Project will be stored</a:t>
            </a:r>
          </a:p>
          <a:p>
            <a:pPr marL="1943100" lvl="3" indent="-342900">
              <a:lnSpc>
                <a:spcPct val="120000"/>
              </a:lnSpc>
            </a:pPr>
            <a:r>
              <a:rPr lang="en-GB" i="1" dirty="0" smtClean="0"/>
              <a:t>Its where you’ll check-in any changes made</a:t>
            </a:r>
          </a:p>
          <a:p>
            <a:pPr marL="1943100" lvl="3" indent="-342900">
              <a:lnSpc>
                <a:spcPct val="120000"/>
              </a:lnSpc>
            </a:pPr>
            <a:r>
              <a:rPr lang="en-GB" i="1" dirty="0" smtClean="0"/>
              <a:t>And check-out the latest version of the project</a:t>
            </a:r>
          </a:p>
          <a:p>
            <a:pPr lvl="1" indent="0">
              <a:lnSpc>
                <a:spcPct val="120000"/>
              </a:lnSpc>
              <a:buNone/>
            </a:pPr>
            <a:endParaRPr lang="en-GB" i="1" dirty="0" smtClean="0"/>
          </a:p>
          <a:p>
            <a:pPr marL="1028700" lvl="1" indent="-342900">
              <a:lnSpc>
                <a:spcPct val="120000"/>
              </a:lnSpc>
            </a:pPr>
            <a:r>
              <a:rPr lang="en-GB" i="1" dirty="0" smtClean="0"/>
              <a:t>Oops! Omitted the graphic / explanation of how to do this step….</a:t>
            </a:r>
            <a:endParaRPr lang="en-GB" i="1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1028700" lvl="1" indent="-342900">
              <a:lnSpc>
                <a:spcPct val="120000"/>
              </a:lnSpc>
            </a:pPr>
            <a:endParaRPr lang="en-GB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29349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/>
          <a:lstStyle/>
          <a:p>
            <a:pPr lvl="0"/>
            <a:r>
              <a:rPr lang="en-GB" dirty="0" smtClean="0"/>
              <a:t>Add Team Members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2" y="1560350"/>
            <a:ext cx="8703073" cy="5159227"/>
          </a:xfrm>
        </p:spPr>
        <p:txBody>
          <a:bodyPr anchorCtr="0">
            <a:noAutofit/>
          </a:bodyPr>
          <a:lstStyle/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Add the names of your team members (SEP group) to the </a:t>
            </a:r>
            <a:r>
              <a:rPr lang="en-GB" sz="2000" i="1" dirty="0"/>
              <a:t>Team Project </a:t>
            </a:r>
            <a:r>
              <a:rPr lang="en-GB" sz="2000" dirty="0"/>
              <a:t>so everyone can work on the same project  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Add me to your group:</a:t>
            </a:r>
          </a:p>
          <a:p>
            <a:pPr lvl="1" indent="0">
              <a:lnSpc>
                <a:spcPct val="120000"/>
              </a:lnSpc>
              <a:buNone/>
            </a:pPr>
            <a:r>
              <a:rPr lang="en-GB" sz="2000" i="1" dirty="0"/>
              <a:t>		</a:t>
            </a:r>
            <a:r>
              <a:rPr lang="en-GB" sz="2000" i="1" dirty="0" err="1">
                <a:solidFill>
                  <a:schemeClr val="accent1"/>
                </a:solidFill>
              </a:rPr>
              <a:t>AndrewBakerUni</a:t>
            </a:r>
            <a:r>
              <a:rPr lang="en-GB" sz="2000" i="1" dirty="0">
                <a:solidFill>
                  <a:schemeClr val="accent1"/>
                </a:solidFill>
              </a:rPr>
              <a:t> </a:t>
            </a:r>
          </a:p>
          <a:p>
            <a:pPr algn="l"/>
            <a:endParaRPr lang="en-GB" sz="20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/>
              <a:t>Next you need to create a new </a:t>
            </a:r>
            <a:r>
              <a:rPr lang="en-GB" sz="2000" i="1" dirty="0"/>
              <a:t>Visual Studio</a:t>
            </a:r>
            <a:r>
              <a:rPr lang="en-GB" sz="2000" dirty="0"/>
              <a:t> project and add it to your repository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sz="2000" dirty="0"/>
              <a:t>Ensure the – ‘</a:t>
            </a:r>
            <a:r>
              <a:rPr lang="en-GB" sz="2000" i="1" dirty="0"/>
              <a:t>Create new Git repository’ </a:t>
            </a:r>
            <a:r>
              <a:rPr lang="en-GB" sz="2000" dirty="0"/>
              <a:t>checkbox is selected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BAB6DED-9D06-40BD-BE2D-CB3BAC4C8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1913" y="2045737"/>
            <a:ext cx="3276600" cy="1143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E391A4C-1B17-40AE-986B-667647D728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8801" y="5053938"/>
            <a:ext cx="8867775" cy="16764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xmlns="" id="{0D0F6486-6888-4446-AF74-0A448CF3150D}"/>
                  </a:ext>
                </a:extLst>
              </p14:cNvPr>
              <p14:cNvContentPartPr/>
              <p14:nvPr/>
            </p14:nvContentPartPr>
            <p14:xfrm>
              <a:off x="7949513" y="6161902"/>
              <a:ext cx="244588" cy="280088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xmlns:p14="http://schemas.microsoft.com/office/powerpoint/2010/main" xmlns="" id="{0D0F6486-6888-4446-AF74-0A448CF3150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940508" y="6152902"/>
                <a:ext cx="262599" cy="29808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237517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/>
          <a:lstStyle/>
          <a:p>
            <a:pPr lvl="0"/>
            <a:r>
              <a:rPr lang="en-GB" dirty="0"/>
              <a:t>Team Explorer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2" y="1560350"/>
            <a:ext cx="8703073" cy="5159227"/>
          </a:xfrm>
        </p:spPr>
        <p:txBody>
          <a:bodyPr anchorCtr="0">
            <a:noAutofit/>
          </a:bodyPr>
          <a:lstStyle/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In visual studio select the </a:t>
            </a:r>
            <a:r>
              <a:rPr lang="en-GB" sz="2000" i="1" dirty="0"/>
              <a:t>Team Explorer </a:t>
            </a:r>
            <a:r>
              <a:rPr lang="en-GB" sz="2000" dirty="0"/>
              <a:t>TAB</a:t>
            </a:r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Sync your project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Publish to a Remote Repository:</a:t>
            </a:r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Select </a:t>
            </a:r>
            <a:r>
              <a:rPr lang="en-GB" sz="2000" i="1" dirty="0"/>
              <a:t>Publish Git Repo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288845" y="2455055"/>
            <a:ext cx="2478501" cy="1779775"/>
            <a:chOff x="2288845" y="2455055"/>
            <a:chExt cx="2478501" cy="1779775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87A9C9A2-8729-450B-B382-A35855FBC1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88845" y="2455055"/>
              <a:ext cx="2478501" cy="1779775"/>
            </a:xfrm>
            <a:prstGeom prst="rect">
              <a:avLst/>
            </a:prstGeom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xmlns="" id="{0D0F6486-6888-4446-AF74-0A448CF3150D}"/>
                    </a:ext>
                  </a:extLst>
                </p14:cNvPr>
                <p14:cNvContentPartPr/>
                <p14:nvPr/>
              </p14:nvContentPartPr>
              <p14:xfrm>
                <a:off x="2752263" y="3493698"/>
                <a:ext cx="345234" cy="237279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0D0F6486-6888-4446-AF74-0A448CF3150D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743254" y="3484710"/>
                  <a:ext cx="362892" cy="254895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" name="Group 4"/>
          <p:cNvGrpSpPr/>
          <p:nvPr/>
        </p:nvGrpSpPr>
        <p:grpSpPr>
          <a:xfrm>
            <a:off x="6440634" y="2702767"/>
            <a:ext cx="2314976" cy="3456069"/>
            <a:chOff x="6440634" y="2702767"/>
            <a:chExt cx="2314976" cy="34560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6DF8558C-A52C-4C8A-A752-AD0CF08C4E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40634" y="2702767"/>
              <a:ext cx="2314976" cy="3456069"/>
            </a:xfrm>
            <a:prstGeom prst="rect">
              <a:avLst/>
            </a:prstGeom>
          </p:spPr>
        </p:pic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xmlns="" id="{3D669853-642C-4CA6-967D-FE4C72C2660E}"/>
                    </a:ext>
                  </a:extLst>
                </p14:cNvPr>
                <p14:cNvContentPartPr/>
                <p14:nvPr/>
              </p14:nvContentPartPr>
              <p14:xfrm>
                <a:off x="7848994" y="5048683"/>
                <a:ext cx="906616" cy="213500"/>
              </p14:xfrm>
            </p:contentPart>
          </mc:Choice>
          <mc:Fallback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xmlns:p14="http://schemas.microsoft.com/office/powerpoint/2010/main" xmlns="" id="{3D669853-642C-4CA6-967D-FE4C72C2660E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839993" y="5039682"/>
                  <a:ext cx="924619" cy="231502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929352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/>
          <a:lstStyle/>
          <a:p>
            <a:pPr lvl="0"/>
            <a:r>
              <a:rPr lang="en-GB" dirty="0"/>
              <a:t>Select a Repository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2" y="1560350"/>
            <a:ext cx="7229381" cy="5159227"/>
          </a:xfrm>
        </p:spPr>
        <p:txBody>
          <a:bodyPr anchorCtr="0">
            <a:noAutofit/>
          </a:bodyPr>
          <a:lstStyle/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Copy the  full URL to your repository</a:t>
            </a:r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You should be able to see the path to your repository in </a:t>
            </a:r>
            <a:r>
              <a:rPr lang="en-GB" sz="2000" dirty="0" err="1"/>
              <a:t>BitBucket</a:t>
            </a:r>
            <a:r>
              <a:rPr lang="en-GB" sz="2000" dirty="0"/>
              <a:t> when you select a repository:</a:t>
            </a:r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Enter the URL in the field below (in Team Explorer TAB): </a:t>
            </a:r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10287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3E0DA840-571C-4B7B-B4AE-DFD306C89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0199" y="4721809"/>
            <a:ext cx="3362325" cy="17335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4C2F02F-F0F1-423D-9BCB-AA4B749208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1179" y="1526941"/>
            <a:ext cx="2513073" cy="230823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xmlns="" id="{10E99566-EB84-4515-9112-7A4F22364068}"/>
                  </a:ext>
                </a:extLst>
              </p14:cNvPr>
              <p14:cNvContentPartPr/>
              <p14:nvPr/>
            </p14:nvContentPartPr>
            <p14:xfrm>
              <a:off x="8244287" y="2681056"/>
              <a:ext cx="1503395" cy="156662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10E99566-EB84-4515-9112-7A4F2236406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235282" y="2672333"/>
                <a:ext cx="1521044" cy="17375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xmlns="" id="{501282F6-0051-4E68-92DF-564A8D76A4C9}"/>
                  </a:ext>
                </a:extLst>
              </p14:cNvPr>
              <p14:cNvContentPartPr/>
              <p14:nvPr/>
            </p14:nvContentPartPr>
            <p14:xfrm>
              <a:off x="2129997" y="5672832"/>
              <a:ext cx="2628434" cy="337352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501282F6-0051-4E68-92DF-564A8D76A4C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120994" y="5663926"/>
                <a:ext cx="2646079" cy="35480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470575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/>
          <a:lstStyle/>
          <a:p>
            <a:pPr lvl="0"/>
            <a:r>
              <a:rPr lang="en-GB" dirty="0"/>
              <a:t>You’re good to go!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7470708" cy="5159227"/>
          </a:xfrm>
        </p:spPr>
        <p:txBody>
          <a:bodyPr anchorCtr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/>
              <a:t>Git has recently integrated into Visual Studio</a:t>
            </a:r>
          </a:p>
          <a:p>
            <a:pPr marL="342900" lvl="0" indent="-342900" algn="l">
              <a:buChar char="•"/>
            </a:pPr>
            <a:endParaRPr lang="en-GB" sz="2000" dirty="0"/>
          </a:p>
          <a:p>
            <a:pPr marL="342900" lvl="0" indent="-342900" algn="l">
              <a:buChar char="•"/>
            </a:pPr>
            <a:r>
              <a:rPr lang="en-GB" sz="2000" dirty="0"/>
              <a:t>Once you’ve made a change to a file</a:t>
            </a:r>
          </a:p>
          <a:p>
            <a:pPr marL="1028700" lvl="1" indent="-342900"/>
            <a:r>
              <a:rPr lang="en-GB" sz="2000" dirty="0"/>
              <a:t>Right click the file name in Solution Explorer to access the following VCS features:</a:t>
            </a:r>
          </a:p>
          <a:p>
            <a:pPr marL="1028700" lvl="1" indent="-342900"/>
            <a:endParaRPr lang="en-GB" sz="2000" dirty="0"/>
          </a:p>
          <a:p>
            <a:pPr marL="342900" lvl="0" indent="-342900" algn="l">
              <a:buChar char="•"/>
            </a:pPr>
            <a:r>
              <a:rPr lang="en-GB" sz="2000" dirty="0"/>
              <a:t>Commit - check-in your modified code</a:t>
            </a:r>
          </a:p>
          <a:p>
            <a:pPr marL="1028700" lvl="1" indent="-342900"/>
            <a:r>
              <a:rPr lang="en-GB" sz="2000" dirty="0"/>
              <a:t>Snapshot of the code gets stored to the repository</a:t>
            </a:r>
          </a:p>
          <a:p>
            <a:pPr marL="1028700" lvl="1" indent="-342900"/>
            <a:r>
              <a:rPr lang="en-GB" sz="2000" dirty="0"/>
              <a:t>Each snapshot contains a pointer to the previous commit</a:t>
            </a:r>
          </a:p>
          <a:p>
            <a:pPr marL="1028700" lvl="1" indent="-342900"/>
            <a:r>
              <a:rPr lang="en-GB" sz="2000" dirty="0"/>
              <a:t>This allows you to compare this version with the previous one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/>
              <a:t>Undo – rolls back to a previous version (snapshot)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/>
              <a:t>View History – does what it says on the tin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GB" sz="2000" dirty="0"/>
              <a:t>View all your previous snapshots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77255F3-779D-4090-A03D-51E4621A2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9933" y="1560350"/>
            <a:ext cx="2806407" cy="4760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00786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53A064-A21D-46EC-800D-B7E710F513D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51004"/>
            <a:ext cx="9144000" cy="1127491"/>
          </a:xfrm>
        </p:spPr>
        <p:txBody>
          <a:bodyPr>
            <a:normAutofit/>
          </a:bodyPr>
          <a:lstStyle/>
          <a:p>
            <a:r>
              <a:rPr lang="en-GB" dirty="0"/>
              <a:t>Git Repository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98F89C-D75A-4087-945D-3B8B1710C5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1560350"/>
            <a:ext cx="9144000" cy="5159227"/>
          </a:xfrm>
        </p:spPr>
        <p:txBody>
          <a:bodyPr anchorCtr="0">
            <a:normAutofit/>
          </a:bodyPr>
          <a:lstStyle/>
          <a:p>
            <a:pPr marL="342900" indent="-342900" algn="l">
              <a:buFont typeface="Arial" pitchFamily="34"/>
              <a:buChar char="•"/>
            </a:pPr>
            <a:r>
              <a:rPr lang="en-GB" dirty="0"/>
              <a:t>Additional Reading:</a:t>
            </a:r>
          </a:p>
          <a:p>
            <a:pPr lvl="1" indent="0">
              <a:buNone/>
            </a:pPr>
            <a:endParaRPr lang="en-GB" dirty="0"/>
          </a:p>
          <a:p>
            <a:pPr lvl="1" indent="0">
              <a:buNone/>
            </a:pPr>
            <a:r>
              <a:rPr lang="en-GB" dirty="0"/>
              <a:t>“</a:t>
            </a:r>
            <a:r>
              <a:rPr lang="en-GB" i="1" dirty="0"/>
              <a:t>Pro Git Everything you need to know about Git”, </a:t>
            </a:r>
            <a:r>
              <a:rPr lang="en-GB" dirty="0"/>
              <a:t>Scott Chacon and Ben Straub, 2</a:t>
            </a:r>
            <a:r>
              <a:rPr lang="en-GB" baseline="30000" dirty="0"/>
              <a:t>nd</a:t>
            </a:r>
            <a:r>
              <a:rPr lang="en-GB" dirty="0"/>
              <a:t> Edition </a:t>
            </a:r>
            <a:r>
              <a:rPr lang="en-GB" dirty="0" err="1"/>
              <a:t>Apress</a:t>
            </a:r>
            <a:endParaRPr lang="en-GB" dirty="0"/>
          </a:p>
          <a:p>
            <a:pPr algn="l"/>
            <a:endParaRPr lang="en-GB" dirty="0"/>
          </a:p>
          <a:p>
            <a:pPr algn="l"/>
            <a:r>
              <a:rPr lang="en-GB" sz="1800" dirty="0"/>
              <a:t>download full .pdf:</a:t>
            </a:r>
          </a:p>
          <a:p>
            <a:r>
              <a:rPr lang="en-GB" dirty="0">
                <a:hlinkClick r:id="rId2"/>
              </a:rPr>
              <a:t>https://git-scm.com/book/en/v2</a:t>
            </a:r>
            <a:endParaRPr lang="en-GB" dirty="0"/>
          </a:p>
          <a:p>
            <a:pPr marL="1028700" lvl="1" indent="-34290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54239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</TotalTime>
  <Words>908</Words>
  <Application>Microsoft Office PowerPoint</Application>
  <PresentationFormat>Custom</PresentationFormat>
  <Paragraphs>197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Version Control</vt:lpstr>
      <vt:lpstr>Topics to be covered..</vt:lpstr>
      <vt:lpstr> Quick Recap</vt:lpstr>
      <vt:lpstr> Quick Recap</vt:lpstr>
      <vt:lpstr>Repository</vt:lpstr>
      <vt:lpstr>Centralised Systems</vt:lpstr>
      <vt:lpstr>CVS - Terminology</vt:lpstr>
      <vt:lpstr>Distributed Systems</vt:lpstr>
      <vt:lpstr>Distributed Systems</vt:lpstr>
      <vt:lpstr>Git Repository</vt:lpstr>
      <vt:lpstr>Git Repository</vt:lpstr>
      <vt:lpstr>Creating a Team</vt:lpstr>
      <vt:lpstr>Creating a Repository</vt:lpstr>
      <vt:lpstr>Add Team Members</vt:lpstr>
      <vt:lpstr>Team Explorer</vt:lpstr>
      <vt:lpstr>Select a Repository</vt:lpstr>
      <vt:lpstr>You’re good to go!</vt:lpstr>
      <vt:lpstr>Git Repository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Agile Methods</dc:title>
  <dc:creator>Andrew Baker</dc:creator>
  <cp:lastModifiedBy>Baker, Andrew</cp:lastModifiedBy>
  <cp:revision>50</cp:revision>
  <dcterms:created xsi:type="dcterms:W3CDTF">2018-01-27T11:54:32Z</dcterms:created>
  <dcterms:modified xsi:type="dcterms:W3CDTF">2018-02-14T09:12:57Z</dcterms:modified>
</cp:coreProperties>
</file>