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4"/>
  </p:notesMasterIdLst>
  <p:handoutMasterIdLst>
    <p:handoutMasterId r:id="rId15"/>
  </p:handoutMasterIdLst>
  <p:sldIdLst>
    <p:sldId id="322" r:id="rId5"/>
    <p:sldId id="350" r:id="rId6"/>
    <p:sldId id="351" r:id="rId7"/>
    <p:sldId id="352" r:id="rId8"/>
    <p:sldId id="353" r:id="rId9"/>
    <p:sldId id="354" r:id="rId10"/>
    <p:sldId id="355" r:id="rId11"/>
    <p:sldId id="356" r:id="rId12"/>
    <p:sldId id="379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88" d="100"/>
          <a:sy n="88" d="100"/>
        </p:scale>
        <p:origin x="451" y="62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10/27/2021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10/27/2021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10/27/2021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10/27/2021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10/27/2021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 smtClean="0"/>
              <a:t>Psychological benefits of</a:t>
            </a:r>
            <a:br>
              <a:rPr lang="en-US" dirty="0" smtClean="0"/>
            </a:br>
            <a:r>
              <a:rPr lang="en-US" dirty="0" smtClean="0"/>
              <a:t>PA and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smtClean="0"/>
              <a:t>Week </a:t>
            </a:r>
            <a:r>
              <a:rPr lang="en-US" smtClean="0"/>
              <a:t>5</a:t>
            </a:r>
            <a:endParaRPr lang="en-US" dirty="0" smtClean="0"/>
          </a:p>
          <a:p>
            <a:r>
              <a:rPr lang="en-US" dirty="0" smtClean="0"/>
              <a:t>BMHN5003 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Emotional wellbeing – S/T Anxiety, mood state</a:t>
            </a:r>
          </a:p>
          <a:p>
            <a:r>
              <a:rPr lang="en-GB" dirty="0">
                <a:latin typeface="Arial" charset="0"/>
              </a:rPr>
              <a:t>Self perceptions – self efficacy, self esteem</a:t>
            </a:r>
          </a:p>
          <a:p>
            <a:r>
              <a:rPr lang="en-GB" dirty="0">
                <a:latin typeface="Arial" charset="0"/>
              </a:rPr>
              <a:t>Bodily wellbeing – pain / </a:t>
            </a:r>
            <a:r>
              <a:rPr lang="en-GB" dirty="0" err="1">
                <a:latin typeface="Arial" charset="0"/>
              </a:rPr>
              <a:t>phys</a:t>
            </a:r>
            <a:r>
              <a:rPr lang="en-GB" dirty="0">
                <a:latin typeface="Arial" charset="0"/>
              </a:rPr>
              <a:t> symptoms</a:t>
            </a:r>
          </a:p>
          <a:p>
            <a:r>
              <a:rPr lang="en-GB" dirty="0">
                <a:latin typeface="Arial" charset="0"/>
              </a:rPr>
              <a:t>Global perceptions – life satisfaction overall wellbeing</a:t>
            </a:r>
            <a:r>
              <a:rPr lang="en-GB" dirty="0" smtClean="0">
                <a:latin typeface="Arial" charset="0"/>
              </a:rPr>
              <a:t>.</a:t>
            </a:r>
          </a:p>
          <a:p>
            <a:endParaRPr lang="en-GB" dirty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Importance of quality of life? Longevity…</a:t>
            </a: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Measures of this?</a:t>
            </a:r>
          </a:p>
          <a:p>
            <a:pPr eaLnBrk="1" hangingPunct="1"/>
            <a:r>
              <a:rPr lang="en-GB" dirty="0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measures 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Comparison </a:t>
            </a:r>
            <a:r>
              <a:rPr lang="en-GB" dirty="0" smtClean="0"/>
              <a:t>EFI / BRUMS / </a:t>
            </a:r>
            <a:r>
              <a:rPr lang="en-GB" dirty="0" smtClean="0"/>
              <a:t>PANAS</a:t>
            </a:r>
          </a:p>
          <a:p>
            <a:endParaRPr lang="en-GB" dirty="0" smtClean="0"/>
          </a:p>
          <a:p>
            <a:r>
              <a:rPr lang="en-GB" dirty="0" smtClean="0"/>
              <a:t>Think about the differences in what they measure. Critique!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40262f94-9f35-4ac3-9a90-690165a166b7"/>
    <ds:schemaRef ds:uri="http://purl.org/dc/terms/"/>
    <ds:schemaRef ds:uri="a4f35948-e619-41b3-aa29-22878b09cfd2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6625</TotalTime>
  <Words>436</Words>
  <Application>Microsoft Office PowerPoint</Application>
  <PresentationFormat>Custom</PresentationFormat>
  <Paragraphs>46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</vt:lpstr>
      <vt:lpstr>Blue atom design template</vt:lpstr>
      <vt:lpstr>Psychological benefits of PA and Exercise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Administrator</cp:lastModifiedBy>
  <cp:revision>40</cp:revision>
  <dcterms:created xsi:type="dcterms:W3CDTF">2019-02-03T11:36:12Z</dcterms:created>
  <dcterms:modified xsi:type="dcterms:W3CDTF">2021-10-27T19:34:31Z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