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2D686C-4EC5-4EA8-9C96-12F5B72A0E07}" v="67" dt="2026-07-17T12:54:22.3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47" d="100"/>
          <a:sy n="47" d="100"/>
        </p:scale>
        <p:origin x="29" y="9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srat Bi" userId="d5150f9cfaff4b5f" providerId="LiveId" clId="{904AC510-0D02-443F-83E6-E1C5439A5F71}"/>
    <pc:docChg chg="undo custSel modSld">
      <pc:chgData name="Nusrat Bi" userId="d5150f9cfaff4b5f" providerId="LiveId" clId="{904AC510-0D02-443F-83E6-E1C5439A5F71}" dt="2026-07-17T12:53:11.621" v="429" actId="478"/>
      <pc:docMkLst>
        <pc:docMk/>
      </pc:docMkLst>
      <pc:sldChg chg="addSp delSp modSp mod modTransition setBg delAnim setClrOvrMap">
        <pc:chgData name="Nusrat Bi" userId="d5150f9cfaff4b5f" providerId="LiveId" clId="{904AC510-0D02-443F-83E6-E1C5439A5F71}" dt="2026-07-17T12:01:15.884" v="427" actId="478"/>
        <pc:sldMkLst>
          <pc:docMk/>
          <pc:sldMk cId="2456645950" sldId="256"/>
        </pc:sldMkLst>
        <pc:spChg chg="mod">
          <ac:chgData name="Nusrat Bi" userId="d5150f9cfaff4b5f" providerId="LiveId" clId="{904AC510-0D02-443F-83E6-E1C5439A5F71}" dt="2026-07-10T21:26:52.478" v="370" actId="26606"/>
          <ac:spMkLst>
            <pc:docMk/>
            <pc:sldMk cId="2456645950" sldId="256"/>
            <ac:spMk id="2" creationId="{1EAA5653-9071-BF18-493A-905A0033051C}"/>
          </ac:spMkLst>
        </pc:spChg>
        <pc:spChg chg="mod ord">
          <ac:chgData name="Nusrat Bi" userId="d5150f9cfaff4b5f" providerId="LiveId" clId="{904AC510-0D02-443F-83E6-E1C5439A5F71}" dt="2026-07-10T21:27:48.319" v="392" actId="20577"/>
          <ac:spMkLst>
            <pc:docMk/>
            <pc:sldMk cId="2456645950" sldId="256"/>
            <ac:spMk id="3" creationId="{DE345B71-5F1A-A4C7-4E1B-8D2EF9AA579C}"/>
          </ac:spMkLst>
        </pc:spChg>
        <pc:spChg chg="add">
          <ac:chgData name="Nusrat Bi" userId="d5150f9cfaff4b5f" providerId="LiveId" clId="{904AC510-0D02-443F-83E6-E1C5439A5F71}" dt="2026-07-10T21:26:52.478" v="370" actId="26606"/>
          <ac:spMkLst>
            <pc:docMk/>
            <pc:sldMk cId="2456645950" sldId="256"/>
            <ac:spMk id="193" creationId="{23E547B5-89CF-4EC0-96DE-25771AED0799}"/>
          </ac:spMkLst>
        </pc:spChg>
        <pc:spChg chg="add">
          <ac:chgData name="Nusrat Bi" userId="d5150f9cfaff4b5f" providerId="LiveId" clId="{904AC510-0D02-443F-83E6-E1C5439A5F71}" dt="2026-07-10T21:26:52.478" v="370" actId="26606"/>
          <ac:spMkLst>
            <pc:docMk/>
            <pc:sldMk cId="2456645950" sldId="256"/>
            <ac:spMk id="194" creationId="{3F0B8CEB-8279-4E5E-A0CE-1FC9F71736F2}"/>
          </ac:spMkLst>
        </pc:spChg>
        <pc:picChg chg="del mod">
          <ac:chgData name="Nusrat Bi" userId="d5150f9cfaff4b5f" providerId="LiveId" clId="{904AC510-0D02-443F-83E6-E1C5439A5F71}" dt="2026-07-17T09:32:18.643" v="394" actId="478"/>
          <ac:picMkLst>
            <pc:docMk/>
            <pc:sldMk cId="2456645950" sldId="256"/>
            <ac:picMk id="4" creationId="{88641D60-0798-C68B-9C77-84C1DF16FD45}"/>
          </ac:picMkLst>
        </pc:picChg>
        <pc:picChg chg="del mod">
          <ac:chgData name="Nusrat Bi" userId="d5150f9cfaff4b5f" providerId="LiveId" clId="{904AC510-0D02-443F-83E6-E1C5439A5F71}" dt="2026-07-17T12:01:15.884" v="427" actId="478"/>
          <ac:picMkLst>
            <pc:docMk/>
            <pc:sldMk cId="2456645950" sldId="256"/>
            <ac:picMk id="5" creationId="{5B1CA2FC-E072-623C-C0CD-2CB9AAAE73F6}"/>
          </ac:picMkLst>
        </pc:picChg>
        <pc:picChg chg="add mod ord">
          <ac:chgData name="Nusrat Bi" userId="d5150f9cfaff4b5f" providerId="LiveId" clId="{904AC510-0D02-443F-83E6-E1C5439A5F71}" dt="2026-07-10T21:26:52.478" v="370" actId="26606"/>
          <ac:picMkLst>
            <pc:docMk/>
            <pc:sldMk cId="2456645950" sldId="256"/>
            <ac:picMk id="18" creationId="{8FE67EE7-E1F0-109F-129A-DBF3A205AE09}"/>
          </ac:picMkLst>
        </pc:picChg>
      </pc:sldChg>
      <pc:sldChg chg="addSp delSp modSp mod delAnim">
        <pc:chgData name="Nusrat Bi" userId="d5150f9cfaff4b5f" providerId="LiveId" clId="{904AC510-0D02-443F-83E6-E1C5439A5F71}" dt="2026-07-17T10:57:07.758" v="423" actId="14100"/>
        <pc:sldMkLst>
          <pc:docMk/>
          <pc:sldMk cId="3415854753" sldId="271"/>
        </pc:sldMkLst>
        <pc:spChg chg="mod">
          <ac:chgData name="Nusrat Bi" userId="d5150f9cfaff4b5f" providerId="LiveId" clId="{904AC510-0D02-443F-83E6-E1C5439A5F71}" dt="2026-07-17T10:57:07.758" v="423" actId="14100"/>
          <ac:spMkLst>
            <pc:docMk/>
            <pc:sldMk cId="3415854753" sldId="271"/>
            <ac:spMk id="2" creationId="{C97C9C07-D281-2172-ED5B-9B56395C7927}"/>
          </ac:spMkLst>
        </pc:spChg>
        <pc:spChg chg="add mod">
          <ac:chgData name="Nusrat Bi" userId="d5150f9cfaff4b5f" providerId="LiveId" clId="{904AC510-0D02-443F-83E6-E1C5439A5F71}" dt="2026-07-01T18:19:15.272" v="228" actId="1076"/>
          <ac:spMkLst>
            <pc:docMk/>
            <pc:sldMk cId="3415854753" sldId="271"/>
            <ac:spMk id="3" creationId="{5BA36224-7F38-A30B-207A-EFCB9AA76589}"/>
          </ac:spMkLst>
        </pc:spChg>
        <pc:picChg chg="del mod">
          <ac:chgData name="Nusrat Bi" userId="d5150f9cfaff4b5f" providerId="LiveId" clId="{904AC510-0D02-443F-83E6-E1C5439A5F71}" dt="2026-07-17T09:32:29.234" v="396" actId="478"/>
          <ac:picMkLst>
            <pc:docMk/>
            <pc:sldMk cId="3415854753" sldId="271"/>
            <ac:picMk id="4" creationId="{702CD156-094A-1D15-1215-5FA055528C14}"/>
          </ac:picMkLst>
        </pc:picChg>
      </pc:sldChg>
      <pc:sldChg chg="addSp delSp modSp mod delAnim">
        <pc:chgData name="Nusrat Bi" userId="d5150f9cfaff4b5f" providerId="LiveId" clId="{904AC510-0D02-443F-83E6-E1C5439A5F71}" dt="2026-07-17T09:32:35.008" v="398" actId="478"/>
        <pc:sldMkLst>
          <pc:docMk/>
          <pc:sldMk cId="2905870419" sldId="272"/>
        </pc:sldMkLst>
        <pc:spChg chg="mod">
          <ac:chgData name="Nusrat Bi" userId="d5150f9cfaff4b5f" providerId="LiveId" clId="{904AC510-0D02-443F-83E6-E1C5439A5F71}" dt="2026-07-01T18:15:13.331" v="181" actId="27636"/>
          <ac:spMkLst>
            <pc:docMk/>
            <pc:sldMk cId="2905870419" sldId="272"/>
            <ac:spMk id="3" creationId="{62064C4F-9D81-6102-8BA1-899588096A96}"/>
          </ac:spMkLst>
        </pc:spChg>
        <pc:spChg chg="add mod">
          <ac:chgData name="Nusrat Bi" userId="d5150f9cfaff4b5f" providerId="LiveId" clId="{904AC510-0D02-443F-83E6-E1C5439A5F71}" dt="2026-07-01T18:15:38.630" v="187" actId="1076"/>
          <ac:spMkLst>
            <pc:docMk/>
            <pc:sldMk cId="2905870419" sldId="272"/>
            <ac:spMk id="6" creationId="{0097FECC-8745-3219-CA01-1552DA80F9CF}"/>
          </ac:spMkLst>
        </pc:spChg>
        <pc:picChg chg="del mod">
          <ac:chgData name="Nusrat Bi" userId="d5150f9cfaff4b5f" providerId="LiveId" clId="{904AC510-0D02-443F-83E6-E1C5439A5F71}" dt="2026-07-17T09:32:35.008" v="398" actId="478"/>
          <ac:picMkLst>
            <pc:docMk/>
            <pc:sldMk cId="2905870419" sldId="272"/>
            <ac:picMk id="4" creationId="{58295DC9-C932-3B24-725A-B2FF7F34C26A}"/>
          </ac:picMkLst>
        </pc:picChg>
      </pc:sldChg>
      <pc:sldChg chg="addSp delSp modSp mod delAnim">
        <pc:chgData name="Nusrat Bi" userId="d5150f9cfaff4b5f" providerId="LiveId" clId="{904AC510-0D02-443F-83E6-E1C5439A5F71}" dt="2026-07-17T09:32:40.853" v="400" actId="478"/>
        <pc:sldMkLst>
          <pc:docMk/>
          <pc:sldMk cId="3543604474" sldId="273"/>
        </pc:sldMkLst>
        <pc:spChg chg="mod">
          <ac:chgData name="Nusrat Bi" userId="d5150f9cfaff4b5f" providerId="LiveId" clId="{904AC510-0D02-443F-83E6-E1C5439A5F71}" dt="2026-07-01T18:15:53.918" v="195" actId="27636"/>
          <ac:spMkLst>
            <pc:docMk/>
            <pc:sldMk cId="3543604474" sldId="273"/>
            <ac:spMk id="3" creationId="{38D89007-3046-6102-C9EA-BFB667293E1D}"/>
          </ac:spMkLst>
        </pc:spChg>
        <pc:spChg chg="add mod">
          <ac:chgData name="Nusrat Bi" userId="d5150f9cfaff4b5f" providerId="LiveId" clId="{904AC510-0D02-443F-83E6-E1C5439A5F71}" dt="2026-07-01T18:16:10.718" v="198" actId="1076"/>
          <ac:spMkLst>
            <pc:docMk/>
            <pc:sldMk cId="3543604474" sldId="273"/>
            <ac:spMk id="5" creationId="{5BF65986-4559-34A1-0976-D561053F536A}"/>
          </ac:spMkLst>
        </pc:spChg>
        <pc:picChg chg="del mod">
          <ac:chgData name="Nusrat Bi" userId="d5150f9cfaff4b5f" providerId="LiveId" clId="{904AC510-0D02-443F-83E6-E1C5439A5F71}" dt="2026-07-17T09:32:40.853" v="400" actId="478"/>
          <ac:picMkLst>
            <pc:docMk/>
            <pc:sldMk cId="3543604474" sldId="273"/>
            <ac:picMk id="4" creationId="{62060014-A653-5FAF-8344-71F91CCC37A3}"/>
          </ac:picMkLst>
        </pc:picChg>
      </pc:sldChg>
      <pc:sldChg chg="addSp delSp modSp mod delAnim">
        <pc:chgData name="Nusrat Bi" userId="d5150f9cfaff4b5f" providerId="LiveId" clId="{904AC510-0D02-443F-83E6-E1C5439A5F71}" dt="2026-07-17T09:32:47.615" v="402" actId="478"/>
        <pc:sldMkLst>
          <pc:docMk/>
          <pc:sldMk cId="2560608147" sldId="274"/>
        </pc:sldMkLst>
        <pc:spChg chg="mod">
          <ac:chgData name="Nusrat Bi" userId="d5150f9cfaff4b5f" providerId="LiveId" clId="{904AC510-0D02-443F-83E6-E1C5439A5F71}" dt="2026-07-01T18:16:31.573" v="203" actId="27636"/>
          <ac:spMkLst>
            <pc:docMk/>
            <pc:sldMk cId="2560608147" sldId="274"/>
            <ac:spMk id="3" creationId="{F1E97B11-2B3C-F0FB-BF08-5FA196C2A38D}"/>
          </ac:spMkLst>
        </pc:spChg>
        <pc:spChg chg="add mod">
          <ac:chgData name="Nusrat Bi" userId="d5150f9cfaff4b5f" providerId="LiveId" clId="{904AC510-0D02-443F-83E6-E1C5439A5F71}" dt="2026-07-01T18:16:54.526" v="207" actId="1076"/>
          <ac:spMkLst>
            <pc:docMk/>
            <pc:sldMk cId="2560608147" sldId="274"/>
            <ac:spMk id="5" creationId="{777A20E7-C816-4C4A-842B-4D8854642FF8}"/>
          </ac:spMkLst>
        </pc:spChg>
        <pc:picChg chg="del mod">
          <ac:chgData name="Nusrat Bi" userId="d5150f9cfaff4b5f" providerId="LiveId" clId="{904AC510-0D02-443F-83E6-E1C5439A5F71}" dt="2026-07-17T09:32:47.615" v="402" actId="478"/>
          <ac:picMkLst>
            <pc:docMk/>
            <pc:sldMk cId="2560608147" sldId="274"/>
            <ac:picMk id="4" creationId="{AC7AF4A8-C6AD-8939-A26E-21A484B6D4F5}"/>
          </ac:picMkLst>
        </pc:picChg>
      </pc:sldChg>
      <pc:sldChg chg="addSp delSp modSp mod delAnim">
        <pc:chgData name="Nusrat Bi" userId="d5150f9cfaff4b5f" providerId="LiveId" clId="{904AC510-0D02-443F-83E6-E1C5439A5F71}" dt="2026-07-17T09:32:53.577" v="404" actId="478"/>
        <pc:sldMkLst>
          <pc:docMk/>
          <pc:sldMk cId="2691301479" sldId="275"/>
        </pc:sldMkLst>
        <pc:spChg chg="mod">
          <ac:chgData name="Nusrat Bi" userId="d5150f9cfaff4b5f" providerId="LiveId" clId="{904AC510-0D02-443F-83E6-E1C5439A5F71}" dt="2026-07-01T18:17:10.587" v="209" actId="27636"/>
          <ac:spMkLst>
            <pc:docMk/>
            <pc:sldMk cId="2691301479" sldId="275"/>
            <ac:spMk id="3" creationId="{406003A1-EF91-4D97-CACF-97DC39B27814}"/>
          </ac:spMkLst>
        </pc:spChg>
        <pc:spChg chg="add mod">
          <ac:chgData name="Nusrat Bi" userId="d5150f9cfaff4b5f" providerId="LiveId" clId="{904AC510-0D02-443F-83E6-E1C5439A5F71}" dt="2026-07-01T18:17:18.910" v="211" actId="1076"/>
          <ac:spMkLst>
            <pc:docMk/>
            <pc:sldMk cId="2691301479" sldId="275"/>
            <ac:spMk id="8" creationId="{D22379DA-FEF9-0D4D-2120-A2029C605C14}"/>
          </ac:spMkLst>
        </pc:spChg>
        <pc:picChg chg="del mod">
          <ac:chgData name="Nusrat Bi" userId="d5150f9cfaff4b5f" providerId="LiveId" clId="{904AC510-0D02-443F-83E6-E1C5439A5F71}" dt="2026-07-17T09:32:53.577" v="404" actId="478"/>
          <ac:picMkLst>
            <pc:docMk/>
            <pc:sldMk cId="2691301479" sldId="275"/>
            <ac:picMk id="4" creationId="{3BBF2F47-A3A0-E03D-5F89-664C75CA7C42}"/>
          </ac:picMkLst>
        </pc:picChg>
      </pc:sldChg>
      <pc:sldChg chg="addSp delSp modSp mod delAnim">
        <pc:chgData name="Nusrat Bi" userId="d5150f9cfaff4b5f" providerId="LiveId" clId="{904AC510-0D02-443F-83E6-E1C5439A5F71}" dt="2026-07-17T12:53:11.621" v="429" actId="478"/>
        <pc:sldMkLst>
          <pc:docMk/>
          <pc:sldMk cId="443904539" sldId="276"/>
        </pc:sldMkLst>
        <pc:spChg chg="mod">
          <ac:chgData name="Nusrat Bi" userId="d5150f9cfaff4b5f" providerId="LiveId" clId="{904AC510-0D02-443F-83E6-E1C5439A5F71}" dt="2026-07-01T18:17:41.679" v="213" actId="20577"/>
          <ac:spMkLst>
            <pc:docMk/>
            <pc:sldMk cId="443904539" sldId="276"/>
            <ac:spMk id="3" creationId="{FAD780CB-D01B-8293-8528-78BB82E05961}"/>
          </ac:spMkLst>
        </pc:spChg>
        <pc:spChg chg="add mod">
          <ac:chgData name="Nusrat Bi" userId="d5150f9cfaff4b5f" providerId="LiveId" clId="{904AC510-0D02-443F-83E6-E1C5439A5F71}" dt="2026-07-01T18:17:50.027" v="215" actId="1076"/>
          <ac:spMkLst>
            <pc:docMk/>
            <pc:sldMk cId="443904539" sldId="276"/>
            <ac:spMk id="6" creationId="{189FFDBC-3AB8-C70A-9C5B-EA210328F20C}"/>
          </ac:spMkLst>
        </pc:spChg>
        <pc:picChg chg="del mod">
          <ac:chgData name="Nusrat Bi" userId="d5150f9cfaff4b5f" providerId="LiveId" clId="{904AC510-0D02-443F-83E6-E1C5439A5F71}" dt="2026-07-17T09:33:03.367" v="406" actId="478"/>
          <ac:picMkLst>
            <pc:docMk/>
            <pc:sldMk cId="443904539" sldId="276"/>
            <ac:picMk id="4" creationId="{7C91F7B2-4A68-D507-2578-B42CC03D2B1C}"/>
          </ac:picMkLst>
        </pc:picChg>
        <pc:picChg chg="mod">
          <ac:chgData name="Nusrat Bi" userId="d5150f9cfaff4b5f" providerId="LiveId" clId="{904AC510-0D02-443F-83E6-E1C5439A5F71}" dt="2026-07-01T18:17:36.045" v="212" actId="1076"/>
          <ac:picMkLst>
            <pc:docMk/>
            <pc:sldMk cId="443904539" sldId="276"/>
            <ac:picMk id="5" creationId="{2D18ECD0-8D6F-3AEC-EF2F-D0ADD36610CF}"/>
          </ac:picMkLst>
        </pc:picChg>
        <pc:picChg chg="del mod">
          <ac:chgData name="Nusrat Bi" userId="d5150f9cfaff4b5f" providerId="LiveId" clId="{904AC510-0D02-443F-83E6-E1C5439A5F71}" dt="2026-07-17T12:53:11.621" v="429" actId="478"/>
          <ac:picMkLst>
            <pc:docMk/>
            <pc:sldMk cId="443904539" sldId="276"/>
            <ac:picMk id="7" creationId="{A376038A-983D-55B9-6B48-4E69EB62892B}"/>
          </ac:picMkLst>
        </pc:picChg>
      </pc:sldChg>
      <pc:sldChg chg="addSp delSp modSp mod delAnim">
        <pc:chgData name="Nusrat Bi" userId="d5150f9cfaff4b5f" providerId="LiveId" clId="{904AC510-0D02-443F-83E6-E1C5439A5F71}" dt="2026-07-17T09:33:31.664" v="410" actId="478"/>
        <pc:sldMkLst>
          <pc:docMk/>
          <pc:sldMk cId="1377405384" sldId="277"/>
        </pc:sldMkLst>
        <pc:spChg chg="mod">
          <ac:chgData name="Nusrat Bi" userId="d5150f9cfaff4b5f" providerId="LiveId" clId="{904AC510-0D02-443F-83E6-E1C5439A5F71}" dt="2026-07-01T18:17:56.110" v="216" actId="20577"/>
          <ac:spMkLst>
            <pc:docMk/>
            <pc:sldMk cId="1377405384" sldId="277"/>
            <ac:spMk id="3" creationId="{431D1B46-5771-927E-B9D3-B032229F33A5}"/>
          </ac:spMkLst>
        </pc:spChg>
        <pc:spChg chg="add mod">
          <ac:chgData name="Nusrat Bi" userId="d5150f9cfaff4b5f" providerId="LiveId" clId="{904AC510-0D02-443F-83E6-E1C5439A5F71}" dt="2026-07-01T18:18:01.525" v="218" actId="1076"/>
          <ac:spMkLst>
            <pc:docMk/>
            <pc:sldMk cId="1377405384" sldId="277"/>
            <ac:spMk id="5" creationId="{59D13784-69CB-C8AC-8422-6C8395259F36}"/>
          </ac:spMkLst>
        </pc:spChg>
        <pc:picChg chg="del mod">
          <ac:chgData name="Nusrat Bi" userId="d5150f9cfaff4b5f" providerId="LiveId" clId="{904AC510-0D02-443F-83E6-E1C5439A5F71}" dt="2026-07-17T09:33:31.664" v="410" actId="478"/>
          <ac:picMkLst>
            <pc:docMk/>
            <pc:sldMk cId="1377405384" sldId="277"/>
            <ac:picMk id="4" creationId="{70CCF57A-D26A-A6AB-4DB9-3703E291F257}"/>
          </ac:picMkLst>
        </pc:picChg>
        <pc:picChg chg="mod">
          <ac:chgData name="Nusrat Bi" userId="d5150f9cfaff4b5f" providerId="LiveId" clId="{904AC510-0D02-443F-83E6-E1C5439A5F71}" dt="2026-07-17T09:33:25.828" v="408" actId="1076"/>
          <ac:picMkLst>
            <pc:docMk/>
            <pc:sldMk cId="1377405384" sldId="277"/>
            <ac:picMk id="7" creationId="{0FAD04CC-28AE-E7C7-4F25-256D1E276CC4}"/>
          </ac:picMkLst>
        </pc:picChg>
      </pc:sldChg>
      <pc:sldChg chg="addSp delSp modSp mod delAnim">
        <pc:chgData name="Nusrat Bi" userId="d5150f9cfaff4b5f" providerId="LiveId" clId="{904AC510-0D02-443F-83E6-E1C5439A5F71}" dt="2026-07-17T09:33:38.743" v="412" actId="478"/>
        <pc:sldMkLst>
          <pc:docMk/>
          <pc:sldMk cId="37029093" sldId="278"/>
        </pc:sldMkLst>
        <pc:spChg chg="add mod">
          <ac:chgData name="Nusrat Bi" userId="d5150f9cfaff4b5f" providerId="LiveId" clId="{904AC510-0D02-443F-83E6-E1C5439A5F71}" dt="2026-07-01T18:02:22.789" v="95" actId="1076"/>
          <ac:spMkLst>
            <pc:docMk/>
            <pc:sldMk cId="37029093" sldId="278"/>
            <ac:spMk id="3" creationId="{A2D27FCA-A4FC-46D1-1DD3-1887D2A6A710}"/>
          </ac:spMkLst>
        </pc:spChg>
        <pc:picChg chg="del mod">
          <ac:chgData name="Nusrat Bi" userId="d5150f9cfaff4b5f" providerId="LiveId" clId="{904AC510-0D02-443F-83E6-E1C5439A5F71}" dt="2026-07-17T09:33:38.743" v="412" actId="478"/>
          <ac:picMkLst>
            <pc:docMk/>
            <pc:sldMk cId="37029093" sldId="278"/>
            <ac:picMk id="4" creationId="{20276E9F-12D5-D082-5F29-0D85BD9B3200}"/>
          </ac:picMkLst>
        </pc:picChg>
      </pc:sldChg>
      <pc:sldChg chg="addSp delSp modSp mod delAnim">
        <pc:chgData name="Nusrat Bi" userId="d5150f9cfaff4b5f" providerId="LiveId" clId="{904AC510-0D02-443F-83E6-E1C5439A5F71}" dt="2026-07-17T09:33:45.524" v="414" actId="478"/>
        <pc:sldMkLst>
          <pc:docMk/>
          <pc:sldMk cId="3374952356" sldId="279"/>
        </pc:sldMkLst>
        <pc:spChg chg="mod">
          <ac:chgData name="Nusrat Bi" userId="d5150f9cfaff4b5f" providerId="LiveId" clId="{904AC510-0D02-443F-83E6-E1C5439A5F71}" dt="2026-07-01T18:14:29.623" v="170" actId="20577"/>
          <ac:spMkLst>
            <pc:docMk/>
            <pc:sldMk cId="3374952356" sldId="279"/>
            <ac:spMk id="3" creationId="{EFF62C8B-5D25-9553-12C1-1411C59CFEE0}"/>
          </ac:spMkLst>
        </pc:spChg>
        <pc:spChg chg="add mod">
          <ac:chgData name="Nusrat Bi" userId="d5150f9cfaff4b5f" providerId="LiveId" clId="{904AC510-0D02-443F-83E6-E1C5439A5F71}" dt="2026-07-01T18:14:41.383" v="173" actId="1076"/>
          <ac:spMkLst>
            <pc:docMk/>
            <pc:sldMk cId="3374952356" sldId="279"/>
            <ac:spMk id="5" creationId="{E941AC30-4360-D9CE-16EF-DB30A10FD151}"/>
          </ac:spMkLst>
        </pc:spChg>
        <pc:picChg chg="del mod">
          <ac:chgData name="Nusrat Bi" userId="d5150f9cfaff4b5f" providerId="LiveId" clId="{904AC510-0D02-443F-83E6-E1C5439A5F71}" dt="2026-07-17T09:33:45.524" v="414" actId="478"/>
          <ac:picMkLst>
            <pc:docMk/>
            <pc:sldMk cId="3374952356" sldId="279"/>
            <ac:picMk id="4" creationId="{AB833D59-6D41-8327-879B-5D8CA6F06D43}"/>
          </ac:picMkLst>
        </pc:picChg>
      </pc:sldChg>
      <pc:sldChg chg="addSp delSp modSp mod delAnim">
        <pc:chgData name="Nusrat Bi" userId="d5150f9cfaff4b5f" providerId="LiveId" clId="{904AC510-0D02-443F-83E6-E1C5439A5F71}" dt="2026-07-17T09:33:50.937" v="416" actId="478"/>
        <pc:sldMkLst>
          <pc:docMk/>
          <pc:sldMk cId="544796967" sldId="280"/>
        </pc:sldMkLst>
        <pc:spChg chg="mod">
          <ac:chgData name="Nusrat Bi" userId="d5150f9cfaff4b5f" providerId="LiveId" clId="{904AC510-0D02-443F-83E6-E1C5439A5F71}" dt="2026-07-01T18:14:07.890" v="164" actId="20577"/>
          <ac:spMkLst>
            <pc:docMk/>
            <pc:sldMk cId="544796967" sldId="280"/>
            <ac:spMk id="3" creationId="{8AACB4CC-BC4C-A946-8106-249427278836}"/>
          </ac:spMkLst>
        </pc:spChg>
        <pc:spChg chg="add mod">
          <ac:chgData name="Nusrat Bi" userId="d5150f9cfaff4b5f" providerId="LiveId" clId="{904AC510-0D02-443F-83E6-E1C5439A5F71}" dt="2026-07-01T18:14:22.611" v="169" actId="1076"/>
          <ac:spMkLst>
            <pc:docMk/>
            <pc:sldMk cId="544796967" sldId="280"/>
            <ac:spMk id="5" creationId="{D9316A1B-0240-541E-0217-0BC88652E155}"/>
          </ac:spMkLst>
        </pc:spChg>
        <pc:picChg chg="del mod">
          <ac:chgData name="Nusrat Bi" userId="d5150f9cfaff4b5f" providerId="LiveId" clId="{904AC510-0D02-443F-83E6-E1C5439A5F71}" dt="2026-07-17T09:33:50.937" v="416" actId="478"/>
          <ac:picMkLst>
            <pc:docMk/>
            <pc:sldMk cId="544796967" sldId="280"/>
            <ac:picMk id="4" creationId="{DB18D1B3-6780-47D3-75E8-CC61349C1BEF}"/>
          </ac:picMkLst>
        </pc:picChg>
      </pc:sldChg>
      <pc:sldChg chg="addSp delSp modSp mod delAnim">
        <pc:chgData name="Nusrat Bi" userId="d5150f9cfaff4b5f" providerId="LiveId" clId="{904AC510-0D02-443F-83E6-E1C5439A5F71}" dt="2026-07-17T09:33:58.188" v="418" actId="478"/>
        <pc:sldMkLst>
          <pc:docMk/>
          <pc:sldMk cId="1711298045" sldId="281"/>
        </pc:sldMkLst>
        <pc:spChg chg="mod">
          <ac:chgData name="Nusrat Bi" userId="d5150f9cfaff4b5f" providerId="LiveId" clId="{904AC510-0D02-443F-83E6-E1C5439A5F71}" dt="2026-07-01T18:14:50.105" v="174" actId="20577"/>
          <ac:spMkLst>
            <pc:docMk/>
            <pc:sldMk cId="1711298045" sldId="281"/>
            <ac:spMk id="3" creationId="{4EF5BEFB-3A68-D1F0-814E-91EB3913CBFB}"/>
          </ac:spMkLst>
        </pc:spChg>
        <pc:spChg chg="add mod">
          <ac:chgData name="Nusrat Bi" userId="d5150f9cfaff4b5f" providerId="LiveId" clId="{904AC510-0D02-443F-83E6-E1C5439A5F71}" dt="2026-07-01T18:14:59.811" v="177" actId="1076"/>
          <ac:spMkLst>
            <pc:docMk/>
            <pc:sldMk cId="1711298045" sldId="281"/>
            <ac:spMk id="5" creationId="{6970AAFA-AE6E-8C49-7433-3264EB20498C}"/>
          </ac:spMkLst>
        </pc:spChg>
        <pc:picChg chg="del mod">
          <ac:chgData name="Nusrat Bi" userId="d5150f9cfaff4b5f" providerId="LiveId" clId="{904AC510-0D02-443F-83E6-E1C5439A5F71}" dt="2026-07-17T09:33:58.188" v="418" actId="478"/>
          <ac:picMkLst>
            <pc:docMk/>
            <pc:sldMk cId="1711298045" sldId="281"/>
            <ac:picMk id="4" creationId="{5A2BB13D-C12F-B5D2-AD14-5782C5FBEC2C}"/>
          </ac:picMkLst>
        </pc:picChg>
      </pc:sldChg>
      <pc:sldChg chg="addSp delSp modSp mod delAnim">
        <pc:chgData name="Nusrat Bi" userId="d5150f9cfaff4b5f" providerId="LiveId" clId="{904AC510-0D02-443F-83E6-E1C5439A5F71}" dt="2026-07-17T09:34:03.420" v="420" actId="478"/>
        <pc:sldMkLst>
          <pc:docMk/>
          <pc:sldMk cId="2162201116" sldId="282"/>
        </pc:sldMkLst>
        <pc:spChg chg="mod">
          <ac:chgData name="Nusrat Bi" userId="d5150f9cfaff4b5f" providerId="LiveId" clId="{904AC510-0D02-443F-83E6-E1C5439A5F71}" dt="2026-07-01T18:10:14.630" v="150" actId="26606"/>
          <ac:spMkLst>
            <pc:docMk/>
            <pc:sldMk cId="2162201116" sldId="282"/>
            <ac:spMk id="2" creationId="{3DA8AAFE-C652-7ECA-CE7D-9937CE6B36C1}"/>
          </ac:spMkLst>
        </pc:spChg>
        <pc:spChg chg="add mod">
          <ac:chgData name="Nusrat Bi" userId="d5150f9cfaff4b5f" providerId="LiveId" clId="{904AC510-0D02-443F-83E6-E1C5439A5F71}" dt="2026-07-01T18:10:14.630" v="150" actId="26606"/>
          <ac:spMkLst>
            <pc:docMk/>
            <pc:sldMk cId="2162201116" sldId="282"/>
            <ac:spMk id="3" creationId="{C2BB979A-5129-F9AB-C657-74864857C1EE}"/>
          </ac:spMkLst>
        </pc:spChg>
        <pc:spChg chg="add mod">
          <ac:chgData name="Nusrat Bi" userId="d5150f9cfaff4b5f" providerId="LiveId" clId="{904AC510-0D02-443F-83E6-E1C5439A5F71}" dt="2026-07-01T18:12:30.468" v="163" actId="1076"/>
          <ac:spMkLst>
            <pc:docMk/>
            <pc:sldMk cId="2162201116" sldId="282"/>
            <ac:spMk id="6" creationId="{5F433931-41BD-AC27-86EE-034BA5870648}"/>
          </ac:spMkLst>
        </pc:spChg>
        <pc:spChg chg="add">
          <ac:chgData name="Nusrat Bi" userId="d5150f9cfaff4b5f" providerId="LiveId" clId="{904AC510-0D02-443F-83E6-E1C5439A5F71}" dt="2026-07-01T18:10:14.630" v="150" actId="26606"/>
          <ac:spMkLst>
            <pc:docMk/>
            <pc:sldMk cId="2162201116" sldId="282"/>
            <ac:spMk id="24" creationId="{D1D34770-47A8-402C-AF23-2B653F2D88C1}"/>
          </ac:spMkLst>
        </pc:spChg>
        <pc:graphicFrameChg chg="mod ord modGraphic">
          <ac:chgData name="Nusrat Bi" userId="d5150f9cfaff4b5f" providerId="LiveId" clId="{904AC510-0D02-443F-83E6-E1C5439A5F71}" dt="2026-07-01T18:11:39.997" v="160" actId="207"/>
          <ac:graphicFrameMkLst>
            <pc:docMk/>
            <pc:sldMk cId="2162201116" sldId="282"/>
            <ac:graphicFrameMk id="5" creationId="{1BB93000-0707-55A9-9767-D1602679F2E0}"/>
          </ac:graphicFrameMkLst>
        </pc:graphicFrameChg>
        <pc:picChg chg="del mod">
          <ac:chgData name="Nusrat Bi" userId="d5150f9cfaff4b5f" providerId="LiveId" clId="{904AC510-0D02-443F-83E6-E1C5439A5F71}" dt="2026-07-17T09:34:03.420" v="420" actId="478"/>
          <ac:picMkLst>
            <pc:docMk/>
            <pc:sldMk cId="2162201116" sldId="282"/>
            <ac:picMk id="4" creationId="{B19B8819-7014-9536-F976-F2EE4C11AA42}"/>
          </ac:picMkLst>
        </pc:picChg>
        <pc:picChg chg="add">
          <ac:chgData name="Nusrat Bi" userId="d5150f9cfaff4b5f" providerId="LiveId" clId="{904AC510-0D02-443F-83E6-E1C5439A5F71}" dt="2026-07-01T18:10:14.630" v="150" actId="26606"/>
          <ac:picMkLst>
            <pc:docMk/>
            <pc:sldMk cId="2162201116" sldId="282"/>
            <ac:picMk id="25" creationId="{A6924D05-72C8-67A6-157F-357C07A92D67}"/>
          </ac:picMkLst>
        </pc:picChg>
      </pc:sldChg>
      <pc:sldChg chg="addSp delSp modSp mod delAnim">
        <pc:chgData name="Nusrat Bi" userId="d5150f9cfaff4b5f" providerId="LiveId" clId="{904AC510-0D02-443F-83E6-E1C5439A5F71}" dt="2026-07-17T11:56:23.697" v="425" actId="478"/>
        <pc:sldMkLst>
          <pc:docMk/>
          <pc:sldMk cId="2647633954" sldId="283"/>
        </pc:sldMkLst>
        <pc:spChg chg="mod">
          <ac:chgData name="Nusrat Bi" userId="d5150f9cfaff4b5f" providerId="LiveId" clId="{904AC510-0D02-443F-83E6-E1C5439A5F71}" dt="2026-07-01T18:06:50.608" v="126" actId="26606"/>
          <ac:spMkLst>
            <pc:docMk/>
            <pc:sldMk cId="2647633954" sldId="283"/>
            <ac:spMk id="2" creationId="{74032902-D8A9-A827-680C-2605C55BE861}"/>
          </ac:spMkLst>
        </pc:spChg>
        <pc:spChg chg="mod">
          <ac:chgData name="Nusrat Bi" userId="d5150f9cfaff4b5f" providerId="LiveId" clId="{904AC510-0D02-443F-83E6-E1C5439A5F71}" dt="2026-07-01T18:08:47.136" v="145" actId="1076"/>
          <ac:spMkLst>
            <pc:docMk/>
            <pc:sldMk cId="2647633954" sldId="283"/>
            <ac:spMk id="3" creationId="{04229D0B-916D-A9A1-0731-35AECB3BD334}"/>
          </ac:spMkLst>
        </pc:spChg>
        <pc:spChg chg="add mod">
          <ac:chgData name="Nusrat Bi" userId="d5150f9cfaff4b5f" providerId="LiveId" clId="{904AC510-0D02-443F-83E6-E1C5439A5F71}" dt="2026-07-01T18:08:41.090" v="144" actId="1076"/>
          <ac:spMkLst>
            <pc:docMk/>
            <pc:sldMk cId="2647633954" sldId="283"/>
            <ac:spMk id="4" creationId="{4FC5C327-6827-8934-A632-CBE9C9B40DE3}"/>
          </ac:spMkLst>
        </pc:spChg>
        <pc:spChg chg="add">
          <ac:chgData name="Nusrat Bi" userId="d5150f9cfaff4b5f" providerId="LiveId" clId="{904AC510-0D02-443F-83E6-E1C5439A5F71}" dt="2026-07-01T18:06:50.608" v="126" actId="26606"/>
          <ac:spMkLst>
            <pc:docMk/>
            <pc:sldMk cId="2647633954" sldId="283"/>
            <ac:spMk id="20" creationId="{8CA06CD6-90CA-4C45-856C-6771339E1E22}"/>
          </ac:spMkLst>
        </pc:spChg>
        <pc:picChg chg="del mod">
          <ac:chgData name="Nusrat Bi" userId="d5150f9cfaff4b5f" providerId="LiveId" clId="{904AC510-0D02-443F-83E6-E1C5439A5F71}" dt="2026-07-17T09:34:11.340" v="422" actId="478"/>
          <ac:picMkLst>
            <pc:docMk/>
            <pc:sldMk cId="2647633954" sldId="283"/>
            <ac:picMk id="5" creationId="{24AF9660-6D08-940D-07E9-D2307140C560}"/>
          </ac:picMkLst>
        </pc:picChg>
        <pc:picChg chg="del mod">
          <ac:chgData name="Nusrat Bi" userId="d5150f9cfaff4b5f" providerId="LiveId" clId="{904AC510-0D02-443F-83E6-E1C5439A5F71}" dt="2026-07-17T11:56:23.697" v="425" actId="478"/>
          <ac:picMkLst>
            <pc:docMk/>
            <pc:sldMk cId="2647633954" sldId="283"/>
            <ac:picMk id="6" creationId="{763661B9-96A7-C038-9D7D-0C2DAD2460DD}"/>
          </ac:picMkLst>
        </pc:picChg>
        <pc:cxnChg chg="add">
          <ac:chgData name="Nusrat Bi" userId="d5150f9cfaff4b5f" providerId="LiveId" clId="{904AC510-0D02-443F-83E6-E1C5439A5F71}" dt="2026-07-01T18:06:50.608" v="126" actId="26606"/>
          <ac:cxnSpMkLst>
            <pc:docMk/>
            <pc:sldMk cId="2647633954" sldId="283"/>
            <ac:cxnSpMk id="19" creationId="{5021601D-2758-4B15-A31C-FDA184C51B3A}"/>
          </ac:cxnSpMkLst>
        </pc:cxnChg>
      </pc:sldChg>
      <pc:sldChg chg="modSp mod">
        <pc:chgData name="Nusrat Bi" userId="d5150f9cfaff4b5f" providerId="LiveId" clId="{904AC510-0D02-443F-83E6-E1C5439A5F71}" dt="2026-07-01T18:05:48.116" v="123" actId="20577"/>
        <pc:sldMkLst>
          <pc:docMk/>
          <pc:sldMk cId="3897212053" sldId="284"/>
        </pc:sldMkLst>
        <pc:spChg chg="mod">
          <ac:chgData name="Nusrat Bi" userId="d5150f9cfaff4b5f" providerId="LiveId" clId="{904AC510-0D02-443F-83E6-E1C5439A5F71}" dt="2026-07-01T18:05:48.116" v="123" actId="20577"/>
          <ac:spMkLst>
            <pc:docMk/>
            <pc:sldMk cId="3897212053" sldId="284"/>
            <ac:spMk id="3" creationId="{D5967B48-8424-5247-831F-4294F6F2F07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9B1AEE-A45C-4A06-A1D1-82DFAF9E2B9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EFF70DE-0C02-4E27-821A-F49FABA8CB59}">
      <dgm:prSet/>
      <dgm:spPr/>
      <dgm:t>
        <a:bodyPr/>
        <a:lstStyle/>
        <a:p>
          <a:r>
            <a:rPr lang="en-GB" b="1"/>
            <a:t>What is Type 2 Diabetes?</a:t>
          </a:r>
          <a:endParaRPr lang="en-US"/>
        </a:p>
      </dgm:t>
    </dgm:pt>
    <dgm:pt modelId="{6E6F8053-C9EA-459D-92C1-B9C2A97F186C}" type="parTrans" cxnId="{E777F9EA-036F-4AAC-8095-6412E74C04EC}">
      <dgm:prSet/>
      <dgm:spPr/>
      <dgm:t>
        <a:bodyPr/>
        <a:lstStyle/>
        <a:p>
          <a:endParaRPr lang="en-US"/>
        </a:p>
      </dgm:t>
    </dgm:pt>
    <dgm:pt modelId="{6A752465-E65B-4DAB-AD65-C80CEF628698}" type="sibTrans" cxnId="{E777F9EA-036F-4AAC-8095-6412E74C04EC}">
      <dgm:prSet/>
      <dgm:spPr/>
      <dgm:t>
        <a:bodyPr/>
        <a:lstStyle/>
        <a:p>
          <a:endParaRPr lang="en-US"/>
        </a:p>
      </dgm:t>
    </dgm:pt>
    <dgm:pt modelId="{ADABF86D-2BEA-493E-BB72-7D757A446F68}">
      <dgm:prSet/>
      <dgm:spPr/>
      <dgm:t>
        <a:bodyPr/>
        <a:lstStyle/>
        <a:p>
          <a:r>
            <a:rPr lang="en-GB"/>
            <a:t>• A chronic metabolic disorder</a:t>
          </a:r>
          <a:endParaRPr lang="en-US"/>
        </a:p>
      </dgm:t>
    </dgm:pt>
    <dgm:pt modelId="{96127077-68DD-447E-BF0A-A278C95F3B62}" type="parTrans" cxnId="{BAA07731-0F90-42F9-8A7E-D950F55DCDF9}">
      <dgm:prSet/>
      <dgm:spPr/>
      <dgm:t>
        <a:bodyPr/>
        <a:lstStyle/>
        <a:p>
          <a:endParaRPr lang="en-US"/>
        </a:p>
      </dgm:t>
    </dgm:pt>
    <dgm:pt modelId="{17563FA8-2E68-4F75-84A8-EEFFCBBB1274}" type="sibTrans" cxnId="{BAA07731-0F90-42F9-8A7E-D950F55DCDF9}">
      <dgm:prSet/>
      <dgm:spPr/>
      <dgm:t>
        <a:bodyPr/>
        <a:lstStyle/>
        <a:p>
          <a:endParaRPr lang="en-US"/>
        </a:p>
      </dgm:t>
    </dgm:pt>
    <dgm:pt modelId="{76C4CB78-3821-4395-813D-4D1D90E8AD2C}">
      <dgm:prSet/>
      <dgm:spPr/>
      <dgm:t>
        <a:bodyPr/>
        <a:lstStyle/>
        <a:p>
          <a:r>
            <a:rPr lang="en-GB"/>
            <a:t>• Characterised by high blood glucose levels</a:t>
          </a:r>
          <a:endParaRPr lang="en-US"/>
        </a:p>
      </dgm:t>
    </dgm:pt>
    <dgm:pt modelId="{7F18D713-5910-4A54-9537-E0922387984E}" type="parTrans" cxnId="{A152D5F3-8786-434A-BA11-4A1C74312195}">
      <dgm:prSet/>
      <dgm:spPr/>
      <dgm:t>
        <a:bodyPr/>
        <a:lstStyle/>
        <a:p>
          <a:endParaRPr lang="en-US"/>
        </a:p>
      </dgm:t>
    </dgm:pt>
    <dgm:pt modelId="{5EF98AED-8837-4998-83E4-6B5940F2C2E1}" type="sibTrans" cxnId="{A152D5F3-8786-434A-BA11-4A1C74312195}">
      <dgm:prSet/>
      <dgm:spPr/>
      <dgm:t>
        <a:bodyPr/>
        <a:lstStyle/>
        <a:p>
          <a:endParaRPr lang="en-US"/>
        </a:p>
      </dgm:t>
    </dgm:pt>
    <dgm:pt modelId="{CE71F51D-E1EE-4736-AFAE-8C94C44EA1A9}">
      <dgm:prSet/>
      <dgm:spPr/>
      <dgm:t>
        <a:bodyPr/>
        <a:lstStyle/>
        <a:p>
          <a:r>
            <a:rPr lang="en-GB"/>
            <a:t>• Caused by insulin resistance and reduced insulin production</a:t>
          </a:r>
          <a:endParaRPr lang="en-US"/>
        </a:p>
      </dgm:t>
    </dgm:pt>
    <dgm:pt modelId="{BED088B1-7E86-4054-8E12-0B2FBF5AD726}" type="parTrans" cxnId="{3A0C393D-2786-46D5-9231-ADF5A265D646}">
      <dgm:prSet/>
      <dgm:spPr/>
      <dgm:t>
        <a:bodyPr/>
        <a:lstStyle/>
        <a:p>
          <a:endParaRPr lang="en-US"/>
        </a:p>
      </dgm:t>
    </dgm:pt>
    <dgm:pt modelId="{36F82563-3724-48E1-945F-0DF1F5EC0C89}" type="sibTrans" cxnId="{3A0C393D-2786-46D5-9231-ADF5A265D646}">
      <dgm:prSet/>
      <dgm:spPr/>
      <dgm:t>
        <a:bodyPr/>
        <a:lstStyle/>
        <a:p>
          <a:endParaRPr lang="en-US"/>
        </a:p>
      </dgm:t>
    </dgm:pt>
    <dgm:pt modelId="{451C3731-4053-4986-A6B5-FEA30DED9907}">
      <dgm:prSet/>
      <dgm:spPr/>
      <dgm:t>
        <a:bodyPr/>
        <a:lstStyle/>
        <a:p>
          <a:r>
            <a:rPr lang="en-GB"/>
            <a:t>• One of the most common long-term health conditions in the UK</a:t>
          </a:r>
          <a:endParaRPr lang="en-US"/>
        </a:p>
      </dgm:t>
    </dgm:pt>
    <dgm:pt modelId="{0AFDFA33-402D-4308-B9DF-21EF23746BC3}" type="parTrans" cxnId="{F303FE98-56AE-4BE8-9554-B4258ECA360C}">
      <dgm:prSet/>
      <dgm:spPr/>
      <dgm:t>
        <a:bodyPr/>
        <a:lstStyle/>
        <a:p>
          <a:endParaRPr lang="en-US"/>
        </a:p>
      </dgm:t>
    </dgm:pt>
    <dgm:pt modelId="{2C4B215D-DD32-4D28-97D5-EE23D9C2F539}" type="sibTrans" cxnId="{F303FE98-56AE-4BE8-9554-B4258ECA360C}">
      <dgm:prSet/>
      <dgm:spPr/>
      <dgm:t>
        <a:bodyPr/>
        <a:lstStyle/>
        <a:p>
          <a:endParaRPr lang="en-US"/>
        </a:p>
      </dgm:t>
    </dgm:pt>
    <dgm:pt modelId="{F00C0784-0383-4695-AC90-D95B2B0FBA9D}">
      <dgm:prSet/>
      <dgm:spPr/>
      <dgm:t>
        <a:bodyPr/>
        <a:lstStyle/>
        <a:p>
          <a:r>
            <a:rPr lang="en-GB"/>
            <a:t>• Can lead to serious complications if not managed effectively</a:t>
          </a:r>
          <a:endParaRPr lang="en-US"/>
        </a:p>
      </dgm:t>
    </dgm:pt>
    <dgm:pt modelId="{DB68E336-3469-452C-8651-7DCB43EA76C6}" type="parTrans" cxnId="{78427184-3DE5-4B7D-BDD8-E9FDE21DFD0A}">
      <dgm:prSet/>
      <dgm:spPr/>
      <dgm:t>
        <a:bodyPr/>
        <a:lstStyle/>
        <a:p>
          <a:endParaRPr lang="en-US"/>
        </a:p>
      </dgm:t>
    </dgm:pt>
    <dgm:pt modelId="{C50C5632-06A8-48E0-B922-FC14BC6073EC}" type="sibTrans" cxnId="{78427184-3DE5-4B7D-BDD8-E9FDE21DFD0A}">
      <dgm:prSet/>
      <dgm:spPr/>
      <dgm:t>
        <a:bodyPr/>
        <a:lstStyle/>
        <a:p>
          <a:endParaRPr lang="en-US"/>
        </a:p>
      </dgm:t>
    </dgm:pt>
    <dgm:pt modelId="{021FC4E7-9E71-4459-9E44-6121A0365E9C}" type="pres">
      <dgm:prSet presAssocID="{1B9B1AEE-A45C-4A06-A1D1-82DFAF9E2B94}" presName="Name0" presStyleCnt="0">
        <dgm:presLayoutVars>
          <dgm:dir/>
          <dgm:resizeHandles val="exact"/>
        </dgm:presLayoutVars>
      </dgm:prSet>
      <dgm:spPr/>
    </dgm:pt>
    <dgm:pt modelId="{BF77CDD0-6662-4E73-A892-FDAAEBFBDD69}" type="pres">
      <dgm:prSet presAssocID="{1EFF70DE-0C02-4E27-821A-F49FABA8CB59}" presName="node" presStyleLbl="node1" presStyleIdx="0" presStyleCnt="6">
        <dgm:presLayoutVars>
          <dgm:bulletEnabled val="1"/>
        </dgm:presLayoutVars>
      </dgm:prSet>
      <dgm:spPr/>
    </dgm:pt>
    <dgm:pt modelId="{1FC7B5F3-AA2C-4B39-9EC3-B7C3AC14CABB}" type="pres">
      <dgm:prSet presAssocID="{6A752465-E65B-4DAB-AD65-C80CEF628698}" presName="sibTrans" presStyleLbl="sibTrans1D1" presStyleIdx="0" presStyleCnt="5"/>
      <dgm:spPr/>
    </dgm:pt>
    <dgm:pt modelId="{C4FDB304-452C-4349-8E1D-1717E30701E4}" type="pres">
      <dgm:prSet presAssocID="{6A752465-E65B-4DAB-AD65-C80CEF628698}" presName="connectorText" presStyleLbl="sibTrans1D1" presStyleIdx="0" presStyleCnt="5"/>
      <dgm:spPr/>
    </dgm:pt>
    <dgm:pt modelId="{8CF2FE2F-B02C-4B25-90C3-D1BD99289AD9}" type="pres">
      <dgm:prSet presAssocID="{ADABF86D-2BEA-493E-BB72-7D757A446F68}" presName="node" presStyleLbl="node1" presStyleIdx="1" presStyleCnt="6">
        <dgm:presLayoutVars>
          <dgm:bulletEnabled val="1"/>
        </dgm:presLayoutVars>
      </dgm:prSet>
      <dgm:spPr/>
    </dgm:pt>
    <dgm:pt modelId="{FCD32EE4-9C5B-48A7-84B0-A61246E1CB13}" type="pres">
      <dgm:prSet presAssocID="{17563FA8-2E68-4F75-84A8-EEFFCBBB1274}" presName="sibTrans" presStyleLbl="sibTrans1D1" presStyleIdx="1" presStyleCnt="5"/>
      <dgm:spPr/>
    </dgm:pt>
    <dgm:pt modelId="{6CB03CAA-A979-4DB4-A9FF-277AE8BC737D}" type="pres">
      <dgm:prSet presAssocID="{17563FA8-2E68-4F75-84A8-EEFFCBBB1274}" presName="connectorText" presStyleLbl="sibTrans1D1" presStyleIdx="1" presStyleCnt="5"/>
      <dgm:spPr/>
    </dgm:pt>
    <dgm:pt modelId="{2F747DA6-1370-4140-AFFD-DFF0346AEA3D}" type="pres">
      <dgm:prSet presAssocID="{76C4CB78-3821-4395-813D-4D1D90E8AD2C}" presName="node" presStyleLbl="node1" presStyleIdx="2" presStyleCnt="6">
        <dgm:presLayoutVars>
          <dgm:bulletEnabled val="1"/>
        </dgm:presLayoutVars>
      </dgm:prSet>
      <dgm:spPr/>
    </dgm:pt>
    <dgm:pt modelId="{F0702F39-52FB-464F-B324-B1F1AA8CFBD2}" type="pres">
      <dgm:prSet presAssocID="{5EF98AED-8837-4998-83E4-6B5940F2C2E1}" presName="sibTrans" presStyleLbl="sibTrans1D1" presStyleIdx="2" presStyleCnt="5"/>
      <dgm:spPr/>
    </dgm:pt>
    <dgm:pt modelId="{4824CD1D-CEA8-4762-A633-B3F1BC8180FA}" type="pres">
      <dgm:prSet presAssocID="{5EF98AED-8837-4998-83E4-6B5940F2C2E1}" presName="connectorText" presStyleLbl="sibTrans1D1" presStyleIdx="2" presStyleCnt="5"/>
      <dgm:spPr/>
    </dgm:pt>
    <dgm:pt modelId="{5D28C281-1E0F-40A5-8A1D-5033F61318B6}" type="pres">
      <dgm:prSet presAssocID="{CE71F51D-E1EE-4736-AFAE-8C94C44EA1A9}" presName="node" presStyleLbl="node1" presStyleIdx="3" presStyleCnt="6">
        <dgm:presLayoutVars>
          <dgm:bulletEnabled val="1"/>
        </dgm:presLayoutVars>
      </dgm:prSet>
      <dgm:spPr/>
    </dgm:pt>
    <dgm:pt modelId="{2ED2FDD3-DA02-4278-824D-0B6413845FE1}" type="pres">
      <dgm:prSet presAssocID="{36F82563-3724-48E1-945F-0DF1F5EC0C89}" presName="sibTrans" presStyleLbl="sibTrans1D1" presStyleIdx="3" presStyleCnt="5"/>
      <dgm:spPr/>
    </dgm:pt>
    <dgm:pt modelId="{2DE1CFF7-9A88-4AE1-8A79-3779A5C7531C}" type="pres">
      <dgm:prSet presAssocID="{36F82563-3724-48E1-945F-0DF1F5EC0C89}" presName="connectorText" presStyleLbl="sibTrans1D1" presStyleIdx="3" presStyleCnt="5"/>
      <dgm:spPr/>
    </dgm:pt>
    <dgm:pt modelId="{67BF7AEF-3F04-42BC-A91B-2B513616BD61}" type="pres">
      <dgm:prSet presAssocID="{451C3731-4053-4986-A6B5-FEA30DED9907}" presName="node" presStyleLbl="node1" presStyleIdx="4" presStyleCnt="6">
        <dgm:presLayoutVars>
          <dgm:bulletEnabled val="1"/>
        </dgm:presLayoutVars>
      </dgm:prSet>
      <dgm:spPr/>
    </dgm:pt>
    <dgm:pt modelId="{5EC76AB0-0632-4E41-A95C-C1B9EA70C4B3}" type="pres">
      <dgm:prSet presAssocID="{2C4B215D-DD32-4D28-97D5-EE23D9C2F539}" presName="sibTrans" presStyleLbl="sibTrans1D1" presStyleIdx="4" presStyleCnt="5"/>
      <dgm:spPr/>
    </dgm:pt>
    <dgm:pt modelId="{84E0155D-A4F9-4007-BB95-3EA4780B016F}" type="pres">
      <dgm:prSet presAssocID="{2C4B215D-DD32-4D28-97D5-EE23D9C2F539}" presName="connectorText" presStyleLbl="sibTrans1D1" presStyleIdx="4" presStyleCnt="5"/>
      <dgm:spPr/>
    </dgm:pt>
    <dgm:pt modelId="{779C4978-B932-4D10-8EB0-964EE9FEC515}" type="pres">
      <dgm:prSet presAssocID="{F00C0784-0383-4695-AC90-D95B2B0FBA9D}" presName="node" presStyleLbl="node1" presStyleIdx="5" presStyleCnt="6">
        <dgm:presLayoutVars>
          <dgm:bulletEnabled val="1"/>
        </dgm:presLayoutVars>
      </dgm:prSet>
      <dgm:spPr/>
    </dgm:pt>
  </dgm:ptLst>
  <dgm:cxnLst>
    <dgm:cxn modelId="{BAA07731-0F90-42F9-8A7E-D950F55DCDF9}" srcId="{1B9B1AEE-A45C-4A06-A1D1-82DFAF9E2B94}" destId="{ADABF86D-2BEA-493E-BB72-7D757A446F68}" srcOrd="1" destOrd="0" parTransId="{96127077-68DD-447E-BF0A-A278C95F3B62}" sibTransId="{17563FA8-2E68-4F75-84A8-EEFFCBBB1274}"/>
    <dgm:cxn modelId="{3A0C393D-2786-46D5-9231-ADF5A265D646}" srcId="{1B9B1AEE-A45C-4A06-A1D1-82DFAF9E2B94}" destId="{CE71F51D-E1EE-4736-AFAE-8C94C44EA1A9}" srcOrd="3" destOrd="0" parTransId="{BED088B1-7E86-4054-8E12-0B2FBF5AD726}" sibTransId="{36F82563-3724-48E1-945F-0DF1F5EC0C89}"/>
    <dgm:cxn modelId="{CDE00C5F-2AFE-47AC-8CE6-85D3989A127C}" type="presOf" srcId="{76C4CB78-3821-4395-813D-4D1D90E8AD2C}" destId="{2F747DA6-1370-4140-AFFD-DFF0346AEA3D}" srcOrd="0" destOrd="0" presId="urn:microsoft.com/office/officeart/2016/7/layout/RepeatingBendingProcessNew"/>
    <dgm:cxn modelId="{184D5F64-E53F-4DC8-9908-7CB4F93DD986}" type="presOf" srcId="{1B9B1AEE-A45C-4A06-A1D1-82DFAF9E2B94}" destId="{021FC4E7-9E71-4459-9E44-6121A0365E9C}" srcOrd="0" destOrd="0" presId="urn:microsoft.com/office/officeart/2016/7/layout/RepeatingBendingProcessNew"/>
    <dgm:cxn modelId="{1A114845-1273-45F5-8FD9-EA2F14115B7E}" type="presOf" srcId="{2C4B215D-DD32-4D28-97D5-EE23D9C2F539}" destId="{84E0155D-A4F9-4007-BB95-3EA4780B016F}" srcOrd="1" destOrd="0" presId="urn:microsoft.com/office/officeart/2016/7/layout/RepeatingBendingProcessNew"/>
    <dgm:cxn modelId="{8FAD1A46-A004-41D4-B5E8-E090EC2B78E8}" type="presOf" srcId="{5EF98AED-8837-4998-83E4-6B5940F2C2E1}" destId="{4824CD1D-CEA8-4762-A633-B3F1BC8180FA}" srcOrd="1" destOrd="0" presId="urn:microsoft.com/office/officeart/2016/7/layout/RepeatingBendingProcessNew"/>
    <dgm:cxn modelId="{DE93DE74-8822-4B57-80BF-9F493A823CDA}" type="presOf" srcId="{ADABF86D-2BEA-493E-BB72-7D757A446F68}" destId="{8CF2FE2F-B02C-4B25-90C3-D1BD99289AD9}" srcOrd="0" destOrd="0" presId="urn:microsoft.com/office/officeart/2016/7/layout/RepeatingBendingProcessNew"/>
    <dgm:cxn modelId="{C131B05A-BFC8-4D7F-83B0-CCB9224512EF}" type="presOf" srcId="{F00C0784-0383-4695-AC90-D95B2B0FBA9D}" destId="{779C4978-B932-4D10-8EB0-964EE9FEC515}" srcOrd="0" destOrd="0" presId="urn:microsoft.com/office/officeart/2016/7/layout/RepeatingBendingProcessNew"/>
    <dgm:cxn modelId="{78427184-3DE5-4B7D-BDD8-E9FDE21DFD0A}" srcId="{1B9B1AEE-A45C-4A06-A1D1-82DFAF9E2B94}" destId="{F00C0784-0383-4695-AC90-D95B2B0FBA9D}" srcOrd="5" destOrd="0" parTransId="{DB68E336-3469-452C-8651-7DCB43EA76C6}" sibTransId="{C50C5632-06A8-48E0-B922-FC14BC6073EC}"/>
    <dgm:cxn modelId="{E1CFD786-AFF9-465B-88BE-B24DC7BBF283}" type="presOf" srcId="{CE71F51D-E1EE-4736-AFAE-8C94C44EA1A9}" destId="{5D28C281-1E0F-40A5-8A1D-5033F61318B6}" srcOrd="0" destOrd="0" presId="urn:microsoft.com/office/officeart/2016/7/layout/RepeatingBendingProcessNew"/>
    <dgm:cxn modelId="{BAAB048A-6ABF-44AF-9E9C-54C868D3F33B}" type="presOf" srcId="{17563FA8-2E68-4F75-84A8-EEFFCBBB1274}" destId="{FCD32EE4-9C5B-48A7-84B0-A61246E1CB13}" srcOrd="0" destOrd="0" presId="urn:microsoft.com/office/officeart/2016/7/layout/RepeatingBendingProcessNew"/>
    <dgm:cxn modelId="{97C89C90-A32D-4085-ACF7-CB1F6943938E}" type="presOf" srcId="{1EFF70DE-0C02-4E27-821A-F49FABA8CB59}" destId="{BF77CDD0-6662-4E73-A892-FDAAEBFBDD69}" srcOrd="0" destOrd="0" presId="urn:microsoft.com/office/officeart/2016/7/layout/RepeatingBendingProcessNew"/>
    <dgm:cxn modelId="{E6F2BD98-FCF3-42F0-A2CA-31F168F061BA}" type="presOf" srcId="{17563FA8-2E68-4F75-84A8-EEFFCBBB1274}" destId="{6CB03CAA-A979-4DB4-A9FF-277AE8BC737D}" srcOrd="1" destOrd="0" presId="urn:microsoft.com/office/officeart/2016/7/layout/RepeatingBendingProcessNew"/>
    <dgm:cxn modelId="{F303FE98-56AE-4BE8-9554-B4258ECA360C}" srcId="{1B9B1AEE-A45C-4A06-A1D1-82DFAF9E2B94}" destId="{451C3731-4053-4986-A6B5-FEA30DED9907}" srcOrd="4" destOrd="0" parTransId="{0AFDFA33-402D-4308-B9DF-21EF23746BC3}" sibTransId="{2C4B215D-DD32-4D28-97D5-EE23D9C2F539}"/>
    <dgm:cxn modelId="{4478489E-0678-45C1-8A51-CCCE45B62373}" type="presOf" srcId="{2C4B215D-DD32-4D28-97D5-EE23D9C2F539}" destId="{5EC76AB0-0632-4E41-A95C-C1B9EA70C4B3}" srcOrd="0" destOrd="0" presId="urn:microsoft.com/office/officeart/2016/7/layout/RepeatingBendingProcessNew"/>
    <dgm:cxn modelId="{2935EDA3-F566-4B48-9000-A6C7BE02DBB0}" type="presOf" srcId="{6A752465-E65B-4DAB-AD65-C80CEF628698}" destId="{C4FDB304-452C-4349-8E1D-1717E30701E4}" srcOrd="1" destOrd="0" presId="urn:microsoft.com/office/officeart/2016/7/layout/RepeatingBendingProcessNew"/>
    <dgm:cxn modelId="{47396CB0-3ED1-4F34-B654-B3A39709A910}" type="presOf" srcId="{36F82563-3724-48E1-945F-0DF1F5EC0C89}" destId="{2DE1CFF7-9A88-4AE1-8A79-3779A5C7531C}" srcOrd="1" destOrd="0" presId="urn:microsoft.com/office/officeart/2016/7/layout/RepeatingBendingProcessNew"/>
    <dgm:cxn modelId="{96CF69B4-AECC-4DFD-AAA8-E8B26D445652}" type="presOf" srcId="{36F82563-3724-48E1-945F-0DF1F5EC0C89}" destId="{2ED2FDD3-DA02-4278-824D-0B6413845FE1}" srcOrd="0" destOrd="0" presId="urn:microsoft.com/office/officeart/2016/7/layout/RepeatingBendingProcessNew"/>
    <dgm:cxn modelId="{E777F9EA-036F-4AAC-8095-6412E74C04EC}" srcId="{1B9B1AEE-A45C-4A06-A1D1-82DFAF9E2B94}" destId="{1EFF70DE-0C02-4E27-821A-F49FABA8CB59}" srcOrd="0" destOrd="0" parTransId="{6E6F8053-C9EA-459D-92C1-B9C2A97F186C}" sibTransId="{6A752465-E65B-4DAB-AD65-C80CEF628698}"/>
    <dgm:cxn modelId="{9392CCEE-B5CF-44DB-BF9D-6173F23AF2E9}" type="presOf" srcId="{5EF98AED-8837-4998-83E4-6B5940F2C2E1}" destId="{F0702F39-52FB-464F-B324-B1F1AA8CFBD2}" srcOrd="0" destOrd="0" presId="urn:microsoft.com/office/officeart/2016/7/layout/RepeatingBendingProcessNew"/>
    <dgm:cxn modelId="{BA1177F2-D5A4-4818-9576-4A1CF1F4B284}" type="presOf" srcId="{451C3731-4053-4986-A6B5-FEA30DED9907}" destId="{67BF7AEF-3F04-42BC-A91B-2B513616BD61}" srcOrd="0" destOrd="0" presId="urn:microsoft.com/office/officeart/2016/7/layout/RepeatingBendingProcessNew"/>
    <dgm:cxn modelId="{A152D5F3-8786-434A-BA11-4A1C74312195}" srcId="{1B9B1AEE-A45C-4A06-A1D1-82DFAF9E2B94}" destId="{76C4CB78-3821-4395-813D-4D1D90E8AD2C}" srcOrd="2" destOrd="0" parTransId="{7F18D713-5910-4A54-9537-E0922387984E}" sibTransId="{5EF98AED-8837-4998-83E4-6B5940F2C2E1}"/>
    <dgm:cxn modelId="{A71ED6FB-9648-4C48-BAEF-C0FF65C5268A}" type="presOf" srcId="{6A752465-E65B-4DAB-AD65-C80CEF628698}" destId="{1FC7B5F3-AA2C-4B39-9EC3-B7C3AC14CABB}" srcOrd="0" destOrd="0" presId="urn:microsoft.com/office/officeart/2016/7/layout/RepeatingBendingProcessNew"/>
    <dgm:cxn modelId="{8870BB76-C7C6-4792-980C-D421BDC74E81}" type="presParOf" srcId="{021FC4E7-9E71-4459-9E44-6121A0365E9C}" destId="{BF77CDD0-6662-4E73-A892-FDAAEBFBDD69}" srcOrd="0" destOrd="0" presId="urn:microsoft.com/office/officeart/2016/7/layout/RepeatingBendingProcessNew"/>
    <dgm:cxn modelId="{D5E2A980-ED65-4EAE-8F45-414A0268B899}" type="presParOf" srcId="{021FC4E7-9E71-4459-9E44-6121A0365E9C}" destId="{1FC7B5F3-AA2C-4B39-9EC3-B7C3AC14CABB}" srcOrd="1" destOrd="0" presId="urn:microsoft.com/office/officeart/2016/7/layout/RepeatingBendingProcessNew"/>
    <dgm:cxn modelId="{AAB79DBD-3CE2-4F42-A495-7E8B735C88B2}" type="presParOf" srcId="{1FC7B5F3-AA2C-4B39-9EC3-B7C3AC14CABB}" destId="{C4FDB304-452C-4349-8E1D-1717E30701E4}" srcOrd="0" destOrd="0" presId="urn:microsoft.com/office/officeart/2016/7/layout/RepeatingBendingProcessNew"/>
    <dgm:cxn modelId="{087027E7-CA6A-4E85-B70A-DB70AF77BF93}" type="presParOf" srcId="{021FC4E7-9E71-4459-9E44-6121A0365E9C}" destId="{8CF2FE2F-B02C-4B25-90C3-D1BD99289AD9}" srcOrd="2" destOrd="0" presId="urn:microsoft.com/office/officeart/2016/7/layout/RepeatingBendingProcessNew"/>
    <dgm:cxn modelId="{3836E72F-A400-4094-A42F-D99F17DB4C31}" type="presParOf" srcId="{021FC4E7-9E71-4459-9E44-6121A0365E9C}" destId="{FCD32EE4-9C5B-48A7-84B0-A61246E1CB13}" srcOrd="3" destOrd="0" presId="urn:microsoft.com/office/officeart/2016/7/layout/RepeatingBendingProcessNew"/>
    <dgm:cxn modelId="{670AEBD5-3C4A-4730-B15A-B7BF7B8FAE15}" type="presParOf" srcId="{FCD32EE4-9C5B-48A7-84B0-A61246E1CB13}" destId="{6CB03CAA-A979-4DB4-A9FF-277AE8BC737D}" srcOrd="0" destOrd="0" presId="urn:microsoft.com/office/officeart/2016/7/layout/RepeatingBendingProcessNew"/>
    <dgm:cxn modelId="{E56605B8-57FF-499D-AC57-7709AD21CE0A}" type="presParOf" srcId="{021FC4E7-9E71-4459-9E44-6121A0365E9C}" destId="{2F747DA6-1370-4140-AFFD-DFF0346AEA3D}" srcOrd="4" destOrd="0" presId="urn:microsoft.com/office/officeart/2016/7/layout/RepeatingBendingProcessNew"/>
    <dgm:cxn modelId="{4834B96D-75A2-4D23-88CA-0E33419944EA}" type="presParOf" srcId="{021FC4E7-9E71-4459-9E44-6121A0365E9C}" destId="{F0702F39-52FB-464F-B324-B1F1AA8CFBD2}" srcOrd="5" destOrd="0" presId="urn:microsoft.com/office/officeart/2016/7/layout/RepeatingBendingProcessNew"/>
    <dgm:cxn modelId="{9A3B13D0-2A57-4D07-9116-F5CF69E4389A}" type="presParOf" srcId="{F0702F39-52FB-464F-B324-B1F1AA8CFBD2}" destId="{4824CD1D-CEA8-4762-A633-B3F1BC8180FA}" srcOrd="0" destOrd="0" presId="urn:microsoft.com/office/officeart/2016/7/layout/RepeatingBendingProcessNew"/>
    <dgm:cxn modelId="{93550277-743D-4BAC-9E37-398BB9C0B72E}" type="presParOf" srcId="{021FC4E7-9E71-4459-9E44-6121A0365E9C}" destId="{5D28C281-1E0F-40A5-8A1D-5033F61318B6}" srcOrd="6" destOrd="0" presId="urn:microsoft.com/office/officeart/2016/7/layout/RepeatingBendingProcessNew"/>
    <dgm:cxn modelId="{B48E39DC-4BCA-49B1-A46C-5615ADAA24A8}" type="presParOf" srcId="{021FC4E7-9E71-4459-9E44-6121A0365E9C}" destId="{2ED2FDD3-DA02-4278-824D-0B6413845FE1}" srcOrd="7" destOrd="0" presId="urn:microsoft.com/office/officeart/2016/7/layout/RepeatingBendingProcessNew"/>
    <dgm:cxn modelId="{7746484A-E2E4-4D7A-A8D4-D1EBD274A6EB}" type="presParOf" srcId="{2ED2FDD3-DA02-4278-824D-0B6413845FE1}" destId="{2DE1CFF7-9A88-4AE1-8A79-3779A5C7531C}" srcOrd="0" destOrd="0" presId="urn:microsoft.com/office/officeart/2016/7/layout/RepeatingBendingProcessNew"/>
    <dgm:cxn modelId="{93D1FF71-5274-44FA-ABFB-ED420A4A2D4B}" type="presParOf" srcId="{021FC4E7-9E71-4459-9E44-6121A0365E9C}" destId="{67BF7AEF-3F04-42BC-A91B-2B513616BD61}" srcOrd="8" destOrd="0" presId="urn:microsoft.com/office/officeart/2016/7/layout/RepeatingBendingProcessNew"/>
    <dgm:cxn modelId="{ABCDB9C5-FC15-4486-9431-4C2E00978841}" type="presParOf" srcId="{021FC4E7-9E71-4459-9E44-6121A0365E9C}" destId="{5EC76AB0-0632-4E41-A95C-C1B9EA70C4B3}" srcOrd="9" destOrd="0" presId="urn:microsoft.com/office/officeart/2016/7/layout/RepeatingBendingProcessNew"/>
    <dgm:cxn modelId="{809758AE-DF57-4577-B918-B5B1147FC43E}" type="presParOf" srcId="{5EC76AB0-0632-4E41-A95C-C1B9EA70C4B3}" destId="{84E0155D-A4F9-4007-BB95-3EA4780B016F}" srcOrd="0" destOrd="0" presId="urn:microsoft.com/office/officeart/2016/7/layout/RepeatingBendingProcessNew"/>
    <dgm:cxn modelId="{0885EA6E-4FE1-4591-9BC8-5A29FDF1E0C2}" type="presParOf" srcId="{021FC4E7-9E71-4459-9E44-6121A0365E9C}" destId="{779C4978-B932-4D10-8EB0-964EE9FEC51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CEE1FC-76C6-4714-8F6F-705912CE26CB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E10FB1C-36B2-4B01-97C7-36F8D3B9D519}">
      <dgm:prSet/>
      <dgm:spPr/>
      <dgm:t>
        <a:bodyPr/>
        <a:lstStyle/>
        <a:p>
          <a:r>
            <a:rPr lang="en-GB" dirty="0"/>
            <a:t>Non-Modifiable:</a:t>
          </a:r>
          <a:endParaRPr lang="en-US" dirty="0"/>
        </a:p>
      </dgm:t>
    </dgm:pt>
    <dgm:pt modelId="{AF056B85-BE25-4591-BE08-48D5A1DDCFBC}" type="parTrans" cxnId="{BDD71E90-925B-4147-8B5E-0FDB4FBA0D64}">
      <dgm:prSet/>
      <dgm:spPr/>
      <dgm:t>
        <a:bodyPr/>
        <a:lstStyle/>
        <a:p>
          <a:endParaRPr lang="en-US"/>
        </a:p>
      </dgm:t>
    </dgm:pt>
    <dgm:pt modelId="{58F15D8F-E1BD-473A-89A0-B8AC6823B5A9}" type="sibTrans" cxnId="{BDD71E90-925B-4147-8B5E-0FDB4FBA0D64}">
      <dgm:prSet/>
      <dgm:spPr/>
      <dgm:t>
        <a:bodyPr/>
        <a:lstStyle/>
        <a:p>
          <a:endParaRPr lang="en-US"/>
        </a:p>
      </dgm:t>
    </dgm:pt>
    <dgm:pt modelId="{A77B5A56-C901-4323-A321-D4542F5CD10B}">
      <dgm:prSet/>
      <dgm:spPr/>
      <dgm:t>
        <a:bodyPr/>
        <a:lstStyle/>
        <a:p>
          <a:r>
            <a:rPr lang="en-GB"/>
            <a:t>• Age</a:t>
          </a:r>
          <a:endParaRPr lang="en-US"/>
        </a:p>
      </dgm:t>
    </dgm:pt>
    <dgm:pt modelId="{07E70D1F-BE29-4C67-8FC2-3E04F166967E}" type="parTrans" cxnId="{2583BB7B-41CB-417B-BBE8-F1DC4C097C57}">
      <dgm:prSet/>
      <dgm:spPr/>
      <dgm:t>
        <a:bodyPr/>
        <a:lstStyle/>
        <a:p>
          <a:endParaRPr lang="en-US"/>
        </a:p>
      </dgm:t>
    </dgm:pt>
    <dgm:pt modelId="{22E678ED-3800-4066-B93C-3474FE3ECCF4}" type="sibTrans" cxnId="{2583BB7B-41CB-417B-BBE8-F1DC4C097C57}">
      <dgm:prSet/>
      <dgm:spPr/>
      <dgm:t>
        <a:bodyPr/>
        <a:lstStyle/>
        <a:p>
          <a:endParaRPr lang="en-US"/>
        </a:p>
      </dgm:t>
    </dgm:pt>
    <dgm:pt modelId="{67F98089-C119-4C81-8FC2-DAD1DCC7EA50}">
      <dgm:prSet/>
      <dgm:spPr/>
      <dgm:t>
        <a:bodyPr/>
        <a:lstStyle/>
        <a:p>
          <a:r>
            <a:rPr lang="en-GB"/>
            <a:t>• Family history</a:t>
          </a:r>
          <a:endParaRPr lang="en-US"/>
        </a:p>
      </dgm:t>
    </dgm:pt>
    <dgm:pt modelId="{BB3462A2-AA63-4CB0-87FB-F3CE66275C57}" type="parTrans" cxnId="{3C6F7C6E-25A1-4C42-9917-A0A811FB177E}">
      <dgm:prSet/>
      <dgm:spPr/>
      <dgm:t>
        <a:bodyPr/>
        <a:lstStyle/>
        <a:p>
          <a:endParaRPr lang="en-US"/>
        </a:p>
      </dgm:t>
    </dgm:pt>
    <dgm:pt modelId="{546F065B-9A84-4812-8B2C-34CFB5C9D343}" type="sibTrans" cxnId="{3C6F7C6E-25A1-4C42-9917-A0A811FB177E}">
      <dgm:prSet/>
      <dgm:spPr/>
      <dgm:t>
        <a:bodyPr/>
        <a:lstStyle/>
        <a:p>
          <a:endParaRPr lang="en-US"/>
        </a:p>
      </dgm:t>
    </dgm:pt>
    <dgm:pt modelId="{55E05AC8-F2D0-4293-91D3-7E14CCEEE5D2}">
      <dgm:prSet/>
      <dgm:spPr/>
      <dgm:t>
        <a:bodyPr/>
        <a:lstStyle/>
        <a:p>
          <a:r>
            <a:rPr lang="en-GB"/>
            <a:t>• Ethnicity</a:t>
          </a:r>
          <a:endParaRPr lang="en-US"/>
        </a:p>
      </dgm:t>
    </dgm:pt>
    <dgm:pt modelId="{743CA239-8664-4DD7-A74E-822D981F12EB}" type="parTrans" cxnId="{47F07B24-C6EA-446E-80FB-868C905E110C}">
      <dgm:prSet/>
      <dgm:spPr/>
      <dgm:t>
        <a:bodyPr/>
        <a:lstStyle/>
        <a:p>
          <a:endParaRPr lang="en-US"/>
        </a:p>
      </dgm:t>
    </dgm:pt>
    <dgm:pt modelId="{D4854A0E-12F9-427F-A9AA-B18E20847DFF}" type="sibTrans" cxnId="{47F07B24-C6EA-446E-80FB-868C905E110C}">
      <dgm:prSet/>
      <dgm:spPr/>
      <dgm:t>
        <a:bodyPr/>
        <a:lstStyle/>
        <a:p>
          <a:endParaRPr lang="en-US"/>
        </a:p>
      </dgm:t>
    </dgm:pt>
    <dgm:pt modelId="{CF7C5A7D-A42B-469D-A795-9824214A86A9}">
      <dgm:prSet/>
      <dgm:spPr/>
      <dgm:t>
        <a:bodyPr/>
        <a:lstStyle/>
        <a:p>
          <a:r>
            <a:rPr lang="en-GB"/>
            <a:t>Modifiable:</a:t>
          </a:r>
          <a:endParaRPr lang="en-US"/>
        </a:p>
      </dgm:t>
    </dgm:pt>
    <dgm:pt modelId="{3B0E029A-7A5B-4CB4-8AEB-492D478E4DA8}" type="parTrans" cxnId="{DC7E583C-07B9-48A5-915D-B802441DBE09}">
      <dgm:prSet/>
      <dgm:spPr/>
      <dgm:t>
        <a:bodyPr/>
        <a:lstStyle/>
        <a:p>
          <a:endParaRPr lang="en-US"/>
        </a:p>
      </dgm:t>
    </dgm:pt>
    <dgm:pt modelId="{71D8BEFB-AADF-4CAA-B746-070BF72CBE3C}" type="sibTrans" cxnId="{DC7E583C-07B9-48A5-915D-B802441DBE09}">
      <dgm:prSet/>
      <dgm:spPr/>
      <dgm:t>
        <a:bodyPr/>
        <a:lstStyle/>
        <a:p>
          <a:endParaRPr lang="en-US"/>
        </a:p>
      </dgm:t>
    </dgm:pt>
    <dgm:pt modelId="{0AD6B590-DA73-4488-A6F7-C9DB6920874E}">
      <dgm:prSet/>
      <dgm:spPr/>
      <dgm:t>
        <a:bodyPr/>
        <a:lstStyle/>
        <a:p>
          <a:r>
            <a:rPr lang="en-GB"/>
            <a:t>• Obesity</a:t>
          </a:r>
          <a:endParaRPr lang="en-US"/>
        </a:p>
      </dgm:t>
    </dgm:pt>
    <dgm:pt modelId="{5CB273A2-B019-4DC6-B2F3-77DCB29F383E}" type="parTrans" cxnId="{765A1F37-FA14-4ED5-A521-DDCD7A27244D}">
      <dgm:prSet/>
      <dgm:spPr/>
      <dgm:t>
        <a:bodyPr/>
        <a:lstStyle/>
        <a:p>
          <a:endParaRPr lang="en-US"/>
        </a:p>
      </dgm:t>
    </dgm:pt>
    <dgm:pt modelId="{2E12B1DE-6690-47AC-A61F-4FDCAE49B4D9}" type="sibTrans" cxnId="{765A1F37-FA14-4ED5-A521-DDCD7A27244D}">
      <dgm:prSet/>
      <dgm:spPr/>
      <dgm:t>
        <a:bodyPr/>
        <a:lstStyle/>
        <a:p>
          <a:endParaRPr lang="en-US"/>
        </a:p>
      </dgm:t>
    </dgm:pt>
    <dgm:pt modelId="{332B0E26-4A12-4979-82D3-237A4367C44F}">
      <dgm:prSet/>
      <dgm:spPr/>
      <dgm:t>
        <a:bodyPr/>
        <a:lstStyle/>
        <a:p>
          <a:r>
            <a:rPr lang="en-GB"/>
            <a:t>• Smoking</a:t>
          </a:r>
          <a:endParaRPr lang="en-US"/>
        </a:p>
      </dgm:t>
    </dgm:pt>
    <dgm:pt modelId="{868FDC9E-33AA-461E-A1E2-2448019ECDC1}" type="parTrans" cxnId="{2AC84760-BDD7-48A5-A519-F54D68FBE32E}">
      <dgm:prSet/>
      <dgm:spPr/>
      <dgm:t>
        <a:bodyPr/>
        <a:lstStyle/>
        <a:p>
          <a:endParaRPr lang="en-US"/>
        </a:p>
      </dgm:t>
    </dgm:pt>
    <dgm:pt modelId="{DB7D2B2C-EE11-498F-82C4-521AB91F058F}" type="sibTrans" cxnId="{2AC84760-BDD7-48A5-A519-F54D68FBE32E}">
      <dgm:prSet/>
      <dgm:spPr/>
      <dgm:t>
        <a:bodyPr/>
        <a:lstStyle/>
        <a:p>
          <a:endParaRPr lang="en-US"/>
        </a:p>
      </dgm:t>
    </dgm:pt>
    <dgm:pt modelId="{97AE95A6-A728-4908-A016-DAA5C7861D24}">
      <dgm:prSet/>
      <dgm:spPr/>
      <dgm:t>
        <a:bodyPr/>
        <a:lstStyle/>
        <a:p>
          <a:r>
            <a:rPr lang="en-GB"/>
            <a:t>• Poor diet</a:t>
          </a:r>
          <a:endParaRPr lang="en-US"/>
        </a:p>
      </dgm:t>
    </dgm:pt>
    <dgm:pt modelId="{ED48CE90-A488-4E0F-82B2-3749F1F3F462}" type="parTrans" cxnId="{35ED00E5-21D3-4033-91F9-C98623322AD3}">
      <dgm:prSet/>
      <dgm:spPr/>
      <dgm:t>
        <a:bodyPr/>
        <a:lstStyle/>
        <a:p>
          <a:endParaRPr lang="en-US"/>
        </a:p>
      </dgm:t>
    </dgm:pt>
    <dgm:pt modelId="{5153367C-BDC1-4BF7-9C0E-47F16FE0C977}" type="sibTrans" cxnId="{35ED00E5-21D3-4033-91F9-C98623322AD3}">
      <dgm:prSet/>
      <dgm:spPr/>
      <dgm:t>
        <a:bodyPr/>
        <a:lstStyle/>
        <a:p>
          <a:endParaRPr lang="en-US"/>
        </a:p>
      </dgm:t>
    </dgm:pt>
    <dgm:pt modelId="{C693AC43-5450-4DF6-A27C-F32D27F33057}">
      <dgm:prSet/>
      <dgm:spPr/>
      <dgm:t>
        <a:bodyPr/>
        <a:lstStyle/>
        <a:p>
          <a:r>
            <a:rPr lang="en-GB"/>
            <a:t>• Physical inactivity</a:t>
          </a:r>
          <a:endParaRPr lang="en-US"/>
        </a:p>
      </dgm:t>
    </dgm:pt>
    <dgm:pt modelId="{282861D9-CA27-4B2F-A0B5-B62D9DCD2751}" type="parTrans" cxnId="{286F4F07-DB35-4050-A1C5-8CAA83692DE0}">
      <dgm:prSet/>
      <dgm:spPr/>
      <dgm:t>
        <a:bodyPr/>
        <a:lstStyle/>
        <a:p>
          <a:endParaRPr lang="en-US"/>
        </a:p>
      </dgm:t>
    </dgm:pt>
    <dgm:pt modelId="{209E89CA-E100-43CC-82DE-E06A53ECF2A1}" type="sibTrans" cxnId="{286F4F07-DB35-4050-A1C5-8CAA83692DE0}">
      <dgm:prSet/>
      <dgm:spPr/>
      <dgm:t>
        <a:bodyPr/>
        <a:lstStyle/>
        <a:p>
          <a:endParaRPr lang="en-US"/>
        </a:p>
      </dgm:t>
    </dgm:pt>
    <dgm:pt modelId="{758ED5C9-6A23-4298-88DD-42732197BE88}" type="pres">
      <dgm:prSet presAssocID="{04CEE1FC-76C6-4714-8F6F-705912CE26CB}" presName="diagram" presStyleCnt="0">
        <dgm:presLayoutVars>
          <dgm:dir/>
          <dgm:resizeHandles val="exact"/>
        </dgm:presLayoutVars>
      </dgm:prSet>
      <dgm:spPr/>
    </dgm:pt>
    <dgm:pt modelId="{BFB772F6-7757-4CCD-9309-0B56D63613DA}" type="pres">
      <dgm:prSet presAssocID="{5E10FB1C-36B2-4B01-97C7-36F8D3B9D519}" presName="node" presStyleLbl="node1" presStyleIdx="0" presStyleCnt="9">
        <dgm:presLayoutVars>
          <dgm:bulletEnabled val="1"/>
        </dgm:presLayoutVars>
      </dgm:prSet>
      <dgm:spPr/>
    </dgm:pt>
    <dgm:pt modelId="{A6ABB889-0921-4AC8-98E2-AAAC328F4E2D}" type="pres">
      <dgm:prSet presAssocID="{58F15D8F-E1BD-473A-89A0-B8AC6823B5A9}" presName="sibTrans" presStyleCnt="0"/>
      <dgm:spPr/>
    </dgm:pt>
    <dgm:pt modelId="{73CBEDBC-2103-4B81-B4BD-732D5613BDCD}" type="pres">
      <dgm:prSet presAssocID="{A77B5A56-C901-4323-A321-D4542F5CD10B}" presName="node" presStyleLbl="node1" presStyleIdx="1" presStyleCnt="9">
        <dgm:presLayoutVars>
          <dgm:bulletEnabled val="1"/>
        </dgm:presLayoutVars>
      </dgm:prSet>
      <dgm:spPr/>
    </dgm:pt>
    <dgm:pt modelId="{0B3BCDF8-539B-4865-8D8E-51E45AD33EEE}" type="pres">
      <dgm:prSet presAssocID="{22E678ED-3800-4066-B93C-3474FE3ECCF4}" presName="sibTrans" presStyleCnt="0"/>
      <dgm:spPr/>
    </dgm:pt>
    <dgm:pt modelId="{D5C7A5AE-2D5B-4230-86A1-09359E766AF2}" type="pres">
      <dgm:prSet presAssocID="{67F98089-C119-4C81-8FC2-DAD1DCC7EA50}" presName="node" presStyleLbl="node1" presStyleIdx="2" presStyleCnt="9">
        <dgm:presLayoutVars>
          <dgm:bulletEnabled val="1"/>
        </dgm:presLayoutVars>
      </dgm:prSet>
      <dgm:spPr/>
    </dgm:pt>
    <dgm:pt modelId="{BD4C93B9-C7FE-49CB-97D5-4C4021D09FC8}" type="pres">
      <dgm:prSet presAssocID="{546F065B-9A84-4812-8B2C-34CFB5C9D343}" presName="sibTrans" presStyleCnt="0"/>
      <dgm:spPr/>
    </dgm:pt>
    <dgm:pt modelId="{2997C82D-3927-4EB7-88C6-FF4CEE5E4361}" type="pres">
      <dgm:prSet presAssocID="{55E05AC8-F2D0-4293-91D3-7E14CCEEE5D2}" presName="node" presStyleLbl="node1" presStyleIdx="3" presStyleCnt="9">
        <dgm:presLayoutVars>
          <dgm:bulletEnabled val="1"/>
        </dgm:presLayoutVars>
      </dgm:prSet>
      <dgm:spPr/>
    </dgm:pt>
    <dgm:pt modelId="{49DDF365-8FAC-41D7-B691-5F364E213903}" type="pres">
      <dgm:prSet presAssocID="{D4854A0E-12F9-427F-A9AA-B18E20847DFF}" presName="sibTrans" presStyleCnt="0"/>
      <dgm:spPr/>
    </dgm:pt>
    <dgm:pt modelId="{4224970B-5B0C-4284-8086-98E1D51DCA81}" type="pres">
      <dgm:prSet presAssocID="{CF7C5A7D-A42B-469D-A795-9824214A86A9}" presName="node" presStyleLbl="node1" presStyleIdx="4" presStyleCnt="9">
        <dgm:presLayoutVars>
          <dgm:bulletEnabled val="1"/>
        </dgm:presLayoutVars>
      </dgm:prSet>
      <dgm:spPr/>
    </dgm:pt>
    <dgm:pt modelId="{5D8D0765-3A6E-4B80-95BB-DB283EC9525B}" type="pres">
      <dgm:prSet presAssocID="{71D8BEFB-AADF-4CAA-B746-070BF72CBE3C}" presName="sibTrans" presStyleCnt="0"/>
      <dgm:spPr/>
    </dgm:pt>
    <dgm:pt modelId="{02A93D15-FBFB-4C62-8137-AD143E7EB3E4}" type="pres">
      <dgm:prSet presAssocID="{0AD6B590-DA73-4488-A6F7-C9DB6920874E}" presName="node" presStyleLbl="node1" presStyleIdx="5" presStyleCnt="9">
        <dgm:presLayoutVars>
          <dgm:bulletEnabled val="1"/>
        </dgm:presLayoutVars>
      </dgm:prSet>
      <dgm:spPr/>
    </dgm:pt>
    <dgm:pt modelId="{8E2D8C40-B3E0-43BD-A907-249D1B03CD5F}" type="pres">
      <dgm:prSet presAssocID="{2E12B1DE-6690-47AC-A61F-4FDCAE49B4D9}" presName="sibTrans" presStyleCnt="0"/>
      <dgm:spPr/>
    </dgm:pt>
    <dgm:pt modelId="{5C6EB0AB-F65D-45E1-B178-9265CB4FDB3C}" type="pres">
      <dgm:prSet presAssocID="{332B0E26-4A12-4979-82D3-237A4367C44F}" presName="node" presStyleLbl="node1" presStyleIdx="6" presStyleCnt="9">
        <dgm:presLayoutVars>
          <dgm:bulletEnabled val="1"/>
        </dgm:presLayoutVars>
      </dgm:prSet>
      <dgm:spPr/>
    </dgm:pt>
    <dgm:pt modelId="{7697E991-256C-441F-8E60-0DF477EB5C2C}" type="pres">
      <dgm:prSet presAssocID="{DB7D2B2C-EE11-498F-82C4-521AB91F058F}" presName="sibTrans" presStyleCnt="0"/>
      <dgm:spPr/>
    </dgm:pt>
    <dgm:pt modelId="{8F24B93E-5EE8-40D9-8FA5-99C9A7F2DFD4}" type="pres">
      <dgm:prSet presAssocID="{97AE95A6-A728-4908-A016-DAA5C7861D24}" presName="node" presStyleLbl="node1" presStyleIdx="7" presStyleCnt="9">
        <dgm:presLayoutVars>
          <dgm:bulletEnabled val="1"/>
        </dgm:presLayoutVars>
      </dgm:prSet>
      <dgm:spPr/>
    </dgm:pt>
    <dgm:pt modelId="{C8940833-D0B4-4F19-B9AF-9AF2E387D4DD}" type="pres">
      <dgm:prSet presAssocID="{5153367C-BDC1-4BF7-9C0E-47F16FE0C977}" presName="sibTrans" presStyleCnt="0"/>
      <dgm:spPr/>
    </dgm:pt>
    <dgm:pt modelId="{FEAB92A5-D2DE-461C-8CA1-0CCF7580E516}" type="pres">
      <dgm:prSet presAssocID="{C693AC43-5450-4DF6-A27C-F32D27F33057}" presName="node" presStyleLbl="node1" presStyleIdx="8" presStyleCnt="9">
        <dgm:presLayoutVars>
          <dgm:bulletEnabled val="1"/>
        </dgm:presLayoutVars>
      </dgm:prSet>
      <dgm:spPr/>
    </dgm:pt>
  </dgm:ptLst>
  <dgm:cxnLst>
    <dgm:cxn modelId="{286F4F07-DB35-4050-A1C5-8CAA83692DE0}" srcId="{04CEE1FC-76C6-4714-8F6F-705912CE26CB}" destId="{C693AC43-5450-4DF6-A27C-F32D27F33057}" srcOrd="8" destOrd="0" parTransId="{282861D9-CA27-4B2F-A0B5-B62D9DCD2751}" sibTransId="{209E89CA-E100-43CC-82DE-E06A53ECF2A1}"/>
    <dgm:cxn modelId="{9957930A-C1C3-48CE-AF3D-C063AC832289}" type="presOf" srcId="{332B0E26-4A12-4979-82D3-237A4367C44F}" destId="{5C6EB0AB-F65D-45E1-B178-9265CB4FDB3C}" srcOrd="0" destOrd="0" presId="urn:microsoft.com/office/officeart/2005/8/layout/default"/>
    <dgm:cxn modelId="{BC411113-9A8D-4EBB-94E4-BC5DB7553272}" type="presOf" srcId="{A77B5A56-C901-4323-A321-D4542F5CD10B}" destId="{73CBEDBC-2103-4B81-B4BD-732D5613BDCD}" srcOrd="0" destOrd="0" presId="urn:microsoft.com/office/officeart/2005/8/layout/default"/>
    <dgm:cxn modelId="{E8B40723-58E2-49C8-BEA7-5AC1C4EAD40E}" type="presOf" srcId="{CF7C5A7D-A42B-469D-A795-9824214A86A9}" destId="{4224970B-5B0C-4284-8086-98E1D51DCA81}" srcOrd="0" destOrd="0" presId="urn:microsoft.com/office/officeart/2005/8/layout/default"/>
    <dgm:cxn modelId="{47F07B24-C6EA-446E-80FB-868C905E110C}" srcId="{04CEE1FC-76C6-4714-8F6F-705912CE26CB}" destId="{55E05AC8-F2D0-4293-91D3-7E14CCEEE5D2}" srcOrd="3" destOrd="0" parTransId="{743CA239-8664-4DD7-A74E-822D981F12EB}" sibTransId="{D4854A0E-12F9-427F-A9AA-B18E20847DFF}"/>
    <dgm:cxn modelId="{0628C02B-5D96-488E-B5B3-C7C5E730ECFF}" type="presOf" srcId="{55E05AC8-F2D0-4293-91D3-7E14CCEEE5D2}" destId="{2997C82D-3927-4EB7-88C6-FF4CEE5E4361}" srcOrd="0" destOrd="0" presId="urn:microsoft.com/office/officeart/2005/8/layout/default"/>
    <dgm:cxn modelId="{1D05432D-E82A-4D21-8462-8A6B0022E853}" type="presOf" srcId="{0AD6B590-DA73-4488-A6F7-C9DB6920874E}" destId="{02A93D15-FBFB-4C62-8137-AD143E7EB3E4}" srcOrd="0" destOrd="0" presId="urn:microsoft.com/office/officeart/2005/8/layout/default"/>
    <dgm:cxn modelId="{765A1F37-FA14-4ED5-A521-DDCD7A27244D}" srcId="{04CEE1FC-76C6-4714-8F6F-705912CE26CB}" destId="{0AD6B590-DA73-4488-A6F7-C9DB6920874E}" srcOrd="5" destOrd="0" parTransId="{5CB273A2-B019-4DC6-B2F3-77DCB29F383E}" sibTransId="{2E12B1DE-6690-47AC-A61F-4FDCAE49B4D9}"/>
    <dgm:cxn modelId="{DC7E583C-07B9-48A5-915D-B802441DBE09}" srcId="{04CEE1FC-76C6-4714-8F6F-705912CE26CB}" destId="{CF7C5A7D-A42B-469D-A795-9824214A86A9}" srcOrd="4" destOrd="0" parTransId="{3B0E029A-7A5B-4CB4-8AEB-492D478E4DA8}" sibTransId="{71D8BEFB-AADF-4CAA-B746-070BF72CBE3C}"/>
    <dgm:cxn modelId="{2AC84760-BDD7-48A5-A519-F54D68FBE32E}" srcId="{04CEE1FC-76C6-4714-8F6F-705912CE26CB}" destId="{332B0E26-4A12-4979-82D3-237A4367C44F}" srcOrd="6" destOrd="0" parTransId="{868FDC9E-33AA-461E-A1E2-2448019ECDC1}" sibTransId="{DB7D2B2C-EE11-498F-82C4-521AB91F058F}"/>
    <dgm:cxn modelId="{3C6F7C6E-25A1-4C42-9917-A0A811FB177E}" srcId="{04CEE1FC-76C6-4714-8F6F-705912CE26CB}" destId="{67F98089-C119-4C81-8FC2-DAD1DCC7EA50}" srcOrd="2" destOrd="0" parTransId="{BB3462A2-AA63-4CB0-87FB-F3CE66275C57}" sibTransId="{546F065B-9A84-4812-8B2C-34CFB5C9D343}"/>
    <dgm:cxn modelId="{2583BB7B-41CB-417B-BBE8-F1DC4C097C57}" srcId="{04CEE1FC-76C6-4714-8F6F-705912CE26CB}" destId="{A77B5A56-C901-4323-A321-D4542F5CD10B}" srcOrd="1" destOrd="0" parTransId="{07E70D1F-BE29-4C67-8FC2-3E04F166967E}" sibTransId="{22E678ED-3800-4066-B93C-3474FE3ECCF4}"/>
    <dgm:cxn modelId="{9011068D-E716-4008-A3F9-8C1C24CB324E}" type="presOf" srcId="{C693AC43-5450-4DF6-A27C-F32D27F33057}" destId="{FEAB92A5-D2DE-461C-8CA1-0CCF7580E516}" srcOrd="0" destOrd="0" presId="urn:microsoft.com/office/officeart/2005/8/layout/default"/>
    <dgm:cxn modelId="{BDD71E90-925B-4147-8B5E-0FDB4FBA0D64}" srcId="{04CEE1FC-76C6-4714-8F6F-705912CE26CB}" destId="{5E10FB1C-36B2-4B01-97C7-36F8D3B9D519}" srcOrd="0" destOrd="0" parTransId="{AF056B85-BE25-4591-BE08-48D5A1DDCFBC}" sibTransId="{58F15D8F-E1BD-473A-89A0-B8AC6823B5A9}"/>
    <dgm:cxn modelId="{7802E8A8-C1B0-4035-9AC9-BD3078885BCA}" type="presOf" srcId="{97AE95A6-A728-4908-A016-DAA5C7861D24}" destId="{8F24B93E-5EE8-40D9-8FA5-99C9A7F2DFD4}" srcOrd="0" destOrd="0" presId="urn:microsoft.com/office/officeart/2005/8/layout/default"/>
    <dgm:cxn modelId="{197548C2-93EC-4D61-B154-0440A674311C}" type="presOf" srcId="{67F98089-C119-4C81-8FC2-DAD1DCC7EA50}" destId="{D5C7A5AE-2D5B-4230-86A1-09359E766AF2}" srcOrd="0" destOrd="0" presId="urn:microsoft.com/office/officeart/2005/8/layout/default"/>
    <dgm:cxn modelId="{0F40EACA-F671-49DE-96A2-894920A3C8B1}" type="presOf" srcId="{5E10FB1C-36B2-4B01-97C7-36F8D3B9D519}" destId="{BFB772F6-7757-4CCD-9309-0B56D63613DA}" srcOrd="0" destOrd="0" presId="urn:microsoft.com/office/officeart/2005/8/layout/default"/>
    <dgm:cxn modelId="{35ED00E5-21D3-4033-91F9-C98623322AD3}" srcId="{04CEE1FC-76C6-4714-8F6F-705912CE26CB}" destId="{97AE95A6-A728-4908-A016-DAA5C7861D24}" srcOrd="7" destOrd="0" parTransId="{ED48CE90-A488-4E0F-82B2-3749F1F3F462}" sibTransId="{5153367C-BDC1-4BF7-9C0E-47F16FE0C977}"/>
    <dgm:cxn modelId="{ACD08EED-8E72-48E8-AD1E-EC5ED924B802}" type="presOf" srcId="{04CEE1FC-76C6-4714-8F6F-705912CE26CB}" destId="{758ED5C9-6A23-4298-88DD-42732197BE88}" srcOrd="0" destOrd="0" presId="urn:microsoft.com/office/officeart/2005/8/layout/default"/>
    <dgm:cxn modelId="{7CBAC798-AD95-4D27-A799-EAB4A770AE15}" type="presParOf" srcId="{758ED5C9-6A23-4298-88DD-42732197BE88}" destId="{BFB772F6-7757-4CCD-9309-0B56D63613DA}" srcOrd="0" destOrd="0" presId="urn:microsoft.com/office/officeart/2005/8/layout/default"/>
    <dgm:cxn modelId="{DC529267-8CCA-4AE8-A6F9-011D12E14586}" type="presParOf" srcId="{758ED5C9-6A23-4298-88DD-42732197BE88}" destId="{A6ABB889-0921-4AC8-98E2-AAAC328F4E2D}" srcOrd="1" destOrd="0" presId="urn:microsoft.com/office/officeart/2005/8/layout/default"/>
    <dgm:cxn modelId="{DCDB54EE-64A2-4654-A8DF-3880F9A7BD37}" type="presParOf" srcId="{758ED5C9-6A23-4298-88DD-42732197BE88}" destId="{73CBEDBC-2103-4B81-B4BD-732D5613BDCD}" srcOrd="2" destOrd="0" presId="urn:microsoft.com/office/officeart/2005/8/layout/default"/>
    <dgm:cxn modelId="{9DD70E40-22DD-47BC-8B2B-A94EE164C02B}" type="presParOf" srcId="{758ED5C9-6A23-4298-88DD-42732197BE88}" destId="{0B3BCDF8-539B-4865-8D8E-51E45AD33EEE}" srcOrd="3" destOrd="0" presId="urn:microsoft.com/office/officeart/2005/8/layout/default"/>
    <dgm:cxn modelId="{CE37D4F4-D9BE-45B9-8D6C-5F9EAD2FB6FA}" type="presParOf" srcId="{758ED5C9-6A23-4298-88DD-42732197BE88}" destId="{D5C7A5AE-2D5B-4230-86A1-09359E766AF2}" srcOrd="4" destOrd="0" presId="urn:microsoft.com/office/officeart/2005/8/layout/default"/>
    <dgm:cxn modelId="{01F28B29-1E8D-4931-8588-C9DFF30D2954}" type="presParOf" srcId="{758ED5C9-6A23-4298-88DD-42732197BE88}" destId="{BD4C93B9-C7FE-49CB-97D5-4C4021D09FC8}" srcOrd="5" destOrd="0" presId="urn:microsoft.com/office/officeart/2005/8/layout/default"/>
    <dgm:cxn modelId="{814C3EB7-164C-424E-8E18-D0863CA688B9}" type="presParOf" srcId="{758ED5C9-6A23-4298-88DD-42732197BE88}" destId="{2997C82D-3927-4EB7-88C6-FF4CEE5E4361}" srcOrd="6" destOrd="0" presId="urn:microsoft.com/office/officeart/2005/8/layout/default"/>
    <dgm:cxn modelId="{05D91200-E10C-4C7B-BF72-B5242581DE7C}" type="presParOf" srcId="{758ED5C9-6A23-4298-88DD-42732197BE88}" destId="{49DDF365-8FAC-41D7-B691-5F364E213903}" srcOrd="7" destOrd="0" presId="urn:microsoft.com/office/officeart/2005/8/layout/default"/>
    <dgm:cxn modelId="{458C2257-610D-4018-A206-3C167DCA3C61}" type="presParOf" srcId="{758ED5C9-6A23-4298-88DD-42732197BE88}" destId="{4224970B-5B0C-4284-8086-98E1D51DCA81}" srcOrd="8" destOrd="0" presId="urn:microsoft.com/office/officeart/2005/8/layout/default"/>
    <dgm:cxn modelId="{8CD6DFE2-EE7F-4AB3-834C-0583B4D2E47A}" type="presParOf" srcId="{758ED5C9-6A23-4298-88DD-42732197BE88}" destId="{5D8D0765-3A6E-4B80-95BB-DB283EC9525B}" srcOrd="9" destOrd="0" presId="urn:microsoft.com/office/officeart/2005/8/layout/default"/>
    <dgm:cxn modelId="{0A237793-FC8A-46B5-8B55-303CCB9CD13E}" type="presParOf" srcId="{758ED5C9-6A23-4298-88DD-42732197BE88}" destId="{02A93D15-FBFB-4C62-8137-AD143E7EB3E4}" srcOrd="10" destOrd="0" presId="urn:microsoft.com/office/officeart/2005/8/layout/default"/>
    <dgm:cxn modelId="{DCB673F7-DF9C-4CD1-B06D-B3F07B0CD693}" type="presParOf" srcId="{758ED5C9-6A23-4298-88DD-42732197BE88}" destId="{8E2D8C40-B3E0-43BD-A907-249D1B03CD5F}" srcOrd="11" destOrd="0" presId="urn:microsoft.com/office/officeart/2005/8/layout/default"/>
    <dgm:cxn modelId="{E0141D8A-8133-4413-85CC-9B547706DF5D}" type="presParOf" srcId="{758ED5C9-6A23-4298-88DD-42732197BE88}" destId="{5C6EB0AB-F65D-45E1-B178-9265CB4FDB3C}" srcOrd="12" destOrd="0" presId="urn:microsoft.com/office/officeart/2005/8/layout/default"/>
    <dgm:cxn modelId="{A1F299A8-4F2D-4DB3-AD75-03C42A48197E}" type="presParOf" srcId="{758ED5C9-6A23-4298-88DD-42732197BE88}" destId="{7697E991-256C-441F-8E60-0DF477EB5C2C}" srcOrd="13" destOrd="0" presId="urn:microsoft.com/office/officeart/2005/8/layout/default"/>
    <dgm:cxn modelId="{D9A9CCDA-F8BD-4EB3-A047-5A09517D16D7}" type="presParOf" srcId="{758ED5C9-6A23-4298-88DD-42732197BE88}" destId="{8F24B93E-5EE8-40D9-8FA5-99C9A7F2DFD4}" srcOrd="14" destOrd="0" presId="urn:microsoft.com/office/officeart/2005/8/layout/default"/>
    <dgm:cxn modelId="{39328416-48A4-422F-9635-8C8EB3B991B6}" type="presParOf" srcId="{758ED5C9-6A23-4298-88DD-42732197BE88}" destId="{C8940833-D0B4-4F19-B9AF-9AF2E387D4DD}" srcOrd="15" destOrd="0" presId="urn:microsoft.com/office/officeart/2005/8/layout/default"/>
    <dgm:cxn modelId="{8D5C8E16-EC22-4DB6-AE58-164DF973F6B1}" type="presParOf" srcId="{758ED5C9-6A23-4298-88DD-42732197BE88}" destId="{FEAB92A5-D2DE-461C-8CA1-0CCF7580E516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9D50B26-C873-4107-8588-EDC6133CBE51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FFCAB22-D6A7-4079-AB5F-D80C8FD56275}">
      <dgm:prSet/>
      <dgm:spPr>
        <a:solidFill>
          <a:schemeClr val="tx2">
            <a:lumMod val="10000"/>
            <a:lumOff val="90000"/>
          </a:schemeClr>
        </a:solidFill>
      </dgm:spPr>
      <dgm:t>
        <a:bodyPr/>
        <a:lstStyle/>
        <a:p>
          <a:r>
            <a:rPr lang="en-GB"/>
            <a:t>Communication:</a:t>
          </a:r>
          <a:endParaRPr lang="en-US"/>
        </a:p>
      </dgm:t>
    </dgm:pt>
    <dgm:pt modelId="{8DFA4F20-876F-4543-8E54-64B99F0E46CD}" type="parTrans" cxnId="{5D45A3EB-FA4D-4716-AABE-6A9E27935225}">
      <dgm:prSet/>
      <dgm:spPr/>
      <dgm:t>
        <a:bodyPr/>
        <a:lstStyle/>
        <a:p>
          <a:endParaRPr lang="en-US"/>
        </a:p>
      </dgm:t>
    </dgm:pt>
    <dgm:pt modelId="{51748793-1F1A-4451-A3A5-A2385D218D52}" type="sibTrans" cxnId="{5D45A3EB-FA4D-4716-AABE-6A9E27935225}">
      <dgm:prSet/>
      <dgm:spPr/>
      <dgm:t>
        <a:bodyPr/>
        <a:lstStyle/>
        <a:p>
          <a:endParaRPr lang="en-US"/>
        </a:p>
      </dgm:t>
    </dgm:pt>
    <dgm:pt modelId="{B22B7ECB-45AF-48D9-95CE-501001BDFE4F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/>
            <a:t>• Person-centred care</a:t>
          </a:r>
          <a:endParaRPr lang="en-US"/>
        </a:p>
      </dgm:t>
    </dgm:pt>
    <dgm:pt modelId="{30A989BD-C75A-4F31-855A-069C57E13370}" type="parTrans" cxnId="{C1355299-8FB2-4754-A765-A4180A8768C0}">
      <dgm:prSet/>
      <dgm:spPr/>
      <dgm:t>
        <a:bodyPr/>
        <a:lstStyle/>
        <a:p>
          <a:endParaRPr lang="en-US"/>
        </a:p>
      </dgm:t>
    </dgm:pt>
    <dgm:pt modelId="{B2D1EDE2-9FCC-4C0A-940D-64FF3347B4E1}" type="sibTrans" cxnId="{C1355299-8FB2-4754-A765-A4180A8768C0}">
      <dgm:prSet/>
      <dgm:spPr/>
      <dgm:t>
        <a:bodyPr/>
        <a:lstStyle/>
        <a:p>
          <a:endParaRPr lang="en-US"/>
        </a:p>
      </dgm:t>
    </dgm:pt>
    <dgm:pt modelId="{AFF1D6AB-3CDD-4824-860A-0E09E44A5B53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• Shared decision-making</a:t>
          </a:r>
          <a:endParaRPr lang="en-US"/>
        </a:p>
      </dgm:t>
    </dgm:pt>
    <dgm:pt modelId="{F4561831-5497-4D8A-ADC3-B840F6071677}" type="parTrans" cxnId="{8B5E8301-705F-4528-9EEB-3953A8976986}">
      <dgm:prSet/>
      <dgm:spPr/>
      <dgm:t>
        <a:bodyPr/>
        <a:lstStyle/>
        <a:p>
          <a:endParaRPr lang="en-US"/>
        </a:p>
      </dgm:t>
    </dgm:pt>
    <dgm:pt modelId="{C8C10954-E1E0-4C06-886B-B9CD17709CD0}" type="sibTrans" cxnId="{8B5E8301-705F-4528-9EEB-3953A8976986}">
      <dgm:prSet/>
      <dgm:spPr/>
      <dgm:t>
        <a:bodyPr/>
        <a:lstStyle/>
        <a:p>
          <a:endParaRPr lang="en-US"/>
        </a:p>
      </dgm:t>
    </dgm:pt>
    <dgm:pt modelId="{22896B9C-D7BF-424B-9BC1-468CD0C01951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/>
            <a:t>• Health education</a:t>
          </a:r>
          <a:endParaRPr lang="en-US"/>
        </a:p>
      </dgm:t>
    </dgm:pt>
    <dgm:pt modelId="{4A281CF6-5408-4D76-8669-AA16775ACF2F}" type="parTrans" cxnId="{61E07241-6355-4A6D-A538-43840E58F938}">
      <dgm:prSet/>
      <dgm:spPr/>
      <dgm:t>
        <a:bodyPr/>
        <a:lstStyle/>
        <a:p>
          <a:endParaRPr lang="en-US"/>
        </a:p>
      </dgm:t>
    </dgm:pt>
    <dgm:pt modelId="{E1300217-5DE9-4766-B90B-596C7368FE35}" type="sibTrans" cxnId="{61E07241-6355-4A6D-A538-43840E58F938}">
      <dgm:prSet/>
      <dgm:spPr/>
      <dgm:t>
        <a:bodyPr/>
        <a:lstStyle/>
        <a:p>
          <a:endParaRPr lang="en-US"/>
        </a:p>
      </dgm:t>
    </dgm:pt>
    <dgm:pt modelId="{189D6F01-263F-45DD-935E-688029A8D4C3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/>
            <a:t>Ethical Principles:</a:t>
          </a:r>
          <a:endParaRPr lang="en-US"/>
        </a:p>
      </dgm:t>
    </dgm:pt>
    <dgm:pt modelId="{016758A9-693F-4237-A6B8-96F17A53A241}" type="parTrans" cxnId="{4C92D85A-D5E1-420E-9EA2-0774743F87D5}">
      <dgm:prSet/>
      <dgm:spPr/>
      <dgm:t>
        <a:bodyPr/>
        <a:lstStyle/>
        <a:p>
          <a:endParaRPr lang="en-US"/>
        </a:p>
      </dgm:t>
    </dgm:pt>
    <dgm:pt modelId="{55B7870C-C180-48CF-AB04-F9A0E9807EE6}" type="sibTrans" cxnId="{4C92D85A-D5E1-420E-9EA2-0774743F87D5}">
      <dgm:prSet/>
      <dgm:spPr/>
      <dgm:t>
        <a:bodyPr/>
        <a:lstStyle/>
        <a:p>
          <a:endParaRPr lang="en-US"/>
        </a:p>
      </dgm:t>
    </dgm:pt>
    <dgm:pt modelId="{4D64132F-844D-45FB-B849-4849CA11C23D}">
      <dgm:prSet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GB"/>
            <a:t>• Autonomy</a:t>
          </a:r>
          <a:endParaRPr lang="en-US"/>
        </a:p>
      </dgm:t>
    </dgm:pt>
    <dgm:pt modelId="{50E0A489-2FD9-4B70-9F6F-988D0F8BF5D4}" type="parTrans" cxnId="{C096E1E6-2F4E-4AC0-BB7E-A5443E248571}">
      <dgm:prSet/>
      <dgm:spPr/>
      <dgm:t>
        <a:bodyPr/>
        <a:lstStyle/>
        <a:p>
          <a:endParaRPr lang="en-US"/>
        </a:p>
      </dgm:t>
    </dgm:pt>
    <dgm:pt modelId="{6E35D311-42D8-4DBE-9E24-05CB1825D7BA}" type="sibTrans" cxnId="{C096E1E6-2F4E-4AC0-BB7E-A5443E248571}">
      <dgm:prSet/>
      <dgm:spPr/>
      <dgm:t>
        <a:bodyPr/>
        <a:lstStyle/>
        <a:p>
          <a:endParaRPr lang="en-US"/>
        </a:p>
      </dgm:t>
    </dgm:pt>
    <dgm:pt modelId="{42D30CFE-AE96-4EFA-84B0-183CEBBB372E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/>
            <a:t>• Confidentiality</a:t>
          </a:r>
          <a:endParaRPr lang="en-US"/>
        </a:p>
      </dgm:t>
    </dgm:pt>
    <dgm:pt modelId="{4B0B6733-6C4D-49D1-9E65-BFD89F1224C6}" type="parTrans" cxnId="{C3B90CCD-A5EC-4796-A750-0180D57D1AB0}">
      <dgm:prSet/>
      <dgm:spPr/>
      <dgm:t>
        <a:bodyPr/>
        <a:lstStyle/>
        <a:p>
          <a:endParaRPr lang="en-US"/>
        </a:p>
      </dgm:t>
    </dgm:pt>
    <dgm:pt modelId="{CC1EF7A4-F12F-4535-8379-BDA1E95E1628}" type="sibTrans" cxnId="{C3B90CCD-A5EC-4796-A750-0180D57D1AB0}">
      <dgm:prSet/>
      <dgm:spPr/>
      <dgm:t>
        <a:bodyPr/>
        <a:lstStyle/>
        <a:p>
          <a:endParaRPr lang="en-US"/>
        </a:p>
      </dgm:t>
    </dgm:pt>
    <dgm:pt modelId="{3B057133-DD5C-4E68-82C3-BDCF36647C9B}">
      <dgm:prSet/>
      <dgm:spPr>
        <a:solidFill>
          <a:schemeClr val="tx2">
            <a:lumMod val="90000"/>
            <a:lumOff val="10000"/>
          </a:schemeClr>
        </a:solidFill>
      </dgm:spPr>
      <dgm:t>
        <a:bodyPr/>
        <a:lstStyle/>
        <a:p>
          <a:r>
            <a:rPr lang="en-GB"/>
            <a:t>• Dignity</a:t>
          </a:r>
          <a:endParaRPr lang="en-US"/>
        </a:p>
      </dgm:t>
    </dgm:pt>
    <dgm:pt modelId="{A1D16CA0-704D-4FD9-BC62-40862278577B}" type="parTrans" cxnId="{F7A140FD-C433-4493-AA33-4CA9252DD2DB}">
      <dgm:prSet/>
      <dgm:spPr/>
      <dgm:t>
        <a:bodyPr/>
        <a:lstStyle/>
        <a:p>
          <a:endParaRPr lang="en-US"/>
        </a:p>
      </dgm:t>
    </dgm:pt>
    <dgm:pt modelId="{1FAF848D-D60E-4CDD-9065-A5102E3F1448}" type="sibTrans" cxnId="{F7A140FD-C433-4493-AA33-4CA9252DD2DB}">
      <dgm:prSet/>
      <dgm:spPr/>
      <dgm:t>
        <a:bodyPr/>
        <a:lstStyle/>
        <a:p>
          <a:endParaRPr lang="en-US"/>
        </a:p>
      </dgm:t>
    </dgm:pt>
    <dgm:pt modelId="{4601719D-2866-4A3B-B6B9-D7D51BA90DDC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dirty="0"/>
            <a:t>• Informed consent</a:t>
          </a:r>
          <a:endParaRPr lang="en-US" dirty="0"/>
        </a:p>
      </dgm:t>
    </dgm:pt>
    <dgm:pt modelId="{4DC150F7-B953-42B3-B875-09F66B215183}" type="parTrans" cxnId="{3FADFCA4-A0CE-4109-AA57-DB3974E56748}">
      <dgm:prSet/>
      <dgm:spPr/>
      <dgm:t>
        <a:bodyPr/>
        <a:lstStyle/>
        <a:p>
          <a:endParaRPr lang="en-US"/>
        </a:p>
      </dgm:t>
    </dgm:pt>
    <dgm:pt modelId="{22A5F5A9-2CDB-4E73-A48E-B45F9C923D08}" type="sibTrans" cxnId="{3FADFCA4-A0CE-4109-AA57-DB3974E56748}">
      <dgm:prSet/>
      <dgm:spPr/>
      <dgm:t>
        <a:bodyPr/>
        <a:lstStyle/>
        <a:p>
          <a:endParaRPr lang="en-US"/>
        </a:p>
      </dgm:t>
    </dgm:pt>
    <dgm:pt modelId="{F934D406-CD98-434D-8BA5-BD2E6AD441E3}" type="pres">
      <dgm:prSet presAssocID="{69D50B26-C873-4107-8588-EDC6133CBE51}" presName="linear" presStyleCnt="0">
        <dgm:presLayoutVars>
          <dgm:animLvl val="lvl"/>
          <dgm:resizeHandles val="exact"/>
        </dgm:presLayoutVars>
      </dgm:prSet>
      <dgm:spPr/>
    </dgm:pt>
    <dgm:pt modelId="{F8C7C469-1F60-4475-B291-C1F849A21C58}" type="pres">
      <dgm:prSet presAssocID="{1FFCAB22-D6A7-4079-AB5F-D80C8FD56275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AE0C1B18-5611-4551-A304-37F5CD0DF993}" type="pres">
      <dgm:prSet presAssocID="{51748793-1F1A-4451-A3A5-A2385D218D52}" presName="spacer" presStyleCnt="0"/>
      <dgm:spPr/>
    </dgm:pt>
    <dgm:pt modelId="{F9946FE0-988A-4162-9671-5AD8E11F6338}" type="pres">
      <dgm:prSet presAssocID="{B22B7ECB-45AF-48D9-95CE-501001BDFE4F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91B6B9DC-95C5-4916-91A9-FDF59F6A8079}" type="pres">
      <dgm:prSet presAssocID="{B2D1EDE2-9FCC-4C0A-940D-64FF3347B4E1}" presName="spacer" presStyleCnt="0"/>
      <dgm:spPr/>
    </dgm:pt>
    <dgm:pt modelId="{89C227A6-5826-4761-9910-9DA0095E5DF1}" type="pres">
      <dgm:prSet presAssocID="{AFF1D6AB-3CDD-4824-860A-0E09E44A5B53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50B1109F-CA99-4BBB-80AE-F81545037C16}" type="pres">
      <dgm:prSet presAssocID="{C8C10954-E1E0-4C06-886B-B9CD17709CD0}" presName="spacer" presStyleCnt="0"/>
      <dgm:spPr/>
    </dgm:pt>
    <dgm:pt modelId="{A14E8C4B-FE6F-439E-BBDC-8AFD630C86FD}" type="pres">
      <dgm:prSet presAssocID="{22896B9C-D7BF-424B-9BC1-468CD0C01951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BD1EE54D-586D-4800-B49C-B02553BF5B00}" type="pres">
      <dgm:prSet presAssocID="{E1300217-5DE9-4766-B90B-596C7368FE35}" presName="spacer" presStyleCnt="0"/>
      <dgm:spPr/>
    </dgm:pt>
    <dgm:pt modelId="{9418B15C-7A46-49F0-A29D-5E9A7D54FD21}" type="pres">
      <dgm:prSet presAssocID="{189D6F01-263F-45DD-935E-688029A8D4C3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244535FE-246E-4DCB-BE19-E89DCF26713A}" type="pres">
      <dgm:prSet presAssocID="{55B7870C-C180-48CF-AB04-F9A0E9807EE6}" presName="spacer" presStyleCnt="0"/>
      <dgm:spPr/>
    </dgm:pt>
    <dgm:pt modelId="{CC259835-D4D2-4B70-B837-322621332BBE}" type="pres">
      <dgm:prSet presAssocID="{4D64132F-844D-45FB-B849-4849CA11C23D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C8854091-23D7-4ED8-B185-CF053946350B}" type="pres">
      <dgm:prSet presAssocID="{6E35D311-42D8-4DBE-9E24-05CB1825D7BA}" presName="spacer" presStyleCnt="0"/>
      <dgm:spPr/>
    </dgm:pt>
    <dgm:pt modelId="{D098FD65-13AF-451C-B223-300B9D6BC4D1}" type="pres">
      <dgm:prSet presAssocID="{42D30CFE-AE96-4EFA-84B0-183CEBBB372E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DEC757C2-667B-46AB-886E-000530ED035E}" type="pres">
      <dgm:prSet presAssocID="{CC1EF7A4-F12F-4535-8379-BDA1E95E1628}" presName="spacer" presStyleCnt="0"/>
      <dgm:spPr/>
    </dgm:pt>
    <dgm:pt modelId="{F9925D18-048C-4753-B630-B86EE5B8827F}" type="pres">
      <dgm:prSet presAssocID="{3B057133-DD5C-4E68-82C3-BDCF36647C9B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A9AAF74B-6DFB-4FC3-A231-2108D4A1AF29}" type="pres">
      <dgm:prSet presAssocID="{1FAF848D-D60E-4CDD-9065-A5102E3F1448}" presName="spacer" presStyleCnt="0"/>
      <dgm:spPr/>
    </dgm:pt>
    <dgm:pt modelId="{91CD120D-7FDD-4E98-AC39-4862F86CBE65}" type="pres">
      <dgm:prSet presAssocID="{4601719D-2866-4A3B-B6B9-D7D51BA90DDC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8B5E8301-705F-4528-9EEB-3953A8976986}" srcId="{69D50B26-C873-4107-8588-EDC6133CBE51}" destId="{AFF1D6AB-3CDD-4824-860A-0E09E44A5B53}" srcOrd="2" destOrd="0" parTransId="{F4561831-5497-4D8A-ADC3-B840F6071677}" sibTransId="{C8C10954-E1E0-4C06-886B-B9CD17709CD0}"/>
    <dgm:cxn modelId="{9B012B09-5E07-4F7C-9D5B-B11317F1FA45}" type="presOf" srcId="{189D6F01-263F-45DD-935E-688029A8D4C3}" destId="{9418B15C-7A46-49F0-A29D-5E9A7D54FD21}" srcOrd="0" destOrd="0" presId="urn:microsoft.com/office/officeart/2005/8/layout/vList2"/>
    <dgm:cxn modelId="{D8535F0A-88A6-433B-A274-1DBFF7971896}" type="presOf" srcId="{42D30CFE-AE96-4EFA-84B0-183CEBBB372E}" destId="{D098FD65-13AF-451C-B223-300B9D6BC4D1}" srcOrd="0" destOrd="0" presId="urn:microsoft.com/office/officeart/2005/8/layout/vList2"/>
    <dgm:cxn modelId="{D8903512-257A-47A5-BBEE-DA436EFCFF22}" type="presOf" srcId="{3B057133-DD5C-4E68-82C3-BDCF36647C9B}" destId="{F9925D18-048C-4753-B630-B86EE5B8827F}" srcOrd="0" destOrd="0" presId="urn:microsoft.com/office/officeart/2005/8/layout/vList2"/>
    <dgm:cxn modelId="{B29BB414-9E61-48D9-87A5-008B101A22C4}" type="presOf" srcId="{1FFCAB22-D6A7-4079-AB5F-D80C8FD56275}" destId="{F8C7C469-1F60-4475-B291-C1F849A21C58}" srcOrd="0" destOrd="0" presId="urn:microsoft.com/office/officeart/2005/8/layout/vList2"/>
    <dgm:cxn modelId="{D721EB5C-DFCE-4031-BCD5-5B32C230E541}" type="presOf" srcId="{B22B7ECB-45AF-48D9-95CE-501001BDFE4F}" destId="{F9946FE0-988A-4162-9671-5AD8E11F6338}" srcOrd="0" destOrd="0" presId="urn:microsoft.com/office/officeart/2005/8/layout/vList2"/>
    <dgm:cxn modelId="{61E07241-6355-4A6D-A538-43840E58F938}" srcId="{69D50B26-C873-4107-8588-EDC6133CBE51}" destId="{22896B9C-D7BF-424B-9BC1-468CD0C01951}" srcOrd="3" destOrd="0" parTransId="{4A281CF6-5408-4D76-8669-AA16775ACF2F}" sibTransId="{E1300217-5DE9-4766-B90B-596C7368FE35}"/>
    <dgm:cxn modelId="{5BE85D71-E142-4ADB-934F-A6926201DFB5}" type="presOf" srcId="{22896B9C-D7BF-424B-9BC1-468CD0C01951}" destId="{A14E8C4B-FE6F-439E-BBDC-8AFD630C86FD}" srcOrd="0" destOrd="0" presId="urn:microsoft.com/office/officeart/2005/8/layout/vList2"/>
    <dgm:cxn modelId="{4C92D85A-D5E1-420E-9EA2-0774743F87D5}" srcId="{69D50B26-C873-4107-8588-EDC6133CBE51}" destId="{189D6F01-263F-45DD-935E-688029A8D4C3}" srcOrd="4" destOrd="0" parTransId="{016758A9-693F-4237-A6B8-96F17A53A241}" sibTransId="{55B7870C-C180-48CF-AB04-F9A0E9807EE6}"/>
    <dgm:cxn modelId="{80FFA487-2166-428F-8C1E-3D81D39CABD8}" type="presOf" srcId="{69D50B26-C873-4107-8588-EDC6133CBE51}" destId="{F934D406-CD98-434D-8BA5-BD2E6AD441E3}" srcOrd="0" destOrd="0" presId="urn:microsoft.com/office/officeart/2005/8/layout/vList2"/>
    <dgm:cxn modelId="{C1355299-8FB2-4754-A765-A4180A8768C0}" srcId="{69D50B26-C873-4107-8588-EDC6133CBE51}" destId="{B22B7ECB-45AF-48D9-95CE-501001BDFE4F}" srcOrd="1" destOrd="0" parTransId="{30A989BD-C75A-4F31-855A-069C57E13370}" sibTransId="{B2D1EDE2-9FCC-4C0A-940D-64FF3347B4E1}"/>
    <dgm:cxn modelId="{3FADFCA4-A0CE-4109-AA57-DB3974E56748}" srcId="{69D50B26-C873-4107-8588-EDC6133CBE51}" destId="{4601719D-2866-4A3B-B6B9-D7D51BA90DDC}" srcOrd="8" destOrd="0" parTransId="{4DC150F7-B953-42B3-B875-09F66B215183}" sibTransId="{22A5F5A9-2CDB-4E73-A48E-B45F9C923D08}"/>
    <dgm:cxn modelId="{6147C6AB-3466-4DE9-BDE5-A83A0590BB1D}" type="presOf" srcId="{4601719D-2866-4A3B-B6B9-D7D51BA90DDC}" destId="{91CD120D-7FDD-4E98-AC39-4862F86CBE65}" srcOrd="0" destOrd="0" presId="urn:microsoft.com/office/officeart/2005/8/layout/vList2"/>
    <dgm:cxn modelId="{C3B90CCD-A5EC-4796-A750-0180D57D1AB0}" srcId="{69D50B26-C873-4107-8588-EDC6133CBE51}" destId="{42D30CFE-AE96-4EFA-84B0-183CEBBB372E}" srcOrd="6" destOrd="0" parTransId="{4B0B6733-6C4D-49D1-9E65-BFD89F1224C6}" sibTransId="{CC1EF7A4-F12F-4535-8379-BDA1E95E1628}"/>
    <dgm:cxn modelId="{46CAA7CE-153A-41EE-BE1A-D0BB0E2D6A2E}" type="presOf" srcId="{AFF1D6AB-3CDD-4824-860A-0E09E44A5B53}" destId="{89C227A6-5826-4761-9910-9DA0095E5DF1}" srcOrd="0" destOrd="0" presId="urn:microsoft.com/office/officeart/2005/8/layout/vList2"/>
    <dgm:cxn modelId="{41B9C5D4-BB0B-4621-A85F-05AE09A7B544}" type="presOf" srcId="{4D64132F-844D-45FB-B849-4849CA11C23D}" destId="{CC259835-D4D2-4B70-B837-322621332BBE}" srcOrd="0" destOrd="0" presId="urn:microsoft.com/office/officeart/2005/8/layout/vList2"/>
    <dgm:cxn modelId="{C096E1E6-2F4E-4AC0-BB7E-A5443E248571}" srcId="{69D50B26-C873-4107-8588-EDC6133CBE51}" destId="{4D64132F-844D-45FB-B849-4849CA11C23D}" srcOrd="5" destOrd="0" parTransId="{50E0A489-2FD9-4B70-9F6F-988D0F8BF5D4}" sibTransId="{6E35D311-42D8-4DBE-9E24-05CB1825D7BA}"/>
    <dgm:cxn modelId="{5D45A3EB-FA4D-4716-AABE-6A9E27935225}" srcId="{69D50B26-C873-4107-8588-EDC6133CBE51}" destId="{1FFCAB22-D6A7-4079-AB5F-D80C8FD56275}" srcOrd="0" destOrd="0" parTransId="{8DFA4F20-876F-4543-8E54-64B99F0E46CD}" sibTransId="{51748793-1F1A-4451-A3A5-A2385D218D52}"/>
    <dgm:cxn modelId="{F7A140FD-C433-4493-AA33-4CA9252DD2DB}" srcId="{69D50B26-C873-4107-8588-EDC6133CBE51}" destId="{3B057133-DD5C-4E68-82C3-BDCF36647C9B}" srcOrd="7" destOrd="0" parTransId="{A1D16CA0-704D-4FD9-BC62-40862278577B}" sibTransId="{1FAF848D-D60E-4CDD-9065-A5102E3F1448}"/>
    <dgm:cxn modelId="{978CF7D9-3108-40EF-A77E-B0B3E7C72951}" type="presParOf" srcId="{F934D406-CD98-434D-8BA5-BD2E6AD441E3}" destId="{F8C7C469-1F60-4475-B291-C1F849A21C58}" srcOrd="0" destOrd="0" presId="urn:microsoft.com/office/officeart/2005/8/layout/vList2"/>
    <dgm:cxn modelId="{964A7F2B-C860-4B30-A31B-9A628AA6D8A7}" type="presParOf" srcId="{F934D406-CD98-434D-8BA5-BD2E6AD441E3}" destId="{AE0C1B18-5611-4551-A304-37F5CD0DF993}" srcOrd="1" destOrd="0" presId="urn:microsoft.com/office/officeart/2005/8/layout/vList2"/>
    <dgm:cxn modelId="{DE57140F-CD7F-4BF4-AFDE-3F6FDBAEF6D8}" type="presParOf" srcId="{F934D406-CD98-434D-8BA5-BD2E6AD441E3}" destId="{F9946FE0-988A-4162-9671-5AD8E11F6338}" srcOrd="2" destOrd="0" presId="urn:microsoft.com/office/officeart/2005/8/layout/vList2"/>
    <dgm:cxn modelId="{2D31B4EA-FFD4-4A65-97CD-7B43AEA98ED3}" type="presParOf" srcId="{F934D406-CD98-434D-8BA5-BD2E6AD441E3}" destId="{91B6B9DC-95C5-4916-91A9-FDF59F6A8079}" srcOrd="3" destOrd="0" presId="urn:microsoft.com/office/officeart/2005/8/layout/vList2"/>
    <dgm:cxn modelId="{8DEBBF28-21E4-4C14-9933-C7176306A083}" type="presParOf" srcId="{F934D406-CD98-434D-8BA5-BD2E6AD441E3}" destId="{89C227A6-5826-4761-9910-9DA0095E5DF1}" srcOrd="4" destOrd="0" presId="urn:microsoft.com/office/officeart/2005/8/layout/vList2"/>
    <dgm:cxn modelId="{927CB1B2-5287-4CEA-98D1-581665DD7841}" type="presParOf" srcId="{F934D406-CD98-434D-8BA5-BD2E6AD441E3}" destId="{50B1109F-CA99-4BBB-80AE-F81545037C16}" srcOrd="5" destOrd="0" presId="urn:microsoft.com/office/officeart/2005/8/layout/vList2"/>
    <dgm:cxn modelId="{528CF2DB-5BE0-4770-BEDA-BF015568E3A1}" type="presParOf" srcId="{F934D406-CD98-434D-8BA5-BD2E6AD441E3}" destId="{A14E8C4B-FE6F-439E-BBDC-8AFD630C86FD}" srcOrd="6" destOrd="0" presId="urn:microsoft.com/office/officeart/2005/8/layout/vList2"/>
    <dgm:cxn modelId="{B6A43F3E-0676-46F8-90CD-A2509AD29AE4}" type="presParOf" srcId="{F934D406-CD98-434D-8BA5-BD2E6AD441E3}" destId="{BD1EE54D-586D-4800-B49C-B02553BF5B00}" srcOrd="7" destOrd="0" presId="urn:microsoft.com/office/officeart/2005/8/layout/vList2"/>
    <dgm:cxn modelId="{447852E4-EC5C-441F-89C8-94D736CFB000}" type="presParOf" srcId="{F934D406-CD98-434D-8BA5-BD2E6AD441E3}" destId="{9418B15C-7A46-49F0-A29D-5E9A7D54FD21}" srcOrd="8" destOrd="0" presId="urn:microsoft.com/office/officeart/2005/8/layout/vList2"/>
    <dgm:cxn modelId="{53FEA230-6F93-4C2E-BB02-D279305BDDD6}" type="presParOf" srcId="{F934D406-CD98-434D-8BA5-BD2E6AD441E3}" destId="{244535FE-246E-4DCB-BE19-E89DCF26713A}" srcOrd="9" destOrd="0" presId="urn:microsoft.com/office/officeart/2005/8/layout/vList2"/>
    <dgm:cxn modelId="{3E404360-1D0C-41E1-A503-8A61E25C3B0C}" type="presParOf" srcId="{F934D406-CD98-434D-8BA5-BD2E6AD441E3}" destId="{CC259835-D4D2-4B70-B837-322621332BBE}" srcOrd="10" destOrd="0" presId="urn:microsoft.com/office/officeart/2005/8/layout/vList2"/>
    <dgm:cxn modelId="{8B136917-0616-4108-AAE7-59F8E1A3FDE9}" type="presParOf" srcId="{F934D406-CD98-434D-8BA5-BD2E6AD441E3}" destId="{C8854091-23D7-4ED8-B185-CF053946350B}" srcOrd="11" destOrd="0" presId="urn:microsoft.com/office/officeart/2005/8/layout/vList2"/>
    <dgm:cxn modelId="{B96AD930-33A1-401B-8AA0-50C73A3789C3}" type="presParOf" srcId="{F934D406-CD98-434D-8BA5-BD2E6AD441E3}" destId="{D098FD65-13AF-451C-B223-300B9D6BC4D1}" srcOrd="12" destOrd="0" presId="urn:microsoft.com/office/officeart/2005/8/layout/vList2"/>
    <dgm:cxn modelId="{8A4E6B46-CDB5-4ADE-8FA2-11B2DD9294E6}" type="presParOf" srcId="{F934D406-CD98-434D-8BA5-BD2E6AD441E3}" destId="{DEC757C2-667B-46AB-886E-000530ED035E}" srcOrd="13" destOrd="0" presId="urn:microsoft.com/office/officeart/2005/8/layout/vList2"/>
    <dgm:cxn modelId="{D5A29D4E-9D9A-4B1A-BF44-47C37C86BDA1}" type="presParOf" srcId="{F934D406-CD98-434D-8BA5-BD2E6AD441E3}" destId="{F9925D18-048C-4753-B630-B86EE5B8827F}" srcOrd="14" destOrd="0" presId="urn:microsoft.com/office/officeart/2005/8/layout/vList2"/>
    <dgm:cxn modelId="{1AB7B7FF-4190-42C3-A3CE-4EB0E5D8FE35}" type="presParOf" srcId="{F934D406-CD98-434D-8BA5-BD2E6AD441E3}" destId="{A9AAF74B-6DFB-4FC3-A231-2108D4A1AF29}" srcOrd="15" destOrd="0" presId="urn:microsoft.com/office/officeart/2005/8/layout/vList2"/>
    <dgm:cxn modelId="{F42C71F7-8BFD-49A7-8A3C-0844485C0C66}" type="presParOf" srcId="{F934D406-CD98-434D-8BA5-BD2E6AD441E3}" destId="{91CD120D-7FDD-4E98-AC39-4862F86CBE65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C7B5F3-AA2C-4B39-9EC3-B7C3AC14CABB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BF77CDD0-6662-4E73-A892-FDAAEBFBDD69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What is Type 2 Diabetes?</a:t>
          </a:r>
          <a:endParaRPr lang="en-US" sz="2400" kern="1200"/>
        </a:p>
      </dsp:txBody>
      <dsp:txXfrm>
        <a:off x="8061" y="5979"/>
        <a:ext cx="3034531" cy="1820718"/>
      </dsp:txXfrm>
    </dsp:sp>
    <dsp:sp modelId="{FCD32EE4-9C5B-48A7-84B0-A61246E1CB13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8CF2FE2F-B02C-4B25-90C3-D1BD99289AD9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A chronic metabolic disorder</a:t>
          </a:r>
          <a:endParaRPr lang="en-US" sz="2400" kern="1200"/>
        </a:p>
      </dsp:txBody>
      <dsp:txXfrm>
        <a:off x="3740534" y="5979"/>
        <a:ext cx="3034531" cy="1820718"/>
      </dsp:txXfrm>
    </dsp:sp>
    <dsp:sp modelId="{F0702F39-52FB-464F-B324-B1F1AA8CFBD2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2F747DA6-1370-4140-AFFD-DFF0346AEA3D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Characterised by high blood glucose levels</a:t>
          </a:r>
          <a:endParaRPr lang="en-US" sz="2400" kern="1200"/>
        </a:p>
      </dsp:txBody>
      <dsp:txXfrm>
        <a:off x="7473007" y="5979"/>
        <a:ext cx="3034531" cy="1820718"/>
      </dsp:txXfrm>
    </dsp:sp>
    <dsp:sp modelId="{2ED2FDD3-DA02-4278-824D-0B6413845FE1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5D28C281-1E0F-40A5-8A1D-5033F61318B6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Caused by insulin resistance and reduced insulin production</a:t>
          </a:r>
          <a:endParaRPr lang="en-US" sz="2400" kern="1200"/>
        </a:p>
      </dsp:txBody>
      <dsp:txXfrm>
        <a:off x="8061" y="2524640"/>
        <a:ext cx="3034531" cy="1820718"/>
      </dsp:txXfrm>
    </dsp:sp>
    <dsp:sp modelId="{5EC76AB0-0632-4E41-A95C-C1B9EA70C4B3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67BF7AEF-3F04-42BC-A91B-2B513616BD61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One of the most common long-term health conditions in the UK</a:t>
          </a:r>
          <a:endParaRPr lang="en-US" sz="2400" kern="1200"/>
        </a:p>
      </dsp:txBody>
      <dsp:txXfrm>
        <a:off x="3740534" y="2524640"/>
        <a:ext cx="3034531" cy="1820718"/>
      </dsp:txXfrm>
    </dsp:sp>
    <dsp:sp modelId="{779C4978-B932-4D10-8EB0-964EE9FEC515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• Can lead to serious complications if not managed effectively</a:t>
          </a:r>
          <a:endParaRPr lang="en-US" sz="2400" kern="1200"/>
        </a:p>
      </dsp:txBody>
      <dsp:txXfrm>
        <a:off x="7473007" y="2524640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B772F6-7757-4CCD-9309-0B56D63613DA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Non-Modifiable:</a:t>
          </a:r>
          <a:endParaRPr lang="en-US" sz="3100" kern="1200" dirty="0"/>
        </a:p>
      </dsp:txBody>
      <dsp:txXfrm>
        <a:off x="582645" y="1178"/>
        <a:ext cx="2174490" cy="1304694"/>
      </dsp:txXfrm>
    </dsp:sp>
    <dsp:sp modelId="{73CBEDBC-2103-4B81-B4BD-732D5613BDCD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Age</a:t>
          </a:r>
          <a:endParaRPr lang="en-US" sz="3100" kern="1200"/>
        </a:p>
      </dsp:txBody>
      <dsp:txXfrm>
        <a:off x="2974584" y="1178"/>
        <a:ext cx="2174490" cy="1304694"/>
      </dsp:txXfrm>
    </dsp:sp>
    <dsp:sp modelId="{D5C7A5AE-2D5B-4230-86A1-09359E766AF2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Family history</a:t>
          </a:r>
          <a:endParaRPr lang="en-US" sz="3100" kern="1200"/>
        </a:p>
      </dsp:txBody>
      <dsp:txXfrm>
        <a:off x="5366524" y="1178"/>
        <a:ext cx="2174490" cy="1304694"/>
      </dsp:txXfrm>
    </dsp:sp>
    <dsp:sp modelId="{2997C82D-3927-4EB7-88C6-FF4CEE5E4361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Ethnicity</a:t>
          </a:r>
          <a:endParaRPr lang="en-US" sz="3100" kern="1200"/>
        </a:p>
      </dsp:txBody>
      <dsp:txXfrm>
        <a:off x="7758464" y="1178"/>
        <a:ext cx="2174490" cy="1304694"/>
      </dsp:txXfrm>
    </dsp:sp>
    <dsp:sp modelId="{4224970B-5B0C-4284-8086-98E1D51DCA81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Modifiable:</a:t>
          </a:r>
          <a:endParaRPr lang="en-US" sz="3100" kern="1200"/>
        </a:p>
      </dsp:txBody>
      <dsp:txXfrm>
        <a:off x="582645" y="1523321"/>
        <a:ext cx="2174490" cy="1304694"/>
      </dsp:txXfrm>
    </dsp:sp>
    <dsp:sp modelId="{02A93D15-FBFB-4C62-8137-AD143E7EB3E4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Obesity</a:t>
          </a:r>
          <a:endParaRPr lang="en-US" sz="3100" kern="1200"/>
        </a:p>
      </dsp:txBody>
      <dsp:txXfrm>
        <a:off x="2974584" y="1523321"/>
        <a:ext cx="2174490" cy="1304694"/>
      </dsp:txXfrm>
    </dsp:sp>
    <dsp:sp modelId="{5C6EB0AB-F65D-45E1-B178-9265CB4FDB3C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Smoking</a:t>
          </a:r>
          <a:endParaRPr lang="en-US" sz="3100" kern="1200"/>
        </a:p>
      </dsp:txBody>
      <dsp:txXfrm>
        <a:off x="5366524" y="1523321"/>
        <a:ext cx="2174490" cy="1304694"/>
      </dsp:txXfrm>
    </dsp:sp>
    <dsp:sp modelId="{8F24B93E-5EE8-40D9-8FA5-99C9A7F2DFD4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Poor diet</a:t>
          </a:r>
          <a:endParaRPr lang="en-US" sz="3100" kern="1200"/>
        </a:p>
      </dsp:txBody>
      <dsp:txXfrm>
        <a:off x="7758464" y="1523321"/>
        <a:ext cx="2174490" cy="1304694"/>
      </dsp:txXfrm>
    </dsp:sp>
    <dsp:sp modelId="{FEAB92A5-D2DE-461C-8CA1-0CCF7580E516}">
      <dsp:nvSpPr>
        <dsp:cNvPr id="0" name=""/>
        <dsp:cNvSpPr/>
      </dsp:nvSpPr>
      <dsp:spPr>
        <a:xfrm>
          <a:off x="4170554" y="3045465"/>
          <a:ext cx="2174490" cy="130469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• Physical inactivity</a:t>
          </a:r>
          <a:endParaRPr lang="en-US" sz="3100" kern="1200"/>
        </a:p>
      </dsp:txBody>
      <dsp:txXfrm>
        <a:off x="4170554" y="3045465"/>
        <a:ext cx="2174490" cy="13046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C7C469-1F60-4475-B291-C1F849A21C58}">
      <dsp:nvSpPr>
        <dsp:cNvPr id="0" name=""/>
        <dsp:cNvSpPr/>
      </dsp:nvSpPr>
      <dsp:spPr>
        <a:xfrm>
          <a:off x="0" y="33241"/>
          <a:ext cx="6002110" cy="368549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Communication:</a:t>
          </a:r>
          <a:endParaRPr lang="en-US" sz="1500" kern="1200"/>
        </a:p>
      </dsp:txBody>
      <dsp:txXfrm>
        <a:off x="17991" y="51232"/>
        <a:ext cx="5966128" cy="332567"/>
      </dsp:txXfrm>
    </dsp:sp>
    <dsp:sp modelId="{F9946FE0-988A-4162-9671-5AD8E11F6338}">
      <dsp:nvSpPr>
        <dsp:cNvPr id="0" name=""/>
        <dsp:cNvSpPr/>
      </dsp:nvSpPr>
      <dsp:spPr>
        <a:xfrm>
          <a:off x="0" y="444991"/>
          <a:ext cx="6002110" cy="368549"/>
        </a:xfrm>
        <a:prstGeom prst="round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Person-centred care</a:t>
          </a:r>
          <a:endParaRPr lang="en-US" sz="1500" kern="1200"/>
        </a:p>
      </dsp:txBody>
      <dsp:txXfrm>
        <a:off x="17991" y="462982"/>
        <a:ext cx="5966128" cy="332567"/>
      </dsp:txXfrm>
    </dsp:sp>
    <dsp:sp modelId="{89C227A6-5826-4761-9910-9DA0095E5DF1}">
      <dsp:nvSpPr>
        <dsp:cNvPr id="0" name=""/>
        <dsp:cNvSpPr/>
      </dsp:nvSpPr>
      <dsp:spPr>
        <a:xfrm>
          <a:off x="0" y="856741"/>
          <a:ext cx="6002110" cy="368549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Shared decision-making</a:t>
          </a:r>
          <a:endParaRPr lang="en-US" sz="1500" kern="1200"/>
        </a:p>
      </dsp:txBody>
      <dsp:txXfrm>
        <a:off x="17991" y="874732"/>
        <a:ext cx="5966128" cy="332567"/>
      </dsp:txXfrm>
    </dsp:sp>
    <dsp:sp modelId="{A14E8C4B-FE6F-439E-BBDC-8AFD630C86FD}">
      <dsp:nvSpPr>
        <dsp:cNvPr id="0" name=""/>
        <dsp:cNvSpPr/>
      </dsp:nvSpPr>
      <dsp:spPr>
        <a:xfrm>
          <a:off x="0" y="1268492"/>
          <a:ext cx="6002110" cy="368549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Health education</a:t>
          </a:r>
          <a:endParaRPr lang="en-US" sz="1500" kern="1200"/>
        </a:p>
      </dsp:txBody>
      <dsp:txXfrm>
        <a:off x="17991" y="1286483"/>
        <a:ext cx="5966128" cy="332567"/>
      </dsp:txXfrm>
    </dsp:sp>
    <dsp:sp modelId="{9418B15C-7A46-49F0-A29D-5E9A7D54FD21}">
      <dsp:nvSpPr>
        <dsp:cNvPr id="0" name=""/>
        <dsp:cNvSpPr/>
      </dsp:nvSpPr>
      <dsp:spPr>
        <a:xfrm>
          <a:off x="0" y="1680242"/>
          <a:ext cx="6002110" cy="368549"/>
        </a:xfrm>
        <a:prstGeom prst="round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Ethical Principles:</a:t>
          </a:r>
          <a:endParaRPr lang="en-US" sz="1500" kern="1200"/>
        </a:p>
      </dsp:txBody>
      <dsp:txXfrm>
        <a:off x="17991" y="1698233"/>
        <a:ext cx="5966128" cy="332567"/>
      </dsp:txXfrm>
    </dsp:sp>
    <dsp:sp modelId="{CC259835-D4D2-4B70-B837-322621332BBE}">
      <dsp:nvSpPr>
        <dsp:cNvPr id="0" name=""/>
        <dsp:cNvSpPr/>
      </dsp:nvSpPr>
      <dsp:spPr>
        <a:xfrm>
          <a:off x="0" y="2091992"/>
          <a:ext cx="6002110" cy="368549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Autonomy</a:t>
          </a:r>
          <a:endParaRPr lang="en-US" sz="1500" kern="1200"/>
        </a:p>
      </dsp:txBody>
      <dsp:txXfrm>
        <a:off x="17991" y="2109983"/>
        <a:ext cx="5966128" cy="332567"/>
      </dsp:txXfrm>
    </dsp:sp>
    <dsp:sp modelId="{D098FD65-13AF-451C-B223-300B9D6BC4D1}">
      <dsp:nvSpPr>
        <dsp:cNvPr id="0" name=""/>
        <dsp:cNvSpPr/>
      </dsp:nvSpPr>
      <dsp:spPr>
        <a:xfrm>
          <a:off x="0" y="2503742"/>
          <a:ext cx="6002110" cy="368549"/>
        </a:xfrm>
        <a:prstGeom prst="round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Confidentiality</a:t>
          </a:r>
          <a:endParaRPr lang="en-US" sz="1500" kern="1200"/>
        </a:p>
      </dsp:txBody>
      <dsp:txXfrm>
        <a:off x="17991" y="2521733"/>
        <a:ext cx="5966128" cy="332567"/>
      </dsp:txXfrm>
    </dsp:sp>
    <dsp:sp modelId="{F9925D18-048C-4753-B630-B86EE5B8827F}">
      <dsp:nvSpPr>
        <dsp:cNvPr id="0" name=""/>
        <dsp:cNvSpPr/>
      </dsp:nvSpPr>
      <dsp:spPr>
        <a:xfrm>
          <a:off x="0" y="2915492"/>
          <a:ext cx="6002110" cy="368549"/>
        </a:xfrm>
        <a:prstGeom prst="roundRect">
          <a:avLst/>
        </a:prstGeom>
        <a:solidFill>
          <a:schemeClr val="tx2">
            <a:lumMod val="90000"/>
            <a:lumOff val="1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Dignity</a:t>
          </a:r>
          <a:endParaRPr lang="en-US" sz="1500" kern="1200"/>
        </a:p>
      </dsp:txBody>
      <dsp:txXfrm>
        <a:off x="17991" y="2933483"/>
        <a:ext cx="5966128" cy="332567"/>
      </dsp:txXfrm>
    </dsp:sp>
    <dsp:sp modelId="{91CD120D-7FDD-4E98-AC39-4862F86CBE65}">
      <dsp:nvSpPr>
        <dsp:cNvPr id="0" name=""/>
        <dsp:cNvSpPr/>
      </dsp:nvSpPr>
      <dsp:spPr>
        <a:xfrm>
          <a:off x="0" y="3327242"/>
          <a:ext cx="6002110" cy="368549"/>
        </a:xfrm>
        <a:prstGeom prst="roundRect">
          <a:avLst/>
        </a:prstGeom>
        <a:solidFill>
          <a:schemeClr val="accent1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• Informed consent</a:t>
          </a:r>
          <a:endParaRPr lang="en-US" sz="1500" kern="1200" dirty="0"/>
        </a:p>
      </dsp:txBody>
      <dsp:txXfrm>
        <a:off x="17991" y="3345233"/>
        <a:ext cx="5966128" cy="3325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E2B589-CC00-41E9-825D-C946EE03AB79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B44D75-1D19-4424-9887-B1062D1A8E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046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44D75-1D19-4424-9887-B1062D1A8E2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330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44D75-1D19-4424-9887-B1062D1A8E2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226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44D75-1D19-4424-9887-B1062D1A8E2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1505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44D75-1D19-4424-9887-B1062D1A8E2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513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44D75-1D19-4424-9887-B1062D1A8E2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4129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44D75-1D19-4424-9887-B1062D1A8E2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86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D0D41-710E-3AF9-2139-9C18BD2C69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F83E0A-164C-8A16-AA13-21900F758C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F16427-1D85-D3AB-B3F2-267232BB7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ACD7FC-3392-DD8C-12EC-938BC693B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3AD8BB-D4E2-46EA-5EDF-0B65FF9DE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794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E92DE-F774-A522-08AF-E0E749611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7AD77-9D37-32B4-D01E-42271B5446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30E133-B105-6FD6-2559-09E2F1A02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0AA2DE-09A8-79CD-CC9F-35C002CB8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E74ED5-6366-3A74-D7A0-6A88D4BC9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65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D4B4A-056A-C250-2AFC-F9E5D2001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BC1C26-CE31-D791-1346-C4C588EC6B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23952-6C27-01CF-62D0-28BC21A11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ABD31-6889-9C2B-B029-C95697D62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7DA8F8-7477-FD4F-F5C9-1FEF4A7DB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199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3D36C-11C7-A7FB-2150-9C2410226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1A68A-4E12-A90B-76A7-61FF54AAB9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35BCD9-A5A9-3227-DE23-AF94478875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50E789-7A47-8B75-2C8A-5F1CE0A6F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B83908-55D7-2780-53D8-BC9A2B1EC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DC417C-DFD6-385E-F226-D527CC39B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003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D214E-B05A-F1A6-FEB5-97CF6D944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EA241C-A633-7D3D-36FD-AA0FCFC65A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9F5FEB-4855-8968-06CE-E17A995165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F45D2A-3E2A-D8CF-C08F-08AEE09EE5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B5C24E-7349-0802-700C-FDB3670ED3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24348E-1CB8-8A7F-35C3-DB67E8675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420AC0-6EE3-C204-9559-1B762BBC5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84F3B1-9784-A3C3-D3CF-4B856487F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438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C9EA0-A44E-812B-1916-9E7B9ECA1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249A1F-A597-1DFC-79A4-72B6A9956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2BE42-0B5C-81BB-74F4-87C0F610A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6527E7-6298-60A3-B063-37C10AC06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735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4049B9-93D8-FE95-F3A5-1184759F3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17C756-0064-0E9C-A95D-9F0E2C7F1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086730-765B-ED24-4468-0188A972D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44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861DB-E4F5-7D07-E80D-6E89B0005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FEB7A-F57C-8398-5C66-3F02BB857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888B94-969E-02DA-0911-09F6C31D2D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2C8011-D904-A9D8-0E4D-E76088A36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C8AB22-D16C-6A45-4CD4-2EBC8F6A9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484556-038D-08BA-60CF-368A3036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742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D4D6B-631F-5DE7-D7BD-D74A74B2C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D43E03-302B-CBC0-4374-1267279350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21A998-BA0D-2914-29DC-6617B543BD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BC98B5-C35C-2EFF-FC06-23AF45BCA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244C5E-1880-D3F6-7A87-185450032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47E8D4-D0E0-AC75-2243-515523D9A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657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DA9DA-88BC-954A-F02D-E53233CD7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8D31D6-84F4-E77E-AFA1-2D2EE6F8CA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A1CED6-579C-4DDC-9301-825472879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9C2DF0-7FF8-C02E-B61C-22BFAA678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552DA-3863-8B29-7D34-BB35CB54B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949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14E510-CBC6-671D-706F-1C9163807A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0EA0E5-632A-339A-A1C2-6A547EB19C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152DD1-A07B-D623-2C21-4A8B92BC0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DA9CC-986D-60E0-0BA6-875962C6F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D5D73-0A81-268E-E07C-FC7276236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64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7416B2-9EF9-53FE-2B2E-463F738B8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35494D-3C33-5551-5E8C-E0E98AE49F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D3303-B39B-0DEE-746A-4CAA505C4D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499C2F-348A-4B2D-8A16-416ECEFE4F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35B2D-7DC4-0320-BDC3-2EFEE4773C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60F3E-A937-8BE7-D5B5-D8441E512D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26C176-B91E-4339-84DF-B9A179979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669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pixnio.com/science/medical-science/performing-a-self-monitoring-blood-glucose-test-which-as-a-diabetic" TargetMode="External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ourses.lumenlearning.com/suny-ap2/chapter/the-endocrine-pancreas/" TargetMode="External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hyperlink" Target="https://www.scientia.global/maternal-diabetes-and-adult-morbidity-in-the-offspring-the-team-study-at-cincinnati-childrens-hospital-medical-center/" TargetMode="Externa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pxhere.com/en/photo/1563507" TargetMode="External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Data" Target="../diagrams/data2.xml"/><Relationship Id="rId11" Type="http://schemas.openxmlformats.org/officeDocument/2006/relationships/image" Target="../media/image2.png"/><Relationship Id="rId5" Type="http://schemas.openxmlformats.org/officeDocument/2006/relationships/image" Target="../media/image9.jpe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5.xml"/><Relationship Id="rId9" Type="http://schemas.openxmlformats.org/officeDocument/2006/relationships/diagramColors" Target="../diagrams/colors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hyperlink" Target="https://www.rawpixel.com/image/409518/free-illustration-image-fly-hang-glider-sport" TargetMode="External"/><Relationship Id="rId4" Type="http://schemas.openxmlformats.org/officeDocument/2006/relationships/image" Target="../media/image10.1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hyperlink" Target="https://betterhealthwhileaging.net/4-steps-to-get-better-medical-advice/" TargetMode="External"/><Relationship Id="rId4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researchoutreach.org/articles/the-relationship-between-cancer-subtype-and-treatment-new-development-using-breast-cancer-subtypes-to-predict-clinical-outcomes/" TargetMode="External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Data" Target="../diagrams/data3.xml"/><Relationship Id="rId11" Type="http://schemas.openxmlformats.org/officeDocument/2006/relationships/image" Target="../media/image2.png"/><Relationship Id="rId5" Type="http://schemas.openxmlformats.org/officeDocument/2006/relationships/image" Target="../media/image13.jpeg"/><Relationship Id="rId10" Type="http://schemas.microsoft.com/office/2007/relationships/diagramDrawing" Target="../diagrams/drawing3.xml"/><Relationship Id="rId4" Type="http://schemas.openxmlformats.org/officeDocument/2006/relationships/notesSlide" Target="../notesSlides/notesSlide6.xml"/><Relationship Id="rId9" Type="http://schemas.openxmlformats.org/officeDocument/2006/relationships/diagramColors" Target="../diagrams/colors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3" name="Rectangle 192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AA5653-9071-BF18-493A-905A003305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0466" y="609600"/>
            <a:ext cx="4140014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/>
              <a:t>Care Plan for a Fictional Person with Type 2 Diabetes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FE67EE7-E1F0-109F-129A-DBF3A205AE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443" r="15633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E345B71-5F1A-A4C7-4E1B-8D2EF9AA5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Student Name:</a:t>
            </a:r>
            <a:r>
              <a:rPr lang="en-US" sz="2000" dirty="0"/>
              <a:t> Nusrat Bi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Student ID:</a:t>
            </a:r>
            <a:r>
              <a:rPr lang="en-US" sz="2000" dirty="0"/>
              <a:t> 2433266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Module Title: </a:t>
            </a:r>
            <a:r>
              <a:rPr lang="en-US" sz="2000" dirty="0"/>
              <a:t>Introduction </a:t>
            </a:r>
            <a:r>
              <a:rPr lang="en-US" sz="2000"/>
              <a:t>to 			Physiology 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Module Code:</a:t>
            </a:r>
            <a:r>
              <a:rPr lang="en-US" sz="2000" dirty="0"/>
              <a:t> BMHP5023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Lecturer:</a:t>
            </a:r>
            <a:r>
              <a:rPr lang="en-US" sz="2000" dirty="0"/>
              <a:t> Dr Gillian Weaver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Assessment:</a:t>
            </a:r>
            <a:r>
              <a:rPr lang="en-US" sz="2000" dirty="0"/>
              <a:t> Component 2  			Presentation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9214599-1E17-4726-0527-DB8F8AC943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645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45"/>
    </mc:Choice>
    <mc:Fallback xmlns="">
      <p:transition spd="slow" advTm="406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8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C9C07-D281-2172-ED5B-9B56395C7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0828" y="365125"/>
            <a:ext cx="9622971" cy="1325563"/>
          </a:xfrm>
        </p:spPr>
        <p:txBody>
          <a:bodyPr/>
          <a:lstStyle/>
          <a:p>
            <a:r>
              <a:rPr lang="en-GB" b="1"/>
              <a:t>Introduction to Type 2 Diabetes</a:t>
            </a:r>
            <a:endParaRPr lang="en-GB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B862735-8A4A-4B22-0F03-B1B3C7DB1D1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BA36224-7F38-A30B-207A-EFCB9AA76589}"/>
              </a:ext>
            </a:extLst>
          </p:cNvPr>
          <p:cNvSpPr txBox="1"/>
          <p:nvPr/>
        </p:nvSpPr>
        <p:spPr>
          <a:xfrm>
            <a:off x="8819451" y="6492875"/>
            <a:ext cx="4353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(Diabetes UK, 2025; NICE, 2026)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C25923-9786-D902-8264-2A2399DFBF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854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0"/>
    </mc:Choice>
    <mc:Fallback xmlns="">
      <p:transition spd="slow" advTm="47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1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FB1FDA-A9EC-1307-3DEF-E140843EE7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28E3505-36F5-47A9-A188-7C60ACBB9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3BD37E-5BE2-D468-E6B1-13CD960F94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1" b="7991"/>
          <a:stretch>
            <a:fillRect/>
          </a:stretch>
        </p:blipFill>
        <p:spPr>
          <a:xfrm>
            <a:off x="3143213" y="10"/>
            <a:ext cx="4956582" cy="6857990"/>
          </a:xfrm>
          <a:custGeom>
            <a:avLst/>
            <a:gdLst/>
            <a:ahLst/>
            <a:cxnLst/>
            <a:rect l="l" t="t" r="r" b="b"/>
            <a:pathLst>
              <a:path w="4956582" h="6858000">
                <a:moveTo>
                  <a:pt x="0" y="0"/>
                </a:moveTo>
                <a:lnTo>
                  <a:pt x="4161807" y="0"/>
                </a:lnTo>
                <a:lnTo>
                  <a:pt x="4176560" y="27485"/>
                </a:lnTo>
                <a:cubicBezTo>
                  <a:pt x="4666464" y="986552"/>
                  <a:pt x="4956582" y="2177077"/>
                  <a:pt x="4956582" y="3466807"/>
                </a:cubicBezTo>
                <a:cubicBezTo>
                  <a:pt x="4956582" y="4657326"/>
                  <a:pt x="4709381" y="5763316"/>
                  <a:pt x="4286027" y="6680757"/>
                </a:cubicBezTo>
                <a:lnTo>
                  <a:pt x="4199937" y="6858000"/>
                </a:lnTo>
                <a:lnTo>
                  <a:pt x="53039" y="6858000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283B6091-C9A6-4C92-8315-2DE12015E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0" name="Freeform: Shape 49">
            <a:extLst>
              <a:ext uri="{FF2B5EF4-FFF2-40B4-BE49-F238E27FC236}">
                <a16:creationId xmlns:a16="http://schemas.microsoft.com/office/drawing/2014/main" id="{CC6ACBBE-7216-419A-81B7-BD305A9FE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9A2F6D-5A8A-22AA-5469-DB68E73AE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2903843" cy="4526280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sz="3200" b="1" kern="18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Fictional Patient Profile</a:t>
            </a:r>
            <a:br>
              <a:rPr lang="en-GB" sz="32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2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9747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64C4F-9D81-6102-8BA1-899588096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0101" y="932688"/>
            <a:ext cx="3150108" cy="4992624"/>
          </a:xfrm>
        </p:spPr>
        <p:txBody>
          <a:bodyPr anchor="ctr">
            <a:normAutofit/>
          </a:bodyPr>
          <a:lstStyle/>
          <a:p>
            <a:r>
              <a:rPr lang="en-GB" sz="1500" b="1" dirty="0"/>
              <a:t>Patient: Sarah Williams (fictional)</a:t>
            </a:r>
            <a:endParaRPr lang="en-GB" sz="1500" dirty="0"/>
          </a:p>
          <a:p>
            <a:r>
              <a:rPr lang="en-GB" sz="1500" dirty="0"/>
              <a:t>Age: 58</a:t>
            </a:r>
          </a:p>
          <a:p>
            <a:r>
              <a:rPr lang="en-GB" sz="1500" dirty="0"/>
              <a:t>Gender: Female</a:t>
            </a:r>
          </a:p>
          <a:p>
            <a:r>
              <a:rPr lang="en-GB" sz="1500" dirty="0"/>
              <a:t>Occupation: Office Administrator</a:t>
            </a:r>
          </a:p>
          <a:p>
            <a:r>
              <a:rPr lang="en-GB" sz="1500" dirty="0"/>
              <a:t>Living Situation: Lives alone</a:t>
            </a:r>
          </a:p>
          <a:p>
            <a:r>
              <a:rPr lang="en-GB" sz="1500" dirty="0"/>
              <a:t>BMI: 33 kg/m² (Obese)</a:t>
            </a:r>
          </a:p>
          <a:p>
            <a:r>
              <a:rPr lang="en-GB" sz="1500" dirty="0"/>
              <a:t>Lifestyle:</a:t>
            </a:r>
          </a:p>
          <a:p>
            <a:r>
              <a:rPr lang="en-GB" sz="1500" dirty="0"/>
              <a:t> Sedentary lifestyle</a:t>
            </a:r>
          </a:p>
          <a:p>
            <a:r>
              <a:rPr lang="en-GB" sz="1500" dirty="0"/>
              <a:t>Limited physical activity</a:t>
            </a:r>
          </a:p>
          <a:p>
            <a:r>
              <a:rPr lang="en-GB" sz="1500" dirty="0"/>
              <a:t> Smokes 5 cigarettes daily</a:t>
            </a:r>
          </a:p>
          <a:p>
            <a:r>
              <a:rPr lang="en-GB" sz="1500" dirty="0"/>
              <a:t> Frequently consumes processed foods</a:t>
            </a:r>
          </a:p>
          <a:p>
            <a:r>
              <a:rPr lang="en-GB" sz="1500" dirty="0"/>
              <a:t>Family History:</a:t>
            </a:r>
          </a:p>
          <a:p>
            <a:r>
              <a:rPr lang="en-GB" sz="1500" dirty="0"/>
              <a:t> Mother had Type 2 Diabetes</a:t>
            </a:r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97FECC-8745-3219-CA01-1552DA80F9CF}"/>
              </a:ext>
            </a:extLst>
          </p:cNvPr>
          <p:cNvSpPr txBox="1"/>
          <p:nvPr/>
        </p:nvSpPr>
        <p:spPr>
          <a:xfrm>
            <a:off x="10406064" y="6488668"/>
            <a:ext cx="21764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(</a:t>
            </a:r>
            <a:r>
              <a:rPr lang="en-GB" sz="1400" dirty="0"/>
              <a:t>Diabetes UK, 2025)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1ABA1F2-ADCF-9C6B-7535-21694B118F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870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465"/>
    </mc:Choice>
    <mc:Fallback xmlns="">
      <p:transition spd="slow" advTm="63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63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B18FCC-681D-5BFD-4931-2EE01AE84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42BD0-05AB-15F4-4D82-E8F2AA3E4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3700" b="1"/>
              <a:t>Anatomy and Physiology of the Endocrine System</a:t>
            </a:r>
            <a:br>
              <a:rPr lang="en-GB" sz="3700"/>
            </a:br>
            <a:endParaRPr lang="en-GB" sz="37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89007-3046-6102-C9EA-BFB667293E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The Pancreas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Functions:</a:t>
            </a:r>
          </a:p>
          <a:p>
            <a:pPr marL="0" indent="0">
              <a:buNone/>
            </a:pPr>
            <a:r>
              <a:rPr lang="en-GB" sz="2000" dirty="0"/>
              <a:t>• Produces insulin</a:t>
            </a:r>
          </a:p>
          <a:p>
            <a:pPr marL="0" indent="0">
              <a:buNone/>
            </a:pPr>
            <a:r>
              <a:rPr lang="en-GB" sz="2000" dirty="0"/>
              <a:t>• Produces glucagon</a:t>
            </a:r>
          </a:p>
          <a:p>
            <a:pPr marL="0" indent="0">
              <a:buNone/>
            </a:pPr>
            <a:r>
              <a:rPr lang="en-GB" sz="2000" dirty="0"/>
              <a:t>• Maintains blood glucose homeostasis</a:t>
            </a:r>
          </a:p>
          <a:p>
            <a:pPr marL="0" indent="0">
              <a:buNone/>
            </a:pPr>
            <a:r>
              <a:rPr lang="en-GB" sz="2000" dirty="0"/>
              <a:t>Key Structures:</a:t>
            </a:r>
          </a:p>
          <a:p>
            <a:pPr marL="0" indent="0">
              <a:buNone/>
            </a:pPr>
            <a:r>
              <a:rPr lang="en-GB" sz="2000" dirty="0"/>
              <a:t>• Islets of Langerhans</a:t>
            </a:r>
          </a:p>
          <a:p>
            <a:pPr marL="0" indent="0">
              <a:buNone/>
            </a:pPr>
            <a:r>
              <a:rPr lang="en-GB" sz="2000" dirty="0"/>
              <a:t>• Beta cells</a:t>
            </a:r>
          </a:p>
          <a:p>
            <a:pPr marL="0" indent="0">
              <a:buNone/>
            </a:pPr>
            <a:r>
              <a:rPr lang="en-GB" sz="2000" dirty="0"/>
              <a:t>• Alpha cells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350834-F287-4463-DAB5-1E61CAF59F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911532" y="3040932"/>
            <a:ext cx="5150277" cy="260088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F65986-4559-34A1-0976-D561053F536A}"/>
              </a:ext>
            </a:extLst>
          </p:cNvPr>
          <p:cNvSpPr txBox="1"/>
          <p:nvPr/>
        </p:nvSpPr>
        <p:spPr>
          <a:xfrm>
            <a:off x="6428882" y="6455615"/>
            <a:ext cx="61674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dirty="0"/>
              <a:t>(</a:t>
            </a:r>
            <a:r>
              <a:rPr lang="en-US" sz="1800" dirty="0" err="1"/>
              <a:t>Marieb</a:t>
            </a:r>
            <a:r>
              <a:rPr lang="en-US" sz="1800" dirty="0"/>
              <a:t> and Hoehn, 2023; Tortora and Derrickson, 2023)</a:t>
            </a:r>
            <a:endParaRPr lang="en-GB" sz="180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79BA5D-73D0-6A8C-8B44-CB6D0A511B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604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658"/>
    </mc:Choice>
    <mc:Fallback>
      <p:transition spd="slow" advTm="1836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72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82378A-EFB9-CCFF-97D4-ED7D692B56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0264A-9BF8-EC62-0FD1-286611A78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 b="1"/>
              <a:t>Normal Blood Glucose Regulation</a:t>
            </a:r>
            <a:br>
              <a:rPr lang="en-GB" sz="3200"/>
            </a:br>
            <a:endParaRPr lang="en-GB" sz="3200"/>
          </a:p>
        </p:txBody>
      </p:sp>
      <p:pic>
        <p:nvPicPr>
          <p:cNvPr id="13" name="Picture 12" descr="A row of samples for medical testing">
            <a:extLst>
              <a:ext uri="{FF2B5EF4-FFF2-40B4-BE49-F238E27FC236}">
                <a16:creationId xmlns:a16="http://schemas.microsoft.com/office/drawing/2014/main" id="{229968C2-699E-3C73-43AE-BE05EF4F73B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333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97B11-2B3C-F0FB-BF08-5FA196C2A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414491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/>
              <a:t>Food Consumed</a:t>
            </a:r>
          </a:p>
          <a:p>
            <a:pPr marL="0" indent="0">
              <a:buNone/>
            </a:pPr>
            <a:r>
              <a:rPr lang="en-GB" sz="1700" dirty="0"/>
              <a:t>↓</a:t>
            </a:r>
          </a:p>
          <a:p>
            <a:pPr marL="0" indent="0">
              <a:buNone/>
            </a:pPr>
            <a:r>
              <a:rPr lang="en-GB" sz="1700" dirty="0"/>
              <a:t>Blood Glucose Rises</a:t>
            </a:r>
          </a:p>
          <a:p>
            <a:pPr marL="0" indent="0">
              <a:buNone/>
            </a:pPr>
            <a:r>
              <a:rPr lang="en-GB" sz="1700" dirty="0"/>
              <a:t>↓</a:t>
            </a:r>
          </a:p>
          <a:p>
            <a:pPr marL="0" indent="0">
              <a:buNone/>
            </a:pPr>
            <a:r>
              <a:rPr lang="en-GB" sz="1700" dirty="0"/>
              <a:t>Pancreas Releases Insulin</a:t>
            </a:r>
          </a:p>
          <a:p>
            <a:pPr marL="0" indent="0">
              <a:buNone/>
            </a:pPr>
            <a:r>
              <a:rPr lang="en-GB" sz="1700" dirty="0"/>
              <a:t>↓</a:t>
            </a:r>
          </a:p>
          <a:p>
            <a:pPr marL="0" indent="0">
              <a:buNone/>
            </a:pPr>
            <a:r>
              <a:rPr lang="en-GB" sz="1700" dirty="0"/>
              <a:t>Glucose Enters Cells</a:t>
            </a:r>
          </a:p>
          <a:p>
            <a:pPr marL="0" indent="0">
              <a:buNone/>
            </a:pPr>
            <a:r>
              <a:rPr lang="en-GB" sz="1700" dirty="0"/>
              <a:t>↓</a:t>
            </a:r>
          </a:p>
          <a:p>
            <a:pPr marL="0" indent="0">
              <a:buNone/>
            </a:pPr>
            <a:r>
              <a:rPr lang="en-GB" sz="1700" dirty="0"/>
              <a:t>Blood Glucose Returns to Normal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7A20E7-C816-4C4A-842B-4D8854642FF8}"/>
              </a:ext>
            </a:extLst>
          </p:cNvPr>
          <p:cNvSpPr txBox="1"/>
          <p:nvPr/>
        </p:nvSpPr>
        <p:spPr>
          <a:xfrm>
            <a:off x="7639050" y="649372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600" dirty="0"/>
              <a:t>(Kumar and Clark, 2024; </a:t>
            </a:r>
            <a:r>
              <a:rPr lang="en-US" sz="1600" dirty="0" err="1"/>
              <a:t>Marieb</a:t>
            </a:r>
            <a:r>
              <a:rPr lang="en-US" sz="1600" dirty="0"/>
              <a:t> and Hoehn, 2023</a:t>
            </a:r>
            <a:r>
              <a:rPr lang="en-US" sz="1800" dirty="0"/>
              <a:t>)</a:t>
            </a:r>
            <a:endParaRPr lang="en-GB" sz="180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8DD3559-3BE2-62D7-4161-50FD9F5C4E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608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7122"/>
    </mc:Choice>
    <mc:Fallback>
      <p:transition spd="slow" advTm="167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23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ECE7B7-A808-8B72-D092-886A1C1F35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15AB27-997E-63B9-32E5-D43DA7D8B1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711" r="1" b="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3E1BE-6E91-173F-5091-247C486B6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400" b="1"/>
              <a:t>Pathophysiology of Type 2 Diabetes</a:t>
            </a:r>
            <a:br>
              <a:rPr lang="en-GB" sz="3400"/>
            </a:b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003A1-EF91-4D97-CACF-97DC39B27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• Insulin resistance develops</a:t>
            </a:r>
          </a:p>
          <a:p>
            <a:pPr marL="0" indent="0">
              <a:buNone/>
            </a:pPr>
            <a:r>
              <a:rPr lang="en-GB" sz="2000" dirty="0"/>
              <a:t>• Cells become less responsive to insulin</a:t>
            </a:r>
          </a:p>
          <a:p>
            <a:pPr marL="0" indent="0">
              <a:buNone/>
            </a:pPr>
            <a:r>
              <a:rPr lang="en-GB" sz="2000" dirty="0"/>
              <a:t>• Pancreas produces more insulin</a:t>
            </a:r>
          </a:p>
          <a:p>
            <a:pPr marL="0" indent="0">
              <a:buNone/>
            </a:pPr>
            <a:r>
              <a:rPr lang="en-GB" sz="2000" dirty="0"/>
              <a:t>• Beta cells become exhausted</a:t>
            </a:r>
          </a:p>
          <a:p>
            <a:pPr marL="0" indent="0">
              <a:buNone/>
            </a:pPr>
            <a:r>
              <a:rPr lang="en-GB" sz="2000" dirty="0"/>
              <a:t>• Blood glucose levels remain elevated</a:t>
            </a:r>
          </a:p>
          <a:p>
            <a:pPr marL="0" indent="0">
              <a:buNone/>
            </a:pPr>
            <a:r>
              <a:rPr lang="en-GB" sz="2000" dirty="0"/>
              <a:t>• Hyperglycaemia develops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2379DA-FEF9-0D4D-2120-A2029C605C14}"/>
              </a:ext>
            </a:extLst>
          </p:cNvPr>
          <p:cNvSpPr txBox="1"/>
          <p:nvPr/>
        </p:nvSpPr>
        <p:spPr>
          <a:xfrm>
            <a:off x="7658100" y="648865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(Kumar and Clark, 2024; Diabetes UK, 2025)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B34A0F-0C6E-1CC3-486C-9046B5E87E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301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9934"/>
    </mc:Choice>
    <mc:Fallback>
      <p:transition spd="slow" advTm="1899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6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116978-6BF6-9DDF-E273-8011EEB8F2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Red blood cells suspended in mid-air">
            <a:extLst>
              <a:ext uri="{FF2B5EF4-FFF2-40B4-BE49-F238E27FC236}">
                <a16:creationId xmlns:a16="http://schemas.microsoft.com/office/drawing/2014/main" id="{2D18ECD0-8D6F-3AEC-EF2F-D0ADD36610C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rcRect t="4233" b="5768"/>
          <a:stretch>
            <a:fillRect/>
          </a:stretch>
        </p:blipFill>
        <p:spPr>
          <a:xfrm>
            <a:off x="0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5CE107-CEA9-4578-A760-79AFC4D2B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Impact of Type 2 Diabetes on the Body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780CB-D01B-8293-8528-78BB82E05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5" y="557189"/>
            <a:ext cx="5158424" cy="557189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FFFFFF"/>
                </a:solidFill>
              </a:rPr>
              <a:t>Functional Effects</a:t>
            </a: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• Fatigue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• Frequent urination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• Increased thirst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FFFFFF"/>
                </a:solidFill>
              </a:rPr>
              <a:t>Structural Effects</a:t>
            </a: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• Blood vessel damage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• Kidney damage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• Retinal damage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FFFFFF"/>
                </a:solidFill>
              </a:rPr>
              <a:t>Physiological Effects</a:t>
            </a: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• Hyperglycaemia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• Reduced insulin effectiveness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9FFDBC-3AB8-C70A-9C5B-EA210328F20C}"/>
              </a:ext>
            </a:extLst>
          </p:cNvPr>
          <p:cNvSpPr txBox="1"/>
          <p:nvPr/>
        </p:nvSpPr>
        <p:spPr>
          <a:xfrm>
            <a:off x="8867775" y="648865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pt-BR" sz="1800" dirty="0">
                <a:solidFill>
                  <a:srgbClr val="FFFFFF"/>
                </a:solidFill>
              </a:rPr>
              <a:t>(Diabetes UK, 2025; NHS, 2025)</a:t>
            </a:r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900A33-A9FB-0A55-A567-168AF94FB8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904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518"/>
    </mc:Choice>
    <mc:Fallback>
      <p:transition spd="slow" advTm="1685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71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FDAD8D-0243-1FF5-EDC4-FA6D34DC83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134053-5437-0CE7-BFDB-534976105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/>
              <a:t>Diagnosis and Assessment</a:t>
            </a:r>
            <a:endParaRPr lang="en-GB" sz="540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1B46-5771-927E-B9D3-B032229F3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55879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Diagnosis:</a:t>
            </a:r>
          </a:p>
          <a:p>
            <a:pPr marL="0" indent="0">
              <a:buNone/>
            </a:pPr>
            <a:r>
              <a:rPr lang="en-GB" sz="2000" dirty="0"/>
              <a:t>• HbA1c ≥ 48 mmol/mol (6.5%)</a:t>
            </a:r>
          </a:p>
          <a:p>
            <a:pPr marL="0" indent="0">
              <a:buNone/>
            </a:pPr>
            <a:r>
              <a:rPr lang="en-GB" sz="2000" dirty="0"/>
              <a:t>• Fasting Plasma Glucose Test</a:t>
            </a:r>
          </a:p>
          <a:p>
            <a:pPr marL="0" indent="0">
              <a:buNone/>
            </a:pPr>
            <a:r>
              <a:rPr lang="en-GB" sz="2000" dirty="0"/>
              <a:t>Assessments:</a:t>
            </a:r>
          </a:p>
          <a:p>
            <a:pPr marL="0" indent="0">
              <a:buNone/>
            </a:pPr>
            <a:r>
              <a:rPr lang="en-GB" sz="2000" dirty="0"/>
              <a:t>• Blood pressure</a:t>
            </a:r>
          </a:p>
          <a:p>
            <a:pPr marL="0" indent="0">
              <a:buNone/>
            </a:pPr>
            <a:r>
              <a:rPr lang="en-GB" sz="2000" dirty="0"/>
              <a:t>• Weight and BMI</a:t>
            </a:r>
          </a:p>
          <a:p>
            <a:pPr marL="0" indent="0">
              <a:buNone/>
            </a:pPr>
            <a:r>
              <a:rPr lang="en-GB" sz="2000" dirty="0"/>
              <a:t>• Foot examination</a:t>
            </a:r>
          </a:p>
          <a:p>
            <a:pPr marL="0" indent="0">
              <a:buNone/>
            </a:pPr>
            <a:r>
              <a:rPr lang="en-GB" sz="2000" dirty="0"/>
              <a:t>• Eye examination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AD04CC-28AE-E7C7-4F25-256D1E276C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6495" r="6804"/>
          <a:stretch>
            <a:fillRect/>
          </a:stretch>
        </p:blipFill>
        <p:spPr>
          <a:xfrm>
            <a:off x="5313225" y="45084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D13784-69CB-C8AC-8422-6C8395259F36}"/>
              </a:ext>
            </a:extLst>
          </p:cNvPr>
          <p:cNvSpPr txBox="1"/>
          <p:nvPr/>
        </p:nvSpPr>
        <p:spPr>
          <a:xfrm>
            <a:off x="3152775" y="643781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(NICE, 2026; NHS, 2025)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0EF0DB-F474-3973-5FA7-7D5AA1EB26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405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1172"/>
    </mc:Choice>
    <mc:Fallback>
      <p:transition spd="slow" advTm="181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64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F80030-72A2-C98D-67FC-265C1F490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01EA1CF-846E-B6EF-E495-20A344FACFCE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FF59F5-09CC-CBFD-1AA4-3603115BF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Risk Factors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D25FEB-6B4F-811F-6C5A-87BCCD8208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84823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2D27FCA-A4FC-46D1-1DD3-1887D2A6A710}"/>
              </a:ext>
            </a:extLst>
          </p:cNvPr>
          <p:cNvSpPr txBox="1"/>
          <p:nvPr/>
        </p:nvSpPr>
        <p:spPr>
          <a:xfrm>
            <a:off x="9464050" y="6286649"/>
            <a:ext cx="3779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2400" dirty="0"/>
              <a:t>Diabetes UK, 2025</a:t>
            </a:r>
            <a:r>
              <a:rPr lang="en-GB" dirty="0"/>
              <a:t>)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207D04-D444-4824-CD47-E571DB2037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9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0831"/>
    </mc:Choice>
    <mc:Fallback>
      <p:transition spd="slow" advTm="170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2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92EA70-D6B9-88D7-2D3F-7509A38BB8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478560-0F55-5E83-B211-2222DBCEA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 b="1"/>
              <a:t>Care Plan: Lifestyle Management</a:t>
            </a:r>
            <a:endParaRPr lang="en-GB" sz="380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62C8B-5D25-9553-12C1-1411C59CF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Recommendations:</a:t>
            </a:r>
          </a:p>
          <a:p>
            <a:pPr marL="0" indent="0">
              <a:buNone/>
            </a:pPr>
            <a:r>
              <a:rPr lang="en-GB" sz="2200" dirty="0"/>
              <a:t>• Weight loss programme</a:t>
            </a:r>
          </a:p>
          <a:p>
            <a:pPr marL="0" indent="0">
              <a:buNone/>
            </a:pPr>
            <a:r>
              <a:rPr lang="en-GB" sz="2200" dirty="0"/>
              <a:t>• Balanced diet</a:t>
            </a:r>
          </a:p>
          <a:p>
            <a:pPr marL="0" indent="0">
              <a:buNone/>
            </a:pPr>
            <a:r>
              <a:rPr lang="en-GB" sz="2200" dirty="0"/>
              <a:t>• Increase physical activity</a:t>
            </a:r>
          </a:p>
          <a:p>
            <a:pPr marL="0" indent="0">
              <a:buNone/>
            </a:pPr>
            <a:r>
              <a:rPr lang="en-GB" sz="2200" dirty="0"/>
              <a:t>• Smoking cessation</a:t>
            </a:r>
          </a:p>
          <a:p>
            <a:pPr marL="0" indent="0">
              <a:buNone/>
            </a:pPr>
            <a:r>
              <a:rPr lang="en-GB" sz="2200" dirty="0"/>
              <a:t>• Reduce sugar intake</a:t>
            </a: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8CD529-59A2-D9FD-8066-7033650AAB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654296" y="667512"/>
            <a:ext cx="6903720" cy="55229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41AC30-4360-D9CE-16EF-DB30A10FD151}"/>
              </a:ext>
            </a:extLst>
          </p:cNvPr>
          <p:cNvSpPr txBox="1"/>
          <p:nvPr/>
        </p:nvSpPr>
        <p:spPr>
          <a:xfrm>
            <a:off x="9534525" y="6488668"/>
            <a:ext cx="27336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(NICE, 2026; NHS, 2025)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860931-C596-828B-92C3-93C111B4C7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952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4655"/>
    </mc:Choice>
    <mc:Fallback>
      <p:transition spd="slow" advTm="214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1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33F73D-2925-0E07-C984-5911A812E4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76951DC-7FF6-F915-82DF-DE1B56DD37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7856" r="19485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9F29F2-6BA8-2FE0-346D-22B01EA71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3400" b="1"/>
              <a:t>Care Plan: Medical Treatment</a:t>
            </a:r>
            <a:br>
              <a:rPr lang="en-GB" sz="3400"/>
            </a:b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CB4CC-BC4C-A946-8106-249427278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Treatment:</a:t>
            </a:r>
          </a:p>
          <a:p>
            <a:pPr marL="0" indent="0">
              <a:buNone/>
            </a:pPr>
            <a:r>
              <a:rPr lang="en-GB" sz="2000" dirty="0"/>
              <a:t>• Metformin</a:t>
            </a:r>
          </a:p>
          <a:p>
            <a:pPr marL="0" indent="0">
              <a:buNone/>
            </a:pPr>
            <a:r>
              <a:rPr lang="en-GB" sz="2000" dirty="0"/>
              <a:t>• Regular medication review</a:t>
            </a:r>
          </a:p>
          <a:p>
            <a:pPr marL="0" indent="0">
              <a:buNone/>
            </a:pPr>
            <a:r>
              <a:rPr lang="en-GB" sz="2000" dirty="0"/>
              <a:t>• Blood glucose monitoring</a:t>
            </a:r>
          </a:p>
          <a:p>
            <a:pPr marL="0" indent="0">
              <a:buNone/>
            </a:pPr>
            <a:r>
              <a:rPr lang="en-GB" sz="2000" dirty="0"/>
              <a:t>• GP follow-up appointments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316A1B-0240-541E-0217-0BC88652E155}"/>
              </a:ext>
            </a:extLst>
          </p:cNvPr>
          <p:cNvSpPr txBox="1"/>
          <p:nvPr/>
        </p:nvSpPr>
        <p:spPr>
          <a:xfrm>
            <a:off x="10804000" y="6452315"/>
            <a:ext cx="15525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(NICE, 2026)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CC295E-6728-23D6-FB38-6FCF6A79E6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796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955"/>
    </mc:Choice>
    <mc:Fallback>
      <p:transition spd="slow" advTm="142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B89EDB-C2BB-306E-E906-818DDDD354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8C93A0-5396-5AF5-0C0D-5C175F2761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2665" r="18069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6FA14C-BA10-998D-87FF-4893EA0AD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b="1"/>
              <a:t>Monitoring and Ongoing Care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5BEFB-3A68-D1F0-814E-91EB3913C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Monitoring:</a:t>
            </a:r>
          </a:p>
          <a:p>
            <a:pPr marL="0" indent="0">
              <a:buNone/>
            </a:pPr>
            <a:r>
              <a:rPr lang="en-GB" sz="2000" dirty="0"/>
              <a:t>• HbA1c every 3–6 months</a:t>
            </a:r>
          </a:p>
          <a:p>
            <a:pPr marL="0" indent="0">
              <a:buNone/>
            </a:pPr>
            <a:r>
              <a:rPr lang="en-GB" sz="2000" dirty="0"/>
              <a:t>• Blood pressure monitoring</a:t>
            </a:r>
          </a:p>
          <a:p>
            <a:pPr marL="0" indent="0">
              <a:buNone/>
            </a:pPr>
            <a:r>
              <a:rPr lang="en-GB" sz="2000" dirty="0"/>
              <a:t>• Annual retinal screening</a:t>
            </a:r>
          </a:p>
          <a:p>
            <a:pPr marL="0" indent="0">
              <a:buNone/>
            </a:pPr>
            <a:r>
              <a:rPr lang="en-GB" sz="2000" dirty="0"/>
              <a:t>• Annual foot checks</a:t>
            </a:r>
          </a:p>
          <a:p>
            <a:pPr marL="0" indent="0">
              <a:buNone/>
            </a:pPr>
            <a:r>
              <a:rPr lang="en-GB" sz="2000" dirty="0"/>
              <a:t>• Weight monitoring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46D870-E07D-A4ED-C7C5-3D3BB85E2C1C}"/>
              </a:ext>
            </a:extLst>
          </p:cNvPr>
          <p:cNvSpPr txBox="1"/>
          <p:nvPr/>
        </p:nvSpPr>
        <p:spPr>
          <a:xfrm>
            <a:off x="9581989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researchoutreach.org/articles/the-relationship-between-cancer-subtype-and-treatment-new-development-using-breast-cancer-subtypes-to-predict-clinical-outcom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70AAFA-AE6E-8C49-7433-3264EB20498C}"/>
              </a:ext>
            </a:extLst>
          </p:cNvPr>
          <p:cNvSpPr txBox="1"/>
          <p:nvPr/>
        </p:nvSpPr>
        <p:spPr>
          <a:xfrm>
            <a:off x="3588544" y="6457588"/>
            <a:ext cx="26279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i="1" dirty="0"/>
              <a:t>(NICE, 2026; NHS, 2025)</a:t>
            </a:r>
            <a:endParaRPr lang="en-GB" sz="1400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0CAF66-A7BD-32B7-25D7-577CF7F891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298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609"/>
    </mc:Choice>
    <mc:Fallback>
      <p:transition spd="slow" advTm="1596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94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68EB24-6186-0BCD-10A2-5DCD8CBC94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A8AAFE-C652-7ECA-CE7D-9937CE6B3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Communication and Ethical Considerations</a:t>
            </a:r>
            <a:endParaRPr lang="en-US" sz="4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BB979A-5129-F9AB-C657-74864857C1EE}"/>
              </a:ext>
            </a:extLst>
          </p:cNvPr>
          <p:cNvSpPr txBox="1"/>
          <p:nvPr/>
        </p:nvSpPr>
        <p:spPr>
          <a:xfrm>
            <a:off x="8653387" y="6294447"/>
            <a:ext cx="3883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/>
              <a:t>(</a:t>
            </a:r>
            <a:r>
              <a:rPr lang="en-GB" sz="2800"/>
              <a:t>NHS England, 2019</a:t>
            </a:r>
            <a:r>
              <a:rPr lang="en-GB"/>
              <a:t>)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6924D05-72C8-67A6-157F-357C07A92D6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4931" r="26475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B93000-0707-55A9-9767-D1602679F2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2053138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F433931-41BD-AC27-86EE-034BA5870648}"/>
              </a:ext>
            </a:extLst>
          </p:cNvPr>
          <p:cNvSpPr txBox="1"/>
          <p:nvPr/>
        </p:nvSpPr>
        <p:spPr>
          <a:xfrm>
            <a:off x="4992561" y="6442115"/>
            <a:ext cx="6267450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(NHS England, 2019)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0D167D-10FE-834D-BAA1-E4046DBCF7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201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3361"/>
    </mc:Choice>
    <mc:Fallback>
      <p:transition spd="slow" advTm="153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5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FD131E-BE8C-CC2E-A906-A3C97B20F1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032902-D8A9-A827-680C-2605C55BE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b="1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Expected Outcomes</a:t>
            </a:r>
            <a:endParaRPr lang="en-US" kern="120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29D0B-916D-A9A1-0731-35AECB3BD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2860" y="2495973"/>
            <a:ext cx="6250940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/>
            <a:r>
              <a:rPr lang="en-US" sz="1900" dirty="0"/>
              <a:t>Expected Benefits:</a:t>
            </a:r>
          </a:p>
          <a:p>
            <a:pPr marL="0"/>
            <a:r>
              <a:rPr lang="en-US" sz="1900" dirty="0"/>
              <a:t> Improved HbA1c levels</a:t>
            </a:r>
          </a:p>
          <a:p>
            <a:pPr marL="0"/>
            <a:r>
              <a:rPr lang="en-US" sz="1900" dirty="0"/>
              <a:t> Weight reduction</a:t>
            </a:r>
          </a:p>
          <a:p>
            <a:pPr marL="0"/>
            <a:r>
              <a:rPr lang="en-US" sz="1900" dirty="0"/>
              <a:t>Better blood pressure control</a:t>
            </a:r>
          </a:p>
          <a:p>
            <a:pPr marL="0"/>
            <a:r>
              <a:rPr lang="en-US" sz="1900" dirty="0"/>
              <a:t>Reduced risk of complications</a:t>
            </a:r>
          </a:p>
          <a:p>
            <a:r>
              <a:rPr lang="en-US" sz="1900" dirty="0"/>
              <a:t>Improved quality of life</a:t>
            </a:r>
          </a:p>
          <a:p>
            <a:pPr marL="0"/>
            <a:endParaRPr lang="en-US" sz="1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C5C327-6827-8934-A632-CBE9C9B40DE3}"/>
              </a:ext>
            </a:extLst>
          </p:cNvPr>
          <p:cNvSpPr txBox="1"/>
          <p:nvPr/>
        </p:nvSpPr>
        <p:spPr>
          <a:xfrm>
            <a:off x="8784381" y="6132617"/>
            <a:ext cx="2809830" cy="3318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(NICE, 2026; Diabetes UK, 2025)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D38A3C2-4FB8-E27E-97A4-363DF7707E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633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922"/>
    </mc:Choice>
    <mc:Fallback>
      <p:transition spd="slow" advTm="125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76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5941FF-8582-4E02-5481-4D8D8E9D1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261137"/>
            <a:ext cx="8959893" cy="888360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References</a:t>
            </a:r>
            <a:endParaRPr lang="en-GB" sz="32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67B48-8424-5247-831F-4294F6F2F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427383"/>
            <a:ext cx="8959892" cy="3169482"/>
          </a:xfrm>
        </p:spPr>
        <p:txBody>
          <a:bodyPr anchor="t">
            <a:normAutofit fontScale="70000" lnSpcReduction="20000"/>
          </a:bodyPr>
          <a:lstStyle/>
          <a:p>
            <a:r>
              <a:rPr lang="en-GB" dirty="0"/>
              <a:t>NHS (2025) Type 2 Diabetes. Available at: </a:t>
            </a:r>
            <a:r>
              <a:rPr lang="en-GB" dirty="0">
                <a:hlinkClick r:id="rId2"/>
              </a:rPr>
              <a:t>https://www.nhs.uk</a:t>
            </a:r>
            <a:endParaRPr lang="en-GB" dirty="0"/>
          </a:p>
          <a:p>
            <a:r>
              <a:rPr lang="en-GB" dirty="0"/>
              <a:t>NICE (2025) Type 2 Diabetes in Adults: Management (NG28).</a:t>
            </a:r>
          </a:p>
          <a:p>
            <a:r>
              <a:rPr lang="en-GB" dirty="0"/>
              <a:t>Diabetes UK (2025) Type 2 Diabetes Guide.</a:t>
            </a:r>
          </a:p>
          <a:p>
            <a:r>
              <a:rPr lang="en-GB" dirty="0"/>
              <a:t>World Health Organization (2025) Diabetes Fact Sheet.</a:t>
            </a:r>
          </a:p>
          <a:p>
            <a:r>
              <a:rPr lang="en-GB" dirty="0"/>
              <a:t>Tortora, G.J. and Derrickson, B. (2023) Principles of Anatomy and Physiology.</a:t>
            </a:r>
          </a:p>
          <a:p>
            <a:r>
              <a:rPr lang="en-GB" dirty="0"/>
              <a:t>Kumar, P. and Clark, M. (2024) Clinical Medicine.</a:t>
            </a:r>
          </a:p>
          <a:p>
            <a:r>
              <a:rPr lang="en-GB" dirty="0"/>
              <a:t>British Heart Foundation (2025) Diabetes and Heart Disease.</a:t>
            </a:r>
          </a:p>
          <a:p>
            <a:r>
              <a:rPr lang="en-GB" dirty="0"/>
              <a:t>National Institute for Health and Care Excellence (2025) Diabetes Guidance.</a:t>
            </a:r>
          </a:p>
        </p:txBody>
      </p:sp>
    </p:spTree>
    <p:extLst>
      <p:ext uri="{BB962C8B-B14F-4D97-AF65-F5344CB8AC3E}">
        <p14:creationId xmlns:p14="http://schemas.microsoft.com/office/powerpoint/2010/main" val="38972120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1312</TotalTime>
  <Words>731</Words>
  <Application>Microsoft Office PowerPoint</Application>
  <PresentationFormat>Widescreen</PresentationFormat>
  <Paragraphs>153</Paragraphs>
  <Slides>15</Slides>
  <Notes>6</Notes>
  <HiddenSlides>0</HiddenSlides>
  <MMClips>14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Times New Roman</vt:lpstr>
      <vt:lpstr>Office Theme</vt:lpstr>
      <vt:lpstr>Care Plan for a Fictional Person with Type 2 Diabetes</vt:lpstr>
      <vt:lpstr>Introduction to Type 2 Diabetes</vt:lpstr>
      <vt:lpstr>Fictional Patient Profile </vt:lpstr>
      <vt:lpstr>Anatomy and Physiology of the Endocrine System </vt:lpstr>
      <vt:lpstr>Normal Blood Glucose Regulation </vt:lpstr>
      <vt:lpstr>Pathophysiology of Type 2 Diabetes </vt:lpstr>
      <vt:lpstr>Impact of Type 2 Diabetes on the Body </vt:lpstr>
      <vt:lpstr>Diagnosis and Assessment</vt:lpstr>
      <vt:lpstr>Risk Factors</vt:lpstr>
      <vt:lpstr>Care Plan: Lifestyle Management</vt:lpstr>
      <vt:lpstr>Care Plan: Medical Treatment </vt:lpstr>
      <vt:lpstr>Monitoring and Ongoing Care</vt:lpstr>
      <vt:lpstr>Communication and Ethical Considerations</vt:lpstr>
      <vt:lpstr>Expected Outcomes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Nusrat Bi</dc:creator>
  <cp:lastModifiedBy>Nusrat Bi</cp:lastModifiedBy>
  <cp:revision>1</cp:revision>
  <dcterms:created xsi:type="dcterms:W3CDTF">2026-06-27T21:39:43Z</dcterms:created>
  <dcterms:modified xsi:type="dcterms:W3CDTF">2026-07-17T12:54:31Z</dcterms:modified>
</cp:coreProperties>
</file>