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3"/>
  </p:notesMasterIdLst>
  <p:handoutMasterIdLst>
    <p:handoutMasterId r:id="rId24"/>
  </p:handoutMasterIdLst>
  <p:sldIdLst>
    <p:sldId id="368" r:id="rId5"/>
    <p:sldId id="342" r:id="rId6"/>
    <p:sldId id="354" r:id="rId7"/>
    <p:sldId id="351" r:id="rId8"/>
    <p:sldId id="355" r:id="rId9"/>
    <p:sldId id="349" r:id="rId10"/>
    <p:sldId id="356" r:id="rId11"/>
    <p:sldId id="357" r:id="rId12"/>
    <p:sldId id="358" r:id="rId13"/>
    <p:sldId id="359" r:id="rId14"/>
    <p:sldId id="360" r:id="rId15"/>
    <p:sldId id="361" r:id="rId16"/>
    <p:sldId id="362" r:id="rId17"/>
    <p:sldId id="363" r:id="rId18"/>
    <p:sldId id="364" r:id="rId19"/>
    <p:sldId id="366" r:id="rId20"/>
    <p:sldId id="367" r:id="rId21"/>
    <p:sldId id="365" r:id="rId22"/>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05202E"/>
    <a:srgbClr val="0515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CA1DAB-F49F-4FDF-8606-E09CD8D63B18}" v="71" dt="2025-10-12T17:26:49.5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3" autoAdjust="0"/>
    <p:restoredTop sz="95646"/>
  </p:normalViewPr>
  <p:slideViewPr>
    <p:cSldViewPr snapToGrid="0" snapToObjects="1" showGuides="1">
      <p:cViewPr varScale="1">
        <p:scale>
          <a:sx n="59" d="100"/>
          <a:sy n="59" d="100"/>
        </p:scale>
        <p:origin x="772" y="5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napToObjects="1">
      <p:cViewPr varScale="1">
        <p:scale>
          <a:sx n="95" d="100"/>
          <a:sy n="95" d="100"/>
        </p:scale>
        <p:origin x="366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8/10/relationships/authors" Targe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7371277-867B-4F79-B626-5D15310F0B2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DD0F123B-AFBA-49F9-9E86-24F100D1F1E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4DC31BE2-E78D-4ABE-8EDB-4AD36DF398A3}" type="datetimeFigureOut">
              <a:rPr lang="en-GB" smtClean="0"/>
              <a:t>12/10/2025</a:t>
            </a:fld>
            <a:endParaRPr lang="en-GB"/>
          </a:p>
        </p:txBody>
      </p:sp>
      <p:sp>
        <p:nvSpPr>
          <p:cNvPr id="4" name="Footer Placeholder 3">
            <a:extLst>
              <a:ext uri="{FF2B5EF4-FFF2-40B4-BE49-F238E27FC236}">
                <a16:creationId xmlns:a16="http://schemas.microsoft.com/office/drawing/2014/main" id="{6C879063-21AE-4790-85A4-50D17E2D826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F29F5F78-3D9C-4E5F-A866-96C1DD86FE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63FF618-F07E-477B-AA5D-612E7A56D407}" type="slidenum">
              <a:rPr lang="en-GB" smtClean="0"/>
              <a:t>‹#›</a:t>
            </a:fld>
            <a:endParaRPr lang="en-GB"/>
          </a:p>
        </p:txBody>
      </p:sp>
    </p:spTree>
    <p:extLst>
      <p:ext uri="{BB962C8B-B14F-4D97-AF65-F5344CB8AC3E}">
        <p14:creationId xmlns:p14="http://schemas.microsoft.com/office/powerpoint/2010/main" val="19253317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D4B3339F-6CEA-4641-BE08-40DAFD6FCF25}" type="datetimeFigureOut">
              <a:rPr lang="en-GB" smtClean="0"/>
              <a:t>12/10/2025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DEF75CB5-5666-5049-9AE0-38EFD385C21E}" type="slidenum">
              <a:rPr lang="en-GB" smtClean="0"/>
              <a:t>‹#›</a:t>
            </a:fld>
            <a:endParaRPr lang="en-GB" dirty="0"/>
          </a:p>
        </p:txBody>
      </p:sp>
    </p:spTree>
    <p:extLst>
      <p:ext uri="{BB962C8B-B14F-4D97-AF65-F5344CB8AC3E}">
        <p14:creationId xmlns:p14="http://schemas.microsoft.com/office/powerpoint/2010/main" val="47556262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2</a:t>
            </a:fld>
            <a:endParaRPr lang="en-GB"/>
          </a:p>
        </p:txBody>
      </p:sp>
    </p:spTree>
    <p:extLst>
      <p:ext uri="{BB962C8B-B14F-4D97-AF65-F5344CB8AC3E}">
        <p14:creationId xmlns:p14="http://schemas.microsoft.com/office/powerpoint/2010/main" val="2579090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EF75CB5-5666-5049-9AE0-38EFD385C21E}" type="slidenum">
              <a:rPr lang="en-GB" smtClean="0"/>
              <a:t>3</a:t>
            </a:fld>
            <a:endParaRPr lang="en-GB" dirty="0"/>
          </a:p>
        </p:txBody>
      </p:sp>
    </p:spTree>
    <p:extLst>
      <p:ext uri="{BB962C8B-B14F-4D97-AF65-F5344CB8AC3E}">
        <p14:creationId xmlns:p14="http://schemas.microsoft.com/office/powerpoint/2010/main" val="17613586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4</a:t>
            </a:fld>
            <a:endParaRPr lang="en-GB"/>
          </a:p>
        </p:txBody>
      </p:sp>
    </p:spTree>
    <p:extLst>
      <p:ext uri="{BB962C8B-B14F-4D97-AF65-F5344CB8AC3E}">
        <p14:creationId xmlns:p14="http://schemas.microsoft.com/office/powerpoint/2010/main" val="29138051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6</a:t>
            </a:fld>
            <a:endParaRPr lang="en-GB"/>
          </a:p>
        </p:txBody>
      </p:sp>
    </p:spTree>
    <p:extLst>
      <p:ext uri="{BB962C8B-B14F-4D97-AF65-F5344CB8AC3E}">
        <p14:creationId xmlns:p14="http://schemas.microsoft.com/office/powerpoint/2010/main" val="3473941754"/>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ised Layout">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10" name="Content Placeholder 14">
            <a:extLst>
              <a:ext uri="{FF2B5EF4-FFF2-40B4-BE49-F238E27FC236}">
                <a16:creationId xmlns:a16="http://schemas.microsoft.com/office/drawing/2014/main" id="{F6856948-14CB-159E-5A7C-80A011564123}"/>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0" y="0"/>
            <a:ext cx="12192000" cy="6832599"/>
          </a:xfrm>
          <a:prstGeom prst="rect">
            <a:avLst/>
          </a:prstGeom>
        </p:spPr>
      </p:pic>
      <p:pic>
        <p:nvPicPr>
          <p:cNvPr id="9" name="Content Placeholder 14">
            <a:extLst>
              <a:ext uri="{FF2B5EF4-FFF2-40B4-BE49-F238E27FC236}">
                <a16:creationId xmlns:a16="http://schemas.microsoft.com/office/drawing/2014/main" id="{7FFF1F47-49A0-3608-5C50-3C57415465BC}"/>
              </a:ext>
            </a:extLst>
          </p:cNvPr>
          <p:cNvPicPr>
            <a:picLocks noChangeAspect="1"/>
          </p:cNvPicPr>
          <p:nvPr userDrawn="1"/>
        </p:nvPicPr>
        <p:blipFill rotWithShape="1">
          <a:blip r:embed="rId4"/>
          <a:srcRect l="10901" t="2692" r="9005" b="2173"/>
          <a:stretch/>
        </p:blipFill>
        <p:spPr>
          <a:xfrm>
            <a:off x="-3" y="37"/>
            <a:ext cx="12192000" cy="6853863"/>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0" y="2527164"/>
            <a:ext cx="12191998" cy="1323440"/>
          </a:xfrm>
        </p:spPr>
        <p:txBody>
          <a:bodyPr rtlCol="0">
            <a:noAutofit/>
          </a:bodyPr>
          <a:lstStyle>
            <a:lvl1pPr algn="ctr">
              <a:defRPr lang="en-GB" sz="6000" kern="1200" spc="2200" baseline="0">
                <a:solidFill>
                  <a:schemeClr val="accent5"/>
                </a:solidFill>
              </a:defRPr>
            </a:lvl1pPr>
          </a:lstStyle>
          <a:p>
            <a:pPr rtl="0"/>
            <a:r>
              <a:rPr lang="en-GB"/>
              <a:t>Click to edit title</a:t>
            </a:r>
          </a:p>
        </p:txBody>
      </p:sp>
      <p:sp>
        <p:nvSpPr>
          <p:cNvPr id="12" name="Subtitle 2">
            <a:extLst>
              <a:ext uri="{FF2B5EF4-FFF2-40B4-BE49-F238E27FC236}">
                <a16:creationId xmlns:a16="http://schemas.microsoft.com/office/drawing/2014/main" id="{58B9CAE2-F3DD-D6D3-96C8-D947A4117752}"/>
              </a:ext>
            </a:extLst>
          </p:cNvPr>
          <p:cNvSpPr>
            <a:spLocks noGrp="1"/>
          </p:cNvSpPr>
          <p:nvPr>
            <p:ph type="subTitle" idx="1" hasCustomPrompt="1"/>
          </p:nvPr>
        </p:nvSpPr>
        <p:spPr>
          <a:xfrm>
            <a:off x="3" y="3558868"/>
            <a:ext cx="12191997" cy="781119"/>
          </a:xfrm>
        </p:spPr>
        <p:txBody>
          <a:bodyPr rtlCol="0">
            <a:noAutofit/>
          </a:bodyPr>
          <a:lstStyle>
            <a:lvl1pPr marL="0" indent="0" algn="ctr">
              <a:buNone/>
              <a:defRPr lang="en-GB" sz="4000" b="0" i="0" spc="1800" baseline="0">
                <a:solidFill>
                  <a:schemeClr val="bg1"/>
                </a:solidFill>
                <a:latin typeface="Biome Light" panose="020B0303030204020804" pitchFamily="34" charset="0"/>
                <a:cs typeface="Biome Light" panose="020B0303030204020804" pitchFamily="34" charset="0"/>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subtitle</a:t>
            </a:r>
          </a:p>
        </p:txBody>
      </p:sp>
      <p:sp>
        <p:nvSpPr>
          <p:cNvPr id="8" name="Text Placeholder 9">
            <a:extLst>
              <a:ext uri="{FF2B5EF4-FFF2-40B4-BE49-F238E27FC236}">
                <a16:creationId xmlns:a16="http://schemas.microsoft.com/office/drawing/2014/main" id="{07BA9FA4-8138-9E88-1DA3-FE01F56721B5}"/>
              </a:ext>
            </a:extLst>
          </p:cNvPr>
          <p:cNvSpPr>
            <a:spLocks noGrp="1"/>
          </p:cNvSpPr>
          <p:nvPr>
            <p:ph type="body" sz="quarter" idx="10" hasCustomPrompt="1"/>
          </p:nvPr>
        </p:nvSpPr>
        <p:spPr>
          <a:xfrm>
            <a:off x="0" y="5532550"/>
            <a:ext cx="12192000" cy="1323440"/>
          </a:xfrm>
          <a:solidFill>
            <a:schemeClr val="tx1">
              <a:alpha val="61961"/>
            </a:schemeClr>
          </a:solidFill>
        </p:spPr>
        <p:txBody>
          <a:bodyPr lIns="0" tIns="0" rIns="0" bIns="0" rtlCol="0" anchor="ctr" anchorCtr="0">
            <a:noAutofit/>
          </a:bodyPr>
          <a:lstStyle>
            <a:lvl1pPr marL="0" indent="0" algn="ctr">
              <a:lnSpc>
                <a:spcPct val="60000"/>
              </a:lnSpc>
              <a:buNone/>
              <a:defRPr lang="en-GB" sz="2000" b="0" i="0" spc="300">
                <a:solidFill>
                  <a:schemeClr val="bg1"/>
                </a:solidFill>
                <a:latin typeface="+mn-lt"/>
                <a:cs typeface="Arial" panose="020B0604020202020204" pitchFamily="34" charset="0"/>
              </a:defRPr>
            </a:lvl1pPr>
          </a:lstStyle>
          <a:p>
            <a:pPr lvl="0" rtl="0"/>
            <a:r>
              <a:rPr lang="en-GB"/>
              <a:t>Click to edit master text style</a:t>
            </a:r>
          </a:p>
        </p:txBody>
      </p:sp>
    </p:spTree>
    <p:extLst>
      <p:ext uri="{BB962C8B-B14F-4D97-AF65-F5344CB8AC3E}">
        <p14:creationId xmlns:p14="http://schemas.microsoft.com/office/powerpoint/2010/main" val="4119321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4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5845" y="-6350"/>
            <a:ext cx="7732295" cy="6853863"/>
          </a:xfrm>
          <a:prstGeom prst="rect">
            <a:avLst/>
          </a:prstGeom>
        </p:spPr>
      </p:pic>
      <p:sp>
        <p:nvSpPr>
          <p:cNvPr id="7" name="Rectangle 6">
            <a:extLst>
              <a:ext uri="{FF2B5EF4-FFF2-40B4-BE49-F238E27FC236}">
                <a16:creationId xmlns:a16="http://schemas.microsoft.com/office/drawing/2014/main" id="{F5F19E97-D266-0158-DB58-8B80C6AE8445}"/>
              </a:ext>
            </a:extLst>
          </p:cNvPr>
          <p:cNvSpPr/>
          <p:nvPr userDrawn="1"/>
        </p:nvSpPr>
        <p:spPr>
          <a:xfrm>
            <a:off x="-1" y="0"/>
            <a:ext cx="8784040" cy="685915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3661" y="1052108"/>
            <a:ext cx="6910627" cy="1164882"/>
          </a:xfrm>
        </p:spPr>
        <p:txBody>
          <a:bodyPr rtlCol="0" anchor="b">
            <a:noAutofit/>
          </a:bodyPr>
          <a:lstStyle>
            <a:defPPr>
              <a:defRPr lang="en-GB"/>
            </a:defPPr>
          </a:lstStyle>
          <a:p>
            <a:pPr rtl="0"/>
            <a:r>
              <a:rPr lang="en-GB"/>
              <a:t>Click to edit title style</a:t>
            </a:r>
          </a:p>
        </p:txBody>
      </p:sp>
      <p:sp>
        <p:nvSpPr>
          <p:cNvPr id="13" name="Oval 12">
            <a:extLst>
              <a:ext uri="{FF2B5EF4-FFF2-40B4-BE49-F238E27FC236}">
                <a16:creationId xmlns:a16="http://schemas.microsoft.com/office/drawing/2014/main" id="{FAEE2076-2104-00E8-4FC5-D2D1939662A8}"/>
              </a:ext>
            </a:extLst>
          </p:cNvPr>
          <p:cNvSpPr/>
          <p:nvPr userDrawn="1"/>
        </p:nvSpPr>
        <p:spPr>
          <a:xfrm>
            <a:off x="1876516" y="842493"/>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14" name="Oval 13">
            <a:extLst>
              <a:ext uri="{FF2B5EF4-FFF2-40B4-BE49-F238E27FC236}">
                <a16:creationId xmlns:a16="http://schemas.microsoft.com/office/drawing/2014/main" id="{529EA78E-CF91-A313-1EA3-1B737189BE6A}"/>
              </a:ext>
            </a:extLst>
          </p:cNvPr>
          <p:cNvSpPr/>
          <p:nvPr userDrawn="1"/>
        </p:nvSpPr>
        <p:spPr>
          <a:xfrm>
            <a:off x="3272500" y="5713197"/>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1" name="Text Placeholder 19">
            <a:extLst>
              <a:ext uri="{FF2B5EF4-FFF2-40B4-BE49-F238E27FC236}">
                <a16:creationId xmlns:a16="http://schemas.microsoft.com/office/drawing/2014/main" id="{BC4BAB7B-AB4F-FB57-387C-7A8618043E21}"/>
              </a:ext>
            </a:extLst>
          </p:cNvPr>
          <p:cNvSpPr>
            <a:spLocks noGrp="1"/>
          </p:cNvSpPr>
          <p:nvPr>
            <p:ph type="body" sz="quarter" idx="30"/>
          </p:nvPr>
        </p:nvSpPr>
        <p:spPr>
          <a:xfrm>
            <a:off x="1025623" y="2530837"/>
            <a:ext cx="6888665" cy="961087"/>
          </a:xfrm>
        </p:spPr>
        <p:txBody>
          <a:bodyPr rtlCol="0">
            <a:noAutofit/>
          </a:bodyPr>
          <a:lstStyle>
            <a:lvl1pPr>
              <a:lnSpc>
                <a:spcPct val="140000"/>
              </a:lnSpc>
              <a:defRPr lang="en-GB" sz="2000"/>
            </a:lvl1pPr>
          </a:lstStyle>
          <a:p>
            <a:pPr lvl="0" rtl="0"/>
            <a:r>
              <a:rPr lang="en-GB"/>
              <a:t>Click to edit Master text styles</a:t>
            </a:r>
          </a:p>
        </p:txBody>
      </p:sp>
      <p:sp>
        <p:nvSpPr>
          <p:cNvPr id="18" name="Text Placeholder 5">
            <a:extLst>
              <a:ext uri="{FF2B5EF4-FFF2-40B4-BE49-F238E27FC236}">
                <a16:creationId xmlns:a16="http://schemas.microsoft.com/office/drawing/2014/main" id="{7512376E-E81C-EEBC-A5F9-53785637088E}"/>
              </a:ext>
            </a:extLst>
          </p:cNvPr>
          <p:cNvSpPr>
            <a:spLocks noGrp="1"/>
          </p:cNvSpPr>
          <p:nvPr>
            <p:ph type="body" sz="quarter" idx="28" hasCustomPrompt="1"/>
          </p:nvPr>
        </p:nvSpPr>
        <p:spPr>
          <a:xfrm>
            <a:off x="1025624" y="3617963"/>
            <a:ext cx="6888665" cy="2241805"/>
          </a:xfrm>
        </p:spPr>
        <p:txBody>
          <a:bodyPr rtlCol="0" anchor="t">
            <a:noAutofit/>
          </a:bodyPr>
          <a:lstStyle>
            <a:lvl1pPr marL="285750" marR="0" indent="-285750" algn="l" defTabSz="914400" rtl="0" eaLnBrk="1" fontAlgn="auto" latinLnBrk="0" hangingPunct="1">
              <a:lnSpc>
                <a:spcPct val="150000"/>
              </a:lnSpc>
              <a:spcBef>
                <a:spcPts val="1000"/>
              </a:spcBef>
              <a:spcAft>
                <a:spcPts val="0"/>
              </a:spcAft>
              <a:buClr>
                <a:schemeClr val="accent6"/>
              </a:buClr>
              <a:buSzTx/>
              <a:buFont typeface="Arial" panose="020B0604020202020204" pitchFamily="34" charset="0"/>
              <a:buChar char="•"/>
              <a:tabLst/>
              <a:defRPr lang="en-GB" sz="1600">
                <a:solidFill>
                  <a:schemeClr val="bg1"/>
                </a:solidFill>
                <a:latin typeface="+mn-lt"/>
                <a:cs typeface="Biome" panose="020B0503030204020804" pitchFamily="34" charset="0"/>
              </a:defRPr>
            </a:lvl1pPr>
          </a:lstStyle>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buFont typeface="Arial" panose="020B0604020202020204" pitchFamily="34" charset="0"/>
              <a:buChar char="•"/>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endParaRPr lang="en-GB" dirty="0">
              <a:solidFill>
                <a:schemeClr val="bg1"/>
              </a:solidFill>
            </a:endParaRPr>
          </a:p>
          <a:p>
            <a:pPr rtl="0"/>
            <a:endParaRPr lang="en-GB" dirty="0">
              <a:solidFill>
                <a:schemeClr val="bg1"/>
              </a:solidFill>
            </a:endParaRPr>
          </a:p>
          <a:p>
            <a:pPr rtl="0"/>
            <a:endParaRPr lang="en-GB" dirty="0">
              <a:solidFill>
                <a:schemeClr val="bg1"/>
              </a:solidFill>
            </a:endParaRPr>
          </a:p>
        </p:txBody>
      </p:sp>
      <p:cxnSp>
        <p:nvCxnSpPr>
          <p:cNvPr id="15" name="Straight Connector 14">
            <a:extLst>
              <a:ext uri="{FF2B5EF4-FFF2-40B4-BE49-F238E27FC236}">
                <a16:creationId xmlns:a16="http://schemas.microsoft.com/office/drawing/2014/main" id="{A67E9B3C-3EC9-30D0-6EEC-FFD2F1067447}"/>
              </a:ext>
            </a:extLst>
          </p:cNvPr>
          <p:cNvCxnSpPr>
            <a:cxnSpLocks/>
          </p:cNvCxnSpPr>
          <p:nvPr userDrawn="1"/>
        </p:nvCxnSpPr>
        <p:spPr>
          <a:xfrm>
            <a:off x="-12590" y="2359726"/>
            <a:ext cx="532008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7" name="Footer Placeholder 4">
            <a:extLst>
              <a:ext uri="{FF2B5EF4-FFF2-40B4-BE49-F238E27FC236}">
                <a16:creationId xmlns:a16="http://schemas.microsoft.com/office/drawing/2014/main" id="{CB971EAC-E57B-EF86-ED6F-AE35987CDF0C}"/>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9" name="Slide Number Placeholder 5">
            <a:extLst>
              <a:ext uri="{FF2B5EF4-FFF2-40B4-BE49-F238E27FC236}">
                <a16:creationId xmlns:a16="http://schemas.microsoft.com/office/drawing/2014/main" id="{8A0ED8DF-4F9C-BDFE-68ED-49B03A5441CE}"/>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2">
            <a:extLst>
              <a:ext uri="{FF2B5EF4-FFF2-40B4-BE49-F238E27FC236}">
                <a16:creationId xmlns:a16="http://schemas.microsoft.com/office/drawing/2014/main" id="{44BC0460-E5E3-23E3-6335-36CF4BEB87F3}"/>
              </a:ext>
            </a:extLst>
          </p:cNvPr>
          <p:cNvSpPr/>
          <p:nvPr userDrawn="1"/>
        </p:nvSpPr>
        <p:spPr>
          <a:xfrm>
            <a:off x="2360199" y="596691"/>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161666230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E699CB90-DCF5-D9AC-0A86-1E02CB3418D4}"/>
              </a:ext>
            </a:extLst>
          </p:cNvPr>
          <p:cNvPicPr>
            <a:picLocks noChangeAspect="1"/>
          </p:cNvPicPr>
          <p:nvPr userDrawn="1"/>
        </p:nvPicPr>
        <p:blipFill>
          <a:blip r:embed="rId2">
            <a:alphaModFix amt="18000"/>
          </a:blip>
          <a:srcRect/>
          <a:stretch/>
        </p:blipFill>
        <p:spPr>
          <a:xfrm>
            <a:off x="0" y="11089"/>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36" name="Rectangle 35">
            <a:extLst>
              <a:ext uri="{FF2B5EF4-FFF2-40B4-BE49-F238E27FC236}">
                <a16:creationId xmlns:a16="http://schemas.microsoft.com/office/drawing/2014/main" id="{0ADD8375-FF36-FC51-FBBD-A4EBCE6D932A}"/>
              </a:ext>
            </a:extLst>
          </p:cNvPr>
          <p:cNvSpPr/>
          <p:nvPr userDrawn="1"/>
        </p:nvSpPr>
        <p:spPr>
          <a:xfrm>
            <a:off x="322118" y="365124"/>
            <a:ext cx="11547765" cy="6237287"/>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8198" y="365125"/>
            <a:ext cx="10515601" cy="1325563"/>
          </a:xfrm>
        </p:spPr>
        <p:txBody>
          <a:bodyPr rtlCol="0">
            <a:noAutofit/>
          </a:bodyPr>
          <a:lstStyle>
            <a:lvl1pPr algn="ctr">
              <a:defRPr lang="en-GB" spc="0"/>
            </a:lvl1pPr>
          </a:lstStyle>
          <a:p>
            <a:pPr rtl="0"/>
            <a:r>
              <a:rPr lang="en-GB"/>
              <a:t>Click to edit Master title style</a:t>
            </a:r>
          </a:p>
        </p:txBody>
      </p:sp>
      <p:sp>
        <p:nvSpPr>
          <p:cNvPr id="25" name="Text Placeholder 5">
            <a:extLst>
              <a:ext uri="{FF2B5EF4-FFF2-40B4-BE49-F238E27FC236}">
                <a16:creationId xmlns:a16="http://schemas.microsoft.com/office/drawing/2014/main" id="{70A684CF-D752-D358-B0D4-0DA2FFB2C780}"/>
              </a:ext>
            </a:extLst>
          </p:cNvPr>
          <p:cNvSpPr>
            <a:spLocks noGrp="1"/>
          </p:cNvSpPr>
          <p:nvPr>
            <p:ph type="body" sz="quarter" idx="29" hasCustomPrompt="1"/>
          </p:nvPr>
        </p:nvSpPr>
        <p:spPr>
          <a:xfrm>
            <a:off x="1709530" y="2220319"/>
            <a:ext cx="8845828" cy="929026"/>
          </a:xfrm>
        </p:spPr>
        <p:txBody>
          <a:bodyPr rtlCol="0" anchor="t">
            <a:noAutofit/>
          </a:bodyPr>
          <a:lstStyle>
            <a:lvl1pPr marL="0" indent="0" algn="ctr">
              <a:lnSpc>
                <a:spcPct val="140000"/>
              </a:lnSpc>
              <a:buFontTx/>
              <a:buNone/>
              <a:defRPr lang="en-GB" sz="1600">
                <a:solidFill>
                  <a:schemeClr val="bg1"/>
                </a:solidFill>
                <a:latin typeface="+mn-lt"/>
                <a:cs typeface="Arial" panose="020B0604020202020204" pitchFamily="34" charset="0"/>
              </a:defRPr>
            </a:lvl1pPr>
          </a:lstStyle>
          <a:p>
            <a:pPr rtl="0"/>
            <a:r>
              <a:rPr lang="en-GB">
                <a:solidFill>
                  <a:schemeClr val="bg1"/>
                </a:solidFill>
              </a:rPr>
              <a:t>Click to edit master text style</a:t>
            </a:r>
          </a:p>
        </p:txBody>
      </p:sp>
      <p:cxnSp>
        <p:nvCxnSpPr>
          <p:cNvPr id="12" name="Straight Connector 11">
            <a:extLst>
              <a:ext uri="{FF2B5EF4-FFF2-40B4-BE49-F238E27FC236}">
                <a16:creationId xmlns:a16="http://schemas.microsoft.com/office/drawing/2014/main" id="{B9C04702-97CE-9583-8282-DF8500E5ABEF}"/>
              </a:ext>
            </a:extLst>
          </p:cNvPr>
          <p:cNvCxnSpPr>
            <a:cxnSpLocks/>
          </p:cNvCxnSpPr>
          <p:nvPr userDrawn="1"/>
        </p:nvCxnSpPr>
        <p:spPr>
          <a:xfrm>
            <a:off x="4451205"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6439E47-02A2-4A4F-1E4A-5DF22C90533A}"/>
              </a:ext>
            </a:extLst>
          </p:cNvPr>
          <p:cNvCxnSpPr>
            <a:cxnSpLocks/>
          </p:cNvCxnSpPr>
          <p:nvPr userDrawn="1"/>
        </p:nvCxnSpPr>
        <p:spPr>
          <a:xfrm>
            <a:off x="7756108"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sp>
        <p:nvSpPr>
          <p:cNvPr id="18" name="Text Placeholder 3">
            <a:extLst>
              <a:ext uri="{FF2B5EF4-FFF2-40B4-BE49-F238E27FC236}">
                <a16:creationId xmlns:a16="http://schemas.microsoft.com/office/drawing/2014/main" id="{1ABCF599-DE3A-3924-1B55-8986557F7D68}"/>
              </a:ext>
            </a:extLst>
          </p:cNvPr>
          <p:cNvSpPr>
            <a:spLocks noGrp="1"/>
          </p:cNvSpPr>
          <p:nvPr>
            <p:ph type="body" sz="quarter" idx="33"/>
          </p:nvPr>
        </p:nvSpPr>
        <p:spPr>
          <a:xfrm>
            <a:off x="1557437" y="3360802"/>
            <a:ext cx="2522391" cy="1721355"/>
          </a:xfrm>
        </p:spPr>
        <p:txBody>
          <a:bodyPr rtlCol="0" anchor="ctr">
            <a:noAutofit/>
          </a:bodyPr>
          <a:lstStyle>
            <a:lvl1pPr algn="ctr">
              <a:defRPr lang="en-GB" sz="2000"/>
            </a:lvl1pPr>
          </a:lstStyle>
          <a:p>
            <a:pPr lvl="0" rtl="0"/>
            <a:r>
              <a:rPr lang="en-GB"/>
              <a:t>Click to edit Master text styles</a:t>
            </a:r>
          </a:p>
        </p:txBody>
      </p:sp>
      <p:sp>
        <p:nvSpPr>
          <p:cNvPr id="19" name="Text Placeholder 3">
            <a:extLst>
              <a:ext uri="{FF2B5EF4-FFF2-40B4-BE49-F238E27FC236}">
                <a16:creationId xmlns:a16="http://schemas.microsoft.com/office/drawing/2014/main" id="{95711A8B-0B07-4705-5569-EA1C5E3964C1}"/>
              </a:ext>
            </a:extLst>
          </p:cNvPr>
          <p:cNvSpPr>
            <a:spLocks noGrp="1"/>
          </p:cNvSpPr>
          <p:nvPr>
            <p:ph type="body" sz="quarter" idx="34"/>
          </p:nvPr>
        </p:nvSpPr>
        <p:spPr>
          <a:xfrm>
            <a:off x="4800601" y="3358082"/>
            <a:ext cx="2587137" cy="1721355"/>
          </a:xfrm>
        </p:spPr>
        <p:txBody>
          <a:bodyPr rtlCol="0" anchor="ctr">
            <a:noAutofit/>
          </a:bodyPr>
          <a:lstStyle>
            <a:lvl1pPr algn="ctr">
              <a:defRPr lang="en-GB" sz="2000"/>
            </a:lvl1pPr>
          </a:lstStyle>
          <a:p>
            <a:pPr lvl="0" rtl="0"/>
            <a:r>
              <a:rPr lang="en-GB"/>
              <a:t>Click to edit Master text styles</a:t>
            </a:r>
          </a:p>
        </p:txBody>
      </p:sp>
      <p:sp>
        <p:nvSpPr>
          <p:cNvPr id="21" name="Text Placeholder 3">
            <a:extLst>
              <a:ext uri="{FF2B5EF4-FFF2-40B4-BE49-F238E27FC236}">
                <a16:creationId xmlns:a16="http://schemas.microsoft.com/office/drawing/2014/main" id="{18BA5EC5-6267-42DB-3068-781F4FBA3354}"/>
              </a:ext>
            </a:extLst>
          </p:cNvPr>
          <p:cNvSpPr>
            <a:spLocks noGrp="1"/>
          </p:cNvSpPr>
          <p:nvPr>
            <p:ph type="body" sz="quarter" idx="35"/>
          </p:nvPr>
        </p:nvSpPr>
        <p:spPr>
          <a:xfrm>
            <a:off x="8125381" y="3360802"/>
            <a:ext cx="2587137" cy="1721355"/>
          </a:xfrm>
        </p:spPr>
        <p:txBody>
          <a:bodyPr rtlCol="0" anchor="ctr">
            <a:noAutofit/>
          </a:bodyPr>
          <a:lstStyle>
            <a:lvl1pPr algn="ctr">
              <a:defRPr lang="en-GB" sz="2000"/>
            </a:lvl1pPr>
          </a:lstStyle>
          <a:p>
            <a:pPr lvl="0" rtl="0"/>
            <a:r>
              <a:rPr lang="en-GB"/>
              <a:t>Click to edit Master text styles</a:t>
            </a:r>
          </a:p>
        </p:txBody>
      </p:sp>
      <p:sp>
        <p:nvSpPr>
          <p:cNvPr id="22" name="Footer Placeholder 4">
            <a:extLst>
              <a:ext uri="{FF2B5EF4-FFF2-40B4-BE49-F238E27FC236}">
                <a16:creationId xmlns:a16="http://schemas.microsoft.com/office/drawing/2014/main" id="{2E394DBB-1E16-C49F-3143-1C827302DEE2}"/>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23" name="Slide Number Placeholder 5">
            <a:extLst>
              <a:ext uri="{FF2B5EF4-FFF2-40B4-BE49-F238E27FC236}">
                <a16:creationId xmlns:a16="http://schemas.microsoft.com/office/drawing/2014/main" id="{CE982166-168E-4452-AD77-7BDE30E28F33}"/>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4" name="Graphic 12">
            <a:extLst>
              <a:ext uri="{FF2B5EF4-FFF2-40B4-BE49-F238E27FC236}">
                <a16:creationId xmlns:a16="http://schemas.microsoft.com/office/drawing/2014/main" id="{33860DCC-9F93-1344-72B0-356F9A045A3A}"/>
              </a:ext>
            </a:extLst>
          </p:cNvPr>
          <p:cNvSpPr/>
          <p:nvPr userDrawn="1"/>
        </p:nvSpPr>
        <p:spPr>
          <a:xfrm>
            <a:off x="873270" y="3931194"/>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Graphic 15">
            <a:extLst>
              <a:ext uri="{FF2B5EF4-FFF2-40B4-BE49-F238E27FC236}">
                <a16:creationId xmlns:a16="http://schemas.microsoft.com/office/drawing/2014/main" id="{1ABE433E-FA5E-3262-5CAB-46DED868AF63}"/>
              </a:ext>
            </a:extLst>
          </p:cNvPr>
          <p:cNvSpPr/>
          <p:nvPr userDrawn="1"/>
        </p:nvSpPr>
        <p:spPr>
          <a:xfrm>
            <a:off x="10658835" y="2022227"/>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6" name="Graphic 15">
            <a:extLst>
              <a:ext uri="{FF2B5EF4-FFF2-40B4-BE49-F238E27FC236}">
                <a16:creationId xmlns:a16="http://schemas.microsoft.com/office/drawing/2014/main" id="{67D7C421-15EE-D350-36FE-97825F63A2BA}"/>
              </a:ext>
            </a:extLst>
          </p:cNvPr>
          <p:cNvSpPr/>
          <p:nvPr userDrawn="1"/>
        </p:nvSpPr>
        <p:spPr>
          <a:xfrm>
            <a:off x="8496299" y="5218771"/>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303903048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7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E869C67-E833-BD41-7743-D6450600B945}"/>
              </a:ext>
            </a:extLst>
          </p:cNvPr>
          <p:cNvPicPr>
            <a:picLocks noChangeAspect="1"/>
          </p:cNvPicPr>
          <p:nvPr userDrawn="1"/>
        </p:nvPicPr>
        <p:blipFill rotWithShape="1">
          <a:blip r:embed="rId2">
            <a:alphaModFix amt="39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23" name="Rectangle 22">
            <a:extLst>
              <a:ext uri="{FF2B5EF4-FFF2-40B4-BE49-F238E27FC236}">
                <a16:creationId xmlns:a16="http://schemas.microsoft.com/office/drawing/2014/main" id="{B5F27405-A048-8186-4834-FCBC24391D91}"/>
              </a:ext>
            </a:extLst>
          </p:cNvPr>
          <p:cNvSpPr/>
          <p:nvPr userDrawn="1"/>
        </p:nvSpPr>
        <p:spPr>
          <a:xfrm>
            <a:off x="532" y="11284"/>
            <a:ext cx="12192000" cy="6845323"/>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5370" y="365125"/>
            <a:ext cx="10515601" cy="1325563"/>
          </a:xfrm>
        </p:spPr>
        <p:txBody>
          <a:bodyPr rtlCol="0">
            <a:noAutofit/>
          </a:bodyPr>
          <a:lstStyle>
            <a:lvl1pPr algn="ctr">
              <a:defRPr lang="en-GB" spc="0"/>
            </a:lvl1pPr>
          </a:lstStyle>
          <a:p>
            <a:pPr rtl="0"/>
            <a:r>
              <a:rPr lang="en-GB"/>
              <a:t>Click to edit Master title style</a:t>
            </a:r>
          </a:p>
        </p:txBody>
      </p:sp>
      <p:sp>
        <p:nvSpPr>
          <p:cNvPr id="38" name="Text Placeholder 19">
            <a:extLst>
              <a:ext uri="{FF2B5EF4-FFF2-40B4-BE49-F238E27FC236}">
                <a16:creationId xmlns:a16="http://schemas.microsoft.com/office/drawing/2014/main" id="{416EC7F6-3F25-98AA-EA20-A759C49841A2}"/>
              </a:ext>
            </a:extLst>
          </p:cNvPr>
          <p:cNvSpPr>
            <a:spLocks noGrp="1"/>
          </p:cNvSpPr>
          <p:nvPr>
            <p:ph type="body" sz="quarter" idx="30" hasCustomPrompt="1"/>
          </p:nvPr>
        </p:nvSpPr>
        <p:spPr>
          <a:xfrm>
            <a:off x="1828739" y="2714455"/>
            <a:ext cx="3953594" cy="509671"/>
          </a:xfrm>
        </p:spPr>
        <p:txBody>
          <a:bodyPr rtlCol="0" anchor="ctr">
            <a:noAutofit/>
          </a:bodyPr>
          <a:lstStyle>
            <a:lvl1pPr>
              <a:defRPr lang="en-GB" sz="2000" spc="300"/>
            </a:lvl1pPr>
          </a:lstStyle>
          <a:p>
            <a:pPr lvl="0" rtl="0"/>
            <a:r>
              <a:rPr lang="en-GB"/>
              <a:t>Click to edit text</a:t>
            </a:r>
          </a:p>
        </p:txBody>
      </p:sp>
      <p:sp>
        <p:nvSpPr>
          <p:cNvPr id="40" name="Text Placeholder 19">
            <a:extLst>
              <a:ext uri="{FF2B5EF4-FFF2-40B4-BE49-F238E27FC236}">
                <a16:creationId xmlns:a16="http://schemas.microsoft.com/office/drawing/2014/main" id="{59A4D373-2403-6A05-1927-144387611C25}"/>
              </a:ext>
            </a:extLst>
          </p:cNvPr>
          <p:cNvSpPr>
            <a:spLocks noGrp="1"/>
          </p:cNvSpPr>
          <p:nvPr>
            <p:ph type="body" sz="quarter" idx="32" hasCustomPrompt="1"/>
          </p:nvPr>
        </p:nvSpPr>
        <p:spPr>
          <a:xfrm>
            <a:off x="6966224" y="2700810"/>
            <a:ext cx="3911982" cy="523316"/>
          </a:xfrm>
        </p:spPr>
        <p:txBody>
          <a:bodyPr rtlCol="0" anchor="ctr">
            <a:noAutofit/>
          </a:bodyPr>
          <a:lstStyle>
            <a:lvl1pPr>
              <a:defRPr lang="en-GB" sz="2000" spc="300"/>
            </a:lvl1pPr>
          </a:lstStyle>
          <a:p>
            <a:pPr lvl="0" rtl="0"/>
            <a:r>
              <a:rPr lang="en-GB"/>
              <a:t>Click to edit text</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p:nvPr>
        </p:nvSpPr>
        <p:spPr>
          <a:xfrm>
            <a:off x="1864931" y="3448050"/>
            <a:ext cx="3911982" cy="2307568"/>
          </a:xfrm>
        </p:spPr>
        <p:txBody>
          <a:bodyPr rtlCol="0"/>
          <a:lstStyle>
            <a:lvl1pPr marL="283464" indent="-283464">
              <a:buClr>
                <a:schemeClr val="accent6"/>
              </a:buClr>
              <a:buFont typeface="Arial" panose="020B0604020202020204" pitchFamily="34" charset="0"/>
              <a:buChar char="•"/>
              <a:defRPr lang="en-GB" sz="1600" spc="200" baseline="0">
                <a:solidFill>
                  <a:schemeClr val="bg1"/>
                </a:solidFill>
                <a:latin typeface="+mn-lt"/>
              </a:defRPr>
            </a:lvl1pPr>
            <a:lvl2pPr marL="566928" indent="-283464">
              <a:defRPr lang="en-GB" sz="1600"/>
            </a:lvl2pPr>
            <a:lvl3pPr marL="859536" indent="-283464">
              <a:defRPr lang="en-GB" sz="1600"/>
            </a:lvl3pPr>
            <a:lvl4pPr marL="1152144">
              <a:defRPr lang="en-GB" sz="1600"/>
            </a:lvl4pPr>
          </a:lstStyle>
          <a:p>
            <a:pPr lvl="0" rtl="0"/>
            <a:r>
              <a:rPr lang="en-GB"/>
              <a:t>Click to edit Master text styles</a:t>
            </a:r>
          </a:p>
          <a:p>
            <a:pPr lvl="1" rtl="0"/>
            <a:r>
              <a:rPr lang="en-GB"/>
              <a:t>Second level</a:t>
            </a:r>
          </a:p>
          <a:p>
            <a:pPr lvl="2" rtl="0"/>
            <a:r>
              <a:rPr lang="en-GB"/>
              <a:t>Third level</a:t>
            </a:r>
          </a:p>
          <a:p>
            <a:pPr lvl="3" rtl="0"/>
            <a:r>
              <a:rPr lang="en-GB"/>
              <a:t>Fourth level</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p:nvPr>
        </p:nvSpPr>
        <p:spPr>
          <a:xfrm>
            <a:off x="6966224" y="3448050"/>
            <a:ext cx="3911982" cy="2307568"/>
          </a:xfrm>
        </p:spPr>
        <p:txBody>
          <a:bodyPr rtlCol="0"/>
          <a:lstStyle>
            <a:lvl1pPr marL="283464" indent="-283464">
              <a:buClr>
                <a:schemeClr val="accent6"/>
              </a:buClr>
              <a:buFont typeface="Arial" panose="020B0604020202020204" pitchFamily="34" charset="0"/>
              <a:buChar char="•"/>
              <a:defRPr lang="en-GB" sz="1600" spc="200" baseline="0">
                <a:solidFill>
                  <a:schemeClr val="bg1"/>
                </a:solidFill>
                <a:latin typeface="+mn-lt"/>
              </a:defRPr>
            </a:lvl1pPr>
            <a:lvl2pPr marL="566928" indent="-283464">
              <a:defRPr lang="en-GB" sz="1600"/>
            </a:lvl2pPr>
            <a:lvl3pPr marL="859536" indent="-283464">
              <a:defRPr lang="en-GB" sz="1600"/>
            </a:lvl3pPr>
            <a:lvl4pPr marL="1152144">
              <a:defRPr lang="en-GB" sz="1600"/>
            </a:lvl4pPr>
          </a:lstStyle>
          <a:p>
            <a:pPr lvl="0" rtl="0"/>
            <a:r>
              <a:rPr lang="en-GB"/>
              <a:t>Click to edit Master text styles</a:t>
            </a:r>
          </a:p>
          <a:p>
            <a:pPr lvl="1" rtl="0"/>
            <a:r>
              <a:rPr lang="en-GB"/>
              <a:t>Second level</a:t>
            </a:r>
          </a:p>
          <a:p>
            <a:pPr lvl="2" rtl="0"/>
            <a:r>
              <a:rPr lang="en-GB"/>
              <a:t>Third level</a:t>
            </a:r>
          </a:p>
          <a:p>
            <a:pPr lvl="3" rtl="0"/>
            <a:r>
              <a:rPr lang="en-GB"/>
              <a:t>Fourth level</a:t>
            </a:r>
          </a:p>
        </p:txBody>
      </p:sp>
      <p:sp>
        <p:nvSpPr>
          <p:cNvPr id="41" name="Graphic 15">
            <a:extLst>
              <a:ext uri="{FF2B5EF4-FFF2-40B4-BE49-F238E27FC236}">
                <a16:creationId xmlns:a16="http://schemas.microsoft.com/office/drawing/2014/main" id="{FFDFB3E1-7148-2A79-2224-9A66EE89CDB3}"/>
              </a:ext>
            </a:extLst>
          </p:cNvPr>
          <p:cNvSpPr/>
          <p:nvPr userDrawn="1"/>
        </p:nvSpPr>
        <p:spPr>
          <a:xfrm>
            <a:off x="10521648" y="5608449"/>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42" name="Graphic 15">
            <a:extLst>
              <a:ext uri="{FF2B5EF4-FFF2-40B4-BE49-F238E27FC236}">
                <a16:creationId xmlns:a16="http://schemas.microsoft.com/office/drawing/2014/main" id="{4D2D79B7-4A68-FA5E-D644-77D4216A8149}"/>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44" name="Graphic 12">
            <a:extLst>
              <a:ext uri="{FF2B5EF4-FFF2-40B4-BE49-F238E27FC236}">
                <a16:creationId xmlns:a16="http://schemas.microsoft.com/office/drawing/2014/main" id="{09257FA7-91DE-7D44-90E4-63C9DFA962D4}"/>
              </a:ext>
            </a:extLst>
          </p:cNvPr>
          <p:cNvSpPr/>
          <p:nvPr userDrawn="1"/>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8" name="Graphic 12">
            <a:extLst>
              <a:ext uri="{FF2B5EF4-FFF2-40B4-BE49-F238E27FC236}">
                <a16:creationId xmlns:a16="http://schemas.microsoft.com/office/drawing/2014/main" id="{4B7933AC-77F8-5A1E-9F12-CD7683B26868}"/>
              </a:ext>
            </a:extLst>
          </p:cNvPr>
          <p:cNvSpPr/>
          <p:nvPr userDrawn="1"/>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454591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4" name="Content Placeholder 3">
            <a:extLst>
              <a:ext uri="{FF2B5EF4-FFF2-40B4-BE49-F238E27FC236}">
                <a16:creationId xmlns:a16="http://schemas.microsoft.com/office/drawing/2014/main" id="{071774B0-5C6F-338C-838B-03C1E04D0C9B}"/>
              </a:ext>
            </a:extLst>
          </p:cNvPr>
          <p:cNvSpPr>
            <a:spLocks noGrp="1"/>
          </p:cNvSpPr>
          <p:nvPr>
            <p:ph sz="quarter" idx="25"/>
          </p:nvPr>
        </p:nvSpPr>
        <p:spPr>
          <a:xfrm>
            <a:off x="849351" y="1683189"/>
            <a:ext cx="10493300" cy="5174811"/>
          </a:xfrm>
          <a:solidFill>
            <a:schemeClr val="bg2"/>
          </a:solidFill>
        </p:spPr>
        <p:txBody>
          <a:bodyPr rtlCol="0">
            <a:noAutofit/>
          </a:bodyPr>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GB"/>
              <a:t>Click to edit Master title style</a:t>
            </a:r>
          </a:p>
        </p:txBody>
      </p:sp>
      <p:sp>
        <p:nvSpPr>
          <p:cNvPr id="11" name="Graphic 15">
            <a:extLst>
              <a:ext uri="{FF2B5EF4-FFF2-40B4-BE49-F238E27FC236}">
                <a16:creationId xmlns:a16="http://schemas.microsoft.com/office/drawing/2014/main" id="{7FDD546F-3181-A2C4-3ECF-1E4540E1E8FD}"/>
              </a:ext>
            </a:extLst>
          </p:cNvPr>
          <p:cNvSpPr/>
          <p:nvPr userDrawn="1"/>
        </p:nvSpPr>
        <p:spPr>
          <a:xfrm>
            <a:off x="8949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7" name="Graphic 12">
            <a:extLst>
              <a:ext uri="{FF2B5EF4-FFF2-40B4-BE49-F238E27FC236}">
                <a16:creationId xmlns:a16="http://schemas.microsoft.com/office/drawing/2014/main" id="{3EDBAD98-791B-7F40-4F48-85CFC9ECABBE}"/>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9" name="Graphic 12">
            <a:extLst>
              <a:ext uri="{FF2B5EF4-FFF2-40B4-BE49-F238E27FC236}">
                <a16:creationId xmlns:a16="http://schemas.microsoft.com/office/drawing/2014/main" id="{E3D81F90-4EAE-8C26-A885-E7B59E49164A}"/>
              </a:ext>
            </a:extLst>
          </p:cNvPr>
          <p:cNvSpPr/>
          <p:nvPr userDrawn="1"/>
        </p:nvSpPr>
        <p:spPr>
          <a:xfrm>
            <a:off x="10979909" y="1571885"/>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36041917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8" name="Content Placeholder 8">
            <a:extLst>
              <a:ext uri="{FF2B5EF4-FFF2-40B4-BE49-F238E27FC236}">
                <a16:creationId xmlns:a16="http://schemas.microsoft.com/office/drawing/2014/main" id="{EF5DF7BD-C87C-3543-83E0-896181958360}"/>
              </a:ext>
            </a:extLst>
          </p:cNvPr>
          <p:cNvSpPr>
            <a:spLocks noGrp="1"/>
          </p:cNvSpPr>
          <p:nvPr>
            <p:ph sz="quarter" idx="24" hasCustomPrompt="1"/>
          </p:nvPr>
        </p:nvSpPr>
        <p:spPr>
          <a:xfrm>
            <a:off x="849349" y="1684777"/>
            <a:ext cx="10515601" cy="5171635"/>
          </a:xfrm>
          <a:solidFill>
            <a:schemeClr val="bg2"/>
          </a:solidFill>
        </p:spPr>
        <p:txBody>
          <a:bodyPr rtlCol="0" anchor="ctr">
            <a:noAutofit/>
          </a:bodyPr>
          <a:lstStyle>
            <a:lvl1pPr algn="ctr" rtl="0" fontAlgn="base">
              <a:defRPr lang="en-GB" sz="1800" b="0" i="0" smtClean="0">
                <a:solidFill>
                  <a:schemeClr val="bg1"/>
                </a:solidFill>
                <a:effectLst/>
                <a:latin typeface="Arial Nova" panose="020B0504020202020204" pitchFamily="34" charset="0"/>
                <a:cs typeface="Arial" panose="020B0604020202020204" pitchFamily="34" charset="0"/>
              </a:defRPr>
            </a:lvl1pPr>
          </a:lstStyle>
          <a:p>
            <a:pPr rtl="0" fontAlgn="base"/>
            <a:r>
              <a:rPr lang="en-GB" b="0" i="0">
                <a:solidFill>
                  <a:srgbClr val="201F1E"/>
                </a:solidFill>
                <a:effectLst/>
                <a:latin typeface="Calibri" panose="020F0502020204030204" pitchFamily="34" charset="0"/>
              </a:rPr>
              <a:t>Click to insert image or graphic here</a:t>
            </a:r>
            <a:endParaRPr lang="en-GB" b="0" i="0" dirty="0">
              <a:solidFill>
                <a:srgbClr val="000000"/>
              </a:solidFill>
              <a:effectLst/>
              <a:latin typeface="Segoe UI" panose="020B0502040204020203" pitchFamily="34" charset="0"/>
            </a:endParaRPr>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GB"/>
              <a:t>Click to edit Master title style</a:t>
            </a:r>
          </a:p>
        </p:txBody>
      </p:sp>
      <p:sp>
        <p:nvSpPr>
          <p:cNvPr id="11" name="Graphic 15">
            <a:extLst>
              <a:ext uri="{FF2B5EF4-FFF2-40B4-BE49-F238E27FC236}">
                <a16:creationId xmlns:a16="http://schemas.microsoft.com/office/drawing/2014/main" id="{7FDD546F-3181-A2C4-3ECF-1E4540E1E8FD}"/>
              </a:ext>
            </a:extLst>
          </p:cNvPr>
          <p:cNvSpPr/>
          <p:nvPr userDrawn="1"/>
        </p:nvSpPr>
        <p:spPr>
          <a:xfrm>
            <a:off x="871787" y="6216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1540687"/>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7" name="Graphic 12">
            <a:extLst>
              <a:ext uri="{FF2B5EF4-FFF2-40B4-BE49-F238E27FC236}">
                <a16:creationId xmlns:a16="http://schemas.microsoft.com/office/drawing/2014/main" id="{3EDBAD98-791B-7F40-4F48-85CFC9ECABBE}"/>
              </a:ext>
            </a:extLst>
          </p:cNvPr>
          <p:cNvSpPr/>
          <p:nvPr userDrawn="1"/>
        </p:nvSpPr>
        <p:spPr>
          <a:xfrm>
            <a:off x="607054" y="188247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9" name="Graphic 12">
            <a:extLst>
              <a:ext uri="{FF2B5EF4-FFF2-40B4-BE49-F238E27FC236}">
                <a16:creationId xmlns:a16="http://schemas.microsoft.com/office/drawing/2014/main" id="{E3D81F90-4EAE-8C26-A885-E7B59E49164A}"/>
              </a:ext>
            </a:extLst>
          </p:cNvPr>
          <p:cNvSpPr/>
          <p:nvPr userDrawn="1"/>
        </p:nvSpPr>
        <p:spPr>
          <a:xfrm>
            <a:off x="11685964" y="286824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174074619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bg>
      <p:bgPr>
        <a:gradFill>
          <a:gsLst>
            <a:gs pos="79986">
              <a:schemeClr val="accent6">
                <a:lumMod val="50000"/>
              </a:schemeClr>
            </a:gs>
            <a:gs pos="39018">
              <a:srgbClr val="020C12"/>
            </a:gs>
            <a:gs pos="15000">
              <a:schemeClr val="accent4">
                <a:lumMod val="50000"/>
              </a:schemeClr>
            </a:gs>
            <a:gs pos="0">
              <a:schemeClr val="accent4"/>
            </a:gs>
            <a:gs pos="99000">
              <a:schemeClr val="tx2"/>
            </a:gs>
          </a:gsLst>
          <a:lin ang="7200000" scaled="0"/>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7E44934-AEEA-561B-0ADE-A0E419F72E34}"/>
              </a:ext>
            </a:extLst>
          </p:cNvPr>
          <p:cNvSpPr/>
          <p:nvPr userDrawn="1"/>
        </p:nvSpPr>
        <p:spPr>
          <a:xfrm>
            <a:off x="0" y="4477"/>
            <a:ext cx="12192000" cy="685352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EB87731F-00C5-9B08-2819-491BDD0E10F0}"/>
              </a:ext>
            </a:extLst>
          </p:cNvPr>
          <p:cNvSpPr>
            <a:spLocks noGrp="1"/>
          </p:cNvSpPr>
          <p:nvPr>
            <p:ph type="title"/>
          </p:nvPr>
        </p:nvSpPr>
        <p:spPr/>
        <p:txBody>
          <a:bodyPr rtlCol="0">
            <a:noAutofit/>
          </a:bodyPr>
          <a:lstStyle>
            <a:lvl1pPr algn="ctr">
              <a:defRPr lang="en-GB" spc="0"/>
            </a:lvl1pPr>
          </a:lstStyle>
          <a:p>
            <a:pPr rtl="0"/>
            <a:r>
              <a:rPr lang="en-GB"/>
              <a:t>Click to edit Master title style</a:t>
            </a:r>
          </a:p>
        </p:txBody>
      </p:sp>
      <p:sp>
        <p:nvSpPr>
          <p:cNvPr id="26" name="Content Placeholder 3">
            <a:extLst>
              <a:ext uri="{FF2B5EF4-FFF2-40B4-BE49-F238E27FC236}">
                <a16:creationId xmlns:a16="http://schemas.microsoft.com/office/drawing/2014/main" id="{8476BD1A-F3CD-7831-B675-4B30DB13BBB4}"/>
              </a:ext>
            </a:extLst>
          </p:cNvPr>
          <p:cNvSpPr>
            <a:spLocks noGrp="1"/>
          </p:cNvSpPr>
          <p:nvPr>
            <p:ph sz="quarter" idx="29"/>
          </p:nvPr>
        </p:nvSpPr>
        <p:spPr>
          <a:xfrm>
            <a:off x="838200" y="2234612"/>
            <a:ext cx="2743200" cy="2743200"/>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3" name="Content Placeholder 3">
            <a:extLst>
              <a:ext uri="{FF2B5EF4-FFF2-40B4-BE49-F238E27FC236}">
                <a16:creationId xmlns:a16="http://schemas.microsoft.com/office/drawing/2014/main" id="{00056BB6-6681-5F18-0707-36FF788E8B7D}"/>
              </a:ext>
            </a:extLst>
          </p:cNvPr>
          <p:cNvSpPr>
            <a:spLocks noGrp="1"/>
          </p:cNvSpPr>
          <p:nvPr>
            <p:ph sz="quarter" idx="31"/>
          </p:nvPr>
        </p:nvSpPr>
        <p:spPr>
          <a:xfrm>
            <a:off x="3649398" y="1743093"/>
            <a:ext cx="4848110" cy="3833614"/>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17" name="Content Placeholder 3">
            <a:extLst>
              <a:ext uri="{FF2B5EF4-FFF2-40B4-BE49-F238E27FC236}">
                <a16:creationId xmlns:a16="http://schemas.microsoft.com/office/drawing/2014/main" id="{DA861960-A20F-381C-EC4B-C2A0F840B4C9}"/>
              </a:ext>
            </a:extLst>
          </p:cNvPr>
          <p:cNvSpPr>
            <a:spLocks noGrp="1"/>
          </p:cNvSpPr>
          <p:nvPr>
            <p:ph sz="quarter" idx="30"/>
          </p:nvPr>
        </p:nvSpPr>
        <p:spPr>
          <a:xfrm>
            <a:off x="8554054" y="2234612"/>
            <a:ext cx="2743200" cy="2735210"/>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14" name="Text Placeholder 5">
            <a:extLst>
              <a:ext uri="{FF2B5EF4-FFF2-40B4-BE49-F238E27FC236}">
                <a16:creationId xmlns:a16="http://schemas.microsoft.com/office/drawing/2014/main" id="{584954C9-4281-0277-452A-6BD47D8FAF39}"/>
              </a:ext>
            </a:extLst>
          </p:cNvPr>
          <p:cNvSpPr>
            <a:spLocks noGrp="1"/>
          </p:cNvSpPr>
          <p:nvPr>
            <p:ph type="body" sz="quarter" idx="28" hasCustomPrompt="1"/>
          </p:nvPr>
        </p:nvSpPr>
        <p:spPr>
          <a:xfrm>
            <a:off x="838200" y="5576707"/>
            <a:ext cx="10515600" cy="613963"/>
          </a:xfrm>
        </p:spPr>
        <p:txBody>
          <a:bodyPr rtlCol="0" anchor="ctr">
            <a:noAutofit/>
          </a:bodyPr>
          <a:lstStyle>
            <a:lvl1pPr marL="0" indent="0" algn="ctr">
              <a:lnSpc>
                <a:spcPct val="100000"/>
              </a:lnSpc>
              <a:buFontTx/>
              <a:buNone/>
              <a:defRPr lang="en-GB" sz="1600">
                <a:solidFill>
                  <a:schemeClr val="bg1"/>
                </a:solidFill>
                <a:latin typeface="Arial Nova" panose="020B0504020202020204" pitchFamily="34" charset="0"/>
              </a:defRPr>
            </a:lvl1pPr>
          </a:lstStyle>
          <a:p>
            <a:pPr rtl="0"/>
            <a:r>
              <a:rPr lang="en-GB">
                <a:solidFill>
                  <a:schemeClr val="bg1"/>
                </a:solidFill>
              </a:rPr>
              <a:t>Click to edit master text style</a:t>
            </a:r>
          </a:p>
        </p:txBody>
      </p:sp>
      <p:sp>
        <p:nvSpPr>
          <p:cNvPr id="24" name="Graphic 12">
            <a:extLst>
              <a:ext uri="{FF2B5EF4-FFF2-40B4-BE49-F238E27FC236}">
                <a16:creationId xmlns:a16="http://schemas.microsoft.com/office/drawing/2014/main" id="{19D5DAAF-67AD-0ADB-6FC2-7D9A92AE0BD0}"/>
              </a:ext>
            </a:extLst>
          </p:cNvPr>
          <p:cNvSpPr/>
          <p:nvPr userDrawn="1"/>
        </p:nvSpPr>
        <p:spPr>
          <a:xfrm>
            <a:off x="11170456" y="969148"/>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8581"/>
            </a:schemeClr>
          </a:solidFill>
          <a:ln w="422" cap="flat">
            <a:noFill/>
            <a:prstDash val="solid"/>
            <a:miter/>
          </a:ln>
        </p:spPr>
        <p:txBody>
          <a:bodyPr rtlCol="0" anchor="ctr">
            <a:noAutofit/>
          </a:bodyPr>
          <a:lstStyle>
            <a:defPPr>
              <a:defRPr lang="en-GB"/>
            </a:defPPr>
          </a:lstStyle>
          <a:p>
            <a:pPr rtl="0"/>
            <a:endParaRPr lang="en-GB" dirty="0"/>
          </a:p>
        </p:txBody>
      </p:sp>
      <p:sp>
        <p:nvSpPr>
          <p:cNvPr id="25" name="Oval 24">
            <a:extLst>
              <a:ext uri="{FF2B5EF4-FFF2-40B4-BE49-F238E27FC236}">
                <a16:creationId xmlns:a16="http://schemas.microsoft.com/office/drawing/2014/main" id="{138C17DA-981F-0BA8-3CD8-5ADAFFFB5412}"/>
              </a:ext>
            </a:extLst>
          </p:cNvPr>
          <p:cNvSpPr/>
          <p:nvPr userDrawn="1"/>
        </p:nvSpPr>
        <p:spPr>
          <a:xfrm>
            <a:off x="1876516" y="1290549"/>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13" name="Footer Placeholder 4">
            <a:extLst>
              <a:ext uri="{FF2B5EF4-FFF2-40B4-BE49-F238E27FC236}">
                <a16:creationId xmlns:a16="http://schemas.microsoft.com/office/drawing/2014/main" id="{4848A31F-7C70-BCA2-A2B0-D6C4100829B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5" name="Slide Number Placeholder 5">
            <a:extLst>
              <a:ext uri="{FF2B5EF4-FFF2-40B4-BE49-F238E27FC236}">
                <a16:creationId xmlns:a16="http://schemas.microsoft.com/office/drawing/2014/main" id="{A9FED265-6FB8-0B0E-967A-10AF6EF773A7}"/>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2">
            <a:extLst>
              <a:ext uri="{FF2B5EF4-FFF2-40B4-BE49-F238E27FC236}">
                <a16:creationId xmlns:a16="http://schemas.microsoft.com/office/drawing/2014/main" id="{B7E94463-D34E-7B78-40B0-21660AE939E4}"/>
              </a:ext>
            </a:extLst>
          </p:cNvPr>
          <p:cNvSpPr/>
          <p:nvPr userDrawn="1"/>
        </p:nvSpPr>
        <p:spPr>
          <a:xfrm>
            <a:off x="688076"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4220529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bg>
      <p:bgPr>
        <a:gradFill>
          <a:gsLst>
            <a:gs pos="82003">
              <a:schemeClr val="accent6"/>
            </a:gs>
            <a:gs pos="39982">
              <a:srgbClr val="020D13"/>
            </a:gs>
            <a:gs pos="14000">
              <a:schemeClr val="accent4">
                <a:lumMod val="50000"/>
              </a:schemeClr>
            </a:gs>
            <a:gs pos="0">
              <a:schemeClr val="accent4"/>
            </a:gs>
            <a:gs pos="98000">
              <a:schemeClr val="tx2"/>
            </a:gs>
          </a:gsLst>
          <a:lin ang="8400000" scaled="0"/>
        </a:gra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C32CE5E0-A271-3F02-95B0-2A27489DEFD2}"/>
              </a:ext>
            </a:extLst>
          </p:cNvPr>
          <p:cNvPicPr>
            <a:picLocks noChangeAspect="1"/>
          </p:cNvPicPr>
          <p:nvPr userDrawn="1"/>
        </p:nvPicPr>
        <p:blipFill rotWithShape="1">
          <a:blip r:embed="rId2">
            <a:alphaModFix amt="14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18" name="Rectangle 17">
            <a:extLst>
              <a:ext uri="{FF2B5EF4-FFF2-40B4-BE49-F238E27FC236}">
                <a16:creationId xmlns:a16="http://schemas.microsoft.com/office/drawing/2014/main" id="{64AEACF2-BE4A-08C5-F323-8ED695B39E06}"/>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B4CF52F7-0472-2EF4-1223-1785705A2F5E}"/>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GB"/>
              <a:t>Click to edit Master title style</a:t>
            </a:r>
          </a:p>
        </p:txBody>
      </p:sp>
      <p:sp>
        <p:nvSpPr>
          <p:cNvPr id="21" name="Content Placeholder 3">
            <a:extLst>
              <a:ext uri="{FF2B5EF4-FFF2-40B4-BE49-F238E27FC236}">
                <a16:creationId xmlns:a16="http://schemas.microsoft.com/office/drawing/2014/main" id="{2A5F4FEA-EFFD-2913-9734-00CA69A215E5}"/>
              </a:ext>
            </a:extLst>
          </p:cNvPr>
          <p:cNvSpPr>
            <a:spLocks noGrp="1"/>
          </p:cNvSpPr>
          <p:nvPr>
            <p:ph sz="quarter" idx="29"/>
          </p:nvPr>
        </p:nvSpPr>
        <p:spPr>
          <a:xfrm>
            <a:off x="1494453" y="2057399"/>
            <a:ext cx="6430348" cy="3352163"/>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Picture Placeholder 3">
            <a:extLst>
              <a:ext uri="{FF2B5EF4-FFF2-40B4-BE49-F238E27FC236}">
                <a16:creationId xmlns:a16="http://schemas.microsoft.com/office/drawing/2014/main" id="{EB9156B9-9B42-6D12-4F4C-6DA6A98B333D}"/>
              </a:ext>
            </a:extLst>
          </p:cNvPr>
          <p:cNvSpPr>
            <a:spLocks noGrp="1"/>
          </p:cNvSpPr>
          <p:nvPr>
            <p:ph type="pic" sz="quarter" idx="30"/>
          </p:nvPr>
        </p:nvSpPr>
        <p:spPr>
          <a:xfrm>
            <a:off x="8324850" y="2055812"/>
            <a:ext cx="2373313" cy="3353751"/>
          </a:xfrm>
          <a:solidFill>
            <a:schemeClr val="bg2"/>
          </a:solidFill>
        </p:spPr>
        <p:txBody>
          <a:bodyPr rtlCol="0" anchor="ctr">
            <a:noAutofit/>
          </a:bodyPr>
          <a:lstStyle>
            <a:lvl1pPr algn="ctr">
              <a:defRPr lang="en-GB" sz="1800">
                <a:solidFill>
                  <a:schemeClr val="tx1"/>
                </a:solidFill>
              </a:defRPr>
            </a:lvl1pPr>
          </a:lstStyle>
          <a:p>
            <a:pPr rtl="0"/>
            <a:r>
              <a:rPr lang="en-GB"/>
              <a:t>Click icon to add picture</a:t>
            </a:r>
            <a:endParaRPr lang="en-GB" dirty="0"/>
          </a:p>
        </p:txBody>
      </p:sp>
      <p:sp>
        <p:nvSpPr>
          <p:cNvPr id="7" name="Graphic 15">
            <a:extLst>
              <a:ext uri="{FF2B5EF4-FFF2-40B4-BE49-F238E27FC236}">
                <a16:creationId xmlns:a16="http://schemas.microsoft.com/office/drawing/2014/main" id="{0F80B8C5-F10F-2547-E085-FA5D266DDF76}"/>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9" name="Graphic 12">
            <a:extLst>
              <a:ext uri="{FF2B5EF4-FFF2-40B4-BE49-F238E27FC236}">
                <a16:creationId xmlns:a16="http://schemas.microsoft.com/office/drawing/2014/main" id="{38898B79-1550-A6AC-FE9B-CBDD2DDE9EB0}"/>
              </a:ext>
            </a:extLst>
          </p:cNvPr>
          <p:cNvSpPr/>
          <p:nvPr userDrawn="1"/>
        </p:nvSpPr>
        <p:spPr>
          <a:xfrm>
            <a:off x="1225881"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4" name="Footer Placeholder 4">
            <a:extLst>
              <a:ext uri="{FF2B5EF4-FFF2-40B4-BE49-F238E27FC236}">
                <a16:creationId xmlns:a16="http://schemas.microsoft.com/office/drawing/2014/main" id="{C89F2857-55B5-64B7-59A5-3B565E8D1A2A}"/>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20" name="Slide Number Placeholder 5">
            <a:extLst>
              <a:ext uri="{FF2B5EF4-FFF2-40B4-BE49-F238E27FC236}">
                <a16:creationId xmlns:a16="http://schemas.microsoft.com/office/drawing/2014/main" id="{B702CC53-A6C1-26BA-DC75-CF9EF670E735}"/>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5">
            <a:extLst>
              <a:ext uri="{FF2B5EF4-FFF2-40B4-BE49-F238E27FC236}">
                <a16:creationId xmlns:a16="http://schemas.microsoft.com/office/drawing/2014/main" id="{55D287F0-FA0C-5618-47B9-31AC978549CC}"/>
              </a:ext>
            </a:extLst>
          </p:cNvPr>
          <p:cNvSpPr/>
          <p:nvPr userDrawn="1"/>
        </p:nvSpPr>
        <p:spPr>
          <a:xfrm>
            <a:off x="11404163" y="43757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7" name="Graphic 12">
            <a:extLst>
              <a:ext uri="{FF2B5EF4-FFF2-40B4-BE49-F238E27FC236}">
                <a16:creationId xmlns:a16="http://schemas.microsoft.com/office/drawing/2014/main" id="{437FDA18-E199-E2F6-264B-D9B6E241E574}"/>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88122271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9945" y="-6350"/>
            <a:ext cx="7732295" cy="6853863"/>
          </a:xfrm>
          <a:prstGeom prst="rect">
            <a:avLst/>
          </a:prstGeom>
        </p:spPr>
      </p:pic>
      <p:sp>
        <p:nvSpPr>
          <p:cNvPr id="15" name="Rectangle 14">
            <a:extLst>
              <a:ext uri="{FF2B5EF4-FFF2-40B4-BE49-F238E27FC236}">
                <a16:creationId xmlns:a16="http://schemas.microsoft.com/office/drawing/2014/main" id="{694206CF-1482-CF6D-D783-1BB21E6F679A}"/>
              </a:ext>
            </a:extLst>
          </p:cNvPr>
          <p:cNvSpPr/>
          <p:nvPr userDrawn="1"/>
        </p:nvSpPr>
        <p:spPr>
          <a:xfrm>
            <a:off x="5698" y="0"/>
            <a:ext cx="6085171"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cxnSp>
        <p:nvCxnSpPr>
          <p:cNvPr id="19" name="Straight Connector 18">
            <a:extLst>
              <a:ext uri="{FF2B5EF4-FFF2-40B4-BE49-F238E27FC236}">
                <a16:creationId xmlns:a16="http://schemas.microsoft.com/office/drawing/2014/main" id="{2C79405F-38DE-C05D-5E87-4D38F54C79B4}"/>
              </a:ext>
            </a:extLst>
          </p:cNvPr>
          <p:cNvCxnSpPr>
            <a:cxnSpLocks/>
          </p:cNvCxnSpPr>
          <p:nvPr userDrawn="1"/>
        </p:nvCxnSpPr>
        <p:spPr>
          <a:xfrm>
            <a:off x="-12590" y="3125038"/>
            <a:ext cx="480404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7" name="Oval 26">
            <a:extLst>
              <a:ext uri="{FF2B5EF4-FFF2-40B4-BE49-F238E27FC236}">
                <a16:creationId xmlns:a16="http://schemas.microsoft.com/office/drawing/2014/main" id="{7C904D88-E1BE-F1FA-D405-F55DA966DA84}"/>
              </a:ext>
            </a:extLst>
          </p:cNvPr>
          <p:cNvSpPr/>
          <p:nvPr userDrawn="1"/>
        </p:nvSpPr>
        <p:spPr>
          <a:xfrm>
            <a:off x="705405" y="1144246"/>
            <a:ext cx="126770" cy="126770"/>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6371" y="1562944"/>
            <a:ext cx="3767257" cy="1358678"/>
          </a:xfrm>
        </p:spPr>
        <p:txBody>
          <a:bodyPr rtlCol="0" anchor="b">
            <a:noAutofit/>
          </a:bodyPr>
          <a:lstStyle>
            <a:defPPr>
              <a:defRPr lang="en-GB"/>
            </a:defPPr>
          </a:lstStyle>
          <a:p>
            <a:pPr rtl="0"/>
            <a:r>
              <a:rPr lang="en-GB"/>
              <a:t>Click to edit title</a:t>
            </a:r>
          </a:p>
        </p:txBody>
      </p:sp>
      <p:sp>
        <p:nvSpPr>
          <p:cNvPr id="28" name="Text Placeholder 3">
            <a:extLst>
              <a:ext uri="{FF2B5EF4-FFF2-40B4-BE49-F238E27FC236}">
                <a16:creationId xmlns:a16="http://schemas.microsoft.com/office/drawing/2014/main" id="{04BA031E-69C2-025F-5A62-37A61D3D5101}"/>
              </a:ext>
            </a:extLst>
          </p:cNvPr>
          <p:cNvSpPr>
            <a:spLocks noGrp="1"/>
          </p:cNvSpPr>
          <p:nvPr>
            <p:ph type="body" sz="quarter" idx="13"/>
          </p:nvPr>
        </p:nvSpPr>
        <p:spPr>
          <a:xfrm>
            <a:off x="1006371" y="3426703"/>
            <a:ext cx="3767257" cy="2616883"/>
          </a:xfrm>
        </p:spPr>
        <p:txBody>
          <a:bodyPr rtlCol="0">
            <a:noAutofit/>
          </a:bodyPr>
          <a:lstStyle>
            <a:lvl1pPr>
              <a:lnSpc>
                <a:spcPct val="100000"/>
              </a:lnSpc>
              <a:defRPr lang="en-GB" sz="1600">
                <a:solidFill>
                  <a:schemeClr val="bg1"/>
                </a:solidFill>
                <a:latin typeface="+mn-lt"/>
              </a:defRPr>
            </a:lvl1pPr>
          </a:lstStyle>
          <a:p>
            <a:pPr lvl="0" rtl="0"/>
            <a:r>
              <a:rPr lang="en-GB"/>
              <a:t>Click to edit Master text styles</a:t>
            </a:r>
          </a:p>
        </p:txBody>
      </p:sp>
      <p:sp>
        <p:nvSpPr>
          <p:cNvPr id="16" name="Footer Placeholder 4">
            <a:extLst>
              <a:ext uri="{FF2B5EF4-FFF2-40B4-BE49-F238E27FC236}">
                <a16:creationId xmlns:a16="http://schemas.microsoft.com/office/drawing/2014/main" id="{BA6CCC38-0DC7-93AB-5678-4FB88CE97B4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7" name="Slide Number Placeholder 5">
            <a:extLst>
              <a:ext uri="{FF2B5EF4-FFF2-40B4-BE49-F238E27FC236}">
                <a16:creationId xmlns:a16="http://schemas.microsoft.com/office/drawing/2014/main" id="{615ED02F-D1E1-9C00-BD42-A95D595EFB48}"/>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8" name="Graphic 12">
            <a:extLst>
              <a:ext uri="{FF2B5EF4-FFF2-40B4-BE49-F238E27FC236}">
                <a16:creationId xmlns:a16="http://schemas.microsoft.com/office/drawing/2014/main" id="{1D8F0816-C429-D32E-058B-33405874DFA7}"/>
              </a:ext>
            </a:extLst>
          </p:cNvPr>
          <p:cNvSpPr/>
          <p:nvPr userDrawn="1"/>
        </p:nvSpPr>
        <p:spPr>
          <a:xfrm>
            <a:off x="468157" y="1963496"/>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2378260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tx1"/>
            </a:gs>
            <a:gs pos="99000">
              <a:srgbClr val="05202E"/>
            </a:gs>
          </a:gsLst>
          <a:lin ang="5400000" scaled="1"/>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3EA418-19D1-0D4D-BE52-40A86E32FB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GB"/>
              <a:t>Click to edit Master title style</a:t>
            </a:r>
          </a:p>
        </p:txBody>
      </p:sp>
      <p:sp>
        <p:nvSpPr>
          <p:cNvPr id="3" name="Text Placeholder 2">
            <a:extLst>
              <a:ext uri="{FF2B5EF4-FFF2-40B4-BE49-F238E27FC236}">
                <a16:creationId xmlns:a16="http://schemas.microsoft.com/office/drawing/2014/main" id="{612BAE0C-5187-A64D-A481-E69245670354}"/>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F9759C05-48F5-9346-8256-5B61C6990E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lang="en-GB" sz="1200">
                <a:solidFill>
                  <a:schemeClr val="bg1"/>
                </a:solidFill>
                <a:latin typeface="+mj-lt"/>
                <a:cs typeface="Biome" panose="020B0503030204020804" pitchFamily="34" charset="0"/>
              </a:defRPr>
            </a:lvl1pPr>
          </a:lstStyle>
          <a:p>
            <a:pPr rtl="0"/>
            <a:endParaRPr lang="en-GB" dirty="0"/>
          </a:p>
        </p:txBody>
      </p:sp>
      <p:sp>
        <p:nvSpPr>
          <p:cNvPr id="5" name="Footer Placeholder 4">
            <a:extLst>
              <a:ext uri="{FF2B5EF4-FFF2-40B4-BE49-F238E27FC236}">
                <a16:creationId xmlns:a16="http://schemas.microsoft.com/office/drawing/2014/main" id="{84175D63-7351-9C4A-AEE0-10E27B3B64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lang="en-GB" sz="1200">
                <a:solidFill>
                  <a:schemeClr val="bg1"/>
                </a:solidFill>
                <a:latin typeface="+mj-lt"/>
                <a:cs typeface="Biome" panose="020B0503030204020804" pitchFamily="34" charset="0"/>
              </a:defRPr>
            </a:lvl1pPr>
          </a:lstStyle>
          <a:p>
            <a:pPr rtl="0"/>
            <a:r>
              <a:rPr lang="en-GB"/>
              <a:t>Scientific findings</a:t>
            </a:r>
          </a:p>
        </p:txBody>
      </p:sp>
      <p:sp>
        <p:nvSpPr>
          <p:cNvPr id="6" name="Slide Number Placeholder 5">
            <a:extLst>
              <a:ext uri="{FF2B5EF4-FFF2-40B4-BE49-F238E27FC236}">
                <a16:creationId xmlns:a16="http://schemas.microsoft.com/office/drawing/2014/main" id="{7350889F-2BBA-5F45-95BC-BEA6688167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noAutofit/>
          </a:bodyPr>
          <a:lstStyle>
            <a:lvl1pPr algn="r">
              <a:defRPr lang="en-GB" sz="1200">
                <a:solidFill>
                  <a:schemeClr val="bg1"/>
                </a:solidFill>
                <a:latin typeface="+mj-lt"/>
                <a:cs typeface="Biome" panose="020B0503030204020804" pitchFamily="34" charset="0"/>
              </a:defRPr>
            </a:lvl1pPr>
          </a:lstStyle>
          <a:p>
            <a:pPr rtl="0"/>
            <a:fld id="{FE024F78-56A6-7740-B68D-8D4D026EDF3F}" type="slidenum">
              <a:rPr lang="en-GB" smtClean="0"/>
              <a:pPr/>
              <a:t>‹#›</a:t>
            </a:fld>
            <a:endParaRPr lang="en-GB" dirty="0"/>
          </a:p>
        </p:txBody>
      </p:sp>
    </p:spTree>
    <p:extLst>
      <p:ext uri="{BB962C8B-B14F-4D97-AF65-F5344CB8AC3E}">
        <p14:creationId xmlns:p14="http://schemas.microsoft.com/office/powerpoint/2010/main" val="1955693199"/>
      </p:ext>
    </p:extLst>
  </p:cSld>
  <p:clrMap bg1="lt1" tx1="dk1" bg2="lt2" tx2="dk2" accent1="accent1" accent2="accent2" accent3="accent3" accent4="accent4" accent5="accent5" accent6="accent6" hlink="hlink" folHlink="folHlink"/>
  <p:sldLayoutIdLst>
    <p:sldLayoutId id="2147483657" r:id="rId1"/>
    <p:sldLayoutId id="2147483661" r:id="rId2"/>
    <p:sldLayoutId id="2147483658" r:id="rId3"/>
    <p:sldLayoutId id="2147483664" r:id="rId4"/>
    <p:sldLayoutId id="2147483650" r:id="rId5"/>
    <p:sldLayoutId id="2147483666" r:id="rId6"/>
    <p:sldLayoutId id="2147483659" r:id="rId7"/>
    <p:sldLayoutId id="2147483660" r:id="rId8"/>
    <p:sldLayoutId id="2147483663" r:id="rId9"/>
  </p:sldLayoutIdLst>
  <p:hf hdr="0" dt="0"/>
  <p:txStyles>
    <p:titleStyle>
      <a:lvl1pPr algn="l" defTabSz="914400" rtl="0" eaLnBrk="1" latinLnBrk="0" hangingPunct="1">
        <a:lnSpc>
          <a:spcPct val="90000"/>
        </a:lnSpc>
        <a:spcBef>
          <a:spcPct val="0"/>
        </a:spcBef>
        <a:buNone/>
        <a:defRPr lang="en-GB" sz="4400" kern="1200">
          <a:solidFill>
            <a:schemeClr val="bg1"/>
          </a:solidFill>
          <a:latin typeface="+mj-lt"/>
          <a:ea typeface="+mj-ea"/>
          <a:cs typeface="Biome" panose="020B0503030204020804"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lang="en-GB"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lang="en-GB"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lang="en-GB"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lang="en-GB"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lang="en-GB"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0C67FD2-351F-8589-3D50-6C8B8FE67217}"/>
              </a:ext>
            </a:extLst>
          </p:cNvPr>
          <p:cNvSpPr>
            <a:spLocks noGrp="1"/>
          </p:cNvSpPr>
          <p:nvPr>
            <p:ph type="subTitle" idx="1"/>
          </p:nvPr>
        </p:nvSpPr>
        <p:spPr>
          <a:xfrm>
            <a:off x="181232" y="411892"/>
            <a:ext cx="12010768" cy="4876800"/>
          </a:xfrm>
        </p:spPr>
        <p:txBody>
          <a:bodyPr/>
          <a:lstStyle/>
          <a:p>
            <a:r>
              <a:rPr lang="en-GB" sz="3200" b="1" u="sng" dirty="0">
                <a:solidFill>
                  <a:schemeClr val="accent1">
                    <a:lumMod val="20000"/>
                    <a:lumOff val="80000"/>
                  </a:schemeClr>
                </a:solidFill>
                <a:latin typeface="+mn-lt"/>
              </a:rPr>
              <a:t>PRESENTED </a:t>
            </a:r>
          </a:p>
          <a:p>
            <a:endParaRPr lang="en-GB" sz="3200" b="1" u="sng" dirty="0">
              <a:solidFill>
                <a:schemeClr val="accent1">
                  <a:lumMod val="20000"/>
                  <a:lumOff val="80000"/>
                </a:schemeClr>
              </a:solidFill>
              <a:latin typeface="+mn-lt"/>
            </a:endParaRPr>
          </a:p>
          <a:p>
            <a:r>
              <a:rPr lang="en-GB" sz="3200" b="1" u="sng" dirty="0">
                <a:solidFill>
                  <a:schemeClr val="accent1">
                    <a:lumMod val="20000"/>
                    <a:lumOff val="80000"/>
                  </a:schemeClr>
                </a:solidFill>
                <a:latin typeface="+mn-lt"/>
              </a:rPr>
              <a:t>BY </a:t>
            </a:r>
          </a:p>
          <a:p>
            <a:endParaRPr lang="en-GB" sz="3200" b="1" u="sng" dirty="0">
              <a:solidFill>
                <a:schemeClr val="accent1">
                  <a:lumMod val="20000"/>
                  <a:lumOff val="80000"/>
                </a:schemeClr>
              </a:solidFill>
              <a:latin typeface="+mn-lt"/>
            </a:endParaRPr>
          </a:p>
          <a:p>
            <a:r>
              <a:rPr lang="en-GB" sz="3200" b="1" u="sng" dirty="0">
                <a:solidFill>
                  <a:schemeClr val="accent1">
                    <a:lumMod val="20000"/>
                    <a:lumOff val="80000"/>
                  </a:schemeClr>
                </a:solidFill>
                <a:latin typeface="+mn-lt"/>
              </a:rPr>
              <a:t>HINA ALI SHAH</a:t>
            </a:r>
          </a:p>
          <a:p>
            <a:endParaRPr lang="en-GB" sz="3200" b="1" u="sng" dirty="0">
              <a:solidFill>
                <a:schemeClr val="accent1">
                  <a:lumMod val="20000"/>
                  <a:lumOff val="80000"/>
                </a:schemeClr>
              </a:solidFill>
              <a:latin typeface="+mn-lt"/>
            </a:endParaRPr>
          </a:p>
          <a:p>
            <a:r>
              <a:rPr lang="en-GB" sz="3200" b="1" u="sng" dirty="0">
                <a:solidFill>
                  <a:schemeClr val="accent1">
                    <a:lumMod val="20000"/>
                    <a:lumOff val="80000"/>
                  </a:schemeClr>
                </a:solidFill>
                <a:latin typeface="+mn-lt"/>
              </a:rPr>
              <a:t>STUDENT ID2420338</a:t>
            </a:r>
          </a:p>
        </p:txBody>
      </p:sp>
    </p:spTree>
    <p:extLst>
      <p:ext uri="{BB962C8B-B14F-4D97-AF65-F5344CB8AC3E}">
        <p14:creationId xmlns:p14="http://schemas.microsoft.com/office/powerpoint/2010/main" val="3718485962"/>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9D38E5B-1242-A290-EE71-F7BCFF0BF3F0}"/>
              </a:ext>
            </a:extLst>
          </p:cNvPr>
          <p:cNvSpPr txBox="1"/>
          <p:nvPr/>
        </p:nvSpPr>
        <p:spPr>
          <a:xfrm>
            <a:off x="238897" y="115330"/>
            <a:ext cx="11557687" cy="3780074"/>
          </a:xfrm>
          <a:prstGeom prst="rect">
            <a:avLst/>
          </a:prstGeom>
          <a:noFill/>
        </p:spPr>
        <p:txBody>
          <a:bodyPr wrap="square">
            <a:spAutoFit/>
          </a:bodyPr>
          <a:lstStyle/>
          <a:p>
            <a:pPr algn="ctr">
              <a:lnSpc>
                <a:spcPct val="150000"/>
              </a:lnSpc>
            </a:pPr>
            <a:endParaRPr lang="en-GB" b="1" u="sng" dirty="0">
              <a:solidFill>
                <a:schemeClr val="accent1">
                  <a:lumMod val="20000"/>
                  <a:lumOff val="80000"/>
                </a:schemeClr>
              </a:solidFill>
              <a:latin typeface="Arial Nova" panose="020B0504020202020204" pitchFamily="34" charset="0"/>
            </a:endParaRPr>
          </a:p>
          <a:p>
            <a:pPr algn="ctr">
              <a:lnSpc>
                <a:spcPct val="150000"/>
              </a:lnSpc>
            </a:pPr>
            <a:endParaRPr lang="en-GB" b="1" u="sng" dirty="0">
              <a:solidFill>
                <a:schemeClr val="accent1">
                  <a:lumMod val="20000"/>
                  <a:lumOff val="80000"/>
                </a:schemeClr>
              </a:solidFill>
              <a:latin typeface="Arial Nova" panose="020B0504020202020204" pitchFamily="34" charset="0"/>
            </a:endParaRPr>
          </a:p>
          <a:p>
            <a:pPr algn="ctr">
              <a:lnSpc>
                <a:spcPct val="150000"/>
              </a:lnSpc>
            </a:pPr>
            <a:r>
              <a:rPr lang="en-GB" b="1" u="sng" dirty="0">
                <a:solidFill>
                  <a:schemeClr val="accent1">
                    <a:lumMod val="20000"/>
                    <a:lumOff val="80000"/>
                  </a:schemeClr>
                </a:solidFill>
                <a:latin typeface="Arial Nova" panose="020B0504020202020204" pitchFamily="34" charset="0"/>
              </a:rPr>
              <a:t>5 PHYCOLOGICAL THEORIES</a:t>
            </a:r>
          </a:p>
          <a:p>
            <a:pPr algn="ctr">
              <a:lnSpc>
                <a:spcPct val="150000"/>
              </a:lnSpc>
            </a:pPr>
            <a:endParaRPr lang="en-GB" b="1" u="sng" dirty="0">
              <a:solidFill>
                <a:schemeClr val="accent1">
                  <a:lumMod val="20000"/>
                  <a:lumOff val="80000"/>
                </a:schemeClr>
              </a:solidFill>
              <a:latin typeface="Arial Nova" panose="020B0504020202020204" pitchFamily="34" charset="0"/>
            </a:endParaRPr>
          </a:p>
          <a:p>
            <a:pPr algn="ctr">
              <a:lnSpc>
                <a:spcPct val="150000"/>
              </a:lnSpc>
            </a:pPr>
            <a:endParaRPr lang="en-GB" b="1" u="sng" dirty="0">
              <a:solidFill>
                <a:schemeClr val="accent1">
                  <a:lumMod val="20000"/>
                  <a:lumOff val="80000"/>
                </a:schemeClr>
              </a:solidFill>
              <a:latin typeface="Arial Nova" panose="020B0504020202020204" pitchFamily="34" charset="0"/>
            </a:endParaRPr>
          </a:p>
          <a:p>
            <a:pPr algn="just">
              <a:lnSpc>
                <a:spcPct val="150000"/>
              </a:lnSpc>
            </a:pPr>
            <a:endParaRPr lang="en-GB" b="1" u="sng" dirty="0">
              <a:solidFill>
                <a:schemeClr val="accent1">
                  <a:lumMod val="20000"/>
                  <a:lumOff val="80000"/>
                </a:schemeClr>
              </a:solidFill>
              <a:latin typeface="Arial Nova" panose="020B0504020202020204" pitchFamily="34" charset="0"/>
            </a:endParaRPr>
          </a:p>
          <a:p>
            <a:pPr algn="just">
              <a:lnSpc>
                <a:spcPct val="150000"/>
              </a:lnSpc>
            </a:pPr>
            <a:r>
              <a:rPr lang="en-GB" dirty="0">
                <a:solidFill>
                  <a:schemeClr val="accent1">
                    <a:lumMod val="20000"/>
                    <a:lumOff val="80000"/>
                  </a:schemeClr>
                </a:solidFill>
                <a:latin typeface="Arial Nova" panose="020B0504020202020204" pitchFamily="34" charset="0"/>
              </a:rPr>
              <a:t>Several of the most well-known psychological ideas originate from the points of view of different subfields that fall under the umbrella of psychology. One method of thinking about the human mind and behaviour is represented by each of these distinct ways of thinking. There is no indication that any specific theory is in this context. </a:t>
            </a:r>
          </a:p>
        </p:txBody>
      </p:sp>
    </p:spTree>
    <p:extLst>
      <p:ext uri="{BB962C8B-B14F-4D97-AF65-F5344CB8AC3E}">
        <p14:creationId xmlns:p14="http://schemas.microsoft.com/office/powerpoint/2010/main" val="2498031464"/>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E95DE46-5E09-7777-D6E7-8F80B95DBB26}"/>
              </a:ext>
            </a:extLst>
          </p:cNvPr>
          <p:cNvSpPr>
            <a:spLocks noGrp="1"/>
          </p:cNvSpPr>
          <p:nvPr>
            <p:ph type="sldNum" sz="quarter" idx="12"/>
          </p:nvPr>
        </p:nvSpPr>
        <p:spPr/>
        <p:txBody>
          <a:bodyPr/>
          <a:lstStyle/>
          <a:p>
            <a:pPr rtl="0"/>
            <a:endParaRPr lang="en-GB" dirty="0"/>
          </a:p>
        </p:txBody>
      </p:sp>
      <p:sp>
        <p:nvSpPr>
          <p:cNvPr id="9" name="TextBox 8">
            <a:extLst>
              <a:ext uri="{FF2B5EF4-FFF2-40B4-BE49-F238E27FC236}">
                <a16:creationId xmlns:a16="http://schemas.microsoft.com/office/drawing/2014/main" id="{C2CD3143-94D4-5FAA-E04A-BFE66C556654}"/>
              </a:ext>
            </a:extLst>
          </p:cNvPr>
          <p:cNvSpPr txBox="1"/>
          <p:nvPr/>
        </p:nvSpPr>
        <p:spPr>
          <a:xfrm>
            <a:off x="996778" y="840259"/>
            <a:ext cx="9259742" cy="871585"/>
          </a:xfrm>
          <a:prstGeom prst="rect">
            <a:avLst/>
          </a:prstGeom>
          <a:noFill/>
        </p:spPr>
        <p:txBody>
          <a:bodyPr wrap="square">
            <a:spAutoFit/>
          </a:bodyPr>
          <a:lstStyle/>
          <a:p>
            <a:pPr algn="just">
              <a:lnSpc>
                <a:spcPct val="150000"/>
              </a:lnSpc>
            </a:pPr>
            <a:endParaRPr lang="en-GB" dirty="0">
              <a:solidFill>
                <a:schemeClr val="accent1">
                  <a:lumMod val="20000"/>
                  <a:lumOff val="80000"/>
                </a:schemeClr>
              </a:solidFill>
            </a:endParaRPr>
          </a:p>
          <a:p>
            <a:pPr algn="just">
              <a:lnSpc>
                <a:spcPct val="150000"/>
              </a:lnSpc>
            </a:pPr>
            <a:endParaRPr lang="en-GB" b="1" u="sng" dirty="0">
              <a:solidFill>
                <a:schemeClr val="accent1">
                  <a:lumMod val="20000"/>
                  <a:lumOff val="80000"/>
                </a:schemeClr>
              </a:solidFill>
            </a:endParaRPr>
          </a:p>
        </p:txBody>
      </p:sp>
      <p:sp>
        <p:nvSpPr>
          <p:cNvPr id="3" name="TextBox 2">
            <a:extLst>
              <a:ext uri="{FF2B5EF4-FFF2-40B4-BE49-F238E27FC236}">
                <a16:creationId xmlns:a16="http://schemas.microsoft.com/office/drawing/2014/main" id="{05479392-EE74-F23F-CDDD-9F4D29015648}"/>
              </a:ext>
            </a:extLst>
          </p:cNvPr>
          <p:cNvSpPr txBox="1"/>
          <p:nvPr/>
        </p:nvSpPr>
        <p:spPr>
          <a:xfrm>
            <a:off x="185145" y="436818"/>
            <a:ext cx="11821710" cy="5355312"/>
          </a:xfrm>
          <a:prstGeom prst="rect">
            <a:avLst/>
          </a:prstGeom>
          <a:noFill/>
        </p:spPr>
        <p:txBody>
          <a:bodyPr wrap="square">
            <a:spAutoFit/>
          </a:bodyPr>
          <a:lstStyle/>
          <a:p>
            <a:endParaRPr kumimoji="0" lang="en-US" altLang="en-US" sz="1800" b="0" i="0" u="none" strike="noStrike" cap="none" normalizeH="0" baseline="0" dirty="0">
              <a:ln>
                <a:noFill/>
              </a:ln>
              <a:solidFill>
                <a:schemeClr val="accent1">
                  <a:lumMod val="20000"/>
                  <a:lumOff val="80000"/>
                </a:schemeClr>
              </a:solidFill>
              <a:effectLst/>
              <a:latin typeface="Arial" panose="020B0604020202020204" pitchFamily="34" charset="0"/>
            </a:endParaRPr>
          </a:p>
          <a:p>
            <a:r>
              <a:rPr kumimoji="0" lang="en-US" altLang="en-US" sz="1800" b="1" i="0" u="sng" strike="noStrike" cap="none" normalizeH="0" baseline="0" dirty="0">
                <a:ln>
                  <a:noFill/>
                </a:ln>
                <a:solidFill>
                  <a:schemeClr val="accent1">
                    <a:lumMod val="20000"/>
                    <a:lumOff val="80000"/>
                  </a:schemeClr>
                </a:solidFill>
                <a:effectLst/>
                <a:latin typeface="Arial" panose="020B0604020202020204" pitchFamily="34" charset="0"/>
              </a:rPr>
              <a:t>PHYCOANALYATIC THEORY</a:t>
            </a:r>
          </a:p>
          <a:p>
            <a:endParaRPr kumimoji="0" lang="en-US" altLang="en-US" sz="1800" b="1" i="0" u="sng" strike="noStrike" cap="none" normalizeH="0" baseline="0" dirty="0">
              <a:ln>
                <a:noFill/>
              </a:ln>
              <a:solidFill>
                <a:schemeClr val="accent1">
                  <a:lumMod val="20000"/>
                  <a:lumOff val="80000"/>
                </a:schemeClr>
              </a:solidFill>
              <a:effectLst/>
              <a:latin typeface="Arial" panose="020B0604020202020204" pitchFamily="34" charset="0"/>
            </a:endParaRPr>
          </a:p>
          <a:p>
            <a:r>
              <a:rPr kumimoji="0" lang="en-US" altLang="en-US" b="0" i="0" u="none" strike="noStrike" cap="none" normalizeH="0" baseline="0" dirty="0">
                <a:ln>
                  <a:noFill/>
                </a:ln>
                <a:solidFill>
                  <a:schemeClr val="accent1">
                    <a:lumMod val="20000"/>
                    <a:lumOff val="80000"/>
                  </a:schemeClr>
                </a:solidFill>
                <a:effectLst/>
                <a:latin typeface="Arial" panose="020B0604020202020204" pitchFamily="34" charset="0"/>
              </a:rPr>
              <a:t>Freud felt that one's personality was formed by their experiences during childhood.</a:t>
            </a:r>
          </a:p>
          <a:p>
            <a:endParaRPr kumimoji="0" lang="en-US" altLang="en-US" b="0" i="0" u="none" strike="noStrike" cap="none" normalizeH="0" baseline="0" dirty="0">
              <a:ln>
                <a:noFill/>
              </a:ln>
              <a:solidFill>
                <a:schemeClr val="accent1">
                  <a:lumMod val="20000"/>
                  <a:lumOff val="80000"/>
                </a:schemeClr>
              </a:solidFill>
              <a:effectLst/>
              <a:latin typeface="Arial" panose="020B0604020202020204" pitchFamily="34" charset="0"/>
            </a:endParaRPr>
          </a:p>
          <a:p>
            <a:r>
              <a:rPr kumimoji="0" lang="en-US" altLang="en-US" b="0" i="0" u="none" strike="noStrike" cap="none" normalizeH="0" baseline="0" dirty="0">
                <a:ln>
                  <a:noFill/>
                </a:ln>
                <a:solidFill>
                  <a:schemeClr val="accent1">
                    <a:lumMod val="20000"/>
                    <a:lumOff val="80000"/>
                  </a:schemeClr>
                </a:solidFill>
                <a:effectLst/>
                <a:latin typeface="Arial" panose="020B0604020202020204" pitchFamily="34" charset="0"/>
              </a:rPr>
              <a:t>Following are the five phases of psychosexual development that he proposed:</a:t>
            </a:r>
            <a:br>
              <a:rPr kumimoji="0" lang="en-US" altLang="en-US" b="0" i="0" u="none" strike="noStrike" cap="none" normalizeH="0" baseline="0" dirty="0">
                <a:ln>
                  <a:noFill/>
                </a:ln>
                <a:solidFill>
                  <a:schemeClr val="accent1">
                    <a:lumMod val="20000"/>
                    <a:lumOff val="80000"/>
                  </a:schemeClr>
                </a:solidFill>
                <a:effectLst/>
                <a:latin typeface="Arial" panose="020B0604020202020204" pitchFamily="34" charset="0"/>
              </a:rPr>
            </a:br>
            <a:br>
              <a:rPr kumimoji="0" lang="en-US" altLang="en-US" b="0" i="0" u="none" strike="noStrike" cap="none" normalizeH="0" baseline="0" dirty="0">
                <a:ln>
                  <a:noFill/>
                </a:ln>
                <a:solidFill>
                  <a:schemeClr val="accent1">
                    <a:lumMod val="20000"/>
                    <a:lumOff val="80000"/>
                  </a:schemeClr>
                </a:solidFill>
                <a:effectLst/>
                <a:latin typeface="Arial" panose="020B0604020202020204" pitchFamily="34" charset="0"/>
              </a:rPr>
            </a:br>
            <a:r>
              <a:rPr kumimoji="0" lang="en-US" altLang="en-US" b="0" i="0" u="none" strike="noStrike" cap="none" normalizeH="0" baseline="0" dirty="0">
                <a:ln>
                  <a:noFill/>
                </a:ln>
                <a:solidFill>
                  <a:schemeClr val="accent1">
                    <a:lumMod val="20000"/>
                    <a:lumOff val="80000"/>
                  </a:schemeClr>
                </a:solidFill>
                <a:effectLst/>
                <a:latin typeface="Arial" panose="020B0604020202020204" pitchFamily="34" charset="0"/>
              </a:rPr>
              <a:t>1:Pleasure derived from sucking or feeding (from birth to one year)</a:t>
            </a:r>
            <a:br>
              <a:rPr kumimoji="0" lang="en-US" altLang="en-US" b="0" i="0" u="none" strike="noStrike" cap="none" normalizeH="0" baseline="0" dirty="0">
                <a:ln>
                  <a:noFill/>
                </a:ln>
                <a:solidFill>
                  <a:schemeClr val="accent1">
                    <a:lumMod val="20000"/>
                    <a:lumOff val="80000"/>
                  </a:schemeClr>
                </a:solidFill>
                <a:effectLst/>
                <a:latin typeface="Arial" panose="020B0604020202020204" pitchFamily="34" charset="0"/>
              </a:rPr>
            </a:br>
            <a:br>
              <a:rPr kumimoji="0" lang="en-US" altLang="en-US" b="0" i="0" u="none" strike="noStrike" cap="none" normalizeH="0" baseline="0" dirty="0">
                <a:ln>
                  <a:noFill/>
                </a:ln>
                <a:solidFill>
                  <a:schemeClr val="accent1">
                    <a:lumMod val="20000"/>
                    <a:lumOff val="80000"/>
                  </a:schemeClr>
                </a:solidFill>
                <a:effectLst/>
                <a:latin typeface="Arial" panose="020B0604020202020204" pitchFamily="34" charset="0"/>
              </a:rPr>
            </a:br>
            <a:r>
              <a:rPr kumimoji="0" lang="en-US" altLang="en-US" b="0" i="0" u="none" strike="noStrike" cap="none" normalizeH="0" baseline="0" dirty="0">
                <a:ln>
                  <a:noFill/>
                </a:ln>
                <a:solidFill>
                  <a:schemeClr val="accent1">
                    <a:lumMod val="20000"/>
                    <a:lumOff val="80000"/>
                  </a:schemeClr>
                </a:solidFill>
                <a:effectLst/>
                <a:latin typeface="Arial" panose="020B0604020202020204" pitchFamily="34" charset="0"/>
              </a:rPr>
              <a:t>2:Control over elimination (toilet training) is referred to as anal (one to three years).</a:t>
            </a:r>
            <a:br>
              <a:rPr kumimoji="0" lang="en-US" altLang="en-US" b="0" i="0" u="none" strike="noStrike" cap="none" normalizeH="0" baseline="0" dirty="0">
                <a:ln>
                  <a:noFill/>
                </a:ln>
                <a:solidFill>
                  <a:schemeClr val="accent1">
                    <a:lumMod val="20000"/>
                    <a:lumOff val="80000"/>
                  </a:schemeClr>
                </a:solidFill>
                <a:effectLst/>
                <a:latin typeface="Arial" panose="020B0604020202020204" pitchFamily="34" charset="0"/>
              </a:rPr>
            </a:br>
            <a:br>
              <a:rPr kumimoji="0" lang="en-US" altLang="en-US" b="0" i="0" u="none" strike="noStrike" cap="none" normalizeH="0" baseline="0" dirty="0">
                <a:ln>
                  <a:noFill/>
                </a:ln>
                <a:solidFill>
                  <a:schemeClr val="accent1">
                    <a:lumMod val="20000"/>
                    <a:lumOff val="80000"/>
                  </a:schemeClr>
                </a:solidFill>
                <a:effectLst/>
                <a:latin typeface="Arial" panose="020B0604020202020204" pitchFamily="34" charset="0"/>
              </a:rPr>
            </a:br>
            <a:r>
              <a:rPr kumimoji="0" lang="en-US" altLang="en-US" b="0" i="0" u="none" strike="noStrike" cap="none" normalizeH="0" baseline="0" dirty="0">
                <a:ln>
                  <a:noFill/>
                </a:ln>
                <a:solidFill>
                  <a:schemeClr val="accent1">
                    <a:lumMod val="20000"/>
                    <a:lumOff val="80000"/>
                  </a:schemeClr>
                </a:solidFill>
                <a:effectLst/>
                <a:latin typeface="Arial" panose="020B0604020202020204" pitchFamily="34" charset="0"/>
              </a:rPr>
              <a:t>3:Phallic (three to six years) – identification with a parent of the same gender</a:t>
            </a:r>
            <a:br>
              <a:rPr kumimoji="0" lang="en-US" altLang="en-US" b="0" i="0" u="none" strike="noStrike" cap="none" normalizeH="0" baseline="0" dirty="0">
                <a:ln>
                  <a:noFill/>
                </a:ln>
                <a:solidFill>
                  <a:schemeClr val="accent1">
                    <a:lumMod val="20000"/>
                    <a:lumOff val="80000"/>
                  </a:schemeClr>
                </a:solidFill>
                <a:effectLst/>
                <a:latin typeface="Arial" panose="020B0604020202020204" pitchFamily="34" charset="0"/>
              </a:rPr>
            </a:br>
            <a:br>
              <a:rPr kumimoji="0" lang="en-US" altLang="en-US" b="0" i="0" u="none" strike="noStrike" cap="none" normalizeH="0" baseline="0" dirty="0">
                <a:ln>
                  <a:noFill/>
                </a:ln>
                <a:solidFill>
                  <a:schemeClr val="accent1">
                    <a:lumMod val="20000"/>
                    <a:lumOff val="80000"/>
                  </a:schemeClr>
                </a:solidFill>
                <a:effectLst/>
                <a:latin typeface="Arial" panose="020B0604020202020204" pitchFamily="34" charset="0"/>
              </a:rPr>
            </a:br>
            <a:r>
              <a:rPr kumimoji="0" lang="en-US" altLang="en-US" b="0" i="0" u="none" strike="noStrike" cap="none" normalizeH="0" baseline="0" dirty="0">
                <a:ln>
                  <a:noFill/>
                </a:ln>
                <a:solidFill>
                  <a:schemeClr val="accent1">
                    <a:lumMod val="20000"/>
                    <a:lumOff val="80000"/>
                  </a:schemeClr>
                </a:solidFill>
                <a:effectLst/>
                <a:latin typeface="Arial" panose="020B0604020202020204" pitchFamily="34" charset="0"/>
              </a:rPr>
              <a:t>4:Dormant sexual urges; a concentration on learning; latency spans the ages of six to twelve years</a:t>
            </a:r>
            <a:br>
              <a:rPr kumimoji="0" lang="en-US" altLang="en-US" b="0" i="0" u="none" strike="noStrike" cap="none" normalizeH="0" baseline="0" dirty="0">
                <a:ln>
                  <a:noFill/>
                </a:ln>
                <a:solidFill>
                  <a:schemeClr val="accent1">
                    <a:lumMod val="20000"/>
                    <a:lumOff val="80000"/>
                  </a:schemeClr>
                </a:solidFill>
                <a:effectLst/>
                <a:latin typeface="Arial" panose="020B0604020202020204" pitchFamily="34" charset="0"/>
              </a:rPr>
            </a:br>
            <a:br>
              <a:rPr kumimoji="0" lang="en-US" altLang="en-US" b="0" i="0" u="none" strike="noStrike" cap="none" normalizeH="0" baseline="0" dirty="0">
                <a:ln>
                  <a:noFill/>
                </a:ln>
                <a:solidFill>
                  <a:schemeClr val="accent1">
                    <a:lumMod val="20000"/>
                    <a:lumOff val="80000"/>
                  </a:schemeClr>
                </a:solidFill>
                <a:effectLst/>
                <a:latin typeface="Arial" panose="020B0604020202020204" pitchFamily="34" charset="0"/>
              </a:rPr>
            </a:br>
            <a:r>
              <a:rPr kumimoji="0" lang="en-US" altLang="en-US" b="0" i="0" u="none" strike="noStrike" cap="none" normalizeH="0" baseline="0" dirty="0">
                <a:ln>
                  <a:noFill/>
                </a:ln>
                <a:solidFill>
                  <a:schemeClr val="accent1">
                    <a:lumMod val="20000"/>
                    <a:lumOff val="80000"/>
                  </a:schemeClr>
                </a:solidFill>
                <a:effectLst/>
                <a:latin typeface="Arial" panose="020B0604020202020204" pitchFamily="34" charset="0"/>
              </a:rPr>
              <a:t>5:Genital (12+) – sexual desires that are more mature</a:t>
            </a:r>
            <a:br>
              <a:rPr kumimoji="0" lang="en-US" altLang="en-US" b="0" i="0" u="none" strike="noStrike" cap="none" normalizeH="0" baseline="0" dirty="0">
                <a:ln>
                  <a:noFill/>
                </a:ln>
                <a:solidFill>
                  <a:schemeClr val="accent1">
                    <a:lumMod val="20000"/>
                    <a:lumOff val="80000"/>
                  </a:schemeClr>
                </a:solidFill>
                <a:effectLst/>
                <a:latin typeface="Arial" panose="020B0604020202020204" pitchFamily="34" charset="0"/>
              </a:rPr>
            </a:br>
            <a:br>
              <a:rPr kumimoji="0" lang="en-US" altLang="en-US" b="0" i="0" u="none" strike="noStrike" cap="none" normalizeH="0" baseline="0" dirty="0">
                <a:ln>
                  <a:noFill/>
                </a:ln>
                <a:solidFill>
                  <a:schemeClr val="accent1">
                    <a:lumMod val="20000"/>
                    <a:lumOff val="80000"/>
                  </a:schemeClr>
                </a:solidFill>
                <a:effectLst/>
                <a:latin typeface="Arial" panose="020B0604020202020204" pitchFamily="34" charset="0"/>
              </a:rPr>
            </a:br>
            <a:r>
              <a:rPr kumimoji="0" lang="en-US" altLang="en-US" b="0" i="0" u="none" strike="noStrike" cap="none" normalizeH="0" baseline="0" dirty="0">
                <a:ln>
                  <a:noFill/>
                </a:ln>
                <a:solidFill>
                  <a:schemeClr val="accent1">
                    <a:lumMod val="20000"/>
                    <a:lumOff val="80000"/>
                  </a:schemeClr>
                </a:solidFill>
                <a:effectLst/>
                <a:latin typeface="Arial" panose="020B0604020202020204" pitchFamily="34" charset="0"/>
              </a:rPr>
              <a:t>Any stage of fixation has the potential to influence an adult's personality.</a:t>
            </a:r>
            <a:br>
              <a:rPr kumimoji="0" lang="en-US" altLang="en-US" b="0" i="0" u="none" strike="noStrike" cap="none" normalizeH="0" baseline="0" dirty="0">
                <a:ln>
                  <a:noFill/>
                </a:ln>
                <a:solidFill>
                  <a:schemeClr val="accent1">
                    <a:lumMod val="20000"/>
                    <a:lumOff val="80000"/>
                  </a:schemeClr>
                </a:solidFill>
                <a:effectLst/>
                <a:latin typeface="Arial" panose="020B0604020202020204" pitchFamily="34" charset="0"/>
              </a:rPr>
            </a:br>
            <a:endParaRPr lang="en-GB" dirty="0">
              <a:solidFill>
                <a:schemeClr val="accent1">
                  <a:lumMod val="20000"/>
                  <a:lumOff val="80000"/>
                </a:schemeClr>
              </a:solidFill>
            </a:endParaRPr>
          </a:p>
        </p:txBody>
      </p:sp>
    </p:spTree>
    <p:extLst>
      <p:ext uri="{BB962C8B-B14F-4D97-AF65-F5344CB8AC3E}">
        <p14:creationId xmlns:p14="http://schemas.microsoft.com/office/powerpoint/2010/main" val="1636523688"/>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Slide Number Placeholder 17">
            <a:extLst>
              <a:ext uri="{FF2B5EF4-FFF2-40B4-BE49-F238E27FC236}">
                <a16:creationId xmlns:a16="http://schemas.microsoft.com/office/drawing/2014/main" id="{D496E54F-9038-30CB-FB21-11F164E02FBE}"/>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4</a:t>
            </a:fld>
            <a:endParaRPr lang="en-GB" dirty="0"/>
          </a:p>
        </p:txBody>
      </p:sp>
      <p:sp>
        <p:nvSpPr>
          <p:cNvPr id="15" name="Rectangle 9">
            <a:extLst>
              <a:ext uri="{FF2B5EF4-FFF2-40B4-BE49-F238E27FC236}">
                <a16:creationId xmlns:a16="http://schemas.microsoft.com/office/drawing/2014/main" id="{E7239F4D-8BB1-3919-0BF3-536E30E4118B}"/>
              </a:ext>
            </a:extLst>
          </p:cNvPr>
          <p:cNvSpPr>
            <a:spLocks noChangeArrowheads="1"/>
          </p:cNvSpPr>
          <p:nvPr/>
        </p:nvSpPr>
        <p:spPr bwMode="auto">
          <a:xfrm>
            <a:off x="247134" y="834445"/>
            <a:ext cx="11030465" cy="50265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5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b="1" i="0" u="sng" strike="noStrike" cap="none" normalizeH="0" baseline="0" dirty="0">
                <a:ln>
                  <a:noFill/>
                </a:ln>
                <a:solidFill>
                  <a:schemeClr val="accent1">
                    <a:lumMod val="20000"/>
                    <a:lumOff val="80000"/>
                  </a:schemeClr>
                </a:solidFill>
                <a:effectLst/>
              </a:rPr>
              <a:t>Erik Erikson's theory of psychosocial development</a:t>
            </a:r>
            <a:br>
              <a:rPr kumimoji="0" lang="en-US" altLang="en-US" b="0" i="0" u="none" strike="noStrike" cap="none" normalizeH="0" baseline="0" dirty="0">
                <a:ln>
                  <a:noFill/>
                </a:ln>
                <a:solidFill>
                  <a:schemeClr val="accent1">
                    <a:lumMod val="20000"/>
                    <a:lumOff val="80000"/>
                  </a:schemeClr>
                </a:solidFill>
                <a:effectLst/>
              </a:rPr>
            </a:br>
            <a:r>
              <a:rPr kumimoji="0" lang="en-US" altLang="en-US" b="0" i="0" u="none" strike="noStrike" cap="none" normalizeH="0" baseline="0" dirty="0">
                <a:ln>
                  <a:noFill/>
                </a:ln>
                <a:solidFill>
                  <a:schemeClr val="accent1">
                    <a:lumMod val="20000"/>
                    <a:lumOff val="80000"/>
                  </a:schemeClr>
                </a:solidFill>
                <a:effectLst/>
              </a:rPr>
              <a:t>(ERICKDON, 1963).</a:t>
            </a:r>
            <a:br>
              <a:rPr kumimoji="0" lang="en-US" altLang="en-US" b="0" i="0" u="none" strike="noStrike" cap="none" normalizeH="0" baseline="0" dirty="0">
                <a:ln>
                  <a:noFill/>
                </a:ln>
                <a:solidFill>
                  <a:schemeClr val="accent1">
                    <a:lumMod val="20000"/>
                    <a:lumOff val="80000"/>
                  </a:schemeClr>
                </a:solidFill>
                <a:effectLst/>
              </a:rPr>
            </a:br>
            <a:r>
              <a:rPr kumimoji="0" lang="en-US" altLang="en-US" b="0" i="0" u="none" strike="noStrike" cap="none" normalizeH="0" baseline="0" dirty="0">
                <a:ln>
                  <a:noFill/>
                </a:ln>
                <a:solidFill>
                  <a:schemeClr val="accent1">
                    <a:lumMod val="20000"/>
                    <a:lumOff val="80000"/>
                  </a:schemeClr>
                </a:solidFill>
                <a:effectLst/>
              </a:rPr>
              <a:t>Freud's views were expanded upon, with an emphasis placed on social and cultural issues.</a:t>
            </a:r>
            <a:br>
              <a:rPr kumimoji="0" lang="en-US" altLang="en-US" b="0" i="0" u="none" strike="noStrike" cap="none" normalizeH="0" baseline="0" dirty="0">
                <a:ln>
                  <a:noFill/>
                </a:ln>
                <a:solidFill>
                  <a:schemeClr val="accent1">
                    <a:lumMod val="20000"/>
                    <a:lumOff val="80000"/>
                  </a:schemeClr>
                </a:solidFill>
                <a:effectLst/>
              </a:rPr>
            </a:br>
            <a:br>
              <a:rPr kumimoji="0" lang="en-US" altLang="en-US" b="0" i="0" u="none" strike="noStrike" cap="none" normalizeH="0" baseline="0" dirty="0">
                <a:ln>
                  <a:noFill/>
                </a:ln>
                <a:solidFill>
                  <a:schemeClr val="accent1">
                    <a:lumMod val="20000"/>
                    <a:lumOff val="80000"/>
                  </a:schemeClr>
                </a:solidFill>
                <a:effectLst/>
              </a:rPr>
            </a:br>
            <a:r>
              <a:rPr kumimoji="0" lang="en-US" altLang="en-US" b="0" i="0" u="none" strike="noStrike" cap="none" normalizeH="0" baseline="0" dirty="0">
                <a:ln>
                  <a:noFill/>
                </a:ln>
                <a:solidFill>
                  <a:schemeClr val="accent1">
                    <a:lumMod val="20000"/>
                    <a:lumOff val="80000"/>
                  </a:schemeClr>
                </a:solidFill>
                <a:effectLst/>
              </a:rPr>
              <a:t>The following  stages, each of which is associated with a psychological crisis, are proposed:</a:t>
            </a:r>
            <a:br>
              <a:rPr kumimoji="0" lang="en-US" altLang="en-US" b="0" i="0" u="none" strike="noStrike" cap="none" normalizeH="0" baseline="0" dirty="0">
                <a:ln>
                  <a:noFill/>
                </a:ln>
                <a:solidFill>
                  <a:schemeClr val="accent1">
                    <a:lumMod val="20000"/>
                    <a:lumOff val="80000"/>
                  </a:schemeClr>
                </a:solidFill>
                <a:effectLst/>
              </a:rPr>
            </a:br>
            <a:r>
              <a:rPr kumimoji="0" lang="en-US" altLang="en-US" b="0" i="0" u="none" strike="noStrike" cap="none" normalizeH="0" baseline="0" dirty="0">
                <a:ln>
                  <a:noFill/>
                </a:ln>
                <a:solidFill>
                  <a:schemeClr val="accent1">
                    <a:lumMod val="20000"/>
                    <a:lumOff val="80000"/>
                  </a:schemeClr>
                </a:solidFill>
                <a:effectLst/>
              </a:rPr>
              <a:t>1:The Early Years: Trust vs Mistrust</a:t>
            </a:r>
            <a:br>
              <a:rPr kumimoji="0" lang="en-US" altLang="en-US" b="0" i="0" u="none" strike="noStrike" cap="none" normalizeH="0" baseline="0" dirty="0">
                <a:ln>
                  <a:noFill/>
                </a:ln>
                <a:solidFill>
                  <a:schemeClr val="accent1">
                    <a:lumMod val="20000"/>
                    <a:lumOff val="80000"/>
                  </a:schemeClr>
                </a:solidFill>
                <a:effectLst/>
              </a:rPr>
            </a:br>
            <a:r>
              <a:rPr kumimoji="0" lang="en-US" altLang="en-US" b="0" i="0" u="none" strike="noStrike" cap="none" normalizeH="0" baseline="0" dirty="0">
                <a:ln>
                  <a:noFill/>
                </a:ln>
                <a:solidFill>
                  <a:schemeClr val="accent1">
                    <a:lumMod val="20000"/>
                    <a:lumOff val="80000"/>
                  </a:schemeClr>
                </a:solidFill>
                <a:effectLst/>
              </a:rPr>
              <a:t>2:Comparison of Autonomy with Shame and Doubt in Early Childhood</a:t>
            </a:r>
            <a:br>
              <a:rPr kumimoji="0" lang="en-US" altLang="en-US" b="0" i="0" u="none" strike="noStrike" cap="none" normalizeH="0" baseline="0" dirty="0">
                <a:ln>
                  <a:noFill/>
                </a:ln>
                <a:solidFill>
                  <a:schemeClr val="accent1">
                    <a:lumMod val="20000"/>
                    <a:lumOff val="80000"/>
                  </a:schemeClr>
                </a:solidFill>
                <a:effectLst/>
              </a:rPr>
            </a:br>
            <a:r>
              <a:rPr kumimoji="0" lang="en-US" altLang="en-US" b="0" i="0" u="none" strike="noStrike" cap="none" normalizeH="0" baseline="0" dirty="0">
                <a:ln>
                  <a:noFill/>
                </a:ln>
                <a:solidFill>
                  <a:schemeClr val="accent1">
                    <a:lumMod val="20000"/>
                    <a:lumOff val="80000"/>
                  </a:schemeClr>
                </a:solidFill>
                <a:effectLst/>
              </a:rPr>
              <a:t>3:Decision-Making vs Guilt in Preschool</a:t>
            </a:r>
            <a:br>
              <a:rPr kumimoji="0" lang="en-US" altLang="en-US" b="0" i="0" u="none" strike="noStrike" cap="none" normalizeH="0" baseline="0" dirty="0">
                <a:ln>
                  <a:noFill/>
                </a:ln>
                <a:solidFill>
                  <a:schemeClr val="accent1">
                    <a:lumMod val="20000"/>
                    <a:lumOff val="80000"/>
                  </a:schemeClr>
                </a:solidFill>
                <a:effectLst/>
              </a:rPr>
            </a:br>
            <a:r>
              <a:rPr kumimoji="0" lang="en-US" altLang="en-US" b="0" i="0" u="none" strike="noStrike" cap="none" normalizeH="0" baseline="0" dirty="0">
                <a:ln>
                  <a:noFill/>
                </a:ln>
                <a:solidFill>
                  <a:schemeClr val="accent1">
                    <a:lumMod val="20000"/>
                    <a:lumOff val="80000"/>
                  </a:schemeClr>
                </a:solidFill>
                <a:effectLst/>
              </a:rPr>
              <a:t>4:Comparing Industry and Inferiority at the School Age</a:t>
            </a:r>
            <a:br>
              <a:rPr kumimoji="0" lang="en-US" altLang="en-US" b="0" i="0" u="none" strike="noStrike" cap="none" normalizeH="0" baseline="0" dirty="0">
                <a:ln>
                  <a:noFill/>
                </a:ln>
                <a:solidFill>
                  <a:schemeClr val="accent1">
                    <a:lumMod val="20000"/>
                    <a:lumOff val="80000"/>
                  </a:schemeClr>
                </a:solidFill>
                <a:effectLst/>
              </a:rPr>
            </a:br>
            <a:r>
              <a:rPr kumimoji="0" lang="en-US" altLang="en-US" b="0" i="0" u="none" strike="noStrike" cap="none" normalizeH="0" baseline="0" dirty="0">
                <a:ln>
                  <a:noFill/>
                </a:ln>
                <a:solidFill>
                  <a:schemeClr val="accent1">
                    <a:lumMod val="20000"/>
                    <a:lumOff val="80000"/>
                  </a:schemeClr>
                </a:solidFill>
                <a:effectLst/>
              </a:rPr>
              <a:t>5:Later phases persist throughout adulthood when they occur.</a:t>
            </a:r>
            <a:br>
              <a:rPr kumimoji="0" lang="en-US" altLang="en-US" b="0" i="0" u="none" strike="noStrike" cap="none" normalizeH="0" baseline="0" dirty="0">
                <a:ln>
                  <a:noFill/>
                </a:ln>
                <a:solidFill>
                  <a:schemeClr val="accent1">
                    <a:lumMod val="20000"/>
                    <a:lumOff val="80000"/>
                  </a:schemeClr>
                </a:solidFill>
                <a:effectLst/>
              </a:rPr>
            </a:br>
            <a:r>
              <a:rPr kumimoji="0" lang="en-US" altLang="en-US" b="0" i="0" u="none" strike="noStrike" cap="none" normalizeH="0" baseline="0" dirty="0">
                <a:ln>
                  <a:noFill/>
                </a:ln>
                <a:solidFill>
                  <a:schemeClr val="accent1">
                    <a:lumMod val="20000"/>
                    <a:lumOff val="80000"/>
                  </a:schemeClr>
                </a:solidFill>
                <a:effectLst/>
              </a:rPr>
              <a:t>6:A healthy personality and relationships are built through the successful settlement of conflicts.</a:t>
            </a:r>
          </a:p>
        </p:txBody>
      </p:sp>
    </p:spTree>
    <p:extLst>
      <p:ext uri="{BB962C8B-B14F-4D97-AF65-F5344CB8AC3E}">
        <p14:creationId xmlns:p14="http://schemas.microsoft.com/office/powerpoint/2010/main" val="2249031310"/>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794AC19-370D-D236-E572-4265316EC6CC}"/>
              </a:ext>
            </a:extLst>
          </p:cNvPr>
          <p:cNvSpPr txBox="1"/>
          <p:nvPr/>
        </p:nvSpPr>
        <p:spPr>
          <a:xfrm>
            <a:off x="0" y="156519"/>
            <a:ext cx="11543527" cy="6273064"/>
          </a:xfrm>
          <a:prstGeom prst="rect">
            <a:avLst/>
          </a:prstGeom>
          <a:noFill/>
        </p:spPr>
        <p:txBody>
          <a:bodyPr wrap="square">
            <a:spAutoFit/>
          </a:bodyPr>
          <a:lstStyle/>
          <a:p>
            <a:pPr>
              <a:lnSpc>
                <a:spcPct val="150000"/>
              </a:lnSpc>
            </a:pPr>
            <a:r>
              <a:rPr lang="en-GB" dirty="0">
                <a:solidFill>
                  <a:schemeClr val="accent1">
                    <a:lumMod val="20000"/>
                    <a:lumOff val="80000"/>
                  </a:schemeClr>
                </a:solidFill>
              </a:rPr>
              <a:t>2. Cognitive Theories to Consider</a:t>
            </a:r>
          </a:p>
          <a:p>
            <a:pPr>
              <a:lnSpc>
                <a:spcPct val="150000"/>
              </a:lnSpc>
            </a:pPr>
            <a:r>
              <a:rPr lang="en-GB" dirty="0">
                <a:solidFill>
                  <a:schemeClr val="accent1">
                    <a:lumMod val="20000"/>
                    <a:lumOff val="80000"/>
                  </a:schemeClr>
                </a:solidFill>
              </a:rPr>
              <a:t>The development of thinking and comprehension can be explained by these. </a:t>
            </a:r>
          </a:p>
          <a:p>
            <a:pPr>
              <a:lnSpc>
                <a:spcPct val="150000"/>
              </a:lnSpc>
            </a:pPr>
            <a:r>
              <a:rPr lang="en-GB" dirty="0">
                <a:solidFill>
                  <a:schemeClr val="accent1">
                    <a:lumMod val="20000"/>
                    <a:lumOff val="80000"/>
                  </a:schemeClr>
                </a:solidFill>
              </a:rPr>
              <a:t>The theory of cognitive development proposed by Jean Piaget Through their engagement with the world around them, children actively develop their own knowledge.</a:t>
            </a:r>
          </a:p>
          <a:p>
            <a:pPr>
              <a:lnSpc>
                <a:spcPct val="150000"/>
              </a:lnSpc>
            </a:pPr>
            <a:r>
              <a:rPr lang="en-GB" dirty="0">
                <a:solidFill>
                  <a:schemeClr val="accent1">
                    <a:lumMod val="20000"/>
                    <a:lumOff val="80000"/>
                  </a:schemeClr>
                </a:solidFill>
              </a:rPr>
              <a:t>With four stages :</a:t>
            </a:r>
          </a:p>
          <a:p>
            <a:pPr marL="285750" indent="-285750">
              <a:lnSpc>
                <a:spcPct val="150000"/>
              </a:lnSpc>
              <a:buFont typeface="Arial" panose="020B0604020202020204" pitchFamily="34" charset="0"/>
              <a:buChar char="•"/>
            </a:pPr>
            <a:r>
              <a:rPr lang="en-GB" dirty="0">
                <a:solidFill>
                  <a:schemeClr val="accent1">
                    <a:lumMod val="20000"/>
                    <a:lumOff val="80000"/>
                  </a:schemeClr>
                </a:solidFill>
              </a:rPr>
              <a:t>The sensory-motor stage (ages 0 to 2) involves learning through movement and the senses. </a:t>
            </a:r>
          </a:p>
          <a:p>
            <a:pPr>
              <a:lnSpc>
                <a:spcPct val="150000"/>
              </a:lnSpc>
            </a:pPr>
            <a:endParaRPr lang="en-GB" dirty="0">
              <a:solidFill>
                <a:schemeClr val="accent1">
                  <a:lumMod val="20000"/>
                  <a:lumOff val="80000"/>
                </a:schemeClr>
              </a:solidFill>
            </a:endParaRPr>
          </a:p>
          <a:p>
            <a:pPr marL="285750" indent="-285750">
              <a:lnSpc>
                <a:spcPct val="150000"/>
              </a:lnSpc>
              <a:buFont typeface="Arial" panose="020B0604020202020204" pitchFamily="34" charset="0"/>
              <a:buChar char="•"/>
            </a:pPr>
            <a:r>
              <a:rPr lang="en-GB" dirty="0">
                <a:solidFill>
                  <a:schemeClr val="accent1">
                    <a:lumMod val="20000"/>
                    <a:lumOff val="80000"/>
                  </a:schemeClr>
                </a:solidFill>
              </a:rPr>
              <a:t>Preoperational (two to seven years): the use of symbols; thinking that is egocentric tangible </a:t>
            </a:r>
          </a:p>
          <a:p>
            <a:pPr>
              <a:lnSpc>
                <a:spcPct val="150000"/>
              </a:lnSpc>
            </a:pPr>
            <a:endParaRPr lang="en-GB" dirty="0">
              <a:solidFill>
                <a:schemeClr val="accent1">
                  <a:lumMod val="20000"/>
                  <a:lumOff val="80000"/>
                </a:schemeClr>
              </a:solidFill>
            </a:endParaRPr>
          </a:p>
          <a:p>
            <a:pPr marL="285750" indent="-285750">
              <a:lnSpc>
                <a:spcPct val="150000"/>
              </a:lnSpc>
              <a:buFont typeface="Arial" panose="020B0604020202020204" pitchFamily="34" charset="0"/>
              <a:buChar char="•"/>
            </a:pPr>
            <a:r>
              <a:rPr lang="en-GB" dirty="0">
                <a:solidFill>
                  <a:schemeClr val="accent1">
                    <a:lumMod val="20000"/>
                    <a:lumOff val="80000"/>
                  </a:schemeClr>
                </a:solidFill>
              </a:rPr>
              <a:t>Operational (ages 7-11) – thought processes that are logically based on tangible occurrences </a:t>
            </a:r>
          </a:p>
          <a:p>
            <a:pPr>
              <a:lnSpc>
                <a:spcPct val="150000"/>
              </a:lnSpc>
            </a:pPr>
            <a:endParaRPr lang="en-GB" dirty="0">
              <a:solidFill>
                <a:schemeClr val="accent1">
                  <a:lumMod val="20000"/>
                  <a:lumOff val="80000"/>
                </a:schemeClr>
              </a:solidFill>
            </a:endParaRPr>
          </a:p>
          <a:p>
            <a:pPr marL="285750" indent="-285750">
              <a:lnSpc>
                <a:spcPct val="150000"/>
              </a:lnSpc>
              <a:buFont typeface="Arial" panose="020B0604020202020204" pitchFamily="34" charset="0"/>
              <a:buChar char="•"/>
            </a:pPr>
            <a:r>
              <a:rPr lang="en-GB" dirty="0">
                <a:solidFill>
                  <a:schemeClr val="accent1">
                    <a:lumMod val="20000"/>
                    <a:lumOff val="80000"/>
                  </a:schemeClr>
                </a:solidFill>
              </a:rPr>
              <a:t>Thinking that is abstract and speculative is at the level of formal operational (12+).</a:t>
            </a:r>
          </a:p>
          <a:p>
            <a:pPr>
              <a:lnSpc>
                <a:spcPct val="150000"/>
              </a:lnSpc>
            </a:pPr>
            <a:r>
              <a:rPr lang="en-GB" dirty="0">
                <a:solidFill>
                  <a:schemeClr val="accent1">
                    <a:lumMod val="20000"/>
                    <a:lumOff val="80000"/>
                  </a:schemeClr>
                </a:solidFill>
              </a:rPr>
              <a:t>  </a:t>
            </a:r>
          </a:p>
          <a:p>
            <a:pPr>
              <a:lnSpc>
                <a:spcPct val="150000"/>
              </a:lnSpc>
            </a:pPr>
            <a:r>
              <a:rPr lang="en-GB" dirty="0">
                <a:solidFill>
                  <a:schemeClr val="accent1">
                    <a:lumMod val="20000"/>
                    <a:lumOff val="80000"/>
                  </a:schemeClr>
                </a:solidFill>
              </a:rPr>
              <a:t>The sociocultural theory developed by Lev Vygotsky emphasised the importance of culture and social contact in the learning process.</a:t>
            </a:r>
          </a:p>
        </p:txBody>
      </p:sp>
    </p:spTree>
    <p:extLst>
      <p:ext uri="{BB962C8B-B14F-4D97-AF65-F5344CB8AC3E}">
        <p14:creationId xmlns:p14="http://schemas.microsoft.com/office/powerpoint/2010/main" val="1652645422"/>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53640CD6-1CBD-4FBE-258B-28D1D8091A61}"/>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6</a:t>
            </a:fld>
            <a:endParaRPr lang="en-GB" dirty="0"/>
          </a:p>
        </p:txBody>
      </p:sp>
      <p:sp>
        <p:nvSpPr>
          <p:cNvPr id="13" name="Rectangle 2">
            <a:extLst>
              <a:ext uri="{FF2B5EF4-FFF2-40B4-BE49-F238E27FC236}">
                <a16:creationId xmlns:a16="http://schemas.microsoft.com/office/drawing/2014/main" id="{59D4AE62-37C0-4D6E-3CB4-47810117CE67}"/>
              </a:ext>
            </a:extLst>
          </p:cNvPr>
          <p:cNvSpPr>
            <a:spLocks noChangeArrowheads="1"/>
          </p:cNvSpPr>
          <p:nvPr/>
        </p:nvSpPr>
        <p:spPr bwMode="auto">
          <a:xfrm>
            <a:off x="733168" y="338470"/>
            <a:ext cx="8246076" cy="54420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800" b="0" i="0" u="none" strike="noStrike" cap="none" normalizeH="0" baseline="0" dirty="0">
                <a:ln>
                  <a:noFill/>
                </a:ln>
                <a:solidFill>
                  <a:schemeClr val="accent1">
                    <a:lumMod val="20000"/>
                    <a:lumOff val="80000"/>
                  </a:schemeClr>
                </a:solidFill>
                <a:effectLst/>
                <a:latin typeface="Arial" panose="020B0604020202020204" pitchFamily="34" charset="0"/>
              </a:rPr>
              <a:t>3</a:t>
            </a:r>
            <a:r>
              <a:rPr kumimoji="0" lang="en-US" altLang="en-US" sz="1800" b="0" i="0" u="none" strike="noStrike" cap="none" normalizeH="0" baseline="0" dirty="0">
                <a:ln>
                  <a:noFill/>
                </a:ln>
                <a:solidFill>
                  <a:schemeClr val="accent1">
                    <a:lumMod val="20000"/>
                    <a:lumOff val="80000"/>
                  </a:schemeClr>
                </a:solidFill>
                <a:effectLst/>
              </a:rPr>
              <a:t>:</a:t>
            </a:r>
            <a:r>
              <a:rPr kumimoji="0" lang="en-US" altLang="en-US" sz="1800" b="1" i="0" u="sng" strike="noStrike" cap="none" normalizeH="0" baseline="0" dirty="0">
                <a:ln>
                  <a:noFill/>
                </a:ln>
                <a:solidFill>
                  <a:schemeClr val="accent1">
                    <a:lumMod val="20000"/>
                    <a:lumOff val="80000"/>
                  </a:schemeClr>
                </a:solidFill>
                <a:effectLst/>
              </a:rPr>
              <a:t>Learning Theories Based on Behavior and Social Interactions</a:t>
            </a:r>
            <a:br>
              <a:rPr kumimoji="0" lang="en-US" altLang="en-US" sz="1800" b="1" i="0" u="sng" strike="noStrike" cap="none" normalizeH="0" baseline="0" dirty="0">
                <a:ln>
                  <a:noFill/>
                </a:ln>
                <a:solidFill>
                  <a:schemeClr val="accent1">
                    <a:lumMod val="20000"/>
                    <a:lumOff val="80000"/>
                  </a:schemeClr>
                </a:solidFill>
                <a:effectLst/>
              </a:rPr>
            </a:br>
            <a:br>
              <a:rPr kumimoji="0" lang="en-US" altLang="en-US" sz="1800" b="1" i="0" u="sng" strike="noStrike" cap="none" normalizeH="0" baseline="0" dirty="0">
                <a:ln>
                  <a:noFill/>
                </a:ln>
                <a:solidFill>
                  <a:schemeClr val="accent1">
                    <a:lumMod val="20000"/>
                    <a:lumOff val="80000"/>
                  </a:schemeClr>
                </a:solidFill>
                <a:effectLst/>
              </a:rPr>
            </a:br>
            <a:r>
              <a:rPr kumimoji="0" lang="en-US" altLang="en-US" sz="1800" b="0" i="0" u="none" strike="noStrike" cap="none" normalizeH="0" baseline="0" dirty="0">
                <a:ln>
                  <a:noFill/>
                </a:ln>
                <a:solidFill>
                  <a:schemeClr val="accent1">
                    <a:lumMod val="20000"/>
                    <a:lumOff val="80000"/>
                  </a:schemeClr>
                </a:solidFill>
                <a:effectLst/>
              </a:rPr>
              <a:t>The focus of these is on observable behavior and the influence that the environment plays.</a:t>
            </a:r>
            <a:br>
              <a:rPr kumimoji="0" lang="en-US" altLang="en-US" sz="1800" b="0" i="0" u="none" strike="noStrike" cap="none" normalizeH="0" baseline="0" dirty="0">
                <a:ln>
                  <a:noFill/>
                </a:ln>
                <a:solidFill>
                  <a:schemeClr val="accent1">
                    <a:lumMod val="20000"/>
                    <a:lumOff val="80000"/>
                  </a:schemeClr>
                </a:solidFill>
                <a:effectLst/>
              </a:rPr>
            </a:br>
            <a:br>
              <a:rPr kumimoji="0" lang="en-US" altLang="en-US" sz="1800" b="0" i="0" u="none" strike="noStrike" cap="none" normalizeH="0" baseline="0" dirty="0">
                <a:ln>
                  <a:noFill/>
                </a:ln>
                <a:solidFill>
                  <a:schemeClr val="accent1">
                    <a:lumMod val="20000"/>
                    <a:lumOff val="80000"/>
                  </a:schemeClr>
                </a:solidFill>
                <a:effectLst/>
              </a:rPr>
            </a:br>
            <a:r>
              <a:rPr kumimoji="0" lang="en-US" altLang="en-US" sz="1800" b="0" i="0" u="none" strike="noStrike" cap="none" normalizeH="0" baseline="0" dirty="0">
                <a:ln>
                  <a:noFill/>
                </a:ln>
                <a:solidFill>
                  <a:schemeClr val="accent1">
                    <a:lumMod val="20000"/>
                    <a:lumOff val="80000"/>
                  </a:schemeClr>
                </a:solidFill>
                <a:effectLst/>
              </a:rPr>
              <a:t>Behaviorism was developed by John B. Watson and B.F. Skinner.</a:t>
            </a:r>
            <a:br>
              <a:rPr kumimoji="0" lang="en-US" altLang="en-US" sz="1800" b="0" i="0" u="none" strike="noStrike" cap="none" normalizeH="0" baseline="0" dirty="0">
                <a:ln>
                  <a:noFill/>
                </a:ln>
                <a:solidFill>
                  <a:schemeClr val="accent1">
                    <a:lumMod val="20000"/>
                    <a:lumOff val="80000"/>
                  </a:schemeClr>
                </a:solidFill>
                <a:effectLst/>
              </a:rPr>
            </a:br>
            <a:r>
              <a:rPr kumimoji="0" lang="en-US" altLang="en-US" sz="1800" b="0" i="0" u="none" strike="noStrike" cap="none" normalizeH="0" baseline="0" dirty="0">
                <a:ln>
                  <a:noFill/>
                </a:ln>
                <a:solidFill>
                  <a:schemeClr val="accent1">
                    <a:lumMod val="20000"/>
                    <a:lumOff val="80000"/>
                  </a:schemeClr>
                </a:solidFill>
                <a:effectLst/>
              </a:rPr>
              <a:t>Conditioning is the process by which all behaviors are learnt:</a:t>
            </a:r>
            <a:br>
              <a:rPr kumimoji="0" lang="en-US" altLang="en-US" sz="1800" b="0" i="0" u="none" strike="noStrike" cap="none" normalizeH="0" baseline="0" dirty="0">
                <a:ln>
                  <a:noFill/>
                </a:ln>
                <a:solidFill>
                  <a:schemeClr val="accent1">
                    <a:lumMod val="20000"/>
                    <a:lumOff val="80000"/>
                  </a:schemeClr>
                </a:solidFill>
                <a:effectLst/>
              </a:rPr>
            </a:br>
            <a:r>
              <a:rPr kumimoji="0" lang="en-US" altLang="en-US" sz="1800" b="0" i="0" u="none" strike="noStrike" cap="none" normalizeH="0" baseline="0" dirty="0">
                <a:ln>
                  <a:noFill/>
                </a:ln>
                <a:solidFill>
                  <a:schemeClr val="accent1">
                    <a:lumMod val="20000"/>
                    <a:lumOff val="80000"/>
                  </a:schemeClr>
                </a:solidFill>
                <a:effectLst/>
              </a:rPr>
              <a:t>Learning by association is what Watson refers to as classical conditioning.</a:t>
            </a:r>
            <a:br>
              <a:rPr kumimoji="0" lang="en-US" altLang="en-US" sz="1800" b="0" i="0" u="none" strike="noStrike" cap="none" normalizeH="0" baseline="0" dirty="0">
                <a:ln>
                  <a:noFill/>
                </a:ln>
                <a:solidFill>
                  <a:schemeClr val="accent1">
                    <a:lumMod val="20000"/>
                    <a:lumOff val="80000"/>
                  </a:schemeClr>
                </a:solidFill>
                <a:effectLst/>
              </a:rPr>
            </a:br>
            <a:r>
              <a:rPr kumimoji="0" lang="en-US" altLang="en-US" sz="1800" b="0" i="0" u="none" strike="noStrike" cap="none" normalizeH="0" baseline="0" dirty="0">
                <a:ln>
                  <a:noFill/>
                </a:ln>
                <a:solidFill>
                  <a:schemeClr val="accent1">
                    <a:lumMod val="20000"/>
                    <a:lumOff val="80000"/>
                  </a:schemeClr>
                </a:solidFill>
                <a:effectLst/>
              </a:rPr>
              <a:t>Using reinforcement and punishment, operant conditioning (Skinner) facilitates learning.</a:t>
            </a:r>
            <a:br>
              <a:rPr kumimoji="0" lang="en-US" altLang="en-US" sz="1800" b="0" i="0" u="none" strike="noStrike" cap="none" normalizeH="0" baseline="0" dirty="0">
                <a:ln>
                  <a:noFill/>
                </a:ln>
                <a:solidFill>
                  <a:schemeClr val="accent1">
                    <a:lumMod val="20000"/>
                    <a:lumOff val="80000"/>
                  </a:schemeClr>
                </a:solidFill>
                <a:effectLst/>
              </a:rPr>
            </a:br>
            <a:r>
              <a:rPr kumimoji="0" lang="en-US" altLang="en-US" sz="1800" b="0" i="0" u="none" strike="noStrike" cap="none" normalizeH="0" baseline="0" dirty="0">
                <a:ln>
                  <a:noFill/>
                </a:ln>
                <a:solidFill>
                  <a:schemeClr val="accent1">
                    <a:lumMod val="20000"/>
                    <a:lumOff val="80000"/>
                  </a:schemeClr>
                </a:solidFill>
                <a:effectLst/>
              </a:rPr>
              <a:t>The Social Learning Theory developed by Albert Bandura</a:t>
            </a:r>
            <a:br>
              <a:rPr kumimoji="0" lang="en-US" altLang="en-US" sz="1800" b="0" i="0" u="none" strike="noStrike" cap="none" normalizeH="0" baseline="0" dirty="0">
                <a:ln>
                  <a:noFill/>
                </a:ln>
                <a:solidFill>
                  <a:schemeClr val="accent1">
                    <a:lumMod val="20000"/>
                    <a:lumOff val="80000"/>
                  </a:schemeClr>
                </a:solidFill>
                <a:effectLst/>
              </a:rPr>
            </a:br>
            <a:br>
              <a:rPr kumimoji="0" lang="en-US" altLang="en-US" sz="1800" b="0" i="0" u="none" strike="noStrike" cap="none" normalizeH="0" baseline="0" dirty="0">
                <a:ln>
                  <a:noFill/>
                </a:ln>
                <a:solidFill>
                  <a:schemeClr val="accent1">
                    <a:lumMod val="20000"/>
                    <a:lumOff val="80000"/>
                  </a:schemeClr>
                </a:solidFill>
                <a:effectLst/>
              </a:rPr>
            </a:br>
            <a:endParaRPr kumimoji="0" lang="en-US" altLang="en-US" sz="1800" b="0" i="0" u="none" strike="noStrike" cap="none" normalizeH="0" baseline="0" dirty="0">
              <a:ln>
                <a:noFill/>
              </a:ln>
              <a:solidFill>
                <a:schemeClr val="accent1">
                  <a:lumMod val="20000"/>
                  <a:lumOff val="80000"/>
                </a:schemeClr>
              </a:solidFill>
              <a:effectLst/>
            </a:endParaRPr>
          </a:p>
        </p:txBody>
      </p:sp>
    </p:spTree>
    <p:extLst>
      <p:ext uri="{BB962C8B-B14F-4D97-AF65-F5344CB8AC3E}">
        <p14:creationId xmlns:p14="http://schemas.microsoft.com/office/powerpoint/2010/main" val="1250634373"/>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EA29390-E507-6D3F-D86A-1BA4AB83E319}"/>
              </a:ext>
            </a:extLst>
          </p:cNvPr>
          <p:cNvSpPr txBox="1"/>
          <p:nvPr/>
        </p:nvSpPr>
        <p:spPr>
          <a:xfrm>
            <a:off x="0" y="815547"/>
            <a:ext cx="11961341" cy="5442067"/>
          </a:xfrm>
          <a:prstGeom prst="rect">
            <a:avLst/>
          </a:prstGeom>
          <a:noFill/>
        </p:spPr>
        <p:txBody>
          <a:bodyPr wrap="square">
            <a:spAutoFit/>
          </a:bodyPr>
          <a:lstStyle/>
          <a:p>
            <a:pPr>
              <a:lnSpc>
                <a:spcPct val="150000"/>
              </a:lnSpc>
            </a:pPr>
            <a:r>
              <a:rPr lang="en-GB" dirty="0">
                <a:solidFill>
                  <a:schemeClr val="accent1">
                    <a:lumMod val="20000"/>
                    <a:lumOff val="80000"/>
                  </a:schemeClr>
                </a:solidFill>
              </a:rPr>
              <a:t>4:</a:t>
            </a:r>
            <a:r>
              <a:rPr lang="en-GB" b="1" u="sng" dirty="0">
                <a:solidFill>
                  <a:schemeClr val="accent1">
                    <a:lumMod val="20000"/>
                    <a:lumOff val="80000"/>
                  </a:schemeClr>
                </a:solidFill>
              </a:rPr>
              <a:t>Theories that are based on humanistic principles:</a:t>
            </a:r>
          </a:p>
          <a:p>
            <a:pPr>
              <a:lnSpc>
                <a:spcPct val="150000"/>
              </a:lnSpc>
            </a:pPr>
            <a:endParaRPr lang="en-GB" dirty="0">
              <a:solidFill>
                <a:schemeClr val="accent1">
                  <a:lumMod val="20000"/>
                  <a:lumOff val="80000"/>
                </a:schemeClr>
              </a:solidFill>
            </a:endParaRPr>
          </a:p>
          <a:p>
            <a:pPr>
              <a:lnSpc>
                <a:spcPct val="150000"/>
              </a:lnSpc>
            </a:pPr>
            <a:r>
              <a:rPr lang="en-GB" dirty="0">
                <a:solidFill>
                  <a:schemeClr val="accent1">
                    <a:lumMod val="20000"/>
                    <a:lumOff val="80000"/>
                  </a:schemeClr>
                </a:solidFill>
              </a:rPr>
              <a:t> They place an emphasis on the potential and development of the individual. </a:t>
            </a:r>
          </a:p>
          <a:p>
            <a:pPr>
              <a:lnSpc>
                <a:spcPct val="150000"/>
              </a:lnSpc>
            </a:pPr>
            <a:endParaRPr lang="en-GB" dirty="0">
              <a:solidFill>
                <a:schemeClr val="accent1">
                  <a:lumMod val="20000"/>
                  <a:lumOff val="80000"/>
                </a:schemeClr>
              </a:solidFill>
            </a:endParaRPr>
          </a:p>
          <a:p>
            <a:pPr>
              <a:lnSpc>
                <a:spcPct val="150000"/>
              </a:lnSpc>
            </a:pPr>
            <a:r>
              <a:rPr lang="en-GB" dirty="0">
                <a:solidFill>
                  <a:schemeClr val="accent1">
                    <a:lumMod val="20000"/>
                    <a:lumOff val="80000"/>
                  </a:schemeClr>
                </a:solidFill>
              </a:rPr>
              <a:t>As well as Abraham Maslow, Carl Rogers Placed an emphasis on the child's intrinsic desire to achieve self-actualization.</a:t>
            </a:r>
          </a:p>
          <a:p>
            <a:pPr>
              <a:lnSpc>
                <a:spcPct val="150000"/>
              </a:lnSpc>
            </a:pPr>
            <a:endParaRPr lang="en-GB" dirty="0">
              <a:solidFill>
                <a:schemeClr val="accent1">
                  <a:lumMod val="20000"/>
                  <a:lumOff val="80000"/>
                </a:schemeClr>
              </a:solidFill>
            </a:endParaRPr>
          </a:p>
          <a:p>
            <a:pPr>
              <a:lnSpc>
                <a:spcPct val="150000"/>
              </a:lnSpc>
            </a:pPr>
            <a:r>
              <a:rPr lang="en-GB" dirty="0">
                <a:solidFill>
                  <a:schemeClr val="accent1">
                    <a:lumMod val="20000"/>
                    <a:lumOff val="80000"/>
                  </a:schemeClr>
                </a:solidFill>
              </a:rPr>
              <a:t>which may be defined as reaching one's full potential. Having settings that are supportive (love, acceptance, and empathy) is beneficial to healthy growth. </a:t>
            </a:r>
          </a:p>
          <a:p>
            <a:pPr>
              <a:lnSpc>
                <a:spcPct val="150000"/>
              </a:lnSpc>
            </a:pPr>
            <a:endParaRPr lang="en-GB" dirty="0">
              <a:solidFill>
                <a:schemeClr val="accent1">
                  <a:lumMod val="20000"/>
                  <a:lumOff val="80000"/>
                </a:schemeClr>
              </a:solidFill>
            </a:endParaRPr>
          </a:p>
          <a:p>
            <a:pPr>
              <a:lnSpc>
                <a:spcPct val="150000"/>
              </a:lnSpc>
            </a:pPr>
            <a:endParaRPr lang="en-GB" dirty="0">
              <a:solidFill>
                <a:schemeClr val="accent1">
                  <a:lumMod val="20000"/>
                  <a:lumOff val="80000"/>
                </a:schemeClr>
              </a:solidFill>
            </a:endParaRPr>
          </a:p>
          <a:p>
            <a:pPr>
              <a:lnSpc>
                <a:spcPct val="150000"/>
              </a:lnSpc>
            </a:pPr>
            <a:r>
              <a:rPr lang="en-GB" dirty="0">
                <a:solidFill>
                  <a:schemeClr val="accent1">
                    <a:lumMod val="20000"/>
                    <a:lumOff val="80000"/>
                  </a:schemeClr>
                </a:solidFill>
              </a:rPr>
              <a:t>In Maslow's Hierarchy of requirements, the most fundamental requirements, such as food and safety, must be satisfied before moving on to self-esteem and self-actualization.</a:t>
            </a:r>
          </a:p>
        </p:txBody>
      </p:sp>
    </p:spTree>
    <p:extLst>
      <p:ext uri="{BB962C8B-B14F-4D97-AF65-F5344CB8AC3E}">
        <p14:creationId xmlns:p14="http://schemas.microsoft.com/office/powerpoint/2010/main" val="982346866"/>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4449B8E7-FA37-0AB9-C461-7E4F0E066D9D}"/>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7E21A138-75D3-819F-A7A5-01FCA4D908AC}"/>
              </a:ext>
            </a:extLst>
          </p:cNvPr>
          <p:cNvSpPr>
            <a:spLocks noGrp="1"/>
          </p:cNvSpPr>
          <p:nvPr>
            <p:ph type="sldNum" sz="quarter" idx="12"/>
          </p:nvPr>
        </p:nvSpPr>
        <p:spPr/>
        <p:txBody>
          <a:bodyPr/>
          <a:lstStyle/>
          <a:p>
            <a:pPr rtl="0"/>
            <a:fld id="{FE024F78-56A6-7740-B68D-8D4D026EDF3F}" type="slidenum">
              <a:rPr lang="en-GB" smtClean="0"/>
              <a:pPr rtl="0"/>
              <a:t>8</a:t>
            </a:fld>
            <a:endParaRPr lang="en-GB" dirty="0"/>
          </a:p>
        </p:txBody>
      </p:sp>
      <p:sp>
        <p:nvSpPr>
          <p:cNvPr id="7" name="TextBox 6">
            <a:extLst>
              <a:ext uri="{FF2B5EF4-FFF2-40B4-BE49-F238E27FC236}">
                <a16:creationId xmlns:a16="http://schemas.microsoft.com/office/drawing/2014/main" id="{A565B824-1FA8-B9F5-C1B4-E749597E03F3}"/>
              </a:ext>
            </a:extLst>
          </p:cNvPr>
          <p:cNvSpPr txBox="1"/>
          <p:nvPr/>
        </p:nvSpPr>
        <p:spPr>
          <a:xfrm>
            <a:off x="207036" y="266677"/>
            <a:ext cx="9844216" cy="9094797"/>
          </a:xfrm>
          <a:prstGeom prst="rect">
            <a:avLst/>
          </a:prstGeom>
          <a:noFill/>
        </p:spPr>
        <p:txBody>
          <a:bodyPr wrap="square">
            <a:spAutoFit/>
          </a:bodyPr>
          <a:lstStyle/>
          <a:p>
            <a:pPr lvl="1">
              <a:lnSpc>
                <a:spcPct val="150000"/>
              </a:lnSpc>
            </a:pPr>
            <a:r>
              <a:rPr lang="en-GB" b="1" u="sng" dirty="0">
                <a:solidFill>
                  <a:schemeClr val="accent1">
                    <a:lumMod val="20000"/>
                    <a:lumOff val="80000"/>
                  </a:schemeClr>
                </a:solidFill>
              </a:rPr>
              <a:t>5:Biological and evolutionary theories </a:t>
            </a:r>
          </a:p>
          <a:p>
            <a:pPr lvl="1">
              <a:lnSpc>
                <a:spcPct val="150000"/>
              </a:lnSpc>
            </a:pPr>
            <a:endParaRPr lang="en-GB" b="1" u="sng" dirty="0">
              <a:solidFill>
                <a:schemeClr val="accent1">
                  <a:lumMod val="20000"/>
                  <a:lumOff val="80000"/>
                </a:schemeClr>
              </a:solidFill>
            </a:endParaRPr>
          </a:p>
          <a:p>
            <a:pPr lvl="1">
              <a:lnSpc>
                <a:spcPct val="150000"/>
              </a:lnSpc>
            </a:pPr>
            <a:r>
              <a:rPr lang="en-GB" dirty="0">
                <a:solidFill>
                  <a:schemeClr val="accent1">
                    <a:lumMod val="20000"/>
                    <a:lumOff val="80000"/>
                  </a:schemeClr>
                </a:solidFill>
              </a:rPr>
              <a:t>In terms of genetics and evolution, these provide an explanation for their </a:t>
            </a:r>
          </a:p>
          <a:p>
            <a:pPr lvl="1">
              <a:lnSpc>
                <a:spcPct val="150000"/>
              </a:lnSpc>
            </a:pPr>
            <a:endParaRPr lang="en-GB" dirty="0">
              <a:solidFill>
                <a:schemeClr val="accent1">
                  <a:lumMod val="20000"/>
                  <a:lumOff val="80000"/>
                </a:schemeClr>
              </a:solidFill>
            </a:endParaRPr>
          </a:p>
          <a:p>
            <a:pPr lvl="1">
              <a:lnSpc>
                <a:spcPct val="150000"/>
              </a:lnSpc>
            </a:pPr>
            <a:r>
              <a:rPr lang="en-GB" dirty="0">
                <a:solidFill>
                  <a:schemeClr val="accent1">
                    <a:lumMod val="20000"/>
                    <a:lumOff val="80000"/>
                  </a:schemeClr>
                </a:solidFill>
              </a:rPr>
              <a:t>development. Ethological Theory, as Developed by Konrad Lorenz </a:t>
            </a:r>
          </a:p>
          <a:p>
            <a:pPr lvl="1">
              <a:lnSpc>
                <a:spcPct val="150000"/>
              </a:lnSpc>
            </a:pPr>
            <a:endParaRPr lang="en-GB" dirty="0">
              <a:solidFill>
                <a:schemeClr val="accent1">
                  <a:lumMod val="20000"/>
                  <a:lumOff val="80000"/>
                </a:schemeClr>
              </a:solidFill>
            </a:endParaRPr>
          </a:p>
          <a:p>
            <a:pPr lvl="1">
              <a:lnSpc>
                <a:spcPct val="150000"/>
              </a:lnSpc>
            </a:pPr>
            <a:r>
              <a:rPr lang="en-GB" dirty="0">
                <a:solidFill>
                  <a:schemeClr val="accent1">
                    <a:lumMod val="20000"/>
                    <a:lumOff val="80000"/>
                  </a:schemeClr>
                </a:solidFill>
              </a:rPr>
              <a:t>Put your attention on behaviours that are innate, such as</a:t>
            </a:r>
          </a:p>
          <a:p>
            <a:pPr lvl="1">
              <a:lnSpc>
                <a:spcPct val="150000"/>
              </a:lnSpc>
            </a:pPr>
            <a:r>
              <a:rPr lang="en-GB" dirty="0">
                <a:solidFill>
                  <a:schemeClr val="accent1">
                    <a:lumMod val="20000"/>
                    <a:lumOff val="80000"/>
                  </a:schemeClr>
                </a:solidFill>
              </a:rPr>
              <a:t> </a:t>
            </a:r>
            <a:r>
              <a:rPr lang="en-GB" b="1" u="sng" dirty="0">
                <a:solidFill>
                  <a:schemeClr val="accent1">
                    <a:lumMod val="20000"/>
                    <a:lumOff val="80000"/>
                  </a:schemeClr>
                </a:solidFill>
              </a:rPr>
              <a:t>imprinting</a:t>
            </a:r>
            <a:r>
              <a:rPr lang="en-GB" dirty="0">
                <a:solidFill>
                  <a:schemeClr val="accent1">
                    <a:lumMod val="20000"/>
                    <a:lumOff val="80000"/>
                  </a:schemeClr>
                </a:solidFill>
              </a:rPr>
              <a:t>. Particular attention is paid to the crucial stages of connection and learning.</a:t>
            </a:r>
          </a:p>
          <a:p>
            <a:pPr lvl="1">
              <a:lnSpc>
                <a:spcPct val="150000"/>
              </a:lnSpc>
            </a:pPr>
            <a:endParaRPr lang="en-GB" dirty="0">
              <a:solidFill>
                <a:schemeClr val="accent1">
                  <a:lumMod val="20000"/>
                  <a:lumOff val="80000"/>
                </a:schemeClr>
              </a:solidFill>
            </a:endParaRPr>
          </a:p>
          <a:p>
            <a:pPr lvl="1">
              <a:lnSpc>
                <a:spcPct val="150000"/>
              </a:lnSpc>
            </a:pPr>
            <a:r>
              <a:rPr lang="en-GB" dirty="0">
                <a:solidFill>
                  <a:schemeClr val="accent1">
                    <a:lumMod val="20000"/>
                    <a:lumOff val="80000"/>
                  </a:schemeClr>
                </a:solidFill>
              </a:rPr>
              <a:t> Attachment Theory, developed by John Bowl by Children are born with an intrinsic need to develop deep emotional relationships with the people who care for them .</a:t>
            </a:r>
          </a:p>
          <a:p>
            <a:pPr lvl="1">
              <a:lnSpc>
                <a:spcPct val="150000"/>
              </a:lnSpc>
            </a:pPr>
            <a:endParaRPr lang="en-GB" dirty="0">
              <a:solidFill>
                <a:schemeClr val="accent1">
                  <a:lumMod val="20000"/>
                  <a:lumOff val="80000"/>
                </a:schemeClr>
              </a:solidFill>
            </a:endParaRPr>
          </a:p>
          <a:p>
            <a:pPr lvl="1">
              <a:lnSpc>
                <a:spcPct val="150000"/>
              </a:lnSpc>
            </a:pPr>
            <a:endParaRPr lang="en-GB" dirty="0">
              <a:solidFill>
                <a:schemeClr val="accent1">
                  <a:lumMod val="20000"/>
                  <a:lumOff val="80000"/>
                </a:schemeClr>
              </a:solidFill>
            </a:endParaRPr>
          </a:p>
          <a:p>
            <a:pPr lvl="1">
              <a:lnSpc>
                <a:spcPct val="150000"/>
              </a:lnSpc>
            </a:pPr>
            <a:r>
              <a:rPr lang="en-GB" dirty="0">
                <a:solidFill>
                  <a:schemeClr val="accent1">
                    <a:lumMod val="20000"/>
                    <a:lumOff val="80000"/>
                  </a:schemeClr>
                </a:solidFill>
              </a:rPr>
              <a:t> A healthy emotional and social development is a direct result of a secure bond occurring throughout infancy.</a:t>
            </a:r>
          </a:p>
          <a:p>
            <a:pPr lvl="1">
              <a:lnSpc>
                <a:spcPct val="150000"/>
              </a:lnSpc>
            </a:pPr>
            <a:endParaRPr lang="en-GB" dirty="0">
              <a:solidFill>
                <a:schemeClr val="accent1">
                  <a:lumMod val="20000"/>
                  <a:lumOff val="80000"/>
                </a:schemeClr>
              </a:solidFill>
            </a:endParaRPr>
          </a:p>
          <a:p>
            <a:pPr lvl="1">
              <a:lnSpc>
                <a:spcPct val="150000"/>
              </a:lnSpc>
            </a:pPr>
            <a:endParaRPr lang="en-GB" dirty="0">
              <a:solidFill>
                <a:schemeClr val="accent1">
                  <a:lumMod val="20000"/>
                  <a:lumOff val="80000"/>
                </a:schemeClr>
              </a:solidFill>
            </a:endParaRPr>
          </a:p>
          <a:p>
            <a:pPr lvl="1">
              <a:lnSpc>
                <a:spcPct val="150000"/>
              </a:lnSpc>
            </a:pPr>
            <a:endParaRPr lang="en-GB" dirty="0">
              <a:solidFill>
                <a:schemeClr val="accent1">
                  <a:lumMod val="20000"/>
                  <a:lumOff val="80000"/>
                </a:schemeClr>
              </a:solidFill>
            </a:endParaRPr>
          </a:p>
          <a:p>
            <a:pPr lvl="1">
              <a:lnSpc>
                <a:spcPct val="150000"/>
              </a:lnSpc>
            </a:pPr>
            <a:endParaRPr lang="en-GB" dirty="0">
              <a:solidFill>
                <a:schemeClr val="accent1">
                  <a:lumMod val="20000"/>
                  <a:lumOff val="80000"/>
                </a:schemeClr>
              </a:solidFill>
            </a:endParaRPr>
          </a:p>
          <a:p>
            <a:pPr lvl="1">
              <a:lnSpc>
                <a:spcPct val="150000"/>
              </a:lnSpc>
            </a:pPr>
            <a:endParaRPr lang="en-GB" dirty="0">
              <a:solidFill>
                <a:schemeClr val="accent1">
                  <a:lumMod val="20000"/>
                  <a:lumOff val="80000"/>
                </a:schemeClr>
              </a:solidFill>
            </a:endParaRPr>
          </a:p>
          <a:p>
            <a:pPr lvl="1">
              <a:lnSpc>
                <a:spcPct val="150000"/>
              </a:lnSpc>
            </a:pPr>
            <a:endParaRPr lang="en-GB" dirty="0">
              <a:solidFill>
                <a:schemeClr val="accent1">
                  <a:lumMod val="20000"/>
                  <a:lumOff val="80000"/>
                </a:schemeClr>
              </a:solidFill>
            </a:endParaRPr>
          </a:p>
          <a:p>
            <a:endParaRPr lang="en-GB" dirty="0">
              <a:solidFill>
                <a:schemeClr val="accent1">
                  <a:lumMod val="20000"/>
                  <a:lumOff val="80000"/>
                </a:schemeClr>
              </a:solidFill>
            </a:endParaRPr>
          </a:p>
        </p:txBody>
      </p:sp>
    </p:spTree>
    <p:extLst>
      <p:ext uri="{BB962C8B-B14F-4D97-AF65-F5344CB8AC3E}">
        <p14:creationId xmlns:p14="http://schemas.microsoft.com/office/powerpoint/2010/main" val="946681338"/>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016DADF-4BE5-7238-FA45-A8E53E85E371}"/>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67B49BF0-F2EE-26AF-1B6A-633D63F52A20}"/>
              </a:ext>
            </a:extLst>
          </p:cNvPr>
          <p:cNvSpPr>
            <a:spLocks noGrp="1"/>
          </p:cNvSpPr>
          <p:nvPr>
            <p:ph type="sldNum" sz="quarter" idx="12"/>
          </p:nvPr>
        </p:nvSpPr>
        <p:spPr/>
        <p:txBody>
          <a:bodyPr/>
          <a:lstStyle/>
          <a:p>
            <a:pPr rtl="0"/>
            <a:fld id="{FE024F78-56A6-7740-B68D-8D4D026EDF3F}" type="slidenum">
              <a:rPr lang="en-GB" smtClean="0"/>
              <a:pPr rtl="0"/>
              <a:t>9</a:t>
            </a:fld>
            <a:endParaRPr lang="en-GB" dirty="0"/>
          </a:p>
        </p:txBody>
      </p:sp>
      <p:sp>
        <p:nvSpPr>
          <p:cNvPr id="7" name="TextBox 6">
            <a:extLst>
              <a:ext uri="{FF2B5EF4-FFF2-40B4-BE49-F238E27FC236}">
                <a16:creationId xmlns:a16="http://schemas.microsoft.com/office/drawing/2014/main" id="{C8EABEA7-6740-AA8C-179F-C529ABA67D47}"/>
              </a:ext>
            </a:extLst>
          </p:cNvPr>
          <p:cNvSpPr txBox="1"/>
          <p:nvPr/>
        </p:nvSpPr>
        <p:spPr>
          <a:xfrm>
            <a:off x="1746423" y="1999905"/>
            <a:ext cx="7864106" cy="954107"/>
          </a:xfrm>
          <a:prstGeom prst="rect">
            <a:avLst/>
          </a:prstGeom>
          <a:noFill/>
        </p:spPr>
        <p:txBody>
          <a:bodyPr wrap="square">
            <a:spAutoFit/>
          </a:bodyPr>
          <a:lstStyle/>
          <a:p>
            <a:r>
              <a:rPr lang="en-GB" sz="2800" b="1" dirty="0">
                <a:solidFill>
                  <a:schemeClr val="accent1">
                    <a:lumMod val="20000"/>
                    <a:lumOff val="80000"/>
                  </a:schemeClr>
                </a:solidFill>
              </a:rPr>
              <a:t>An Application of Erikson's Theory to Amira's Period of Development (ERIKSON, 1950).</a:t>
            </a:r>
          </a:p>
        </p:txBody>
      </p:sp>
    </p:spTree>
    <p:extLst>
      <p:ext uri="{BB962C8B-B14F-4D97-AF65-F5344CB8AC3E}">
        <p14:creationId xmlns:p14="http://schemas.microsoft.com/office/powerpoint/2010/main" val="754619385"/>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5230D9FB-3D7F-6BAE-C3CC-13A8E9F3A28E}"/>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3BE17E8D-EB2B-6809-5B3D-93D7E3FADE3A}"/>
              </a:ext>
            </a:extLst>
          </p:cNvPr>
          <p:cNvSpPr>
            <a:spLocks noGrp="1"/>
          </p:cNvSpPr>
          <p:nvPr>
            <p:ph type="sldNum" sz="quarter" idx="12"/>
          </p:nvPr>
        </p:nvSpPr>
        <p:spPr/>
        <p:txBody>
          <a:bodyPr/>
          <a:lstStyle/>
          <a:p>
            <a:pPr rtl="0"/>
            <a:fld id="{FE024F78-56A6-7740-B68D-8D4D026EDF3F}" type="slidenum">
              <a:rPr lang="en-GB" smtClean="0"/>
              <a:pPr rtl="0"/>
              <a:t>10</a:t>
            </a:fld>
            <a:endParaRPr lang="en-GB" dirty="0"/>
          </a:p>
        </p:txBody>
      </p:sp>
      <p:sp>
        <p:nvSpPr>
          <p:cNvPr id="8" name="TextBox 7">
            <a:extLst>
              <a:ext uri="{FF2B5EF4-FFF2-40B4-BE49-F238E27FC236}">
                <a16:creationId xmlns:a16="http://schemas.microsoft.com/office/drawing/2014/main" id="{B20255D0-80F7-C6C0-4A04-A7A8E01CC96E}"/>
              </a:ext>
            </a:extLst>
          </p:cNvPr>
          <p:cNvSpPr txBox="1"/>
          <p:nvPr/>
        </p:nvSpPr>
        <p:spPr>
          <a:xfrm>
            <a:off x="336405" y="889687"/>
            <a:ext cx="11213044" cy="5770811"/>
          </a:xfrm>
          <a:prstGeom prst="rect">
            <a:avLst/>
          </a:prstGeom>
          <a:noFill/>
        </p:spPr>
        <p:txBody>
          <a:bodyPr wrap="square">
            <a:spAutoFit/>
          </a:bodyPr>
          <a:lstStyle/>
          <a:p>
            <a:pPr>
              <a:lnSpc>
                <a:spcPct val="150000"/>
              </a:lnSpc>
            </a:pPr>
            <a:r>
              <a:rPr lang="en-GB" dirty="0">
                <a:solidFill>
                  <a:schemeClr val="accent1">
                    <a:lumMod val="20000"/>
                    <a:lumOff val="80000"/>
                  </a:schemeClr>
                </a:solidFill>
              </a:rPr>
              <a:t>Amira is at the transitional stage between two important stages at the age of three</a:t>
            </a:r>
            <a:r>
              <a:rPr lang="en-GB" dirty="0">
                <a:solidFill>
                  <a:schemeClr val="accent1">
                    <a:lumMod val="20000"/>
                    <a:lumOff val="80000"/>
                  </a:schemeClr>
                </a:solidFill>
                <a:sym typeface="Wingdings" panose="05000000000000000000" pitchFamily="2" charset="2"/>
              </a:rPr>
              <a:t>( BERK,  2021).</a:t>
            </a:r>
            <a:endParaRPr lang="en-GB" dirty="0">
              <a:solidFill>
                <a:schemeClr val="accent1">
                  <a:lumMod val="20000"/>
                  <a:lumOff val="80000"/>
                </a:schemeClr>
              </a:solidFill>
            </a:endParaRPr>
          </a:p>
          <a:p>
            <a:pPr>
              <a:lnSpc>
                <a:spcPct val="150000"/>
              </a:lnSpc>
            </a:pPr>
            <a:endParaRPr lang="en-GB" dirty="0">
              <a:solidFill>
                <a:schemeClr val="accent1">
                  <a:lumMod val="20000"/>
                  <a:lumOff val="80000"/>
                </a:schemeClr>
              </a:solidFill>
            </a:endParaRPr>
          </a:p>
          <a:p>
            <a:pPr>
              <a:lnSpc>
                <a:spcPct val="150000"/>
              </a:lnSpc>
            </a:pPr>
            <a:r>
              <a:rPr lang="en-GB" dirty="0">
                <a:solidFill>
                  <a:schemeClr val="accent1">
                    <a:lumMod val="20000"/>
                    <a:lumOff val="80000"/>
                  </a:schemeClr>
                </a:solidFill>
              </a:rPr>
              <a:t>First and foremost, the stage of </a:t>
            </a:r>
            <a:r>
              <a:rPr lang="en-GB" b="1" u="sng" dirty="0">
                <a:solidFill>
                  <a:schemeClr val="accent1">
                    <a:lumMod val="20000"/>
                    <a:lumOff val="80000"/>
                  </a:schemeClr>
                </a:solidFill>
              </a:rPr>
              <a:t>Autonomy vs Shame and Doubt, and both</a:t>
            </a:r>
            <a:endParaRPr lang="en-GB" dirty="0">
              <a:solidFill>
                <a:schemeClr val="accent1">
                  <a:lumMod val="20000"/>
                  <a:lumOff val="80000"/>
                </a:schemeClr>
              </a:solidFill>
            </a:endParaRPr>
          </a:p>
          <a:p>
            <a:pPr>
              <a:lnSpc>
                <a:spcPct val="150000"/>
              </a:lnSpc>
            </a:pPr>
            <a:r>
              <a:rPr lang="en-GB" u="sng" dirty="0">
                <a:solidFill>
                  <a:schemeClr val="accent1">
                    <a:lumMod val="20000"/>
                    <a:lumOff val="80000"/>
                  </a:schemeClr>
                </a:solidFill>
              </a:rPr>
              <a:t>This is the beginning of the Initiative versus Guilt stage (ages 3–6).</a:t>
            </a:r>
          </a:p>
          <a:p>
            <a:pPr>
              <a:lnSpc>
                <a:spcPct val="150000"/>
              </a:lnSpc>
            </a:pPr>
            <a:r>
              <a:rPr lang="en-GB" u="sng" dirty="0">
                <a:solidFill>
                  <a:schemeClr val="accent1">
                    <a:lumMod val="20000"/>
                    <a:lumOff val="80000"/>
                  </a:schemeClr>
                </a:solidFill>
              </a:rPr>
              <a:t>Conflict at the Core</a:t>
            </a:r>
          </a:p>
          <a:p>
            <a:pPr>
              <a:lnSpc>
                <a:spcPct val="150000"/>
              </a:lnSpc>
            </a:pPr>
            <a:endParaRPr lang="en-GB" u="sng" dirty="0">
              <a:solidFill>
                <a:schemeClr val="accent1">
                  <a:lumMod val="20000"/>
                  <a:lumOff val="80000"/>
                </a:schemeClr>
              </a:solidFill>
            </a:endParaRPr>
          </a:p>
          <a:p>
            <a:pPr>
              <a:lnSpc>
                <a:spcPct val="150000"/>
              </a:lnSpc>
            </a:pPr>
            <a:r>
              <a:rPr lang="en-GB" u="sng" dirty="0">
                <a:solidFill>
                  <a:schemeClr val="accent1">
                    <a:lumMod val="20000"/>
                    <a:lumOff val="80000"/>
                  </a:schemeClr>
                </a:solidFill>
              </a:rPr>
              <a:t>To achieve autonomy, one must cultivate independence, self-assurance, and control over one's activities.</a:t>
            </a:r>
          </a:p>
          <a:p>
            <a:pPr>
              <a:lnSpc>
                <a:spcPct val="150000"/>
              </a:lnSpc>
            </a:pPr>
            <a:r>
              <a:rPr lang="en-GB" u="sng" dirty="0">
                <a:solidFill>
                  <a:schemeClr val="accent1">
                    <a:lumMod val="20000"/>
                    <a:lumOff val="80000"/>
                  </a:schemeClr>
                </a:solidFill>
              </a:rPr>
              <a:t>The youngster may experience feelings of shame and doubt when they feel that they are being overcontrolled, criticised, or not supported in their exploration and expression of themselves.</a:t>
            </a:r>
          </a:p>
          <a:p>
            <a:pPr>
              <a:lnSpc>
                <a:spcPct val="150000"/>
              </a:lnSpc>
            </a:pPr>
            <a:endParaRPr lang="en-GB" u="sng" dirty="0">
              <a:solidFill>
                <a:schemeClr val="accent1">
                  <a:lumMod val="20000"/>
                  <a:lumOff val="80000"/>
                </a:schemeClr>
              </a:solidFill>
            </a:endParaRPr>
          </a:p>
          <a:p>
            <a:pPr>
              <a:lnSpc>
                <a:spcPct val="150000"/>
              </a:lnSpc>
            </a:pPr>
            <a:r>
              <a:rPr lang="en-GB" u="sng" dirty="0">
                <a:solidFill>
                  <a:schemeClr val="accent1">
                    <a:lumMod val="20000"/>
                    <a:lumOff val="80000"/>
                  </a:schemeClr>
                </a:solidFill>
              </a:rPr>
              <a:t>It is possible that Amira is having problems establishing autonomy and trust in her new surroundings, as seen by her anxiousness and her difficulty connecting with others.</a:t>
            </a:r>
          </a:p>
          <a:p>
            <a:pPr>
              <a:lnSpc>
                <a:spcPct val="150000"/>
              </a:lnSpc>
            </a:pPr>
            <a:endParaRPr lang="en-GB" u="sng" dirty="0">
              <a:solidFill>
                <a:schemeClr val="accent1">
                  <a:lumMod val="20000"/>
                  <a:lumOff val="80000"/>
                </a:schemeClr>
              </a:solidFill>
            </a:endParaRPr>
          </a:p>
          <a:p>
            <a:endParaRPr lang="en-GB" u="sng" dirty="0">
              <a:solidFill>
                <a:schemeClr val="accent1">
                  <a:lumMod val="20000"/>
                  <a:lumOff val="80000"/>
                </a:schemeClr>
              </a:solidFill>
            </a:endParaRPr>
          </a:p>
        </p:txBody>
      </p:sp>
    </p:spTree>
    <p:extLst>
      <p:ext uri="{BB962C8B-B14F-4D97-AF65-F5344CB8AC3E}">
        <p14:creationId xmlns:p14="http://schemas.microsoft.com/office/powerpoint/2010/main" val="1775923828"/>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3854FEB5-AF5C-CDE9-9B41-46D0DE3CFFF6}"/>
              </a:ext>
            </a:extLst>
          </p:cNvPr>
          <p:cNvSpPr>
            <a:spLocks noGrp="1"/>
          </p:cNvSpPr>
          <p:nvPr>
            <p:ph type="ftr" sz="quarter" idx="11"/>
          </p:nvPr>
        </p:nvSpPr>
        <p:spPr/>
        <p:txBody>
          <a:bodyPr/>
          <a:lstStyle/>
          <a:p>
            <a:pPr rtl="0"/>
            <a:r>
              <a:rPr lang="en-GB"/>
              <a:t>Scientific findings</a:t>
            </a:r>
          </a:p>
        </p:txBody>
      </p:sp>
      <p:sp>
        <p:nvSpPr>
          <p:cNvPr id="6" name="Slide Number Placeholder 5">
            <a:extLst>
              <a:ext uri="{FF2B5EF4-FFF2-40B4-BE49-F238E27FC236}">
                <a16:creationId xmlns:a16="http://schemas.microsoft.com/office/drawing/2014/main" id="{DDC219AA-8B65-4AAC-C219-7580BD41418A}"/>
              </a:ext>
            </a:extLst>
          </p:cNvPr>
          <p:cNvSpPr>
            <a:spLocks noGrp="1"/>
          </p:cNvSpPr>
          <p:nvPr>
            <p:ph type="sldNum" sz="quarter" idx="12"/>
          </p:nvPr>
        </p:nvSpPr>
        <p:spPr/>
        <p:txBody>
          <a:bodyPr/>
          <a:lstStyle/>
          <a:p>
            <a:pPr rtl="0"/>
            <a:fld id="{FE024F78-56A6-7740-B68D-8D4D026EDF3F}" type="slidenum">
              <a:rPr lang="en-GB" smtClean="0"/>
              <a:pPr rtl="0"/>
              <a:t>11</a:t>
            </a:fld>
            <a:endParaRPr lang="en-GB" dirty="0"/>
          </a:p>
        </p:txBody>
      </p:sp>
      <p:sp>
        <p:nvSpPr>
          <p:cNvPr id="10" name="TextBox 9">
            <a:extLst>
              <a:ext uri="{FF2B5EF4-FFF2-40B4-BE49-F238E27FC236}">
                <a16:creationId xmlns:a16="http://schemas.microsoft.com/office/drawing/2014/main" id="{666784D3-4E4C-8803-CC99-FF2DB5E0EA63}"/>
              </a:ext>
            </a:extLst>
          </p:cNvPr>
          <p:cNvSpPr txBox="1"/>
          <p:nvPr/>
        </p:nvSpPr>
        <p:spPr>
          <a:xfrm>
            <a:off x="337495" y="321276"/>
            <a:ext cx="11170764" cy="5719066"/>
          </a:xfrm>
          <a:prstGeom prst="rect">
            <a:avLst/>
          </a:prstGeom>
          <a:noFill/>
        </p:spPr>
        <p:txBody>
          <a:bodyPr wrap="square">
            <a:spAutoFit/>
          </a:bodyPr>
          <a:lstStyle/>
          <a:p>
            <a:endParaRPr lang="en-GB" dirty="0">
              <a:solidFill>
                <a:schemeClr val="accent1">
                  <a:lumMod val="20000"/>
                  <a:lumOff val="80000"/>
                </a:schemeClr>
              </a:solidFill>
            </a:endParaRPr>
          </a:p>
          <a:p>
            <a:endParaRPr lang="en-GB" dirty="0">
              <a:solidFill>
                <a:schemeClr val="accent1">
                  <a:lumMod val="20000"/>
                  <a:lumOff val="80000"/>
                </a:schemeClr>
              </a:solidFill>
            </a:endParaRPr>
          </a:p>
          <a:p>
            <a:pPr algn="ctr">
              <a:lnSpc>
                <a:spcPct val="150000"/>
              </a:lnSpc>
            </a:pPr>
            <a:r>
              <a:rPr lang="en-GB" sz="2400" b="1" u="sng" dirty="0">
                <a:solidFill>
                  <a:schemeClr val="accent1">
                    <a:lumMod val="20000"/>
                    <a:lumOff val="80000"/>
                  </a:schemeClr>
                </a:solidFill>
                <a:latin typeface="Arial Nova" panose="020B0504020202020204" pitchFamily="34" charset="0"/>
              </a:rPr>
              <a:t>Recognising and Understanding Amira's Behaviour Observation</a:t>
            </a:r>
          </a:p>
          <a:p>
            <a:pPr>
              <a:lnSpc>
                <a:spcPct val="150000"/>
              </a:lnSpc>
            </a:pPr>
            <a:endParaRPr lang="en-GB" dirty="0">
              <a:solidFill>
                <a:schemeClr val="accent1">
                  <a:lumMod val="20000"/>
                  <a:lumOff val="80000"/>
                </a:schemeClr>
              </a:solidFill>
              <a:latin typeface="Arial Nova" panose="020B0504020202020204" pitchFamily="34" charset="0"/>
            </a:endParaRPr>
          </a:p>
          <a:p>
            <a:pPr>
              <a:lnSpc>
                <a:spcPct val="150000"/>
              </a:lnSpc>
            </a:pPr>
            <a:endParaRPr lang="en-GB" dirty="0">
              <a:solidFill>
                <a:schemeClr val="accent1">
                  <a:lumMod val="20000"/>
                  <a:lumOff val="80000"/>
                </a:schemeClr>
              </a:solidFill>
              <a:latin typeface="Arial Nova" panose="020B0504020202020204" pitchFamily="34" charset="0"/>
            </a:endParaRPr>
          </a:p>
          <a:p>
            <a:pPr>
              <a:lnSpc>
                <a:spcPct val="150000"/>
              </a:lnSpc>
            </a:pPr>
            <a:r>
              <a:rPr lang="en-GB" dirty="0">
                <a:solidFill>
                  <a:schemeClr val="accent1">
                    <a:lumMod val="20000"/>
                    <a:lumOff val="80000"/>
                  </a:schemeClr>
                </a:solidFill>
                <a:latin typeface="Arial Nova" panose="020B0504020202020204" pitchFamily="34" charset="0"/>
              </a:rPr>
              <a:t> </a:t>
            </a:r>
          </a:p>
          <a:p>
            <a:pPr>
              <a:lnSpc>
                <a:spcPct val="150000"/>
              </a:lnSpc>
            </a:pPr>
            <a:r>
              <a:rPr lang="en-GB" b="1" u="sng" dirty="0">
                <a:solidFill>
                  <a:schemeClr val="accent1">
                    <a:lumMod val="20000"/>
                    <a:lumOff val="80000"/>
                  </a:schemeClr>
                </a:solidFill>
                <a:latin typeface="Arial Nova" panose="020B0504020202020204" pitchFamily="34" charset="0"/>
              </a:rPr>
              <a:t>Eriksonian Theory Impact on the Developmental Process</a:t>
            </a:r>
          </a:p>
          <a:p>
            <a:pPr>
              <a:lnSpc>
                <a:spcPct val="150000"/>
              </a:lnSpc>
            </a:pPr>
            <a:endParaRPr lang="en-GB" dirty="0">
              <a:solidFill>
                <a:schemeClr val="accent1">
                  <a:lumMod val="20000"/>
                  <a:lumOff val="80000"/>
                </a:schemeClr>
              </a:solidFill>
              <a:latin typeface="Arial Nova" panose="020B0504020202020204" pitchFamily="34" charset="0"/>
            </a:endParaRPr>
          </a:p>
          <a:p>
            <a:pPr>
              <a:lnSpc>
                <a:spcPct val="150000"/>
              </a:lnSpc>
            </a:pPr>
            <a:r>
              <a:rPr lang="en-GB" dirty="0">
                <a:solidFill>
                  <a:schemeClr val="accent1">
                    <a:lumMod val="20000"/>
                    <a:lumOff val="80000"/>
                  </a:schemeClr>
                </a:solidFill>
                <a:latin typeface="Arial Nova" panose="020B0504020202020204" pitchFamily="34" charset="0"/>
              </a:rPr>
              <a:t>Anxiety that arises when caretakers de part She may experience feelings of insecurity when she is in a new situation because she has difficulties with trust (from an earlier stage: trust versus mistrust) and autonomy. </a:t>
            </a:r>
          </a:p>
          <a:p>
            <a:pPr>
              <a:lnSpc>
                <a:spcPct val="150000"/>
              </a:lnSpc>
            </a:pPr>
            <a:endParaRPr lang="en-GB" dirty="0">
              <a:solidFill>
                <a:schemeClr val="accent1">
                  <a:lumMod val="20000"/>
                  <a:lumOff val="80000"/>
                </a:schemeClr>
              </a:solidFill>
              <a:latin typeface="Arial Nova" panose="020B0504020202020204" pitchFamily="34" charset="0"/>
            </a:endParaRPr>
          </a:p>
          <a:p>
            <a:pPr>
              <a:lnSpc>
                <a:spcPct val="150000"/>
              </a:lnSpc>
            </a:pPr>
            <a:endParaRPr lang="en-GB" dirty="0">
              <a:solidFill>
                <a:schemeClr val="accent1">
                  <a:lumMod val="20000"/>
                  <a:lumOff val="80000"/>
                </a:schemeClr>
              </a:solidFill>
              <a:latin typeface="Arial Nova" panose="020B0504020202020204" pitchFamily="34" charset="0"/>
            </a:endParaRPr>
          </a:p>
          <a:p>
            <a:pPr>
              <a:lnSpc>
                <a:spcPct val="150000"/>
              </a:lnSpc>
            </a:pPr>
            <a:r>
              <a:rPr lang="en-GB" dirty="0">
                <a:solidFill>
                  <a:schemeClr val="accent1">
                    <a:lumMod val="20000"/>
                    <a:lumOff val="80000"/>
                  </a:schemeClr>
                </a:solidFill>
                <a:latin typeface="Arial Nova" panose="020B0504020202020204" pitchFamily="34" charset="0"/>
              </a:rPr>
              <a:t>To develop a sense of emotional stability, it is necessary to maintain stable and loving connections with important nursery workers.</a:t>
            </a:r>
          </a:p>
        </p:txBody>
      </p:sp>
    </p:spTree>
    <p:extLst>
      <p:ext uri="{BB962C8B-B14F-4D97-AF65-F5344CB8AC3E}">
        <p14:creationId xmlns:p14="http://schemas.microsoft.com/office/powerpoint/2010/main" val="1774853239"/>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365BD000-A06E-14C9-72B1-2E009704378A}"/>
              </a:ext>
            </a:extLst>
          </p:cNvPr>
          <p:cNvSpPr>
            <a:spLocks noGrp="1"/>
          </p:cNvSpPr>
          <p:nvPr>
            <p:ph type="ftr" sz="quarter" idx="11"/>
          </p:nvPr>
        </p:nvSpPr>
        <p:spPr/>
        <p:txBody>
          <a:bodyPr/>
          <a:lstStyle/>
          <a:p>
            <a:pPr rtl="0"/>
            <a:r>
              <a:rPr lang="en-GB"/>
              <a:t>Scientific findings</a:t>
            </a:r>
          </a:p>
        </p:txBody>
      </p:sp>
      <p:sp>
        <p:nvSpPr>
          <p:cNvPr id="6" name="Slide Number Placeholder 5">
            <a:extLst>
              <a:ext uri="{FF2B5EF4-FFF2-40B4-BE49-F238E27FC236}">
                <a16:creationId xmlns:a16="http://schemas.microsoft.com/office/drawing/2014/main" id="{DD85CF38-D43E-F970-D94B-27C62C4B373F}"/>
              </a:ext>
            </a:extLst>
          </p:cNvPr>
          <p:cNvSpPr>
            <a:spLocks noGrp="1"/>
          </p:cNvSpPr>
          <p:nvPr>
            <p:ph type="sldNum" sz="quarter" idx="12"/>
          </p:nvPr>
        </p:nvSpPr>
        <p:spPr/>
        <p:txBody>
          <a:bodyPr/>
          <a:lstStyle/>
          <a:p>
            <a:pPr rtl="0"/>
            <a:fld id="{FE024F78-56A6-7740-B68D-8D4D026EDF3F}" type="slidenum">
              <a:rPr lang="en-GB" smtClean="0"/>
              <a:pPr rtl="0"/>
              <a:t>12</a:t>
            </a:fld>
            <a:endParaRPr lang="en-GB" dirty="0"/>
          </a:p>
        </p:txBody>
      </p:sp>
      <p:sp>
        <p:nvSpPr>
          <p:cNvPr id="8" name="TextBox 7">
            <a:extLst>
              <a:ext uri="{FF2B5EF4-FFF2-40B4-BE49-F238E27FC236}">
                <a16:creationId xmlns:a16="http://schemas.microsoft.com/office/drawing/2014/main" id="{CBA7786D-6D0D-08C7-365B-038E365D4452}"/>
              </a:ext>
            </a:extLst>
          </p:cNvPr>
          <p:cNvSpPr txBox="1"/>
          <p:nvPr/>
        </p:nvSpPr>
        <p:spPr>
          <a:xfrm>
            <a:off x="1227437" y="1260389"/>
            <a:ext cx="10008973" cy="3970318"/>
          </a:xfrm>
          <a:prstGeom prst="rect">
            <a:avLst/>
          </a:prstGeom>
          <a:noFill/>
        </p:spPr>
        <p:txBody>
          <a:bodyPr wrap="square">
            <a:spAutoFit/>
          </a:bodyPr>
          <a:lstStyle/>
          <a:p>
            <a:pPr lvl="1"/>
            <a:r>
              <a:rPr lang="en-GB" b="1" u="sng" dirty="0">
                <a:solidFill>
                  <a:schemeClr val="accent1">
                    <a:lumMod val="20000"/>
                    <a:lumOff val="80000"/>
                  </a:schemeClr>
                </a:solidFill>
                <a:latin typeface="Arial Nova" panose="020B0504020202020204" pitchFamily="34" charset="0"/>
              </a:rPr>
              <a:t>Lack of verbal communication is present</a:t>
            </a:r>
          </a:p>
          <a:p>
            <a:pPr lvl="1"/>
            <a:endParaRPr lang="en-GB" dirty="0">
              <a:solidFill>
                <a:schemeClr val="accent1">
                  <a:lumMod val="20000"/>
                  <a:lumOff val="80000"/>
                </a:schemeClr>
              </a:solidFill>
              <a:latin typeface="Arial Nova" panose="020B0504020202020204" pitchFamily="34" charset="0"/>
            </a:endParaRPr>
          </a:p>
          <a:p>
            <a:pPr lvl="1"/>
            <a:r>
              <a:rPr lang="en-GB" dirty="0">
                <a:solidFill>
                  <a:schemeClr val="accent1">
                    <a:lumMod val="20000"/>
                    <a:lumOff val="80000"/>
                  </a:schemeClr>
                </a:solidFill>
                <a:latin typeface="Arial Nova" panose="020B0504020202020204" pitchFamily="34" charset="0"/>
              </a:rPr>
              <a:t>May have feelings of uncertainty or poor confidence when it comes to expressing oneself</a:t>
            </a:r>
          </a:p>
          <a:p>
            <a:pPr lvl="1"/>
            <a:endParaRPr lang="en-GB" dirty="0">
              <a:solidFill>
                <a:schemeClr val="accent1">
                  <a:lumMod val="20000"/>
                  <a:lumOff val="80000"/>
                </a:schemeClr>
              </a:solidFill>
              <a:latin typeface="Arial Nova" panose="020B0504020202020204" pitchFamily="34" charset="0"/>
            </a:endParaRPr>
          </a:p>
          <a:p>
            <a:pPr lvl="1"/>
            <a:r>
              <a:rPr lang="en-GB" dirty="0">
                <a:solidFill>
                  <a:schemeClr val="accent1">
                    <a:lumMod val="20000"/>
                    <a:lumOff val="80000"/>
                  </a:schemeClr>
                </a:solidFill>
                <a:latin typeface="Arial Nova" panose="020B0504020202020204" pitchFamily="34" charset="0"/>
              </a:rPr>
              <a:t>a new social situation may exacerbate these feelings.</a:t>
            </a:r>
          </a:p>
          <a:p>
            <a:pPr lvl="1"/>
            <a:endParaRPr lang="en-GB" dirty="0">
              <a:solidFill>
                <a:schemeClr val="accent1">
                  <a:lumMod val="20000"/>
                  <a:lumOff val="80000"/>
                </a:schemeClr>
              </a:solidFill>
              <a:latin typeface="Arial Nova" panose="020B0504020202020204" pitchFamily="34" charset="0"/>
            </a:endParaRPr>
          </a:p>
          <a:p>
            <a:pPr lvl="1"/>
            <a:r>
              <a:rPr lang="en-GB" dirty="0">
                <a:solidFill>
                  <a:schemeClr val="accent1">
                    <a:lumMod val="20000"/>
                    <a:lumOff val="80000"/>
                  </a:schemeClr>
                </a:solidFill>
                <a:latin typeface="Arial Nova" panose="020B0504020202020204" pitchFamily="34" charset="0"/>
              </a:rPr>
              <a:t>a person who need assistance to express herself orally or non verbally without feeling pressured to do so. </a:t>
            </a:r>
          </a:p>
          <a:p>
            <a:pPr lvl="1"/>
            <a:endParaRPr lang="en-GB" dirty="0">
              <a:solidFill>
                <a:schemeClr val="accent1">
                  <a:lumMod val="20000"/>
                  <a:lumOff val="80000"/>
                </a:schemeClr>
              </a:solidFill>
              <a:latin typeface="Arial Nova" panose="020B0504020202020204" pitchFamily="34" charset="0"/>
            </a:endParaRPr>
          </a:p>
          <a:p>
            <a:pPr lvl="1"/>
            <a:r>
              <a:rPr lang="en-GB" dirty="0">
                <a:solidFill>
                  <a:schemeClr val="accent1">
                    <a:lumMod val="20000"/>
                    <a:lumOff val="80000"/>
                  </a:schemeClr>
                </a:solidFill>
                <a:latin typeface="Arial Nova" panose="020B0504020202020204" pitchFamily="34" charset="0"/>
              </a:rPr>
              <a:t>Having difficulty participating in group play is an indication of developing difficulties in social and emotional management; the individual is not yet secure in beginning relationships. </a:t>
            </a:r>
          </a:p>
          <a:p>
            <a:pPr lvl="1"/>
            <a:endParaRPr lang="en-GB" dirty="0">
              <a:solidFill>
                <a:schemeClr val="accent1">
                  <a:lumMod val="20000"/>
                  <a:lumOff val="80000"/>
                </a:schemeClr>
              </a:solidFill>
              <a:latin typeface="Arial Nova" panose="020B0504020202020204" pitchFamily="34" charset="0"/>
            </a:endParaRPr>
          </a:p>
          <a:p>
            <a:pPr lvl="1"/>
            <a:endParaRPr lang="en-GB" dirty="0">
              <a:solidFill>
                <a:schemeClr val="accent1">
                  <a:lumMod val="20000"/>
                  <a:lumOff val="80000"/>
                </a:schemeClr>
              </a:solidFill>
              <a:latin typeface="Arial Nova" panose="020B0504020202020204" pitchFamily="34" charset="0"/>
            </a:endParaRPr>
          </a:p>
          <a:p>
            <a:pPr lvl="1"/>
            <a:r>
              <a:rPr lang="en-GB" dirty="0">
                <a:solidFill>
                  <a:schemeClr val="accent1">
                    <a:lumMod val="20000"/>
                    <a:lumOff val="80000"/>
                  </a:schemeClr>
                </a:solidFill>
                <a:latin typeface="Arial Nova" panose="020B0504020202020204" pitchFamily="34" charset="0"/>
              </a:rPr>
              <a:t>There is a requirement for directed play and modelling to develop</a:t>
            </a:r>
          </a:p>
        </p:txBody>
      </p:sp>
    </p:spTree>
    <p:extLst>
      <p:ext uri="{BB962C8B-B14F-4D97-AF65-F5344CB8AC3E}">
        <p14:creationId xmlns:p14="http://schemas.microsoft.com/office/powerpoint/2010/main" val="2196753727"/>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31E4806E-324D-12A3-810E-D2A53C1BF2F5}"/>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B55E8D1D-0AC6-D544-A561-25AA24DB78ED}"/>
              </a:ext>
            </a:extLst>
          </p:cNvPr>
          <p:cNvSpPr>
            <a:spLocks noGrp="1"/>
          </p:cNvSpPr>
          <p:nvPr>
            <p:ph type="sldNum" sz="quarter" idx="12"/>
          </p:nvPr>
        </p:nvSpPr>
        <p:spPr/>
        <p:txBody>
          <a:bodyPr/>
          <a:lstStyle/>
          <a:p>
            <a:pPr rtl="0"/>
            <a:fld id="{FE024F78-56A6-7740-B68D-8D4D026EDF3F}" type="slidenum">
              <a:rPr lang="en-GB" smtClean="0"/>
              <a:pPr rtl="0"/>
              <a:t>13</a:t>
            </a:fld>
            <a:endParaRPr lang="en-GB" dirty="0"/>
          </a:p>
        </p:txBody>
      </p:sp>
      <p:sp>
        <p:nvSpPr>
          <p:cNvPr id="7" name="TextBox 6">
            <a:extLst>
              <a:ext uri="{FF2B5EF4-FFF2-40B4-BE49-F238E27FC236}">
                <a16:creationId xmlns:a16="http://schemas.microsoft.com/office/drawing/2014/main" id="{1F5AEA1F-1EA5-5196-33B0-30DFE6ADCE50}"/>
              </a:ext>
            </a:extLst>
          </p:cNvPr>
          <p:cNvSpPr txBox="1"/>
          <p:nvPr/>
        </p:nvSpPr>
        <p:spPr>
          <a:xfrm>
            <a:off x="922638" y="1392195"/>
            <a:ext cx="9045146" cy="3139321"/>
          </a:xfrm>
          <a:prstGeom prst="rect">
            <a:avLst/>
          </a:prstGeom>
          <a:noFill/>
        </p:spPr>
        <p:txBody>
          <a:bodyPr wrap="square">
            <a:spAutoFit/>
          </a:bodyPr>
          <a:lstStyle/>
          <a:p>
            <a:pPr lvl="1"/>
            <a:r>
              <a:rPr lang="en-GB" b="1" u="sng" dirty="0">
                <a:solidFill>
                  <a:schemeClr val="accent1">
                    <a:lumMod val="20000"/>
                    <a:lumOff val="80000"/>
                  </a:schemeClr>
                </a:solidFill>
              </a:rPr>
              <a:t>One's mental and emotional health</a:t>
            </a:r>
          </a:p>
          <a:p>
            <a:pPr lvl="1"/>
            <a:endParaRPr lang="en-GB" dirty="0">
              <a:solidFill>
                <a:schemeClr val="accent1">
                  <a:lumMod val="20000"/>
                  <a:lumOff val="80000"/>
                </a:schemeClr>
              </a:solidFill>
            </a:endParaRPr>
          </a:p>
          <a:p>
            <a:pPr lvl="1"/>
            <a:endParaRPr lang="en-GB" dirty="0">
              <a:solidFill>
                <a:schemeClr val="accent1">
                  <a:lumMod val="20000"/>
                  <a:lumOff val="80000"/>
                </a:schemeClr>
              </a:solidFill>
            </a:endParaRPr>
          </a:p>
          <a:p>
            <a:pPr lvl="1"/>
            <a:r>
              <a:rPr lang="en-GB" dirty="0">
                <a:solidFill>
                  <a:schemeClr val="accent1">
                    <a:lumMod val="20000"/>
                    <a:lumOff val="80000"/>
                  </a:schemeClr>
                </a:solidFill>
              </a:rPr>
              <a:t>Establish a key person or a carer who is constant at the nursery to cultivate trust and a sense of safety.</a:t>
            </a:r>
          </a:p>
          <a:p>
            <a:pPr lvl="1"/>
            <a:endParaRPr lang="en-GB" dirty="0">
              <a:solidFill>
                <a:schemeClr val="accent1">
                  <a:lumMod val="20000"/>
                  <a:lumOff val="80000"/>
                </a:schemeClr>
              </a:solidFill>
            </a:endParaRPr>
          </a:p>
          <a:p>
            <a:pPr lvl="1"/>
            <a:r>
              <a:rPr lang="en-GB" dirty="0">
                <a:solidFill>
                  <a:schemeClr val="accent1">
                    <a:lumMod val="20000"/>
                    <a:lumOff val="80000"/>
                  </a:schemeClr>
                </a:solidFill>
              </a:rPr>
              <a:t>Using routines that are predictable and greetings that are kind can help lessen separation anxiety.</a:t>
            </a:r>
          </a:p>
          <a:p>
            <a:pPr lvl="1"/>
            <a:endParaRPr lang="en-GB" dirty="0">
              <a:solidFill>
                <a:schemeClr val="accent1">
                  <a:lumMod val="20000"/>
                  <a:lumOff val="80000"/>
                </a:schemeClr>
              </a:solidFill>
            </a:endParaRPr>
          </a:p>
          <a:p>
            <a:pPr lvl="1"/>
            <a:r>
              <a:rPr lang="en-GB" dirty="0">
                <a:solidFill>
                  <a:schemeClr val="accent1">
                    <a:lumMod val="20000"/>
                    <a:lumOff val="80000"/>
                  </a:schemeClr>
                </a:solidFill>
              </a:rPr>
              <a:t> sentiments should be validated by saying things such, "It's okay to miss mummy, she'll come back after snack time."</a:t>
            </a:r>
          </a:p>
        </p:txBody>
      </p:sp>
    </p:spTree>
    <p:extLst>
      <p:ext uri="{BB962C8B-B14F-4D97-AF65-F5344CB8AC3E}">
        <p14:creationId xmlns:p14="http://schemas.microsoft.com/office/powerpoint/2010/main" val="3014686292"/>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2B210795-FDD3-72A9-29DD-1C0344DCF712}"/>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481F1EFC-FB16-BE40-6E1E-A9D1CA23361F}"/>
              </a:ext>
            </a:extLst>
          </p:cNvPr>
          <p:cNvSpPr>
            <a:spLocks noGrp="1"/>
          </p:cNvSpPr>
          <p:nvPr>
            <p:ph type="sldNum" sz="quarter" idx="12"/>
          </p:nvPr>
        </p:nvSpPr>
        <p:spPr/>
        <p:txBody>
          <a:bodyPr/>
          <a:lstStyle/>
          <a:p>
            <a:pPr rtl="0"/>
            <a:fld id="{FE024F78-56A6-7740-B68D-8D4D026EDF3F}" type="slidenum">
              <a:rPr lang="en-GB" smtClean="0"/>
              <a:pPr rtl="0"/>
              <a:t>14</a:t>
            </a:fld>
            <a:endParaRPr lang="en-GB" dirty="0"/>
          </a:p>
        </p:txBody>
      </p:sp>
      <p:sp>
        <p:nvSpPr>
          <p:cNvPr id="7" name="TextBox 6">
            <a:extLst>
              <a:ext uri="{FF2B5EF4-FFF2-40B4-BE49-F238E27FC236}">
                <a16:creationId xmlns:a16="http://schemas.microsoft.com/office/drawing/2014/main" id="{2633F684-7356-A292-3533-5464B3D66C91}"/>
              </a:ext>
            </a:extLst>
          </p:cNvPr>
          <p:cNvSpPr txBox="1"/>
          <p:nvPr/>
        </p:nvSpPr>
        <p:spPr>
          <a:xfrm>
            <a:off x="504825" y="461320"/>
            <a:ext cx="10115549" cy="4524315"/>
          </a:xfrm>
          <a:prstGeom prst="rect">
            <a:avLst/>
          </a:prstGeom>
          <a:noFill/>
        </p:spPr>
        <p:txBody>
          <a:bodyPr wrap="square">
            <a:spAutoFit/>
          </a:bodyPr>
          <a:lstStyle/>
          <a:p>
            <a:pPr lvl="1"/>
            <a:r>
              <a:rPr lang="en-GB" b="1" u="sng" dirty="0">
                <a:solidFill>
                  <a:schemeClr val="accent1">
                    <a:lumMod val="20000"/>
                    <a:lumOff val="80000"/>
                  </a:schemeClr>
                </a:solidFill>
              </a:rPr>
              <a:t>2. The development of society </a:t>
            </a:r>
          </a:p>
          <a:p>
            <a:pPr lvl="1"/>
            <a:endParaRPr lang="en-GB" dirty="0">
              <a:solidFill>
                <a:schemeClr val="accent1">
                  <a:lumMod val="20000"/>
                  <a:lumOff val="80000"/>
                </a:schemeClr>
              </a:solidFill>
            </a:endParaRPr>
          </a:p>
          <a:p>
            <a:pPr lvl="1"/>
            <a:r>
              <a:rPr lang="en-GB" dirty="0">
                <a:solidFill>
                  <a:schemeClr val="accent1">
                    <a:lumMod val="20000"/>
                    <a:lumOff val="80000"/>
                  </a:schemeClr>
                </a:solidFill>
              </a:rPr>
              <a:t>Play in smaller groups or in parallel should be encouraged before events involving bigger groups. To model and scaffold social language, ask yourself, "Can I play too?</a:t>
            </a:r>
          </a:p>
          <a:p>
            <a:pPr lvl="1"/>
            <a:endParaRPr lang="en-GB" dirty="0">
              <a:solidFill>
                <a:schemeClr val="accent1">
                  <a:lumMod val="20000"/>
                  <a:lumOff val="80000"/>
                </a:schemeClr>
              </a:solidFill>
            </a:endParaRPr>
          </a:p>
          <a:p>
            <a:pPr lvl="1"/>
            <a:r>
              <a:rPr lang="en-GB" dirty="0">
                <a:solidFill>
                  <a:schemeClr val="accent1">
                    <a:lumMod val="20000"/>
                    <a:lumOff val="80000"/>
                  </a:schemeClr>
                </a:solidFill>
              </a:rPr>
              <a:t>"Attempts at engagement should be praised in order to foster confidence and autonomy.</a:t>
            </a:r>
          </a:p>
          <a:p>
            <a:pPr lvl="1"/>
            <a:endParaRPr lang="en-GB" dirty="0">
              <a:solidFill>
                <a:schemeClr val="accent1">
                  <a:lumMod val="20000"/>
                  <a:lumOff val="80000"/>
                </a:schemeClr>
              </a:solidFill>
            </a:endParaRPr>
          </a:p>
          <a:p>
            <a:pPr lvl="1"/>
            <a:r>
              <a:rPr lang="en-GB" b="1" u="sng" dirty="0">
                <a:solidFill>
                  <a:schemeClr val="accent1">
                    <a:lumMod val="20000"/>
                    <a:lumOff val="80000"/>
                  </a:schemeClr>
                </a:solidFill>
              </a:rPr>
              <a:t>3. The development of cognitive abilities </a:t>
            </a:r>
          </a:p>
          <a:p>
            <a:pPr lvl="1"/>
            <a:endParaRPr lang="en-GB" dirty="0">
              <a:solidFill>
                <a:schemeClr val="accent1">
                  <a:lumMod val="20000"/>
                  <a:lumOff val="80000"/>
                </a:schemeClr>
              </a:solidFill>
            </a:endParaRPr>
          </a:p>
          <a:p>
            <a:pPr lvl="1"/>
            <a:r>
              <a:rPr lang="en-GB" dirty="0">
                <a:solidFill>
                  <a:schemeClr val="accent1">
                    <a:lumMod val="20000"/>
                    <a:lumOff val="80000"/>
                  </a:schemeClr>
                </a:solidFill>
              </a:rPr>
              <a:t>To improve decision-making and autonomy, it is beneficial to provide straight forward</a:t>
            </a:r>
          </a:p>
          <a:p>
            <a:pPr lvl="1"/>
            <a:endParaRPr lang="en-GB" dirty="0">
              <a:solidFill>
                <a:schemeClr val="accent1">
                  <a:lumMod val="20000"/>
                  <a:lumOff val="80000"/>
                </a:schemeClr>
              </a:solidFill>
              <a:latin typeface="Arial Nova" panose="020B0504020202020204" pitchFamily="34" charset="0"/>
            </a:endParaRPr>
          </a:p>
          <a:p>
            <a:pPr lvl="1"/>
            <a:r>
              <a:rPr lang="en-GB" dirty="0">
                <a:solidFill>
                  <a:schemeClr val="accent1">
                    <a:lumMod val="20000"/>
                    <a:lumOff val="80000"/>
                  </a:schemeClr>
                </a:solidFill>
                <a:latin typeface="Arial Nova" panose="020B0504020202020204" pitchFamily="34" charset="0"/>
              </a:rPr>
              <a:t> options, such as "Would you like to play with crayons or blocks ?</a:t>
            </a:r>
          </a:p>
          <a:p>
            <a:pPr lvl="1"/>
            <a:endParaRPr lang="en-GB" dirty="0">
              <a:solidFill>
                <a:schemeClr val="accent1">
                  <a:lumMod val="20000"/>
                  <a:lumOff val="80000"/>
                </a:schemeClr>
              </a:solidFill>
              <a:latin typeface="Arial Nova" panose="020B0504020202020204" pitchFamily="34" charset="0"/>
            </a:endParaRPr>
          </a:p>
          <a:p>
            <a:pPr lvl="1"/>
            <a:r>
              <a:rPr lang="en-GB" dirty="0">
                <a:solidFill>
                  <a:schemeClr val="accent1">
                    <a:lumMod val="20000"/>
                    <a:lumOff val="80000"/>
                  </a:schemeClr>
                </a:solidFill>
                <a:latin typeface="Arial Nova" panose="020B0504020202020204" pitchFamily="34" charset="0"/>
              </a:rPr>
              <a:t>"Engage her in activities that are rich in language, such as telling stories, identifying objects, and singing songs, in order to improve her ability to communicate verbally . Provide activities that are age-appropriate and focus on problem-solving </a:t>
            </a:r>
            <a:r>
              <a:rPr lang="en-GB" dirty="0">
                <a:solidFill>
                  <a:schemeClr val="accent1">
                    <a:lumMod val="20000"/>
                    <a:lumOff val="80000"/>
                  </a:schemeClr>
                </a:solidFill>
              </a:rPr>
              <a:t>in to promote competence.</a:t>
            </a:r>
          </a:p>
        </p:txBody>
      </p:sp>
    </p:spTree>
    <p:extLst>
      <p:ext uri="{BB962C8B-B14F-4D97-AF65-F5344CB8AC3E}">
        <p14:creationId xmlns:p14="http://schemas.microsoft.com/office/powerpoint/2010/main" val="3493827136"/>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C40D8958-0535-CB20-B48B-504E5FA242AF}"/>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2D7C3CB4-BA44-F84C-7AF5-1E6CF1F7DCEB}"/>
              </a:ext>
            </a:extLst>
          </p:cNvPr>
          <p:cNvSpPr>
            <a:spLocks noGrp="1"/>
          </p:cNvSpPr>
          <p:nvPr>
            <p:ph type="sldNum" sz="quarter" idx="12"/>
          </p:nvPr>
        </p:nvSpPr>
        <p:spPr/>
        <p:txBody>
          <a:bodyPr/>
          <a:lstStyle/>
          <a:p>
            <a:pPr rtl="0"/>
            <a:fld id="{FE024F78-56A6-7740-B68D-8D4D026EDF3F}" type="slidenum">
              <a:rPr lang="en-GB" smtClean="0"/>
              <a:pPr rtl="0"/>
              <a:t>15</a:t>
            </a:fld>
            <a:endParaRPr lang="en-GB" dirty="0"/>
          </a:p>
        </p:txBody>
      </p:sp>
      <p:sp>
        <p:nvSpPr>
          <p:cNvPr id="7" name="TextBox 6">
            <a:extLst>
              <a:ext uri="{FF2B5EF4-FFF2-40B4-BE49-F238E27FC236}">
                <a16:creationId xmlns:a16="http://schemas.microsoft.com/office/drawing/2014/main" id="{E6B4A8FB-6E41-75F2-A340-503B694C915F}"/>
              </a:ext>
            </a:extLst>
          </p:cNvPr>
          <p:cNvSpPr txBox="1"/>
          <p:nvPr/>
        </p:nvSpPr>
        <p:spPr>
          <a:xfrm>
            <a:off x="395417" y="799070"/>
            <a:ext cx="9012194" cy="4611070"/>
          </a:xfrm>
          <a:prstGeom prst="rect">
            <a:avLst/>
          </a:prstGeom>
          <a:noFill/>
        </p:spPr>
        <p:txBody>
          <a:bodyPr wrap="square">
            <a:spAutoFit/>
          </a:bodyPr>
          <a:lstStyle/>
          <a:p>
            <a:pPr lvl="1" algn="just">
              <a:lnSpc>
                <a:spcPct val="150000"/>
              </a:lnSpc>
            </a:pPr>
            <a:r>
              <a:rPr lang="en-GB" b="1" u="sng" dirty="0">
                <a:solidFill>
                  <a:schemeClr val="accent1">
                    <a:lumMod val="20000"/>
                    <a:lumOff val="80000"/>
                  </a:schemeClr>
                </a:solidFill>
              </a:rPr>
              <a:t>4. The development of the body </a:t>
            </a:r>
          </a:p>
          <a:p>
            <a:pPr lvl="1" algn="just">
              <a:lnSpc>
                <a:spcPct val="150000"/>
              </a:lnSpc>
            </a:pPr>
            <a:r>
              <a:rPr lang="en-GB" dirty="0">
                <a:solidFill>
                  <a:schemeClr val="accent1">
                    <a:lumMod val="20000"/>
                    <a:lumOff val="80000"/>
                  </a:schemeClr>
                </a:solidFill>
                <a:latin typeface="Arial Nova" panose="020B0504020202020204" pitchFamily="34" charset="0"/>
              </a:rPr>
              <a:t>Develop your child's coordination and self-assurance by engaging in both fine motor activities (such as painting and solving puzzles) and gross motor activity (such as climbing and running).It is important to provide freedom in duties like as washing hands, cleaning up toys, and feeding to develop abilities in self-help. </a:t>
            </a:r>
          </a:p>
          <a:p>
            <a:pPr lvl="1" algn="just">
              <a:lnSpc>
                <a:spcPct val="150000"/>
              </a:lnSpc>
            </a:pPr>
            <a:r>
              <a:rPr lang="en-GB" dirty="0">
                <a:solidFill>
                  <a:schemeClr val="accent1">
                    <a:lumMod val="20000"/>
                    <a:lumOff val="80000"/>
                  </a:schemeClr>
                </a:solidFill>
                <a:latin typeface="Arial Nova" panose="020B0504020202020204" pitchFamily="34" charset="0"/>
              </a:rPr>
              <a:t>(BEE &amp; BEYOND,2019).</a:t>
            </a:r>
          </a:p>
          <a:p>
            <a:pPr lvl="1" algn="just">
              <a:lnSpc>
                <a:spcPct val="150000"/>
              </a:lnSpc>
            </a:pPr>
            <a:endParaRPr lang="en-GB" dirty="0">
              <a:solidFill>
                <a:schemeClr val="accent1">
                  <a:lumMod val="20000"/>
                  <a:lumOff val="80000"/>
                </a:schemeClr>
              </a:solidFill>
              <a:latin typeface="Arial Nova" panose="020B0504020202020204" pitchFamily="34" charset="0"/>
            </a:endParaRPr>
          </a:p>
          <a:p>
            <a:pPr lvl="1" algn="just">
              <a:lnSpc>
                <a:spcPct val="150000"/>
              </a:lnSpc>
            </a:pPr>
            <a:r>
              <a:rPr lang="en-GB" dirty="0">
                <a:solidFill>
                  <a:schemeClr val="accent1">
                    <a:lumMod val="20000"/>
                    <a:lumOff val="80000"/>
                  </a:schemeClr>
                </a:solidFill>
                <a:latin typeface="Arial Nova" panose="020B0504020202020204" pitchFamily="34" charset="0"/>
              </a:rPr>
              <a:t>The role of the practitioner, meaning you Your objective is to:</a:t>
            </a:r>
          </a:p>
          <a:p>
            <a:pPr lvl="1" algn="just">
              <a:lnSpc>
                <a:spcPct val="150000"/>
              </a:lnSpc>
            </a:pPr>
            <a:r>
              <a:rPr lang="en-GB" dirty="0">
                <a:solidFill>
                  <a:schemeClr val="accent1">
                    <a:lumMod val="20000"/>
                    <a:lumOff val="80000"/>
                  </a:schemeClr>
                </a:solidFill>
                <a:latin typeface="Arial Nova" panose="020B0504020202020204" pitchFamily="34" charset="0"/>
              </a:rPr>
              <a:t>Amira's behaviour should be observed to determine the causes of her worry . Maintain regular communication with her family to maintain consistency between the home and the nursery.</a:t>
            </a:r>
          </a:p>
        </p:txBody>
      </p:sp>
    </p:spTree>
    <p:extLst>
      <p:ext uri="{BB962C8B-B14F-4D97-AF65-F5344CB8AC3E}">
        <p14:creationId xmlns:p14="http://schemas.microsoft.com/office/powerpoint/2010/main" val="1274153646"/>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2086FFA6-1B0A-876B-DBEC-F5B55C35405D}"/>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AB8FE091-5244-5441-F76F-802AFC6B438B}"/>
              </a:ext>
            </a:extLst>
          </p:cNvPr>
          <p:cNvSpPr>
            <a:spLocks noGrp="1"/>
          </p:cNvSpPr>
          <p:nvPr>
            <p:ph type="sldNum" sz="quarter" idx="12"/>
          </p:nvPr>
        </p:nvSpPr>
        <p:spPr/>
        <p:txBody>
          <a:bodyPr/>
          <a:lstStyle/>
          <a:p>
            <a:pPr rtl="0"/>
            <a:fld id="{FE024F78-56A6-7740-B68D-8D4D026EDF3F}" type="slidenum">
              <a:rPr lang="en-GB" smtClean="0"/>
              <a:pPr rtl="0"/>
              <a:t>16</a:t>
            </a:fld>
            <a:endParaRPr lang="en-GB" dirty="0"/>
          </a:p>
        </p:txBody>
      </p:sp>
      <p:sp>
        <p:nvSpPr>
          <p:cNvPr id="7" name="TextBox 6">
            <a:extLst>
              <a:ext uri="{FF2B5EF4-FFF2-40B4-BE49-F238E27FC236}">
                <a16:creationId xmlns:a16="http://schemas.microsoft.com/office/drawing/2014/main" id="{008D1385-E973-5642-BC56-8887F062DF75}"/>
              </a:ext>
            </a:extLst>
          </p:cNvPr>
          <p:cNvSpPr txBox="1"/>
          <p:nvPr/>
        </p:nvSpPr>
        <p:spPr>
          <a:xfrm>
            <a:off x="1403204" y="776573"/>
            <a:ext cx="9577833" cy="5078313"/>
          </a:xfrm>
          <a:prstGeom prst="rect">
            <a:avLst/>
          </a:prstGeom>
          <a:noFill/>
        </p:spPr>
        <p:txBody>
          <a:bodyPr wrap="square">
            <a:spAutoFit/>
          </a:bodyPr>
          <a:lstStyle/>
          <a:p>
            <a:pPr lvl="1"/>
            <a:endParaRPr lang="en-GB" dirty="0">
              <a:solidFill>
                <a:schemeClr val="accent1">
                  <a:lumMod val="20000"/>
                  <a:lumOff val="80000"/>
                </a:schemeClr>
              </a:solidFill>
            </a:endParaRPr>
          </a:p>
          <a:p>
            <a:pPr lvl="1"/>
            <a:endParaRPr lang="en-GB" dirty="0">
              <a:solidFill>
                <a:schemeClr val="accent1">
                  <a:lumMod val="20000"/>
                  <a:lumOff val="80000"/>
                </a:schemeClr>
              </a:solidFill>
            </a:endParaRPr>
          </a:p>
          <a:p>
            <a:pPr lvl="1"/>
            <a:r>
              <a:rPr lang="en-GB" b="1" u="sng" dirty="0">
                <a:solidFill>
                  <a:schemeClr val="accent1">
                    <a:lumMod val="20000"/>
                    <a:lumOff val="80000"/>
                  </a:schemeClr>
                </a:solidFill>
              </a:rPr>
              <a:t>USEFULNESS OF ERICKSON THEORY IN HEALTH AND SOCAL CARE</a:t>
            </a:r>
          </a:p>
          <a:p>
            <a:pPr lvl="1"/>
            <a:endParaRPr lang="en-GB" dirty="0">
              <a:solidFill>
                <a:schemeClr val="accent1">
                  <a:lumMod val="20000"/>
                  <a:lumOff val="80000"/>
                </a:schemeClr>
              </a:solidFill>
            </a:endParaRPr>
          </a:p>
          <a:p>
            <a:pPr lvl="1"/>
            <a:r>
              <a:rPr lang="en-GB" dirty="0">
                <a:solidFill>
                  <a:schemeClr val="accent1">
                    <a:lumMod val="20000"/>
                    <a:lumOff val="80000"/>
                  </a:schemeClr>
                </a:solidFill>
              </a:rPr>
              <a:t>From the perspective of the lifespan, Erikson's eight-stage model encompasses the whole life span, from childhood to old age, making it suitable to all age groups in the fields of social work and healthcare.</a:t>
            </a:r>
          </a:p>
          <a:p>
            <a:pPr lvl="1"/>
            <a:endParaRPr lang="en-GB" dirty="0">
              <a:solidFill>
                <a:schemeClr val="accent1">
                  <a:lumMod val="20000"/>
                  <a:lumOff val="80000"/>
                </a:schemeClr>
              </a:solidFill>
            </a:endParaRPr>
          </a:p>
          <a:p>
            <a:pPr lvl="1"/>
            <a:endParaRPr lang="en-GB" dirty="0">
              <a:solidFill>
                <a:schemeClr val="accent1">
                  <a:lumMod val="20000"/>
                  <a:lumOff val="80000"/>
                </a:schemeClr>
              </a:solidFill>
            </a:endParaRPr>
          </a:p>
          <a:p>
            <a:pPr lvl="1"/>
            <a:r>
              <a:rPr lang="en-GB" dirty="0">
                <a:solidFill>
                  <a:schemeClr val="accent1">
                    <a:lumMod val="20000"/>
                    <a:lumOff val="80000"/>
                  </a:schemeClr>
                </a:solidFill>
              </a:rPr>
              <a:t>Because it considers biological, psychological, and social aspects, holistic understanding enables practitioners to have a better understanding of the complete environment in which a person's development takes place.</a:t>
            </a:r>
          </a:p>
          <a:p>
            <a:pPr lvl="1"/>
            <a:endParaRPr lang="en-GB" dirty="0">
              <a:solidFill>
                <a:schemeClr val="accent1">
                  <a:lumMod val="20000"/>
                  <a:lumOff val="80000"/>
                </a:schemeClr>
              </a:solidFill>
            </a:endParaRPr>
          </a:p>
          <a:p>
            <a:pPr lvl="1"/>
            <a:endParaRPr lang="en-GB" dirty="0">
              <a:solidFill>
                <a:schemeClr val="accent1">
                  <a:lumMod val="20000"/>
                  <a:lumOff val="80000"/>
                </a:schemeClr>
              </a:solidFill>
            </a:endParaRPr>
          </a:p>
          <a:p>
            <a:pPr lvl="1"/>
            <a:r>
              <a:rPr lang="en-GB" dirty="0">
                <a:solidFill>
                  <a:schemeClr val="accent1">
                    <a:lumMod val="20000"/>
                    <a:lumOff val="80000"/>
                  </a:schemeClr>
                </a:solidFill>
              </a:rPr>
              <a:t>Care Planning is Guided by the Theory Nurses and social workers utilise the theory to build care plans based on the psychological issues that are relevant to a patient's life stage (for example, identity vs role uncertainty in teenagers, integrity versus </a:t>
            </a:r>
            <a:r>
              <a:rPr lang="en-GB" dirty="0"/>
              <a:t>despair in </a:t>
            </a:r>
            <a:r>
              <a:rPr lang="en-GB" dirty="0">
                <a:solidFill>
                  <a:schemeClr val="accent1">
                    <a:lumMod val="20000"/>
                    <a:lumOff val="80000"/>
                  </a:schemeClr>
                </a:solidFill>
              </a:rPr>
              <a:t>the elderly</a:t>
            </a:r>
            <a:r>
              <a:rPr lang="en-GB" dirty="0"/>
              <a:t>).</a:t>
            </a:r>
          </a:p>
        </p:txBody>
      </p:sp>
    </p:spTree>
    <p:extLst>
      <p:ext uri="{BB962C8B-B14F-4D97-AF65-F5344CB8AC3E}">
        <p14:creationId xmlns:p14="http://schemas.microsoft.com/office/powerpoint/2010/main" val="753917741"/>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6B3658EA-A5AC-24E7-D765-8AD4645AA361}"/>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4EB21E1F-A4BD-FEF7-C848-57B7C98558C4}"/>
              </a:ext>
            </a:extLst>
          </p:cNvPr>
          <p:cNvSpPr>
            <a:spLocks noGrp="1"/>
          </p:cNvSpPr>
          <p:nvPr>
            <p:ph type="sldNum" sz="quarter" idx="12"/>
          </p:nvPr>
        </p:nvSpPr>
        <p:spPr/>
        <p:txBody>
          <a:bodyPr/>
          <a:lstStyle/>
          <a:p>
            <a:pPr rtl="0"/>
            <a:fld id="{FE024F78-56A6-7740-B68D-8D4D026EDF3F}" type="slidenum">
              <a:rPr lang="en-GB" smtClean="0"/>
              <a:pPr rtl="0"/>
              <a:t>17</a:t>
            </a:fld>
            <a:endParaRPr lang="en-GB" dirty="0"/>
          </a:p>
        </p:txBody>
      </p:sp>
      <p:sp>
        <p:nvSpPr>
          <p:cNvPr id="7" name="TextBox 6">
            <a:extLst>
              <a:ext uri="{FF2B5EF4-FFF2-40B4-BE49-F238E27FC236}">
                <a16:creationId xmlns:a16="http://schemas.microsoft.com/office/drawing/2014/main" id="{54B960A9-80E3-90C6-AFC4-2CF3B0A18E4E}"/>
              </a:ext>
            </a:extLst>
          </p:cNvPr>
          <p:cNvSpPr txBox="1"/>
          <p:nvPr/>
        </p:nvSpPr>
        <p:spPr>
          <a:xfrm>
            <a:off x="715661" y="809985"/>
            <a:ext cx="10124303" cy="5442067"/>
          </a:xfrm>
          <a:prstGeom prst="rect">
            <a:avLst/>
          </a:prstGeom>
          <a:noFill/>
        </p:spPr>
        <p:txBody>
          <a:bodyPr wrap="square">
            <a:spAutoFit/>
          </a:bodyPr>
          <a:lstStyle/>
          <a:p>
            <a:pPr lvl="1">
              <a:lnSpc>
                <a:spcPct val="150000"/>
              </a:lnSpc>
            </a:pPr>
            <a:r>
              <a:rPr lang="en-GB" b="1" u="sng" dirty="0">
                <a:solidFill>
                  <a:schemeClr val="accent1">
                    <a:lumMod val="20000"/>
                    <a:lumOff val="80000"/>
                  </a:schemeClr>
                </a:solidFill>
              </a:rPr>
              <a:t>LIMITATION OF ERICKSON THEORY IN CONTEXT OF HEALTH AND SOCAL CARE</a:t>
            </a:r>
          </a:p>
          <a:p>
            <a:pPr lvl="1">
              <a:lnSpc>
                <a:spcPct val="150000"/>
              </a:lnSpc>
            </a:pPr>
            <a:endParaRPr lang="en-GB" b="1" dirty="0">
              <a:solidFill>
                <a:schemeClr val="accent1">
                  <a:lumMod val="20000"/>
                  <a:lumOff val="80000"/>
                </a:schemeClr>
              </a:solidFill>
            </a:endParaRPr>
          </a:p>
          <a:p>
            <a:pPr lvl="1">
              <a:lnSpc>
                <a:spcPct val="150000"/>
              </a:lnSpc>
            </a:pPr>
            <a:r>
              <a:rPr lang="en-GB" dirty="0">
                <a:solidFill>
                  <a:schemeClr val="accent1">
                    <a:lumMod val="20000"/>
                    <a:lumOff val="80000"/>
                  </a:schemeClr>
                </a:solidFill>
              </a:rPr>
              <a:t>Regarding the field of health and social care, Erikson's theory has certain limitations. Lack of Evidence Based on Experience: Since the hypothesis is primarily theoretical and does not have a substantial amount of scientific confirmation, it is more challenging to assess or test it in clinical settings</a:t>
            </a:r>
          </a:p>
          <a:p>
            <a:pPr lvl="1">
              <a:lnSpc>
                <a:spcPct val="150000"/>
              </a:lnSpc>
            </a:pPr>
            <a:r>
              <a:rPr lang="en-GB" dirty="0">
                <a:solidFill>
                  <a:schemeClr val="accent1">
                    <a:lumMod val="20000"/>
                    <a:lumOff val="80000"/>
                  </a:schemeClr>
                </a:solidFill>
              </a:rPr>
              <a:t>An example of cultural bias is that because it was developed in a Western setting, it might not completely account for cultural differences in the process of identity construction and development. </a:t>
            </a:r>
          </a:p>
          <a:p>
            <a:pPr lvl="1">
              <a:lnSpc>
                <a:spcPct val="150000"/>
              </a:lnSpc>
            </a:pPr>
            <a:r>
              <a:rPr lang="en-GB" dirty="0">
                <a:solidFill>
                  <a:schemeClr val="accent1">
                    <a:lumMod val="20000"/>
                    <a:lumOff val="80000"/>
                  </a:schemeClr>
                </a:solidFill>
              </a:rPr>
              <a:t>Overemphasis on Adolescence:</a:t>
            </a:r>
          </a:p>
          <a:p>
            <a:pPr lvl="1">
              <a:lnSpc>
                <a:spcPct val="150000"/>
              </a:lnSpc>
            </a:pPr>
            <a:r>
              <a:rPr lang="en-GB" dirty="0">
                <a:solidFill>
                  <a:schemeClr val="accent1">
                    <a:lumMod val="20000"/>
                    <a:lumOff val="80000"/>
                  </a:schemeClr>
                </a:solidFill>
              </a:rPr>
              <a:t> Some people believe that it lays an excessive amount of emphasis on adolescence as the significant time for identity formation, which may cause it to neglect the development that occurs in subsequent phases. </a:t>
            </a:r>
          </a:p>
        </p:txBody>
      </p:sp>
    </p:spTree>
    <p:extLst>
      <p:ext uri="{BB962C8B-B14F-4D97-AF65-F5344CB8AC3E}">
        <p14:creationId xmlns:p14="http://schemas.microsoft.com/office/powerpoint/2010/main" val="1857709464"/>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687E4808-410E-C3E3-A2E6-FE4115776E36}"/>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2A135501-5336-4A7A-6724-E590F255C6F6}"/>
              </a:ext>
            </a:extLst>
          </p:cNvPr>
          <p:cNvSpPr>
            <a:spLocks noGrp="1"/>
          </p:cNvSpPr>
          <p:nvPr>
            <p:ph type="sldNum" sz="quarter" idx="12"/>
          </p:nvPr>
        </p:nvSpPr>
        <p:spPr/>
        <p:txBody>
          <a:bodyPr/>
          <a:lstStyle/>
          <a:p>
            <a:pPr rtl="0"/>
            <a:fld id="{FE024F78-56A6-7740-B68D-8D4D026EDF3F}" type="slidenum">
              <a:rPr lang="en-GB" smtClean="0"/>
              <a:pPr rtl="0"/>
              <a:t>18</a:t>
            </a:fld>
            <a:endParaRPr lang="en-GB" dirty="0"/>
          </a:p>
        </p:txBody>
      </p:sp>
      <p:sp>
        <p:nvSpPr>
          <p:cNvPr id="7" name="TextBox 6">
            <a:extLst>
              <a:ext uri="{FF2B5EF4-FFF2-40B4-BE49-F238E27FC236}">
                <a16:creationId xmlns:a16="http://schemas.microsoft.com/office/drawing/2014/main" id="{55294DA6-E948-ED5D-9EAB-B0A3F2789BA4}"/>
              </a:ext>
            </a:extLst>
          </p:cNvPr>
          <p:cNvSpPr txBox="1"/>
          <p:nvPr/>
        </p:nvSpPr>
        <p:spPr>
          <a:xfrm>
            <a:off x="922638" y="650789"/>
            <a:ext cx="10099589" cy="5355312"/>
          </a:xfrm>
          <a:prstGeom prst="rect">
            <a:avLst/>
          </a:prstGeom>
          <a:noFill/>
        </p:spPr>
        <p:txBody>
          <a:bodyPr wrap="square">
            <a:spAutoFit/>
          </a:bodyPr>
          <a:lstStyle/>
          <a:p>
            <a:pPr marL="800100" lvl="1" indent="-342900">
              <a:buFont typeface="+mj-lt"/>
              <a:buAutoNum type="arabicPeriod"/>
            </a:pPr>
            <a:endParaRPr lang="en-GB" dirty="0">
              <a:solidFill>
                <a:schemeClr val="accent1">
                  <a:lumMod val="20000"/>
                  <a:lumOff val="80000"/>
                </a:schemeClr>
              </a:solidFill>
            </a:endParaRPr>
          </a:p>
          <a:p>
            <a:pPr lvl="1"/>
            <a:r>
              <a:rPr lang="en-GB" b="1" u="sng" dirty="0">
                <a:solidFill>
                  <a:schemeClr val="accent1">
                    <a:lumMod val="20000"/>
                    <a:lumOff val="80000"/>
                  </a:schemeClr>
                </a:solidFill>
              </a:rPr>
              <a:t>REFEENCES</a:t>
            </a:r>
          </a:p>
          <a:p>
            <a:pPr lvl="1"/>
            <a:endParaRPr lang="en-GB" dirty="0">
              <a:solidFill>
                <a:schemeClr val="accent1">
                  <a:lumMod val="20000"/>
                  <a:lumOff val="80000"/>
                </a:schemeClr>
              </a:solidFill>
            </a:endParaRPr>
          </a:p>
          <a:p>
            <a:pPr marL="800100" lvl="1" indent="-342900">
              <a:buFont typeface="+mj-lt"/>
              <a:buAutoNum type="arabicPeriod"/>
            </a:pPr>
            <a:r>
              <a:rPr lang="en-GB" dirty="0">
                <a:solidFill>
                  <a:schemeClr val="accent1">
                    <a:lumMod val="20000"/>
                    <a:lumOff val="80000"/>
                  </a:schemeClr>
                </a:solidFill>
              </a:rPr>
              <a:t>Bee, H., and Boyd, D. (The Year 2019). Pearson Education, "The Developing Child," for the thirteenth edition.</a:t>
            </a:r>
          </a:p>
          <a:p>
            <a:pPr marL="800100" lvl="1" indent="-342900">
              <a:buFont typeface="+mj-lt"/>
              <a:buAutoNum type="arabicPeriod"/>
            </a:pPr>
            <a:endParaRPr lang="en-GB" dirty="0">
              <a:solidFill>
                <a:schemeClr val="accent1">
                  <a:lumMod val="20000"/>
                  <a:lumOff val="80000"/>
                </a:schemeClr>
              </a:solidFill>
            </a:endParaRPr>
          </a:p>
          <a:p>
            <a:pPr marL="800100" lvl="1" indent="-342900">
              <a:buFont typeface="+mj-lt"/>
              <a:buAutoNum type="arabicPeriod"/>
            </a:pPr>
            <a:r>
              <a:rPr lang="en-GB" dirty="0">
                <a:solidFill>
                  <a:schemeClr val="accent1">
                    <a:lumMod val="20000"/>
                    <a:lumOff val="80000"/>
                  </a:schemeClr>
                </a:solidFill>
              </a:rPr>
              <a:t>Development over the lifespan, by L. E. Berk, published by Pearson Education in 2021, is the eighth edition.</a:t>
            </a:r>
          </a:p>
          <a:p>
            <a:pPr marL="800100" lvl="1" indent="-342900">
              <a:buFont typeface="+mj-lt"/>
              <a:buAutoNum type="arabicPeriod"/>
            </a:pPr>
            <a:endParaRPr lang="en-GB" dirty="0">
              <a:solidFill>
                <a:schemeClr val="accent1">
                  <a:lumMod val="20000"/>
                  <a:lumOff val="80000"/>
                </a:schemeClr>
              </a:solidFill>
            </a:endParaRPr>
          </a:p>
          <a:p>
            <a:pPr marL="800100" lvl="1" indent="-342900">
              <a:buFont typeface="+mj-lt"/>
              <a:buAutoNum type="arabicPeriod"/>
            </a:pPr>
            <a:r>
              <a:rPr lang="en-GB" dirty="0">
                <a:solidFill>
                  <a:schemeClr val="accent1">
                    <a:lumMod val="20000"/>
                    <a:lumOff val="80000"/>
                  </a:schemeClr>
                </a:solidFill>
              </a:rPr>
              <a:t>The year 1950: Erikson, E. H. Children and society, published by W. W. Norton &amp; Company Inc.</a:t>
            </a:r>
          </a:p>
          <a:p>
            <a:pPr marL="800100" lvl="1" indent="-342900">
              <a:buFont typeface="+mj-lt"/>
              <a:buAutoNum type="arabicPeriod"/>
            </a:pPr>
            <a:endParaRPr lang="en-GB" dirty="0">
              <a:solidFill>
                <a:schemeClr val="accent1">
                  <a:lumMod val="20000"/>
                  <a:lumOff val="80000"/>
                </a:schemeClr>
              </a:solidFill>
            </a:endParaRPr>
          </a:p>
          <a:p>
            <a:pPr marL="800100" lvl="1" indent="-342900">
              <a:buFont typeface="+mj-lt"/>
              <a:buAutoNum type="arabicPeriod"/>
            </a:pPr>
            <a:r>
              <a:rPr lang="en-GB" dirty="0">
                <a:solidFill>
                  <a:schemeClr val="accent1">
                    <a:lumMod val="20000"/>
                    <a:lumOff val="80000"/>
                  </a:schemeClr>
                </a:solidFill>
              </a:rPr>
              <a:t>The year 1963: Erikson, E. H. Youth: a time of transition and trial. Books that are fundamental.</a:t>
            </a:r>
          </a:p>
          <a:p>
            <a:pPr marL="800100" lvl="1" indent="-342900">
              <a:buFont typeface="+mj-lt"/>
              <a:buAutoNum type="arabicPeriod"/>
            </a:pPr>
            <a:endParaRPr lang="en-GB" dirty="0">
              <a:solidFill>
                <a:schemeClr val="accent1">
                  <a:lumMod val="20000"/>
                  <a:lumOff val="80000"/>
                </a:schemeClr>
              </a:solidFill>
            </a:endParaRPr>
          </a:p>
          <a:p>
            <a:pPr marL="800100" lvl="1" indent="-342900">
              <a:buFont typeface="+mj-lt"/>
              <a:buAutoNum type="arabicPeriod"/>
            </a:pPr>
            <a:r>
              <a:rPr lang="en-GB" dirty="0">
                <a:solidFill>
                  <a:schemeClr val="accent1">
                    <a:lumMod val="20000"/>
                    <a:lumOff val="80000"/>
                  </a:schemeClr>
                </a:solidFill>
              </a:rPr>
              <a:t>2018 edition of McLeod, S. The theory of psychological development proposed by Erik Erikson (1950). Only Psychology, Please.</a:t>
            </a:r>
          </a:p>
          <a:p>
            <a:pPr marL="800100" lvl="1" indent="-342900">
              <a:buFont typeface="+mj-lt"/>
              <a:buAutoNum type="arabicPeriod"/>
            </a:pPr>
            <a:endParaRPr lang="en-GB" dirty="0">
              <a:solidFill>
                <a:schemeClr val="accent1">
                  <a:lumMod val="20000"/>
                  <a:lumOff val="80000"/>
                </a:schemeClr>
              </a:solidFill>
            </a:endParaRPr>
          </a:p>
          <a:p>
            <a:pPr marL="800100" lvl="1" indent="-342900">
              <a:buFont typeface="+mj-lt"/>
              <a:buAutoNum type="arabicPeriod"/>
            </a:pPr>
            <a:r>
              <a:rPr lang="en-GB" dirty="0">
                <a:solidFill>
                  <a:schemeClr val="accent1">
                    <a:lumMod val="20000"/>
                    <a:lumOff val="80000"/>
                  </a:schemeClr>
                </a:solidFill>
              </a:rPr>
              <a:t>http:www.simplyphycology.org /Erik-Erikson.html</a:t>
            </a:r>
          </a:p>
        </p:txBody>
      </p:sp>
    </p:spTree>
    <p:extLst>
      <p:ext uri="{BB962C8B-B14F-4D97-AF65-F5344CB8AC3E}">
        <p14:creationId xmlns:p14="http://schemas.microsoft.com/office/powerpoint/2010/main" val="313755056"/>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theme/theme1.xml><?xml version="1.0" encoding="utf-8"?>
<a:theme xmlns:a="http://schemas.openxmlformats.org/drawingml/2006/main" name="Office Theme">
  <a:themeElements>
    <a:clrScheme name="Custom 17">
      <a:dk1>
        <a:srgbClr val="000000"/>
      </a:dk1>
      <a:lt1>
        <a:srgbClr val="FFFFFF"/>
      </a:lt1>
      <a:dk2>
        <a:srgbClr val="FC4EFB"/>
      </a:dk2>
      <a:lt2>
        <a:srgbClr val="E7E6E6"/>
      </a:lt2>
      <a:accent1>
        <a:srgbClr val="FAF24C"/>
      </a:accent1>
      <a:accent2>
        <a:srgbClr val="5EFCAC"/>
      </a:accent2>
      <a:accent3>
        <a:srgbClr val="73EBF9"/>
      </a:accent3>
      <a:accent4>
        <a:srgbClr val="316CFC"/>
      </a:accent4>
      <a:accent5>
        <a:srgbClr val="B059FD"/>
      </a:accent5>
      <a:accent6>
        <a:srgbClr val="9405FC"/>
      </a:accent6>
      <a:hlink>
        <a:srgbClr val="FFFFFF"/>
      </a:hlink>
      <a:folHlink>
        <a:srgbClr val="FFFFFF"/>
      </a:folHlink>
    </a:clrScheme>
    <a:fontScheme name="Custom 15">
      <a:majorFont>
        <a:latin typeface="Biome"/>
        <a:ea typeface=""/>
        <a:cs typeface=""/>
      </a:majorFont>
      <a:minorFont>
        <a:latin typeface="Arial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6774621_TF11936837_Win32" id="{6FE25588-2BEE-489B-94A5-B1411D9D03CB}" vid="{0FF049F1-5D48-447F-9C87-2D2E007BA3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86D7367-F508-4F80-B02C-79260B726607}">
  <ds:schemaRefs>
    <ds:schemaRef ds:uri="http://schemas.microsoft.com/office/infopath/2007/PartnerControls"/>
    <ds:schemaRef ds:uri="http://schemas.openxmlformats.org/package/2006/metadata/core-properties"/>
    <ds:schemaRef ds:uri="http://schemas.microsoft.com/office/2006/documentManagement/types"/>
    <ds:schemaRef ds:uri="http://purl.org/dc/elements/1.1/"/>
    <ds:schemaRef ds:uri="http://purl.org/dc/terms/"/>
    <ds:schemaRef ds:uri="http://schemas.microsoft.com/office/2006/metadata/properties"/>
    <ds:schemaRef ds:uri="http://www.w3.org/XML/1998/namespace"/>
    <ds:schemaRef ds:uri="16c05727-aa75-4e4a-9b5f-8a80a1165891"/>
    <ds:schemaRef ds:uri="230e9df3-be65-4c73-a93b-d1236ebd677e"/>
    <ds:schemaRef ds:uri="71af3243-3dd4-4a8d-8c0d-dd76da1f02a5"/>
    <ds:schemaRef ds:uri="http://schemas.microsoft.com/sharepoint/v3"/>
    <ds:schemaRef ds:uri="http://purl.org/dc/dcmitype/"/>
  </ds:schemaRefs>
</ds:datastoreItem>
</file>

<file path=customXml/itemProps2.xml><?xml version="1.0" encoding="utf-8"?>
<ds:datastoreItem xmlns:ds="http://schemas.openxmlformats.org/officeDocument/2006/customXml" ds:itemID="{D9DD645B-D823-4D85-A8AC-AFAC8212B2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C44BFB8-0B48-48D5-A0BA-9317960E8F6C}">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{8284B415-DD65-4264-AF81-A0C4124F3852}tf11936837_win32</Template>
  <TotalTime>286</TotalTime>
  <Words>1821</Words>
  <Application>Microsoft Office PowerPoint</Application>
  <PresentationFormat>Widescreen</PresentationFormat>
  <Paragraphs>184</Paragraphs>
  <Slides>18</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Arial Nova</vt:lpstr>
      <vt:lpstr>Biome</vt:lpstr>
      <vt:lpstr>Biome Light</vt:lpstr>
      <vt:lpstr>Calibri</vt:lpstr>
      <vt:lpstr>Segoe UI</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sana iqbal</dc:creator>
  <cp:lastModifiedBy>Hina Ali Shah (2420338)</cp:lastModifiedBy>
  <cp:revision>3</cp:revision>
  <dcterms:created xsi:type="dcterms:W3CDTF">2025-10-08T19:20:33Z</dcterms:created>
  <dcterms:modified xsi:type="dcterms:W3CDTF">2025-10-12T17:41:51Z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