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4"/>
  </p:sldMasterIdLst>
  <p:notesMasterIdLst>
    <p:notesMasterId r:id="rId38"/>
  </p:notesMasterIdLst>
  <p:sldIdLst>
    <p:sldId id="256" r:id="rId5"/>
    <p:sldId id="303" r:id="rId6"/>
    <p:sldId id="270" r:id="rId7"/>
    <p:sldId id="271" r:id="rId8"/>
    <p:sldId id="272" r:id="rId9"/>
    <p:sldId id="302" r:id="rId10"/>
    <p:sldId id="259" r:id="rId11"/>
    <p:sldId id="261" r:id="rId12"/>
    <p:sldId id="262" r:id="rId13"/>
    <p:sldId id="306" r:id="rId14"/>
    <p:sldId id="304" r:id="rId15"/>
    <p:sldId id="264" r:id="rId16"/>
    <p:sldId id="269" r:id="rId17"/>
    <p:sldId id="267" r:id="rId18"/>
    <p:sldId id="257" r:id="rId19"/>
    <p:sldId id="307" r:id="rId20"/>
    <p:sldId id="263" r:id="rId21"/>
    <p:sldId id="308" r:id="rId22"/>
    <p:sldId id="309" r:id="rId23"/>
    <p:sldId id="310" r:id="rId24"/>
    <p:sldId id="311" r:id="rId25"/>
    <p:sldId id="312" r:id="rId26"/>
    <p:sldId id="313" r:id="rId27"/>
    <p:sldId id="317" r:id="rId28"/>
    <p:sldId id="314" r:id="rId29"/>
    <p:sldId id="315" r:id="rId30"/>
    <p:sldId id="265" r:id="rId31"/>
    <p:sldId id="266" r:id="rId32"/>
    <p:sldId id="273" r:id="rId33"/>
    <p:sldId id="274" r:id="rId34"/>
    <p:sldId id="275" r:id="rId35"/>
    <p:sldId id="268" r:id="rId36"/>
    <p:sldId id="31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759114-13A0-41F6-8051-A2E23DECC35F}" v="165" dt="2021-10-05T17:06:05.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5969" autoAdjust="0"/>
  </p:normalViewPr>
  <p:slideViewPr>
    <p:cSldViewPr snapToGrid="0">
      <p:cViewPr>
        <p:scale>
          <a:sx n="66" d="100"/>
          <a:sy n="66" d="100"/>
        </p:scale>
        <p:origin x="186"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E6759114-13A0-41F6-8051-A2E23DECC35F}"/>
    <pc:docChg chg="undo custSel addSld delSld modSld sldOrd">
      <pc:chgData name="Alexander Scott" userId="60900361-c968-457a-be84-5b7d7c948694" providerId="ADAL" clId="{E6759114-13A0-41F6-8051-A2E23DECC35F}" dt="2021-10-05T17:08:37.506" v="2030" actId="115"/>
      <pc:docMkLst>
        <pc:docMk/>
      </pc:docMkLst>
      <pc:sldChg chg="addSp delSp modSp mod setBg">
        <pc:chgData name="Alexander Scott" userId="60900361-c968-457a-be84-5b7d7c948694" providerId="ADAL" clId="{E6759114-13A0-41F6-8051-A2E23DECC35F}" dt="2021-10-05T13:12:33.486" v="909" actId="14100"/>
        <pc:sldMkLst>
          <pc:docMk/>
          <pc:sldMk cId="4293626395" sldId="256"/>
        </pc:sldMkLst>
        <pc:spChg chg="mod">
          <ac:chgData name="Alexander Scott" userId="60900361-c968-457a-be84-5b7d7c948694" providerId="ADAL" clId="{E6759114-13A0-41F6-8051-A2E23DECC35F}" dt="2021-10-05T13:12:19.048" v="905"/>
          <ac:spMkLst>
            <pc:docMk/>
            <pc:sldMk cId="4293626395" sldId="256"/>
            <ac:spMk id="2" creationId="{00000000-0000-0000-0000-000000000000}"/>
          </ac:spMkLst>
        </pc:spChg>
        <pc:spChg chg="mod">
          <ac:chgData name="Alexander Scott" userId="60900361-c968-457a-be84-5b7d7c948694" providerId="ADAL" clId="{E6759114-13A0-41F6-8051-A2E23DECC35F}" dt="2021-10-05T13:12:33.486" v="909" actId="14100"/>
          <ac:spMkLst>
            <pc:docMk/>
            <pc:sldMk cId="4293626395" sldId="256"/>
            <ac:spMk id="3" creationId="{00000000-0000-0000-0000-000000000000}"/>
          </ac:spMkLst>
        </pc:spChg>
        <pc:spChg chg="add del">
          <ac:chgData name="Alexander Scott" userId="60900361-c968-457a-be84-5b7d7c948694" providerId="ADAL" clId="{E6759114-13A0-41F6-8051-A2E23DECC35F}" dt="2021-10-05T12:57:47.801" v="668" actId="26606"/>
          <ac:spMkLst>
            <pc:docMk/>
            <pc:sldMk cId="4293626395" sldId="256"/>
            <ac:spMk id="8" creationId="{F7471772-E57F-4CD9-9241-D264A2F782EC}"/>
          </ac:spMkLst>
        </pc:spChg>
        <pc:spChg chg="add">
          <ac:chgData name="Alexander Scott" userId="60900361-c968-457a-be84-5b7d7c948694" providerId="ADAL" clId="{E6759114-13A0-41F6-8051-A2E23DECC35F}" dt="2021-10-05T12:57:47.811" v="669" actId="26606"/>
          <ac:spMkLst>
            <pc:docMk/>
            <pc:sldMk cId="4293626395" sldId="256"/>
            <ac:spMk id="12" creationId="{255D0BF7-94F4-4437-A2B2-87BAFF86D541}"/>
          </ac:spMkLst>
        </pc:spChg>
        <pc:spChg chg="add">
          <ac:chgData name="Alexander Scott" userId="60900361-c968-457a-be84-5b7d7c948694" providerId="ADAL" clId="{E6759114-13A0-41F6-8051-A2E23DECC35F}" dt="2021-10-05T12:57:47.811" v="669" actId="26606"/>
          <ac:spMkLst>
            <pc:docMk/>
            <pc:sldMk cId="4293626395" sldId="256"/>
            <ac:spMk id="13" creationId="{2124007E-BA57-41B2-8C6B-5E99927F2247}"/>
          </ac:spMkLst>
        </pc:spChg>
        <pc:spChg chg="add">
          <ac:chgData name="Alexander Scott" userId="60900361-c968-457a-be84-5b7d7c948694" providerId="ADAL" clId="{E6759114-13A0-41F6-8051-A2E23DECC35F}" dt="2021-10-05T12:57:47.811" v="669" actId="26606"/>
          <ac:spMkLst>
            <pc:docMk/>
            <pc:sldMk cId="4293626395" sldId="256"/>
            <ac:spMk id="14" creationId="{DE118816-C01D-462E-B0B0-777C21EF604F}"/>
          </ac:spMkLst>
        </pc:spChg>
        <pc:cxnChg chg="add del">
          <ac:chgData name="Alexander Scott" userId="60900361-c968-457a-be84-5b7d7c948694" providerId="ADAL" clId="{E6759114-13A0-41F6-8051-A2E23DECC35F}" dt="2021-10-05T12:57:47.801" v="668" actId="26606"/>
          <ac:cxnSpMkLst>
            <pc:docMk/>
            <pc:sldMk cId="4293626395" sldId="256"/>
            <ac:cxnSpMk id="10" creationId="{31CC7E9E-3FF6-4189-9B36-995A779F3C5A}"/>
          </ac:cxnSpMkLst>
        </pc:cxnChg>
      </pc:sldChg>
      <pc:sldChg chg="modSp mod">
        <pc:chgData name="Alexander Scott" userId="60900361-c968-457a-be84-5b7d7c948694" providerId="ADAL" clId="{E6759114-13A0-41F6-8051-A2E23DECC35F}" dt="2021-10-05T17:06:05.983" v="1990"/>
        <pc:sldMkLst>
          <pc:docMk/>
          <pc:sldMk cId="4128375820" sldId="257"/>
        </pc:sldMkLst>
        <pc:spChg chg="mod">
          <ac:chgData name="Alexander Scott" userId="60900361-c968-457a-be84-5b7d7c948694" providerId="ADAL" clId="{E6759114-13A0-41F6-8051-A2E23DECC35F}" dt="2021-10-05T17:06:05.983" v="1990"/>
          <ac:spMkLst>
            <pc:docMk/>
            <pc:sldMk cId="4128375820" sldId="257"/>
            <ac:spMk id="2" creationId="{00000000-0000-0000-0000-000000000000}"/>
          </ac:spMkLst>
        </pc:spChg>
        <pc:spChg chg="mod">
          <ac:chgData name="Alexander Scott" userId="60900361-c968-457a-be84-5b7d7c948694" providerId="ADAL" clId="{E6759114-13A0-41F6-8051-A2E23DECC35F}" dt="2021-10-05T17:05:54.946" v="1986" actId="27636"/>
          <ac:spMkLst>
            <pc:docMk/>
            <pc:sldMk cId="4128375820" sldId="257"/>
            <ac:spMk id="3" creationId="{00000000-0000-0000-0000-000000000000}"/>
          </ac:spMkLst>
        </pc:spChg>
      </pc:sldChg>
      <pc:sldChg chg="del">
        <pc:chgData name="Alexander Scott" userId="60900361-c968-457a-be84-5b7d7c948694" providerId="ADAL" clId="{E6759114-13A0-41F6-8051-A2E23DECC35F}" dt="2021-10-05T12:31:43.374" v="24" actId="47"/>
        <pc:sldMkLst>
          <pc:docMk/>
          <pc:sldMk cId="2053596222" sldId="258"/>
        </pc:sldMkLst>
      </pc:sldChg>
      <pc:sldChg chg="addSp delSp modSp mod">
        <pc:chgData name="Alexander Scott" userId="60900361-c968-457a-be84-5b7d7c948694" providerId="ADAL" clId="{E6759114-13A0-41F6-8051-A2E23DECC35F}" dt="2021-10-05T17:02:25.217" v="1823" actId="20577"/>
        <pc:sldMkLst>
          <pc:docMk/>
          <pc:sldMk cId="552956087" sldId="259"/>
        </pc:sldMkLst>
        <pc:spChg chg="mod">
          <ac:chgData name="Alexander Scott" userId="60900361-c968-457a-be84-5b7d7c948694" providerId="ADAL" clId="{E6759114-13A0-41F6-8051-A2E23DECC35F}" dt="2021-10-05T17:02:14.542" v="1821"/>
          <ac:spMkLst>
            <pc:docMk/>
            <pc:sldMk cId="552956087" sldId="259"/>
            <ac:spMk id="2" creationId="{00000000-0000-0000-0000-000000000000}"/>
          </ac:spMkLst>
        </pc:spChg>
        <pc:spChg chg="mod">
          <ac:chgData name="Alexander Scott" userId="60900361-c968-457a-be84-5b7d7c948694" providerId="ADAL" clId="{E6759114-13A0-41F6-8051-A2E23DECC35F}" dt="2021-10-05T17:02:25.217" v="1823" actId="20577"/>
          <ac:spMkLst>
            <pc:docMk/>
            <pc:sldMk cId="552956087" sldId="259"/>
            <ac:spMk id="3" creationId="{00000000-0000-0000-0000-000000000000}"/>
          </ac:spMkLst>
        </pc:spChg>
        <pc:graphicFrameChg chg="add del mod">
          <ac:chgData name="Alexander Scott" userId="60900361-c968-457a-be84-5b7d7c948694" providerId="ADAL" clId="{E6759114-13A0-41F6-8051-A2E23DECC35F}" dt="2021-10-05T12:47:53.905" v="386"/>
          <ac:graphicFrameMkLst>
            <pc:docMk/>
            <pc:sldMk cId="552956087" sldId="259"/>
            <ac:graphicFrameMk id="4" creationId="{E300036C-D08D-46A3-889E-E8F727092003}"/>
          </ac:graphicFrameMkLst>
        </pc:graphicFrameChg>
      </pc:sldChg>
      <pc:sldChg chg="del ord">
        <pc:chgData name="Alexander Scott" userId="60900361-c968-457a-be84-5b7d7c948694" providerId="ADAL" clId="{E6759114-13A0-41F6-8051-A2E23DECC35F}" dt="2021-10-05T12:58:41.861" v="688" actId="47"/>
        <pc:sldMkLst>
          <pc:docMk/>
          <pc:sldMk cId="120543384" sldId="260"/>
        </pc:sldMkLst>
      </pc:sldChg>
      <pc:sldChg chg="addSp delSp modSp mod ord">
        <pc:chgData name="Alexander Scott" userId="60900361-c968-457a-be84-5b7d7c948694" providerId="ADAL" clId="{E6759114-13A0-41F6-8051-A2E23DECC35F}" dt="2021-10-05T17:04:06.118" v="1894" actId="1076"/>
        <pc:sldMkLst>
          <pc:docMk/>
          <pc:sldMk cId="4093627033" sldId="261"/>
        </pc:sldMkLst>
        <pc:spChg chg="mod">
          <ac:chgData name="Alexander Scott" userId="60900361-c968-457a-be84-5b7d7c948694" providerId="ADAL" clId="{E6759114-13A0-41F6-8051-A2E23DECC35F}" dt="2021-10-05T12:55:05.452" v="512" actId="14100"/>
          <ac:spMkLst>
            <pc:docMk/>
            <pc:sldMk cId="4093627033" sldId="261"/>
            <ac:spMk id="2" creationId="{00000000-0000-0000-0000-000000000000}"/>
          </ac:spMkLst>
        </pc:spChg>
        <pc:spChg chg="mod">
          <ac:chgData name="Alexander Scott" userId="60900361-c968-457a-be84-5b7d7c948694" providerId="ADAL" clId="{E6759114-13A0-41F6-8051-A2E23DECC35F}" dt="2021-10-05T17:03:14.783" v="1867" actId="1076"/>
          <ac:spMkLst>
            <pc:docMk/>
            <pc:sldMk cId="4093627033" sldId="261"/>
            <ac:spMk id="3" creationId="{00000000-0000-0000-0000-000000000000}"/>
          </ac:spMkLst>
        </pc:spChg>
        <pc:spChg chg="del">
          <ac:chgData name="Alexander Scott" userId="60900361-c968-457a-be84-5b7d7c948694" providerId="ADAL" clId="{E6759114-13A0-41F6-8051-A2E23DECC35F}" dt="2021-10-05T12:53:30.477" v="502" actId="478"/>
          <ac:spMkLst>
            <pc:docMk/>
            <pc:sldMk cId="4093627033" sldId="261"/>
            <ac:spMk id="6" creationId="{00000000-0000-0000-0000-000000000000}"/>
          </ac:spMkLst>
        </pc:spChg>
        <pc:spChg chg="add del mod">
          <ac:chgData name="Alexander Scott" userId="60900361-c968-457a-be84-5b7d7c948694" providerId="ADAL" clId="{E6759114-13A0-41F6-8051-A2E23DECC35F}" dt="2021-10-05T17:03:43.237" v="1884"/>
          <ac:spMkLst>
            <pc:docMk/>
            <pc:sldMk cId="4093627033" sldId="261"/>
            <ac:spMk id="8" creationId="{71D9D52F-1C39-4FB4-91F8-3C9773B0B3CA}"/>
          </ac:spMkLst>
        </pc:spChg>
        <pc:spChg chg="add mod">
          <ac:chgData name="Alexander Scott" userId="60900361-c968-457a-be84-5b7d7c948694" providerId="ADAL" clId="{E6759114-13A0-41F6-8051-A2E23DECC35F}" dt="2021-10-05T17:04:06.118" v="1894" actId="1076"/>
          <ac:spMkLst>
            <pc:docMk/>
            <pc:sldMk cId="4093627033" sldId="261"/>
            <ac:spMk id="10" creationId="{EF02758A-E1CD-49BC-8026-8FD3C466669D}"/>
          </ac:spMkLst>
        </pc:spChg>
        <pc:picChg chg="del">
          <ac:chgData name="Alexander Scott" userId="60900361-c968-457a-be84-5b7d7c948694" providerId="ADAL" clId="{E6759114-13A0-41F6-8051-A2E23DECC35F}" dt="2021-10-05T12:52:46.396" v="495" actId="478"/>
          <ac:picMkLst>
            <pc:docMk/>
            <pc:sldMk cId="4093627033" sldId="261"/>
            <ac:picMk id="4" creationId="{00000000-0000-0000-0000-000000000000}"/>
          </ac:picMkLst>
        </pc:picChg>
        <pc:picChg chg="add mod modCrop">
          <ac:chgData name="Alexander Scott" userId="60900361-c968-457a-be84-5b7d7c948694" providerId="ADAL" clId="{E6759114-13A0-41F6-8051-A2E23DECC35F}" dt="2021-10-05T12:58:26.248" v="684" actId="1076"/>
          <ac:picMkLst>
            <pc:docMk/>
            <pc:sldMk cId="4093627033" sldId="261"/>
            <ac:picMk id="7" creationId="{306CF03F-B537-47E1-A75D-421DD065C8C6}"/>
          </ac:picMkLst>
        </pc:picChg>
      </pc:sldChg>
      <pc:sldChg chg="addSp delSp modSp mod ord">
        <pc:chgData name="Alexander Scott" userId="60900361-c968-457a-be84-5b7d7c948694" providerId="ADAL" clId="{E6759114-13A0-41F6-8051-A2E23DECC35F}" dt="2021-10-05T17:04:20.064" v="1900" actId="478"/>
        <pc:sldMkLst>
          <pc:docMk/>
          <pc:sldMk cId="487219900" sldId="262"/>
        </pc:sldMkLst>
        <pc:spChg chg="mod">
          <ac:chgData name="Alexander Scott" userId="60900361-c968-457a-be84-5b7d7c948694" providerId="ADAL" clId="{E6759114-13A0-41F6-8051-A2E23DECC35F}" dt="2021-10-05T12:55:35.282" v="524" actId="1076"/>
          <ac:spMkLst>
            <pc:docMk/>
            <pc:sldMk cId="487219900" sldId="262"/>
            <ac:spMk id="2" creationId="{00000000-0000-0000-0000-000000000000}"/>
          </ac:spMkLst>
        </pc:spChg>
        <pc:spChg chg="del">
          <ac:chgData name="Alexander Scott" userId="60900361-c968-457a-be84-5b7d7c948694" providerId="ADAL" clId="{E6759114-13A0-41F6-8051-A2E23DECC35F}" dt="2021-10-05T12:55:30.508" v="522" actId="478"/>
          <ac:spMkLst>
            <pc:docMk/>
            <pc:sldMk cId="487219900" sldId="262"/>
            <ac:spMk id="4" creationId="{00000000-0000-0000-0000-000000000000}"/>
          </ac:spMkLst>
        </pc:spChg>
        <pc:spChg chg="add mod">
          <ac:chgData name="Alexander Scott" userId="60900361-c968-457a-be84-5b7d7c948694" providerId="ADAL" clId="{E6759114-13A0-41F6-8051-A2E23DECC35F}" dt="2021-10-05T12:55:28.650" v="521" actId="1076"/>
          <ac:spMkLst>
            <pc:docMk/>
            <pc:sldMk cId="487219900" sldId="262"/>
            <ac:spMk id="6" creationId="{C3135EEF-40F7-46A2-A3D9-BB98952898C6}"/>
          </ac:spMkLst>
        </pc:spChg>
        <pc:spChg chg="add del">
          <ac:chgData name="Alexander Scott" userId="60900361-c968-457a-be84-5b7d7c948694" providerId="ADAL" clId="{E6759114-13A0-41F6-8051-A2E23DECC35F}" dt="2021-10-05T17:03:20.420" v="1869" actId="22"/>
          <ac:spMkLst>
            <pc:docMk/>
            <pc:sldMk cId="487219900" sldId="262"/>
            <ac:spMk id="10" creationId="{8FA13700-6B30-46B7-AB9B-ABF28E81A0C1}"/>
          </ac:spMkLst>
        </pc:spChg>
        <pc:spChg chg="add mod">
          <ac:chgData name="Alexander Scott" userId="60900361-c968-457a-be84-5b7d7c948694" providerId="ADAL" clId="{E6759114-13A0-41F6-8051-A2E23DECC35F}" dt="2021-10-05T17:03:28.609" v="1882" actId="20577"/>
          <ac:spMkLst>
            <pc:docMk/>
            <pc:sldMk cId="487219900" sldId="262"/>
            <ac:spMk id="11" creationId="{A4AC8DC7-8633-4210-8420-A8829406711F}"/>
          </ac:spMkLst>
        </pc:spChg>
        <pc:spChg chg="add mod">
          <ac:chgData name="Alexander Scott" userId="60900361-c968-457a-be84-5b7d7c948694" providerId="ADAL" clId="{E6759114-13A0-41F6-8051-A2E23DECC35F}" dt="2021-10-05T17:04:18.742" v="1899" actId="1076"/>
          <ac:spMkLst>
            <pc:docMk/>
            <pc:sldMk cId="487219900" sldId="262"/>
            <ac:spMk id="13" creationId="{A7187CB3-D50D-478C-8516-68475C6616C7}"/>
          </ac:spMkLst>
        </pc:spChg>
        <pc:picChg chg="del">
          <ac:chgData name="Alexander Scott" userId="60900361-c968-457a-be84-5b7d7c948694" providerId="ADAL" clId="{E6759114-13A0-41F6-8051-A2E23DECC35F}" dt="2021-10-05T12:55:10.123" v="514" actId="478"/>
          <ac:picMkLst>
            <pc:docMk/>
            <pc:sldMk cId="487219900" sldId="262"/>
            <ac:picMk id="5" creationId="{00000000-0000-0000-0000-000000000000}"/>
          </ac:picMkLst>
        </pc:picChg>
        <pc:picChg chg="add mod modCrop">
          <ac:chgData name="Alexander Scott" userId="60900361-c968-457a-be84-5b7d7c948694" providerId="ADAL" clId="{E6759114-13A0-41F6-8051-A2E23DECC35F}" dt="2021-10-05T12:55:37.643" v="526" actId="14100"/>
          <ac:picMkLst>
            <pc:docMk/>
            <pc:sldMk cId="487219900" sldId="262"/>
            <ac:picMk id="8" creationId="{8C294C59-A8D8-4AC5-981F-F9B7A0447276}"/>
          </ac:picMkLst>
        </pc:picChg>
        <pc:picChg chg="add del mod">
          <ac:chgData name="Alexander Scott" userId="60900361-c968-457a-be84-5b7d7c948694" providerId="ADAL" clId="{E6759114-13A0-41F6-8051-A2E23DECC35F}" dt="2021-10-05T17:04:20.064" v="1900" actId="478"/>
          <ac:picMkLst>
            <pc:docMk/>
            <pc:sldMk cId="487219900" sldId="262"/>
            <ac:picMk id="14" creationId="{50BB2E3C-7EA2-48EA-AD5C-67DDCD7EC132}"/>
          </ac:picMkLst>
        </pc:picChg>
      </pc:sldChg>
      <pc:sldChg chg="delSp modSp mod">
        <pc:chgData name="Alexander Scott" userId="60900361-c968-457a-be84-5b7d7c948694" providerId="ADAL" clId="{E6759114-13A0-41F6-8051-A2E23DECC35F}" dt="2021-10-05T13:35:47.787" v="1413" actId="27636"/>
        <pc:sldMkLst>
          <pc:docMk/>
          <pc:sldMk cId="1560831609" sldId="263"/>
        </pc:sldMkLst>
        <pc:spChg chg="mod">
          <ac:chgData name="Alexander Scott" userId="60900361-c968-457a-be84-5b7d7c948694" providerId="ADAL" clId="{E6759114-13A0-41F6-8051-A2E23DECC35F}" dt="2021-10-05T13:35:45.326" v="1411" actId="1076"/>
          <ac:spMkLst>
            <pc:docMk/>
            <pc:sldMk cId="1560831609" sldId="263"/>
            <ac:spMk id="2" creationId="{00000000-0000-0000-0000-000000000000}"/>
          </ac:spMkLst>
        </pc:spChg>
        <pc:spChg chg="mod">
          <ac:chgData name="Alexander Scott" userId="60900361-c968-457a-be84-5b7d7c948694" providerId="ADAL" clId="{E6759114-13A0-41F6-8051-A2E23DECC35F}" dt="2021-10-05T13:35:47.787" v="1413" actId="27636"/>
          <ac:spMkLst>
            <pc:docMk/>
            <pc:sldMk cId="1560831609" sldId="263"/>
            <ac:spMk id="5" creationId="{00000000-0000-0000-0000-000000000000}"/>
          </ac:spMkLst>
        </pc:spChg>
        <pc:spChg chg="del">
          <ac:chgData name="Alexander Scott" userId="60900361-c968-457a-be84-5b7d7c948694" providerId="ADAL" clId="{E6759114-13A0-41F6-8051-A2E23DECC35F}" dt="2021-10-05T13:02:23.798" v="794" actId="478"/>
          <ac:spMkLst>
            <pc:docMk/>
            <pc:sldMk cId="1560831609" sldId="263"/>
            <ac:spMk id="8" creationId="{00000000-0000-0000-0000-000000000000}"/>
          </ac:spMkLst>
        </pc:spChg>
        <pc:picChg chg="del">
          <ac:chgData name="Alexander Scott" userId="60900361-c968-457a-be84-5b7d7c948694" providerId="ADAL" clId="{E6759114-13A0-41F6-8051-A2E23DECC35F}" dt="2021-10-05T13:01:23.127" v="780" actId="478"/>
          <ac:picMkLst>
            <pc:docMk/>
            <pc:sldMk cId="1560831609" sldId="263"/>
            <ac:picMk id="7" creationId="{00000000-0000-0000-0000-000000000000}"/>
          </ac:picMkLst>
        </pc:picChg>
      </pc:sldChg>
      <pc:sldChg chg="modSp mod ord">
        <pc:chgData name="Alexander Scott" userId="60900361-c968-457a-be84-5b7d7c948694" providerId="ADAL" clId="{E6759114-13A0-41F6-8051-A2E23DECC35F}" dt="2021-10-05T17:04:50.809" v="1903"/>
        <pc:sldMkLst>
          <pc:docMk/>
          <pc:sldMk cId="254395758" sldId="264"/>
        </pc:sldMkLst>
        <pc:spChg chg="mod">
          <ac:chgData name="Alexander Scott" userId="60900361-c968-457a-be84-5b7d7c948694" providerId="ADAL" clId="{E6759114-13A0-41F6-8051-A2E23DECC35F}" dt="2021-10-05T17:04:46.681" v="1901" actId="6549"/>
          <ac:spMkLst>
            <pc:docMk/>
            <pc:sldMk cId="254395758" sldId="264"/>
            <ac:spMk id="3" creationId="{00000000-0000-0000-0000-000000000000}"/>
          </ac:spMkLst>
        </pc:spChg>
      </pc:sldChg>
      <pc:sldChg chg="addSp delSp modSp mod ord setBg">
        <pc:chgData name="Alexander Scott" userId="60900361-c968-457a-be84-5b7d7c948694" providerId="ADAL" clId="{E6759114-13A0-41F6-8051-A2E23DECC35F}" dt="2021-10-05T13:02:53.634" v="799" actId="26606"/>
        <pc:sldMkLst>
          <pc:docMk/>
          <pc:sldMk cId="32334855" sldId="265"/>
        </pc:sldMkLst>
        <pc:spChg chg="mod">
          <ac:chgData name="Alexander Scott" userId="60900361-c968-457a-be84-5b7d7c948694" providerId="ADAL" clId="{E6759114-13A0-41F6-8051-A2E23DECC35F}" dt="2021-10-05T13:02:53.634" v="799" actId="26606"/>
          <ac:spMkLst>
            <pc:docMk/>
            <pc:sldMk cId="32334855" sldId="265"/>
            <ac:spMk id="2" creationId="{00000000-0000-0000-0000-000000000000}"/>
          </ac:spMkLst>
        </pc:spChg>
        <pc:spChg chg="del">
          <ac:chgData name="Alexander Scott" userId="60900361-c968-457a-be84-5b7d7c948694" providerId="ADAL" clId="{E6759114-13A0-41F6-8051-A2E23DECC35F}" dt="2021-10-05T13:02:53.634" v="799" actId="26606"/>
          <ac:spMkLst>
            <pc:docMk/>
            <pc:sldMk cId="32334855" sldId="265"/>
            <ac:spMk id="3" creationId="{00000000-0000-0000-0000-000000000000}"/>
          </ac:spMkLst>
        </pc:spChg>
        <pc:graphicFrameChg chg="add">
          <ac:chgData name="Alexander Scott" userId="60900361-c968-457a-be84-5b7d7c948694" providerId="ADAL" clId="{E6759114-13A0-41F6-8051-A2E23DECC35F}" dt="2021-10-05T13:02:53.634" v="799" actId="26606"/>
          <ac:graphicFrameMkLst>
            <pc:docMk/>
            <pc:sldMk cId="32334855" sldId="265"/>
            <ac:graphicFrameMk id="5" creationId="{6B195018-9744-4E3C-B935-9BE6A6AD47F7}"/>
          </ac:graphicFrameMkLst>
        </pc:graphicFrameChg>
        <pc:picChg chg="add">
          <ac:chgData name="Alexander Scott" userId="60900361-c968-457a-be84-5b7d7c948694" providerId="ADAL" clId="{E6759114-13A0-41F6-8051-A2E23DECC35F}" dt="2021-10-05T13:02:53.634" v="799" actId="26606"/>
          <ac:picMkLst>
            <pc:docMk/>
            <pc:sldMk cId="32334855" sldId="265"/>
            <ac:picMk id="9" creationId="{A8D526D7-C782-4F65-A21F-A6B40D869B47}"/>
          </ac:picMkLst>
        </pc:picChg>
      </pc:sldChg>
      <pc:sldChg chg="addSp delSp modSp mod">
        <pc:chgData name="Alexander Scott" userId="60900361-c968-457a-be84-5b7d7c948694" providerId="ADAL" clId="{E6759114-13A0-41F6-8051-A2E23DECC35F}" dt="2021-10-05T13:09:15.769" v="892" actId="14100"/>
        <pc:sldMkLst>
          <pc:docMk/>
          <pc:sldMk cId="3369780591" sldId="266"/>
        </pc:sldMkLst>
        <pc:spChg chg="mod">
          <ac:chgData name="Alexander Scott" userId="60900361-c968-457a-be84-5b7d7c948694" providerId="ADAL" clId="{E6759114-13A0-41F6-8051-A2E23DECC35F}" dt="2021-10-05T13:08:03.570" v="884" actId="20577"/>
          <ac:spMkLst>
            <pc:docMk/>
            <pc:sldMk cId="3369780591" sldId="266"/>
            <ac:spMk id="3" creationId="{00000000-0000-0000-0000-000000000000}"/>
          </ac:spMkLst>
        </pc:spChg>
        <pc:picChg chg="del">
          <ac:chgData name="Alexander Scott" userId="60900361-c968-457a-be84-5b7d7c948694" providerId="ADAL" clId="{E6759114-13A0-41F6-8051-A2E23DECC35F}" dt="2021-10-05T13:08:00.498" v="882" actId="478"/>
          <ac:picMkLst>
            <pc:docMk/>
            <pc:sldMk cId="3369780591" sldId="266"/>
            <ac:picMk id="4" creationId="{00000000-0000-0000-0000-000000000000}"/>
          </ac:picMkLst>
        </pc:picChg>
        <pc:picChg chg="add mod modCrop">
          <ac:chgData name="Alexander Scott" userId="60900361-c968-457a-be84-5b7d7c948694" providerId="ADAL" clId="{E6759114-13A0-41F6-8051-A2E23DECC35F}" dt="2021-10-05T13:09:15.769" v="892" actId="14100"/>
          <ac:picMkLst>
            <pc:docMk/>
            <pc:sldMk cId="3369780591" sldId="266"/>
            <ac:picMk id="6" creationId="{080872E0-C413-4DA5-85A3-C9A889BD26D6}"/>
          </ac:picMkLst>
        </pc:picChg>
      </pc:sldChg>
      <pc:sldChg chg="addSp delSp modSp mod setBg">
        <pc:chgData name="Alexander Scott" userId="60900361-c968-457a-be84-5b7d7c948694" providerId="ADAL" clId="{E6759114-13A0-41F6-8051-A2E23DECC35F}" dt="2021-10-05T17:06:56.782" v="2004" actId="207"/>
        <pc:sldMkLst>
          <pc:docMk/>
          <pc:sldMk cId="129346681" sldId="267"/>
        </pc:sldMkLst>
        <pc:spChg chg="mod">
          <ac:chgData name="Alexander Scott" userId="60900361-c968-457a-be84-5b7d7c948694" providerId="ADAL" clId="{E6759114-13A0-41F6-8051-A2E23DECC35F}" dt="2021-10-05T17:06:56.782" v="2004" actId="207"/>
          <ac:spMkLst>
            <pc:docMk/>
            <pc:sldMk cId="129346681" sldId="267"/>
            <ac:spMk id="2" creationId="{00000000-0000-0000-0000-000000000000}"/>
          </ac:spMkLst>
        </pc:spChg>
        <pc:spChg chg="del mod">
          <ac:chgData name="Alexander Scott" userId="60900361-c968-457a-be84-5b7d7c948694" providerId="ADAL" clId="{E6759114-13A0-41F6-8051-A2E23DECC35F}" dt="2021-10-05T12:57:33.231" v="666" actId="26606"/>
          <ac:spMkLst>
            <pc:docMk/>
            <pc:sldMk cId="129346681" sldId="267"/>
            <ac:spMk id="3" creationId="{00000000-0000-0000-0000-000000000000}"/>
          </ac:spMkLst>
        </pc:spChg>
        <pc:graphicFrameChg chg="add mod">
          <ac:chgData name="Alexander Scott" userId="60900361-c968-457a-be84-5b7d7c948694" providerId="ADAL" clId="{E6759114-13A0-41F6-8051-A2E23DECC35F}" dt="2021-10-05T17:05:15.764" v="1972" actId="14100"/>
          <ac:graphicFrameMkLst>
            <pc:docMk/>
            <pc:sldMk cId="129346681" sldId="267"/>
            <ac:graphicFrameMk id="5" creationId="{2900A836-5014-40DF-BB10-D002D3EB25D6}"/>
          </ac:graphicFrameMkLst>
        </pc:graphicFrameChg>
        <pc:picChg chg="add">
          <ac:chgData name="Alexander Scott" userId="60900361-c968-457a-be84-5b7d7c948694" providerId="ADAL" clId="{E6759114-13A0-41F6-8051-A2E23DECC35F}" dt="2021-10-05T12:57:33.231" v="666" actId="26606"/>
          <ac:picMkLst>
            <pc:docMk/>
            <pc:sldMk cId="129346681" sldId="267"/>
            <ac:picMk id="9" creationId="{82AABC82-C2D1-4340-A6DF-6E73DF06FCAC}"/>
          </ac:picMkLst>
        </pc:picChg>
      </pc:sldChg>
      <pc:sldChg chg="addSp delSp modSp mod">
        <pc:chgData name="Alexander Scott" userId="60900361-c968-457a-be84-5b7d7c948694" providerId="ADAL" clId="{E6759114-13A0-41F6-8051-A2E23DECC35F}" dt="2021-10-05T12:29:51.756" v="21" actId="1076"/>
        <pc:sldMkLst>
          <pc:docMk/>
          <pc:sldMk cId="704432663" sldId="270"/>
        </pc:sldMkLst>
        <pc:picChg chg="mod">
          <ac:chgData name="Alexander Scott" userId="60900361-c968-457a-be84-5b7d7c948694" providerId="ADAL" clId="{E6759114-13A0-41F6-8051-A2E23DECC35F}" dt="2021-10-05T12:29:15.583" v="15" actId="1076"/>
          <ac:picMkLst>
            <pc:docMk/>
            <pc:sldMk cId="704432663" sldId="270"/>
            <ac:picMk id="5" creationId="{00000000-0000-0000-0000-000000000000}"/>
          </ac:picMkLst>
        </pc:picChg>
        <pc:picChg chg="del">
          <ac:chgData name="Alexander Scott" userId="60900361-c968-457a-be84-5b7d7c948694" providerId="ADAL" clId="{E6759114-13A0-41F6-8051-A2E23DECC35F}" dt="2021-10-05T12:29:13.493" v="14" actId="478"/>
          <ac:picMkLst>
            <pc:docMk/>
            <pc:sldMk cId="704432663" sldId="270"/>
            <ac:picMk id="6" creationId="{00000000-0000-0000-0000-000000000000}"/>
          </ac:picMkLst>
        </pc:picChg>
        <pc:picChg chg="del">
          <ac:chgData name="Alexander Scott" userId="60900361-c968-457a-be84-5b7d7c948694" providerId="ADAL" clId="{E6759114-13A0-41F6-8051-A2E23DECC35F}" dt="2021-10-05T12:29:17.534" v="16" actId="478"/>
          <ac:picMkLst>
            <pc:docMk/>
            <pc:sldMk cId="704432663" sldId="270"/>
            <ac:picMk id="7" creationId="{00000000-0000-0000-0000-000000000000}"/>
          </ac:picMkLst>
        </pc:picChg>
        <pc:picChg chg="add mod modCrop">
          <ac:chgData name="Alexander Scott" userId="60900361-c968-457a-be84-5b7d7c948694" providerId="ADAL" clId="{E6759114-13A0-41F6-8051-A2E23DECC35F}" dt="2021-10-05T12:29:51.756" v="21" actId="1076"/>
          <ac:picMkLst>
            <pc:docMk/>
            <pc:sldMk cId="704432663" sldId="270"/>
            <ac:picMk id="9" creationId="{427EC345-AF3C-44D3-B8F3-B6F543742544}"/>
          </ac:picMkLst>
        </pc:picChg>
      </pc:sldChg>
      <pc:sldChg chg="modSp mod">
        <pc:chgData name="Alexander Scott" userId="60900361-c968-457a-be84-5b7d7c948694" providerId="ADAL" clId="{E6759114-13A0-41F6-8051-A2E23DECC35F}" dt="2021-10-05T17:06:37.742" v="2003" actId="20577"/>
        <pc:sldMkLst>
          <pc:docMk/>
          <pc:sldMk cId="2002088693" sldId="302"/>
        </pc:sldMkLst>
        <pc:spChg chg="mod">
          <ac:chgData name="Alexander Scott" userId="60900361-c968-457a-be84-5b7d7c948694" providerId="ADAL" clId="{E6759114-13A0-41F6-8051-A2E23DECC35F}" dt="2021-10-05T17:06:37.742" v="2003" actId="20577"/>
          <ac:spMkLst>
            <pc:docMk/>
            <pc:sldMk cId="2002088693" sldId="302"/>
            <ac:spMk id="3" creationId="{E1F65302-70E1-452E-A32B-55B077791FA9}"/>
          </ac:spMkLst>
        </pc:spChg>
      </pc:sldChg>
      <pc:sldChg chg="addSp delSp modSp new mod setBg">
        <pc:chgData name="Alexander Scott" userId="60900361-c968-457a-be84-5b7d7c948694" providerId="ADAL" clId="{E6759114-13A0-41F6-8051-A2E23DECC35F}" dt="2021-10-05T13:44:31.369" v="1798" actId="20577"/>
        <pc:sldMkLst>
          <pc:docMk/>
          <pc:sldMk cId="1985212295" sldId="303"/>
        </pc:sldMkLst>
        <pc:spChg chg="mod">
          <ac:chgData name="Alexander Scott" userId="60900361-c968-457a-be84-5b7d7c948694" providerId="ADAL" clId="{E6759114-13A0-41F6-8051-A2E23DECC35F}" dt="2021-10-05T12:58:08.153" v="683" actId="26606"/>
          <ac:spMkLst>
            <pc:docMk/>
            <pc:sldMk cId="1985212295" sldId="303"/>
            <ac:spMk id="2" creationId="{6E73AE6A-6791-4E8F-9A37-9ADDEF1F301D}"/>
          </ac:spMkLst>
        </pc:spChg>
        <pc:spChg chg="del mod">
          <ac:chgData name="Alexander Scott" userId="60900361-c968-457a-be84-5b7d7c948694" providerId="ADAL" clId="{E6759114-13A0-41F6-8051-A2E23DECC35F}" dt="2021-10-05T12:57:59.480" v="681" actId="26606"/>
          <ac:spMkLst>
            <pc:docMk/>
            <pc:sldMk cId="1985212295" sldId="303"/>
            <ac:spMk id="3" creationId="{D3F8367D-CC34-4536-8283-E1F360172D14}"/>
          </ac:spMkLst>
        </pc:spChg>
        <pc:graphicFrameChg chg="add mod modGraphic">
          <ac:chgData name="Alexander Scott" userId="60900361-c968-457a-be84-5b7d7c948694" providerId="ADAL" clId="{E6759114-13A0-41F6-8051-A2E23DECC35F}" dt="2021-10-05T13:44:31.369" v="1798" actId="20577"/>
          <ac:graphicFrameMkLst>
            <pc:docMk/>
            <pc:sldMk cId="1985212295" sldId="303"/>
            <ac:graphicFrameMk id="5" creationId="{E0AFE0D4-8A00-4513-AFD2-F6AA3E036FFB}"/>
          </ac:graphicFrameMkLst>
        </pc:graphicFrameChg>
        <pc:picChg chg="add del">
          <ac:chgData name="Alexander Scott" userId="60900361-c968-457a-be84-5b7d7c948694" providerId="ADAL" clId="{E6759114-13A0-41F6-8051-A2E23DECC35F}" dt="2021-10-05T12:58:08.153" v="683" actId="26606"/>
          <ac:picMkLst>
            <pc:docMk/>
            <pc:sldMk cId="1985212295" sldId="303"/>
            <ac:picMk id="9" creationId="{82AABC82-C2D1-4340-A6DF-6E73DF06FCAC}"/>
          </ac:picMkLst>
        </pc:picChg>
        <pc:picChg chg="add">
          <ac:chgData name="Alexander Scott" userId="60900361-c968-457a-be84-5b7d7c948694" providerId="ADAL" clId="{E6759114-13A0-41F6-8051-A2E23DECC35F}" dt="2021-10-05T12:58:08.153" v="683" actId="26606"/>
          <ac:picMkLst>
            <pc:docMk/>
            <pc:sldMk cId="1985212295" sldId="303"/>
            <ac:picMk id="14" creationId="{A8D526D7-C782-4F65-A21F-A6B40D869B47}"/>
          </ac:picMkLst>
        </pc:picChg>
      </pc:sldChg>
      <pc:sldChg chg="modSp add mod">
        <pc:chgData name="Alexander Scott" userId="60900361-c968-457a-be84-5b7d7c948694" providerId="ADAL" clId="{E6759114-13A0-41F6-8051-A2E23DECC35F}" dt="2021-10-05T17:05:29.876" v="1977" actId="113"/>
        <pc:sldMkLst>
          <pc:docMk/>
          <pc:sldMk cId="1488707365" sldId="304"/>
        </pc:sldMkLst>
        <pc:spChg chg="mod">
          <ac:chgData name="Alexander Scott" userId="60900361-c968-457a-be84-5b7d7c948694" providerId="ADAL" clId="{E6759114-13A0-41F6-8051-A2E23DECC35F}" dt="2021-10-05T17:02:14.542" v="1821"/>
          <ac:spMkLst>
            <pc:docMk/>
            <pc:sldMk cId="1488707365" sldId="304"/>
            <ac:spMk id="2" creationId="{00000000-0000-0000-0000-000000000000}"/>
          </ac:spMkLst>
        </pc:spChg>
        <pc:spChg chg="mod">
          <ac:chgData name="Alexander Scott" userId="60900361-c968-457a-be84-5b7d7c948694" providerId="ADAL" clId="{E6759114-13A0-41F6-8051-A2E23DECC35F}" dt="2021-10-05T17:05:29.876" v="1977" actId="113"/>
          <ac:spMkLst>
            <pc:docMk/>
            <pc:sldMk cId="1488707365" sldId="304"/>
            <ac:spMk id="3" creationId="{00000000-0000-0000-0000-000000000000}"/>
          </ac:spMkLst>
        </pc:spChg>
      </pc:sldChg>
      <pc:sldChg chg="new del">
        <pc:chgData name="Alexander Scott" userId="60900361-c968-457a-be84-5b7d7c948694" providerId="ADAL" clId="{E6759114-13A0-41F6-8051-A2E23DECC35F}" dt="2021-10-05T12:58:33.261" v="685" actId="47"/>
        <pc:sldMkLst>
          <pc:docMk/>
          <pc:sldMk cId="3721657329" sldId="305"/>
        </pc:sldMkLst>
      </pc:sldChg>
      <pc:sldChg chg="addSp delSp modSp add mod ord">
        <pc:chgData name="Alexander Scott" userId="60900361-c968-457a-be84-5b7d7c948694" providerId="ADAL" clId="{E6759114-13A0-41F6-8051-A2E23DECC35F}" dt="2021-10-05T17:03:55.605" v="1891" actId="114"/>
        <pc:sldMkLst>
          <pc:docMk/>
          <pc:sldMk cId="1433051377" sldId="306"/>
        </pc:sldMkLst>
        <pc:spChg chg="mod">
          <ac:chgData name="Alexander Scott" userId="60900361-c968-457a-be84-5b7d7c948694" providerId="ADAL" clId="{E6759114-13A0-41F6-8051-A2E23DECC35F}" dt="2021-10-05T12:56:32.922" v="535" actId="1076"/>
          <ac:spMkLst>
            <pc:docMk/>
            <pc:sldMk cId="1433051377" sldId="306"/>
            <ac:spMk id="2" creationId="{00000000-0000-0000-0000-000000000000}"/>
          </ac:spMkLst>
        </pc:spChg>
        <pc:spChg chg="mod">
          <ac:chgData name="Alexander Scott" userId="60900361-c968-457a-be84-5b7d7c948694" providerId="ADAL" clId="{E6759114-13A0-41F6-8051-A2E23DECC35F}" dt="2021-10-05T17:03:55.605" v="1891" actId="114"/>
          <ac:spMkLst>
            <pc:docMk/>
            <pc:sldMk cId="1433051377" sldId="306"/>
            <ac:spMk id="5" creationId="{00000000-0000-0000-0000-000000000000}"/>
          </ac:spMkLst>
        </pc:spChg>
        <pc:spChg chg="add mod">
          <ac:chgData name="Alexander Scott" userId="60900361-c968-457a-be84-5b7d7c948694" providerId="ADAL" clId="{E6759114-13A0-41F6-8051-A2E23DECC35F}" dt="2021-10-05T17:03:47.110" v="1886" actId="1076"/>
          <ac:spMkLst>
            <pc:docMk/>
            <pc:sldMk cId="1433051377" sldId="306"/>
            <ac:spMk id="7" creationId="{1D93E4C5-2805-4167-80BB-E28E29FA2E0B}"/>
          </ac:spMkLst>
        </pc:spChg>
        <pc:picChg chg="del">
          <ac:chgData name="Alexander Scott" userId="60900361-c968-457a-be84-5b7d7c948694" providerId="ADAL" clId="{E6759114-13A0-41F6-8051-A2E23DECC35F}" dt="2021-10-05T12:55:52.395" v="528" actId="478"/>
          <ac:picMkLst>
            <pc:docMk/>
            <pc:sldMk cId="1433051377" sldId="306"/>
            <ac:picMk id="4" creationId="{00000000-0000-0000-0000-000000000000}"/>
          </ac:picMkLst>
        </pc:picChg>
        <pc:picChg chg="add mod modCrop">
          <ac:chgData name="Alexander Scott" userId="60900361-c968-457a-be84-5b7d7c948694" providerId="ADAL" clId="{E6759114-13A0-41F6-8051-A2E23DECC35F}" dt="2021-10-05T17:03:48.400" v="1887" actId="1076"/>
          <ac:picMkLst>
            <pc:docMk/>
            <pc:sldMk cId="1433051377" sldId="306"/>
            <ac:picMk id="6" creationId="{A3529D89-8A4E-47FA-B13B-6FFAA8B32158}"/>
          </ac:picMkLst>
        </pc:picChg>
      </pc:sldChg>
      <pc:sldChg chg="modSp new mod">
        <pc:chgData name="Alexander Scott" userId="60900361-c968-457a-be84-5b7d7c948694" providerId="ADAL" clId="{E6759114-13A0-41F6-8051-A2E23DECC35F}" dt="2021-10-05T17:06:18.252" v="2000" actId="403"/>
        <pc:sldMkLst>
          <pc:docMk/>
          <pc:sldMk cId="1778330252" sldId="307"/>
        </pc:sldMkLst>
        <pc:spChg chg="mod">
          <ac:chgData name="Alexander Scott" userId="60900361-c968-457a-be84-5b7d7c948694" providerId="ADAL" clId="{E6759114-13A0-41F6-8051-A2E23DECC35F}" dt="2021-10-05T13:00:56.019" v="754" actId="20577"/>
          <ac:spMkLst>
            <pc:docMk/>
            <pc:sldMk cId="1778330252" sldId="307"/>
            <ac:spMk id="2" creationId="{FD50D576-CEC3-434E-A51E-B1FCE98AABE1}"/>
          </ac:spMkLst>
        </pc:spChg>
        <pc:spChg chg="mod">
          <ac:chgData name="Alexander Scott" userId="60900361-c968-457a-be84-5b7d7c948694" providerId="ADAL" clId="{E6759114-13A0-41F6-8051-A2E23DECC35F}" dt="2021-10-05T17:06:18.252" v="2000" actId="403"/>
          <ac:spMkLst>
            <pc:docMk/>
            <pc:sldMk cId="1778330252" sldId="307"/>
            <ac:spMk id="3" creationId="{76792D5A-7B05-48A7-AE15-F1D7976EB5C5}"/>
          </ac:spMkLst>
        </pc:spChg>
      </pc:sldChg>
      <pc:sldChg chg="addSp delSp modSp new del mod">
        <pc:chgData name="Alexander Scott" userId="60900361-c968-457a-be84-5b7d7c948694" providerId="ADAL" clId="{E6759114-13A0-41F6-8051-A2E23DECC35F}" dt="2021-10-05T13:06:21.189" v="871" actId="47"/>
        <pc:sldMkLst>
          <pc:docMk/>
          <pc:sldMk cId="601073800" sldId="308"/>
        </pc:sldMkLst>
        <pc:spChg chg="add del mod">
          <ac:chgData name="Alexander Scott" userId="60900361-c968-457a-be84-5b7d7c948694" providerId="ADAL" clId="{E6759114-13A0-41F6-8051-A2E23DECC35F}" dt="2021-10-05T13:06:21.074" v="870" actId="1076"/>
          <ac:spMkLst>
            <pc:docMk/>
            <pc:sldMk cId="601073800" sldId="308"/>
            <ac:spMk id="2" creationId="{ECBB94A1-84DE-4D71-BFED-FAE2C6F7F233}"/>
          </ac:spMkLst>
        </pc:spChg>
        <pc:spChg chg="add del mod">
          <ac:chgData name="Alexander Scott" userId="60900361-c968-457a-be84-5b7d7c948694" providerId="ADAL" clId="{E6759114-13A0-41F6-8051-A2E23DECC35F}" dt="2021-10-05T13:03:52.814" v="805" actId="27636"/>
          <ac:spMkLst>
            <pc:docMk/>
            <pc:sldMk cId="601073800" sldId="308"/>
            <ac:spMk id="3" creationId="{58C21AE6-DBAB-4106-B70D-C591C7BC7615}"/>
          </ac:spMkLst>
        </pc:spChg>
        <pc:spChg chg="add del mod">
          <ac:chgData name="Alexander Scott" userId="60900361-c968-457a-be84-5b7d7c948694" providerId="ADAL" clId="{E6759114-13A0-41F6-8051-A2E23DECC35F}" dt="2021-10-05T13:03:50.431" v="802"/>
          <ac:spMkLst>
            <pc:docMk/>
            <pc:sldMk cId="601073800" sldId="308"/>
            <ac:spMk id="4" creationId="{E3CD3B38-3E89-401D-A7AF-C6FBD57D6663}"/>
          </ac:spMkLst>
        </pc:spChg>
        <pc:spChg chg="add del mod">
          <ac:chgData name="Alexander Scott" userId="60900361-c968-457a-be84-5b7d7c948694" providerId="ADAL" clId="{E6759114-13A0-41F6-8051-A2E23DECC35F}" dt="2021-10-05T13:04:21.244" v="807"/>
          <ac:spMkLst>
            <pc:docMk/>
            <pc:sldMk cId="601073800" sldId="308"/>
            <ac:spMk id="5" creationId="{75EE6D0F-9FAF-4465-824C-32A00129E15C}"/>
          </ac:spMkLst>
        </pc:spChg>
      </pc:sldChg>
      <pc:sldChg chg="modSp new mod">
        <pc:chgData name="Alexander Scott" userId="60900361-c968-457a-be84-5b7d7c948694" providerId="ADAL" clId="{E6759114-13A0-41F6-8051-A2E23DECC35F}" dt="2021-10-05T13:17:33.832" v="997" actId="403"/>
        <pc:sldMkLst>
          <pc:docMk/>
          <pc:sldMk cId="3035033705" sldId="308"/>
        </pc:sldMkLst>
        <pc:spChg chg="mod">
          <ac:chgData name="Alexander Scott" userId="60900361-c968-457a-be84-5b7d7c948694" providerId="ADAL" clId="{E6759114-13A0-41F6-8051-A2E23DECC35F}" dt="2021-10-05T13:14:29.374" v="928" actId="20577"/>
          <ac:spMkLst>
            <pc:docMk/>
            <pc:sldMk cId="3035033705" sldId="308"/>
            <ac:spMk id="2" creationId="{6578309A-72C5-4284-AF17-9ABA6BB9EB0F}"/>
          </ac:spMkLst>
        </pc:spChg>
        <pc:spChg chg="mod">
          <ac:chgData name="Alexander Scott" userId="60900361-c968-457a-be84-5b7d7c948694" providerId="ADAL" clId="{E6759114-13A0-41F6-8051-A2E23DECC35F}" dt="2021-10-05T13:17:33.832" v="997" actId="403"/>
          <ac:spMkLst>
            <pc:docMk/>
            <pc:sldMk cId="3035033705" sldId="308"/>
            <ac:spMk id="3" creationId="{ADEFCE64-11E4-4C6F-A16C-70075E68E2E1}"/>
          </ac:spMkLst>
        </pc:spChg>
      </pc:sldChg>
      <pc:sldChg chg="modSp add mod">
        <pc:chgData name="Alexander Scott" userId="60900361-c968-457a-be84-5b7d7c948694" providerId="ADAL" clId="{E6759114-13A0-41F6-8051-A2E23DECC35F}" dt="2021-10-05T13:29:02.181" v="1289" actId="20577"/>
        <pc:sldMkLst>
          <pc:docMk/>
          <pc:sldMk cId="11112567" sldId="309"/>
        </pc:sldMkLst>
        <pc:spChg chg="mod">
          <ac:chgData name="Alexander Scott" userId="60900361-c968-457a-be84-5b7d7c948694" providerId="ADAL" clId="{E6759114-13A0-41F6-8051-A2E23DECC35F}" dt="2021-10-05T13:29:02.181" v="1289" actId="20577"/>
          <ac:spMkLst>
            <pc:docMk/>
            <pc:sldMk cId="11112567" sldId="309"/>
            <ac:spMk id="3" creationId="{ADEFCE64-11E4-4C6F-A16C-70075E68E2E1}"/>
          </ac:spMkLst>
        </pc:spChg>
      </pc:sldChg>
      <pc:sldChg chg="add del">
        <pc:chgData name="Alexander Scott" userId="60900361-c968-457a-be84-5b7d7c948694" providerId="ADAL" clId="{E6759114-13A0-41F6-8051-A2E23DECC35F}" dt="2021-10-05T13:06:16.136" v="869" actId="2890"/>
        <pc:sldMkLst>
          <pc:docMk/>
          <pc:sldMk cId="36178952" sldId="309"/>
        </pc:sldMkLst>
      </pc:sldChg>
      <pc:sldChg chg="modSp add mod">
        <pc:chgData name="Alexander Scott" userId="60900361-c968-457a-be84-5b7d7c948694" providerId="ADAL" clId="{E6759114-13A0-41F6-8051-A2E23DECC35F}" dt="2021-10-05T13:19:21.066" v="1056" actId="6549"/>
        <pc:sldMkLst>
          <pc:docMk/>
          <pc:sldMk cId="3553810735" sldId="310"/>
        </pc:sldMkLst>
        <pc:spChg chg="mod">
          <ac:chgData name="Alexander Scott" userId="60900361-c968-457a-be84-5b7d7c948694" providerId="ADAL" clId="{E6759114-13A0-41F6-8051-A2E23DECC35F}" dt="2021-10-05T13:19:21.066" v="1056" actId="6549"/>
          <ac:spMkLst>
            <pc:docMk/>
            <pc:sldMk cId="3553810735" sldId="310"/>
            <ac:spMk id="3" creationId="{ADEFCE64-11E4-4C6F-A16C-70075E68E2E1}"/>
          </ac:spMkLst>
        </pc:spChg>
      </pc:sldChg>
      <pc:sldChg chg="modSp new mod">
        <pc:chgData name="Alexander Scott" userId="60900361-c968-457a-be84-5b7d7c948694" providerId="ADAL" clId="{E6759114-13A0-41F6-8051-A2E23DECC35F}" dt="2021-10-05T13:38:09.884" v="1752" actId="20577"/>
        <pc:sldMkLst>
          <pc:docMk/>
          <pc:sldMk cId="712830523" sldId="311"/>
        </pc:sldMkLst>
        <pc:spChg chg="mod">
          <ac:chgData name="Alexander Scott" userId="60900361-c968-457a-be84-5b7d7c948694" providerId="ADAL" clId="{E6759114-13A0-41F6-8051-A2E23DECC35F}" dt="2021-10-05T13:19:51.594" v="1080" actId="20577"/>
          <ac:spMkLst>
            <pc:docMk/>
            <pc:sldMk cId="712830523" sldId="311"/>
            <ac:spMk id="2" creationId="{74CCF8F7-F0DA-4AC9-8F99-E56015DE7016}"/>
          </ac:spMkLst>
        </pc:spChg>
        <pc:spChg chg="mod">
          <ac:chgData name="Alexander Scott" userId="60900361-c968-457a-be84-5b7d7c948694" providerId="ADAL" clId="{E6759114-13A0-41F6-8051-A2E23DECC35F}" dt="2021-10-05T13:38:09.884" v="1752" actId="20577"/>
          <ac:spMkLst>
            <pc:docMk/>
            <pc:sldMk cId="712830523" sldId="311"/>
            <ac:spMk id="3" creationId="{3A0DA086-19A1-4587-BB80-F962CF51EFE6}"/>
          </ac:spMkLst>
        </pc:spChg>
      </pc:sldChg>
      <pc:sldChg chg="modSp add mod">
        <pc:chgData name="Alexander Scott" userId="60900361-c968-457a-be84-5b7d7c948694" providerId="ADAL" clId="{E6759114-13A0-41F6-8051-A2E23DECC35F}" dt="2021-10-05T13:21:58.118" v="1141" actId="1076"/>
        <pc:sldMkLst>
          <pc:docMk/>
          <pc:sldMk cId="354416096" sldId="312"/>
        </pc:sldMkLst>
        <pc:spChg chg="mod">
          <ac:chgData name="Alexander Scott" userId="60900361-c968-457a-be84-5b7d7c948694" providerId="ADAL" clId="{E6759114-13A0-41F6-8051-A2E23DECC35F}" dt="2021-10-05T13:21:58.118" v="1141" actId="1076"/>
          <ac:spMkLst>
            <pc:docMk/>
            <pc:sldMk cId="354416096" sldId="312"/>
            <ac:spMk id="2" creationId="{74CCF8F7-F0DA-4AC9-8F99-E56015DE7016}"/>
          </ac:spMkLst>
        </pc:spChg>
        <pc:spChg chg="mod">
          <ac:chgData name="Alexander Scott" userId="60900361-c968-457a-be84-5b7d7c948694" providerId="ADAL" clId="{E6759114-13A0-41F6-8051-A2E23DECC35F}" dt="2021-10-05T13:21:50.511" v="1139" actId="1076"/>
          <ac:spMkLst>
            <pc:docMk/>
            <pc:sldMk cId="354416096" sldId="312"/>
            <ac:spMk id="3" creationId="{3A0DA086-19A1-4587-BB80-F962CF51EFE6}"/>
          </ac:spMkLst>
        </pc:spChg>
      </pc:sldChg>
      <pc:sldChg chg="modSp add mod">
        <pc:chgData name="Alexander Scott" userId="60900361-c968-457a-be84-5b7d7c948694" providerId="ADAL" clId="{E6759114-13A0-41F6-8051-A2E23DECC35F}" dt="2021-10-05T13:23:08.799" v="1189" actId="1076"/>
        <pc:sldMkLst>
          <pc:docMk/>
          <pc:sldMk cId="1204593181" sldId="313"/>
        </pc:sldMkLst>
        <pc:spChg chg="mod">
          <ac:chgData name="Alexander Scott" userId="60900361-c968-457a-be84-5b7d7c948694" providerId="ADAL" clId="{E6759114-13A0-41F6-8051-A2E23DECC35F}" dt="2021-10-05T13:23:08.799" v="1189" actId="1076"/>
          <ac:spMkLst>
            <pc:docMk/>
            <pc:sldMk cId="1204593181" sldId="313"/>
            <ac:spMk id="3" creationId="{3A0DA086-19A1-4587-BB80-F962CF51EFE6}"/>
          </ac:spMkLst>
        </pc:spChg>
      </pc:sldChg>
      <pc:sldChg chg="modSp new mod">
        <pc:chgData name="Alexander Scott" userId="60900361-c968-457a-be84-5b7d7c948694" providerId="ADAL" clId="{E6759114-13A0-41F6-8051-A2E23DECC35F}" dt="2021-10-05T17:08:06.029" v="2023" actId="14100"/>
        <pc:sldMkLst>
          <pc:docMk/>
          <pc:sldMk cId="3601920166" sldId="314"/>
        </pc:sldMkLst>
        <pc:spChg chg="mod">
          <ac:chgData name="Alexander Scott" userId="60900361-c968-457a-be84-5b7d7c948694" providerId="ADAL" clId="{E6759114-13A0-41F6-8051-A2E23DECC35F}" dt="2021-10-05T17:08:02.851" v="2022" actId="1076"/>
          <ac:spMkLst>
            <pc:docMk/>
            <pc:sldMk cId="3601920166" sldId="314"/>
            <ac:spMk id="2" creationId="{FDC384BA-6C8E-4EC6-95C5-C26B106D1906}"/>
          </ac:spMkLst>
        </pc:spChg>
        <pc:spChg chg="mod">
          <ac:chgData name="Alexander Scott" userId="60900361-c968-457a-be84-5b7d7c948694" providerId="ADAL" clId="{E6759114-13A0-41F6-8051-A2E23DECC35F}" dt="2021-10-05T17:08:06.029" v="2023" actId="14100"/>
          <ac:spMkLst>
            <pc:docMk/>
            <pc:sldMk cId="3601920166" sldId="314"/>
            <ac:spMk id="3" creationId="{68AAC66F-7CC5-4F41-931D-388566A7D51C}"/>
          </ac:spMkLst>
        </pc:spChg>
      </pc:sldChg>
      <pc:sldChg chg="addSp delSp modSp new mod">
        <pc:chgData name="Alexander Scott" userId="60900361-c968-457a-be84-5b7d7c948694" providerId="ADAL" clId="{E6759114-13A0-41F6-8051-A2E23DECC35F}" dt="2021-10-05T17:08:21.934" v="2026" actId="114"/>
        <pc:sldMkLst>
          <pc:docMk/>
          <pc:sldMk cId="2678622710" sldId="315"/>
        </pc:sldMkLst>
        <pc:spChg chg="mod">
          <ac:chgData name="Alexander Scott" userId="60900361-c968-457a-be84-5b7d7c948694" providerId="ADAL" clId="{E6759114-13A0-41F6-8051-A2E23DECC35F}" dt="2021-10-05T13:28:43.411" v="1282" actId="1076"/>
          <ac:spMkLst>
            <pc:docMk/>
            <pc:sldMk cId="2678622710" sldId="315"/>
            <ac:spMk id="2" creationId="{B6DE61DF-E339-4A7D-A7D4-9384A8C88DDB}"/>
          </ac:spMkLst>
        </pc:spChg>
        <pc:spChg chg="add del mod">
          <ac:chgData name="Alexander Scott" userId="60900361-c968-457a-be84-5b7d7c948694" providerId="ADAL" clId="{E6759114-13A0-41F6-8051-A2E23DECC35F}" dt="2021-10-05T17:08:21.934" v="2026" actId="114"/>
          <ac:spMkLst>
            <pc:docMk/>
            <pc:sldMk cId="2678622710" sldId="315"/>
            <ac:spMk id="3" creationId="{3E6C3B31-0875-4D9E-810C-D799DAEF8FC7}"/>
          </ac:spMkLst>
        </pc:spChg>
        <pc:spChg chg="add del mod">
          <ac:chgData name="Alexander Scott" userId="60900361-c968-457a-be84-5b7d7c948694" providerId="ADAL" clId="{E6759114-13A0-41F6-8051-A2E23DECC35F}" dt="2021-10-05T13:27:41.833" v="1253"/>
          <ac:spMkLst>
            <pc:docMk/>
            <pc:sldMk cId="2678622710" sldId="315"/>
            <ac:spMk id="4" creationId="{F299A13B-AB9D-4C20-A7C4-C61079573B58}"/>
          </ac:spMkLst>
        </pc:spChg>
        <pc:spChg chg="add del mod">
          <ac:chgData name="Alexander Scott" userId="60900361-c968-457a-be84-5b7d7c948694" providerId="ADAL" clId="{E6759114-13A0-41F6-8051-A2E23DECC35F}" dt="2021-10-05T13:27:44.328" v="1255"/>
          <ac:spMkLst>
            <pc:docMk/>
            <pc:sldMk cId="2678622710" sldId="315"/>
            <ac:spMk id="5" creationId="{F92195BA-AD97-4266-B08B-5667F9711AA6}"/>
          </ac:spMkLst>
        </pc:spChg>
        <pc:spChg chg="add del mod">
          <ac:chgData name="Alexander Scott" userId="60900361-c968-457a-be84-5b7d7c948694" providerId="ADAL" clId="{E6759114-13A0-41F6-8051-A2E23DECC35F}" dt="2021-10-05T13:27:47.704" v="1257"/>
          <ac:spMkLst>
            <pc:docMk/>
            <pc:sldMk cId="2678622710" sldId="315"/>
            <ac:spMk id="6" creationId="{1D2A3727-1A29-46F1-A85B-B5DC028E23EC}"/>
          </ac:spMkLst>
        </pc:spChg>
      </pc:sldChg>
      <pc:sldChg chg="modSp add mod">
        <pc:chgData name="Alexander Scott" userId="60900361-c968-457a-be84-5b7d7c948694" providerId="ADAL" clId="{E6759114-13A0-41F6-8051-A2E23DECC35F}" dt="2021-10-05T17:08:37.506" v="2030" actId="115"/>
        <pc:sldMkLst>
          <pc:docMk/>
          <pc:sldMk cId="3663610935" sldId="316"/>
        </pc:sldMkLst>
        <pc:spChg chg="mod">
          <ac:chgData name="Alexander Scott" userId="60900361-c968-457a-be84-5b7d7c948694" providerId="ADAL" clId="{E6759114-13A0-41F6-8051-A2E23DECC35F}" dt="2021-10-05T17:08:37.506" v="2030" actId="115"/>
          <ac:spMkLst>
            <pc:docMk/>
            <pc:sldMk cId="3663610935" sldId="316"/>
            <ac:spMk id="3" creationId="{00000000-0000-0000-0000-000000000000}"/>
          </ac:spMkLst>
        </pc:spChg>
      </pc:sldChg>
      <pc:sldChg chg="modSp add mod ord">
        <pc:chgData name="Alexander Scott" userId="60900361-c968-457a-be84-5b7d7c948694" providerId="ADAL" clId="{E6759114-13A0-41F6-8051-A2E23DECC35F}" dt="2021-10-05T17:07:43.037" v="2012"/>
        <pc:sldMkLst>
          <pc:docMk/>
          <pc:sldMk cId="4243211191" sldId="317"/>
        </pc:sldMkLst>
        <pc:spChg chg="mod">
          <ac:chgData name="Alexander Scott" userId="60900361-c968-457a-be84-5b7d7c948694" providerId="ADAL" clId="{E6759114-13A0-41F6-8051-A2E23DECC35F}" dt="2021-10-05T17:07:40.646" v="2010" actId="403"/>
          <ac:spMkLst>
            <pc:docMk/>
            <pc:sldMk cId="4243211191" sldId="317"/>
            <ac:spMk id="3" creationId="{68AAC66F-7CC5-4F41-931D-388566A7D51C}"/>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760414-8D6B-4539-833A-54EE08DDD6CB}"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DD67B2E7-DC71-49E9-AB40-B9D71DAA7114}">
      <dgm:prSet/>
      <dgm:spPr/>
      <dgm:t>
        <a:bodyPr/>
        <a:lstStyle/>
        <a:p>
          <a:r>
            <a:rPr lang="en-GB"/>
            <a:t>Meet the lecturers</a:t>
          </a:r>
          <a:endParaRPr lang="en-US"/>
        </a:p>
      </dgm:t>
    </dgm:pt>
    <dgm:pt modelId="{E8736315-35EB-4ACF-BB15-721F1E4665CE}" type="parTrans" cxnId="{66B95212-671A-43E4-B107-CCC1380F22D0}">
      <dgm:prSet/>
      <dgm:spPr/>
      <dgm:t>
        <a:bodyPr/>
        <a:lstStyle/>
        <a:p>
          <a:endParaRPr lang="en-US"/>
        </a:p>
      </dgm:t>
    </dgm:pt>
    <dgm:pt modelId="{0204E16E-F6C8-45BD-BD02-5821B6718177}" type="sibTrans" cxnId="{66B95212-671A-43E4-B107-CCC1380F22D0}">
      <dgm:prSet/>
      <dgm:spPr/>
      <dgm:t>
        <a:bodyPr/>
        <a:lstStyle/>
        <a:p>
          <a:endParaRPr lang="en-US"/>
        </a:p>
      </dgm:t>
    </dgm:pt>
    <dgm:pt modelId="{FA788ECB-E838-4F1B-B879-0C0D58F21D0E}">
      <dgm:prSet/>
      <dgm:spPr/>
      <dgm:t>
        <a:bodyPr/>
        <a:lstStyle/>
        <a:p>
          <a:r>
            <a:rPr lang="en-GB" dirty="0"/>
            <a:t> </a:t>
          </a:r>
          <a:endParaRPr lang="en-US" dirty="0"/>
        </a:p>
      </dgm:t>
    </dgm:pt>
    <dgm:pt modelId="{D28FCB23-2EF6-4F8A-BF9C-373EF19B36CB}" type="parTrans" cxnId="{945B8CD5-7F40-4E5A-8E51-829F048E7912}">
      <dgm:prSet/>
      <dgm:spPr/>
      <dgm:t>
        <a:bodyPr/>
        <a:lstStyle/>
        <a:p>
          <a:endParaRPr lang="en-US"/>
        </a:p>
      </dgm:t>
    </dgm:pt>
    <dgm:pt modelId="{342DAC3D-0CAE-402D-B476-20EDD1BA1EDF}" type="sibTrans" cxnId="{945B8CD5-7F40-4E5A-8E51-829F048E7912}">
      <dgm:prSet/>
      <dgm:spPr/>
      <dgm:t>
        <a:bodyPr/>
        <a:lstStyle/>
        <a:p>
          <a:endParaRPr lang="en-US"/>
        </a:p>
      </dgm:t>
    </dgm:pt>
    <dgm:pt modelId="{F956D029-082C-4C30-96F0-1FDF71B6D7A3}">
      <dgm:prSet/>
      <dgm:spPr/>
      <dgm:t>
        <a:bodyPr/>
        <a:lstStyle/>
        <a:p>
          <a:r>
            <a:rPr lang="en-GB"/>
            <a:t>Who are you?</a:t>
          </a:r>
          <a:endParaRPr lang="en-US"/>
        </a:p>
      </dgm:t>
    </dgm:pt>
    <dgm:pt modelId="{0581A960-EAC5-4AA4-ADC2-A6FDB678BCEE}" type="parTrans" cxnId="{236A984E-6DAF-4B13-A401-8D481EFD6215}">
      <dgm:prSet/>
      <dgm:spPr/>
      <dgm:t>
        <a:bodyPr/>
        <a:lstStyle/>
        <a:p>
          <a:endParaRPr lang="en-US"/>
        </a:p>
      </dgm:t>
    </dgm:pt>
    <dgm:pt modelId="{0AD1E910-8080-44B6-9A8E-5DC9CCECEBEA}" type="sibTrans" cxnId="{236A984E-6DAF-4B13-A401-8D481EFD6215}">
      <dgm:prSet/>
      <dgm:spPr/>
      <dgm:t>
        <a:bodyPr/>
        <a:lstStyle/>
        <a:p>
          <a:endParaRPr lang="en-US"/>
        </a:p>
      </dgm:t>
    </dgm:pt>
    <dgm:pt modelId="{5A29E77C-BC58-4482-A899-CB0033AC485D}">
      <dgm:prSet/>
      <dgm:spPr/>
      <dgm:t>
        <a:bodyPr/>
        <a:lstStyle/>
        <a:p>
          <a:r>
            <a:rPr lang="en-GB" dirty="0"/>
            <a:t>What degree are you studying and what stage are you up to with it?</a:t>
          </a:r>
          <a:endParaRPr lang="en-US" dirty="0"/>
        </a:p>
      </dgm:t>
    </dgm:pt>
    <dgm:pt modelId="{1FF6651A-F29B-4AAF-84FF-F689F920C2DC}" type="parTrans" cxnId="{08B4FA6D-68C7-4583-9576-B689D4E5B1E0}">
      <dgm:prSet/>
      <dgm:spPr/>
      <dgm:t>
        <a:bodyPr/>
        <a:lstStyle/>
        <a:p>
          <a:endParaRPr lang="en-US"/>
        </a:p>
      </dgm:t>
    </dgm:pt>
    <dgm:pt modelId="{B80E99EF-9345-468E-ADEA-6A74959BA120}" type="sibTrans" cxnId="{08B4FA6D-68C7-4583-9576-B689D4E5B1E0}">
      <dgm:prSet/>
      <dgm:spPr/>
      <dgm:t>
        <a:bodyPr/>
        <a:lstStyle/>
        <a:p>
          <a:endParaRPr lang="en-US"/>
        </a:p>
      </dgm:t>
    </dgm:pt>
    <dgm:pt modelId="{6BD73F6C-0536-421F-953C-609E7A83AFBD}">
      <dgm:prSet/>
      <dgm:spPr/>
      <dgm:t>
        <a:bodyPr/>
        <a:lstStyle/>
        <a:p>
          <a:r>
            <a:rPr lang="en-GB" dirty="0"/>
            <a:t>Where are you currently based? What time is it with you???</a:t>
          </a:r>
          <a:endParaRPr lang="en-US" dirty="0"/>
        </a:p>
      </dgm:t>
    </dgm:pt>
    <dgm:pt modelId="{B00BE74D-85D0-4C0D-A379-AF8CB1EBDC96}" type="parTrans" cxnId="{127164A9-5EF2-4E8D-8D43-5C791DC2B974}">
      <dgm:prSet/>
      <dgm:spPr/>
      <dgm:t>
        <a:bodyPr/>
        <a:lstStyle/>
        <a:p>
          <a:endParaRPr lang="en-US"/>
        </a:p>
      </dgm:t>
    </dgm:pt>
    <dgm:pt modelId="{4EB7064B-F9E3-4213-8123-12AA16D8F170}" type="sibTrans" cxnId="{127164A9-5EF2-4E8D-8D43-5C791DC2B974}">
      <dgm:prSet/>
      <dgm:spPr/>
      <dgm:t>
        <a:bodyPr/>
        <a:lstStyle/>
        <a:p>
          <a:endParaRPr lang="en-US"/>
        </a:p>
      </dgm:t>
    </dgm:pt>
    <dgm:pt modelId="{5B96F31F-216E-4464-941B-4A694AD02614}">
      <dgm:prSet/>
      <dgm:spPr/>
      <dgm:t>
        <a:bodyPr/>
        <a:lstStyle/>
        <a:p>
          <a:r>
            <a:rPr lang="en-GB"/>
            <a:t>Where, when and in what subject did you study your BA degree?</a:t>
          </a:r>
          <a:endParaRPr lang="en-US"/>
        </a:p>
      </dgm:t>
    </dgm:pt>
    <dgm:pt modelId="{DAD1DA3B-9D56-4470-B8D9-27BEFA46FCD8}" type="parTrans" cxnId="{D4833639-6D9E-4A86-B08D-843CC379D7D0}">
      <dgm:prSet/>
      <dgm:spPr/>
      <dgm:t>
        <a:bodyPr/>
        <a:lstStyle/>
        <a:p>
          <a:endParaRPr lang="en-US"/>
        </a:p>
      </dgm:t>
    </dgm:pt>
    <dgm:pt modelId="{FD522A66-F59B-422A-83D6-530B0079B6DE}" type="sibTrans" cxnId="{D4833639-6D9E-4A86-B08D-843CC379D7D0}">
      <dgm:prSet/>
      <dgm:spPr/>
      <dgm:t>
        <a:bodyPr/>
        <a:lstStyle/>
        <a:p>
          <a:endParaRPr lang="en-US"/>
        </a:p>
      </dgm:t>
    </dgm:pt>
    <dgm:pt modelId="{0308D810-0E37-4505-8603-7650B1F41481}">
      <dgm:prSet/>
      <dgm:spPr/>
      <dgm:t>
        <a:bodyPr/>
        <a:lstStyle/>
        <a:p>
          <a:r>
            <a:rPr lang="en-GB"/>
            <a:t>What motivated you to choose your current MA/MRes degree course?</a:t>
          </a:r>
          <a:endParaRPr lang="en-US"/>
        </a:p>
      </dgm:t>
    </dgm:pt>
    <dgm:pt modelId="{B26A5181-640E-4C1E-8EBD-7B87882631D0}" type="parTrans" cxnId="{5B826B80-DECB-4B30-A4E7-540967D2B84F}">
      <dgm:prSet/>
      <dgm:spPr/>
      <dgm:t>
        <a:bodyPr/>
        <a:lstStyle/>
        <a:p>
          <a:endParaRPr lang="en-US"/>
        </a:p>
      </dgm:t>
    </dgm:pt>
    <dgm:pt modelId="{EF0E10C8-2F44-4CAA-8F88-9CFE0EA64EAC}" type="sibTrans" cxnId="{5B826B80-DECB-4B30-A4E7-540967D2B84F}">
      <dgm:prSet/>
      <dgm:spPr/>
      <dgm:t>
        <a:bodyPr/>
        <a:lstStyle/>
        <a:p>
          <a:endParaRPr lang="en-US"/>
        </a:p>
      </dgm:t>
    </dgm:pt>
    <dgm:pt modelId="{4EEE3D70-6553-46B7-A3DD-9ED6A7071083}" type="pres">
      <dgm:prSet presAssocID="{F8760414-8D6B-4539-833A-54EE08DDD6CB}" presName="vert0" presStyleCnt="0">
        <dgm:presLayoutVars>
          <dgm:dir/>
          <dgm:animOne val="branch"/>
          <dgm:animLvl val="lvl"/>
        </dgm:presLayoutVars>
      </dgm:prSet>
      <dgm:spPr/>
    </dgm:pt>
    <dgm:pt modelId="{16889B12-268A-4775-91C1-6853A17898AE}" type="pres">
      <dgm:prSet presAssocID="{DD67B2E7-DC71-49E9-AB40-B9D71DAA7114}" presName="thickLine" presStyleLbl="alignNode1" presStyleIdx="0" presStyleCnt="7"/>
      <dgm:spPr/>
    </dgm:pt>
    <dgm:pt modelId="{B20AC55C-9EEC-457A-A468-87C0F3E74D56}" type="pres">
      <dgm:prSet presAssocID="{DD67B2E7-DC71-49E9-AB40-B9D71DAA7114}" presName="horz1" presStyleCnt="0"/>
      <dgm:spPr/>
    </dgm:pt>
    <dgm:pt modelId="{18E35E94-D228-4391-9521-FC7084DD9F12}" type="pres">
      <dgm:prSet presAssocID="{DD67B2E7-DC71-49E9-AB40-B9D71DAA7114}" presName="tx1" presStyleLbl="revTx" presStyleIdx="0" presStyleCnt="7"/>
      <dgm:spPr/>
    </dgm:pt>
    <dgm:pt modelId="{E911B247-EF1C-4D85-B83D-F75FF86C324C}" type="pres">
      <dgm:prSet presAssocID="{DD67B2E7-DC71-49E9-AB40-B9D71DAA7114}" presName="vert1" presStyleCnt="0"/>
      <dgm:spPr/>
    </dgm:pt>
    <dgm:pt modelId="{600D08F6-AC08-4F2E-9008-AFA5ECDB008E}" type="pres">
      <dgm:prSet presAssocID="{FA788ECB-E838-4F1B-B879-0C0D58F21D0E}" presName="thickLine" presStyleLbl="alignNode1" presStyleIdx="1" presStyleCnt="7"/>
      <dgm:spPr/>
    </dgm:pt>
    <dgm:pt modelId="{EB3800C9-E83B-42FD-AEDA-8C51A128331A}" type="pres">
      <dgm:prSet presAssocID="{FA788ECB-E838-4F1B-B879-0C0D58F21D0E}" presName="horz1" presStyleCnt="0"/>
      <dgm:spPr/>
    </dgm:pt>
    <dgm:pt modelId="{408D6BD3-07D8-4128-BEAC-8FB9B17D9FD7}" type="pres">
      <dgm:prSet presAssocID="{FA788ECB-E838-4F1B-B879-0C0D58F21D0E}" presName="tx1" presStyleLbl="revTx" presStyleIdx="1" presStyleCnt="7"/>
      <dgm:spPr/>
    </dgm:pt>
    <dgm:pt modelId="{C1BC4909-B92A-401F-8B6E-0AD2BA95E8BA}" type="pres">
      <dgm:prSet presAssocID="{FA788ECB-E838-4F1B-B879-0C0D58F21D0E}" presName="vert1" presStyleCnt="0"/>
      <dgm:spPr/>
    </dgm:pt>
    <dgm:pt modelId="{97D92B70-24DD-455D-BBC3-95228DA2A928}" type="pres">
      <dgm:prSet presAssocID="{F956D029-082C-4C30-96F0-1FDF71B6D7A3}" presName="thickLine" presStyleLbl="alignNode1" presStyleIdx="2" presStyleCnt="7"/>
      <dgm:spPr/>
    </dgm:pt>
    <dgm:pt modelId="{60900775-8634-4472-AAA7-64579A64188C}" type="pres">
      <dgm:prSet presAssocID="{F956D029-082C-4C30-96F0-1FDF71B6D7A3}" presName="horz1" presStyleCnt="0"/>
      <dgm:spPr/>
    </dgm:pt>
    <dgm:pt modelId="{9378FAF7-0402-47B0-A3B5-2A7907E49BFC}" type="pres">
      <dgm:prSet presAssocID="{F956D029-082C-4C30-96F0-1FDF71B6D7A3}" presName="tx1" presStyleLbl="revTx" presStyleIdx="2" presStyleCnt="7"/>
      <dgm:spPr/>
    </dgm:pt>
    <dgm:pt modelId="{63698B17-1419-4886-9B88-34FFA314BF33}" type="pres">
      <dgm:prSet presAssocID="{F956D029-082C-4C30-96F0-1FDF71B6D7A3}" presName="vert1" presStyleCnt="0"/>
      <dgm:spPr/>
    </dgm:pt>
    <dgm:pt modelId="{4FAC2F59-4305-4C50-B291-54CF7F9C69E4}" type="pres">
      <dgm:prSet presAssocID="{5A29E77C-BC58-4482-A899-CB0033AC485D}" presName="thickLine" presStyleLbl="alignNode1" presStyleIdx="3" presStyleCnt="7"/>
      <dgm:spPr/>
    </dgm:pt>
    <dgm:pt modelId="{9F049BAF-7503-413A-800E-14CAB5A9CF4C}" type="pres">
      <dgm:prSet presAssocID="{5A29E77C-BC58-4482-A899-CB0033AC485D}" presName="horz1" presStyleCnt="0"/>
      <dgm:spPr/>
    </dgm:pt>
    <dgm:pt modelId="{A8841103-D2FC-4AC8-9EBF-0EAD83831C7E}" type="pres">
      <dgm:prSet presAssocID="{5A29E77C-BC58-4482-A899-CB0033AC485D}" presName="tx1" presStyleLbl="revTx" presStyleIdx="3" presStyleCnt="7"/>
      <dgm:spPr/>
    </dgm:pt>
    <dgm:pt modelId="{5257A165-87BB-4650-BC65-5B5688156CC1}" type="pres">
      <dgm:prSet presAssocID="{5A29E77C-BC58-4482-A899-CB0033AC485D}" presName="vert1" presStyleCnt="0"/>
      <dgm:spPr/>
    </dgm:pt>
    <dgm:pt modelId="{D52E7B75-C405-426B-AD63-6BFAFD9F1231}" type="pres">
      <dgm:prSet presAssocID="{6BD73F6C-0536-421F-953C-609E7A83AFBD}" presName="thickLine" presStyleLbl="alignNode1" presStyleIdx="4" presStyleCnt="7"/>
      <dgm:spPr/>
    </dgm:pt>
    <dgm:pt modelId="{7F66C87E-EEB8-4272-B47C-8F76BDEEE41E}" type="pres">
      <dgm:prSet presAssocID="{6BD73F6C-0536-421F-953C-609E7A83AFBD}" presName="horz1" presStyleCnt="0"/>
      <dgm:spPr/>
    </dgm:pt>
    <dgm:pt modelId="{31675E73-6374-46CF-8922-6CEE27910783}" type="pres">
      <dgm:prSet presAssocID="{6BD73F6C-0536-421F-953C-609E7A83AFBD}" presName="tx1" presStyleLbl="revTx" presStyleIdx="4" presStyleCnt="7"/>
      <dgm:spPr/>
    </dgm:pt>
    <dgm:pt modelId="{A352324D-F251-42B0-97D7-9A1C12D953EC}" type="pres">
      <dgm:prSet presAssocID="{6BD73F6C-0536-421F-953C-609E7A83AFBD}" presName="vert1" presStyleCnt="0"/>
      <dgm:spPr/>
    </dgm:pt>
    <dgm:pt modelId="{4AEE08F3-F526-4F47-94F4-74770CBAFFDE}" type="pres">
      <dgm:prSet presAssocID="{5B96F31F-216E-4464-941B-4A694AD02614}" presName="thickLine" presStyleLbl="alignNode1" presStyleIdx="5" presStyleCnt="7"/>
      <dgm:spPr/>
    </dgm:pt>
    <dgm:pt modelId="{F1D89FAC-7E91-44AD-B1FA-90EAD5E78860}" type="pres">
      <dgm:prSet presAssocID="{5B96F31F-216E-4464-941B-4A694AD02614}" presName="horz1" presStyleCnt="0"/>
      <dgm:spPr/>
    </dgm:pt>
    <dgm:pt modelId="{D121D6D0-AE35-425A-BEE7-DE0189D556CC}" type="pres">
      <dgm:prSet presAssocID="{5B96F31F-216E-4464-941B-4A694AD02614}" presName="tx1" presStyleLbl="revTx" presStyleIdx="5" presStyleCnt="7"/>
      <dgm:spPr/>
    </dgm:pt>
    <dgm:pt modelId="{94864284-CC9A-49DC-A4D5-1CCC245A0688}" type="pres">
      <dgm:prSet presAssocID="{5B96F31F-216E-4464-941B-4A694AD02614}" presName="vert1" presStyleCnt="0"/>
      <dgm:spPr/>
    </dgm:pt>
    <dgm:pt modelId="{061DB8C0-8B8D-4FE6-B4B0-AD3ED97EF92D}" type="pres">
      <dgm:prSet presAssocID="{0308D810-0E37-4505-8603-7650B1F41481}" presName="thickLine" presStyleLbl="alignNode1" presStyleIdx="6" presStyleCnt="7"/>
      <dgm:spPr/>
    </dgm:pt>
    <dgm:pt modelId="{761F179A-4D52-474F-8042-792CD022A37F}" type="pres">
      <dgm:prSet presAssocID="{0308D810-0E37-4505-8603-7650B1F41481}" presName="horz1" presStyleCnt="0"/>
      <dgm:spPr/>
    </dgm:pt>
    <dgm:pt modelId="{60EDCFA7-3B00-4DEB-B525-9D4F618CE2DB}" type="pres">
      <dgm:prSet presAssocID="{0308D810-0E37-4505-8603-7650B1F41481}" presName="tx1" presStyleLbl="revTx" presStyleIdx="6" presStyleCnt="7"/>
      <dgm:spPr/>
    </dgm:pt>
    <dgm:pt modelId="{058B6CBA-12A5-4D00-9D96-FED121074EEB}" type="pres">
      <dgm:prSet presAssocID="{0308D810-0E37-4505-8603-7650B1F41481}" presName="vert1" presStyleCnt="0"/>
      <dgm:spPr/>
    </dgm:pt>
  </dgm:ptLst>
  <dgm:cxnLst>
    <dgm:cxn modelId="{66B95212-671A-43E4-B107-CCC1380F22D0}" srcId="{F8760414-8D6B-4539-833A-54EE08DDD6CB}" destId="{DD67B2E7-DC71-49E9-AB40-B9D71DAA7114}" srcOrd="0" destOrd="0" parTransId="{E8736315-35EB-4ACF-BB15-721F1E4665CE}" sibTransId="{0204E16E-F6C8-45BD-BD02-5821B6718177}"/>
    <dgm:cxn modelId="{D4833639-6D9E-4A86-B08D-843CC379D7D0}" srcId="{F8760414-8D6B-4539-833A-54EE08DDD6CB}" destId="{5B96F31F-216E-4464-941B-4A694AD02614}" srcOrd="5" destOrd="0" parTransId="{DAD1DA3B-9D56-4470-B8D9-27BEFA46FCD8}" sibTransId="{FD522A66-F59B-422A-83D6-530B0079B6DE}"/>
    <dgm:cxn modelId="{08B4FA6D-68C7-4583-9576-B689D4E5B1E0}" srcId="{F8760414-8D6B-4539-833A-54EE08DDD6CB}" destId="{5A29E77C-BC58-4482-A899-CB0033AC485D}" srcOrd="3" destOrd="0" parTransId="{1FF6651A-F29B-4AAF-84FF-F689F920C2DC}" sibTransId="{B80E99EF-9345-468E-ADEA-6A74959BA120}"/>
    <dgm:cxn modelId="{236A984E-6DAF-4B13-A401-8D481EFD6215}" srcId="{F8760414-8D6B-4539-833A-54EE08DDD6CB}" destId="{F956D029-082C-4C30-96F0-1FDF71B6D7A3}" srcOrd="2" destOrd="0" parTransId="{0581A960-EAC5-4AA4-ADC2-A6FDB678BCEE}" sibTransId="{0AD1E910-8080-44B6-9A8E-5DC9CCECEBEA}"/>
    <dgm:cxn modelId="{2CCEBA70-8062-409C-834F-F689539E4119}" type="presOf" srcId="{F8760414-8D6B-4539-833A-54EE08DDD6CB}" destId="{4EEE3D70-6553-46B7-A3DD-9ED6A7071083}" srcOrd="0" destOrd="0" presId="urn:microsoft.com/office/officeart/2008/layout/LinedList"/>
    <dgm:cxn modelId="{3ED2F175-4205-4DCB-B828-19E7B01AF433}" type="presOf" srcId="{0308D810-0E37-4505-8603-7650B1F41481}" destId="{60EDCFA7-3B00-4DEB-B525-9D4F618CE2DB}" srcOrd="0" destOrd="0" presId="urn:microsoft.com/office/officeart/2008/layout/LinedList"/>
    <dgm:cxn modelId="{F0BD1957-BE1B-436A-AD71-8318CE1B8E4E}" type="presOf" srcId="{5A29E77C-BC58-4482-A899-CB0033AC485D}" destId="{A8841103-D2FC-4AC8-9EBF-0EAD83831C7E}" srcOrd="0" destOrd="0" presId="urn:microsoft.com/office/officeart/2008/layout/LinedList"/>
    <dgm:cxn modelId="{5B826B80-DECB-4B30-A4E7-540967D2B84F}" srcId="{F8760414-8D6B-4539-833A-54EE08DDD6CB}" destId="{0308D810-0E37-4505-8603-7650B1F41481}" srcOrd="6" destOrd="0" parTransId="{B26A5181-640E-4C1E-8EBD-7B87882631D0}" sibTransId="{EF0E10C8-2F44-4CAA-8F88-9CFE0EA64EAC}"/>
    <dgm:cxn modelId="{0966CA95-7004-4038-AC61-4118A2C62198}" type="presOf" srcId="{6BD73F6C-0536-421F-953C-609E7A83AFBD}" destId="{31675E73-6374-46CF-8922-6CEE27910783}" srcOrd="0" destOrd="0" presId="urn:microsoft.com/office/officeart/2008/layout/LinedList"/>
    <dgm:cxn modelId="{5F27F3A0-71A2-4939-AAF3-A94FB9B0B4DD}" type="presOf" srcId="{DD67B2E7-DC71-49E9-AB40-B9D71DAA7114}" destId="{18E35E94-D228-4391-9521-FC7084DD9F12}" srcOrd="0" destOrd="0" presId="urn:microsoft.com/office/officeart/2008/layout/LinedList"/>
    <dgm:cxn modelId="{127164A9-5EF2-4E8D-8D43-5C791DC2B974}" srcId="{F8760414-8D6B-4539-833A-54EE08DDD6CB}" destId="{6BD73F6C-0536-421F-953C-609E7A83AFBD}" srcOrd="4" destOrd="0" parTransId="{B00BE74D-85D0-4C0D-A379-AF8CB1EBDC96}" sibTransId="{4EB7064B-F9E3-4213-8123-12AA16D8F170}"/>
    <dgm:cxn modelId="{A8D052BB-1A2C-439D-B975-14C88D50D248}" type="presOf" srcId="{F956D029-082C-4C30-96F0-1FDF71B6D7A3}" destId="{9378FAF7-0402-47B0-A3B5-2A7907E49BFC}" srcOrd="0" destOrd="0" presId="urn:microsoft.com/office/officeart/2008/layout/LinedList"/>
    <dgm:cxn modelId="{945B8CD5-7F40-4E5A-8E51-829F048E7912}" srcId="{F8760414-8D6B-4539-833A-54EE08DDD6CB}" destId="{FA788ECB-E838-4F1B-B879-0C0D58F21D0E}" srcOrd="1" destOrd="0" parTransId="{D28FCB23-2EF6-4F8A-BF9C-373EF19B36CB}" sibTransId="{342DAC3D-0CAE-402D-B476-20EDD1BA1EDF}"/>
    <dgm:cxn modelId="{079C65E4-5E19-40A6-AF67-15B6FC3CD589}" type="presOf" srcId="{5B96F31F-216E-4464-941B-4A694AD02614}" destId="{D121D6D0-AE35-425A-BEE7-DE0189D556CC}" srcOrd="0" destOrd="0" presId="urn:microsoft.com/office/officeart/2008/layout/LinedList"/>
    <dgm:cxn modelId="{47CE05E5-A4CD-4689-ADAE-0F1071E7894F}" type="presOf" srcId="{FA788ECB-E838-4F1B-B879-0C0D58F21D0E}" destId="{408D6BD3-07D8-4128-BEAC-8FB9B17D9FD7}" srcOrd="0" destOrd="0" presId="urn:microsoft.com/office/officeart/2008/layout/LinedList"/>
    <dgm:cxn modelId="{4721A481-1F27-4868-AC08-E04BF0972CC5}" type="presParOf" srcId="{4EEE3D70-6553-46B7-A3DD-9ED6A7071083}" destId="{16889B12-268A-4775-91C1-6853A17898AE}" srcOrd="0" destOrd="0" presId="urn:microsoft.com/office/officeart/2008/layout/LinedList"/>
    <dgm:cxn modelId="{ACF75A41-FEC2-4BA0-83E3-9DE97A3187ED}" type="presParOf" srcId="{4EEE3D70-6553-46B7-A3DD-9ED6A7071083}" destId="{B20AC55C-9EEC-457A-A468-87C0F3E74D56}" srcOrd="1" destOrd="0" presId="urn:microsoft.com/office/officeart/2008/layout/LinedList"/>
    <dgm:cxn modelId="{E525A214-75DA-4F84-AD11-F5449F5DB688}" type="presParOf" srcId="{B20AC55C-9EEC-457A-A468-87C0F3E74D56}" destId="{18E35E94-D228-4391-9521-FC7084DD9F12}" srcOrd="0" destOrd="0" presId="urn:microsoft.com/office/officeart/2008/layout/LinedList"/>
    <dgm:cxn modelId="{D9DE0968-EB5A-4C1E-ACAC-9FE1C9369B99}" type="presParOf" srcId="{B20AC55C-9EEC-457A-A468-87C0F3E74D56}" destId="{E911B247-EF1C-4D85-B83D-F75FF86C324C}" srcOrd="1" destOrd="0" presId="urn:microsoft.com/office/officeart/2008/layout/LinedList"/>
    <dgm:cxn modelId="{E910B271-8F96-4D25-89FF-95412710A2E8}" type="presParOf" srcId="{4EEE3D70-6553-46B7-A3DD-9ED6A7071083}" destId="{600D08F6-AC08-4F2E-9008-AFA5ECDB008E}" srcOrd="2" destOrd="0" presId="urn:microsoft.com/office/officeart/2008/layout/LinedList"/>
    <dgm:cxn modelId="{3743EECA-347C-4BBD-97B9-CD26C9E9BDAF}" type="presParOf" srcId="{4EEE3D70-6553-46B7-A3DD-9ED6A7071083}" destId="{EB3800C9-E83B-42FD-AEDA-8C51A128331A}" srcOrd="3" destOrd="0" presId="urn:microsoft.com/office/officeart/2008/layout/LinedList"/>
    <dgm:cxn modelId="{6F09AA29-CA13-4E2F-BCE9-DF55089D5EF8}" type="presParOf" srcId="{EB3800C9-E83B-42FD-AEDA-8C51A128331A}" destId="{408D6BD3-07D8-4128-BEAC-8FB9B17D9FD7}" srcOrd="0" destOrd="0" presId="urn:microsoft.com/office/officeart/2008/layout/LinedList"/>
    <dgm:cxn modelId="{E19CCA28-23CC-453C-AB36-641445C4CC59}" type="presParOf" srcId="{EB3800C9-E83B-42FD-AEDA-8C51A128331A}" destId="{C1BC4909-B92A-401F-8B6E-0AD2BA95E8BA}" srcOrd="1" destOrd="0" presId="urn:microsoft.com/office/officeart/2008/layout/LinedList"/>
    <dgm:cxn modelId="{E393E0D9-F086-436C-A15C-17C7C7688F3D}" type="presParOf" srcId="{4EEE3D70-6553-46B7-A3DD-9ED6A7071083}" destId="{97D92B70-24DD-455D-BBC3-95228DA2A928}" srcOrd="4" destOrd="0" presId="urn:microsoft.com/office/officeart/2008/layout/LinedList"/>
    <dgm:cxn modelId="{5C7A9C25-891E-4530-AA7E-11A17C754A29}" type="presParOf" srcId="{4EEE3D70-6553-46B7-A3DD-9ED6A7071083}" destId="{60900775-8634-4472-AAA7-64579A64188C}" srcOrd="5" destOrd="0" presId="urn:microsoft.com/office/officeart/2008/layout/LinedList"/>
    <dgm:cxn modelId="{0AD1A2F5-D25C-49BB-B6C2-CB0FF28E90E4}" type="presParOf" srcId="{60900775-8634-4472-AAA7-64579A64188C}" destId="{9378FAF7-0402-47B0-A3B5-2A7907E49BFC}" srcOrd="0" destOrd="0" presId="urn:microsoft.com/office/officeart/2008/layout/LinedList"/>
    <dgm:cxn modelId="{7BE2603D-5BFA-411B-A014-1FDCB2EB82FD}" type="presParOf" srcId="{60900775-8634-4472-AAA7-64579A64188C}" destId="{63698B17-1419-4886-9B88-34FFA314BF33}" srcOrd="1" destOrd="0" presId="urn:microsoft.com/office/officeart/2008/layout/LinedList"/>
    <dgm:cxn modelId="{A910AF4D-8EB9-4D35-B292-F536B2FE56DC}" type="presParOf" srcId="{4EEE3D70-6553-46B7-A3DD-9ED6A7071083}" destId="{4FAC2F59-4305-4C50-B291-54CF7F9C69E4}" srcOrd="6" destOrd="0" presId="urn:microsoft.com/office/officeart/2008/layout/LinedList"/>
    <dgm:cxn modelId="{94390062-3B76-45E9-9CC4-2157BF57AABA}" type="presParOf" srcId="{4EEE3D70-6553-46B7-A3DD-9ED6A7071083}" destId="{9F049BAF-7503-413A-800E-14CAB5A9CF4C}" srcOrd="7" destOrd="0" presId="urn:microsoft.com/office/officeart/2008/layout/LinedList"/>
    <dgm:cxn modelId="{B667F8DF-0D48-4917-AE9F-04F5C8C50B0E}" type="presParOf" srcId="{9F049BAF-7503-413A-800E-14CAB5A9CF4C}" destId="{A8841103-D2FC-4AC8-9EBF-0EAD83831C7E}" srcOrd="0" destOrd="0" presId="urn:microsoft.com/office/officeart/2008/layout/LinedList"/>
    <dgm:cxn modelId="{DE58139D-FE76-46A6-82A7-E9F1E009FE48}" type="presParOf" srcId="{9F049BAF-7503-413A-800E-14CAB5A9CF4C}" destId="{5257A165-87BB-4650-BC65-5B5688156CC1}" srcOrd="1" destOrd="0" presId="urn:microsoft.com/office/officeart/2008/layout/LinedList"/>
    <dgm:cxn modelId="{E29DBFB5-C4FA-453F-ABC4-7D7EC794267F}" type="presParOf" srcId="{4EEE3D70-6553-46B7-A3DD-9ED6A7071083}" destId="{D52E7B75-C405-426B-AD63-6BFAFD9F1231}" srcOrd="8" destOrd="0" presId="urn:microsoft.com/office/officeart/2008/layout/LinedList"/>
    <dgm:cxn modelId="{7AC9E1A1-43D2-46BB-96D8-602C265BA8E7}" type="presParOf" srcId="{4EEE3D70-6553-46B7-A3DD-9ED6A7071083}" destId="{7F66C87E-EEB8-4272-B47C-8F76BDEEE41E}" srcOrd="9" destOrd="0" presId="urn:microsoft.com/office/officeart/2008/layout/LinedList"/>
    <dgm:cxn modelId="{76FE4A62-828C-454E-A3BD-2AFC622E6993}" type="presParOf" srcId="{7F66C87E-EEB8-4272-B47C-8F76BDEEE41E}" destId="{31675E73-6374-46CF-8922-6CEE27910783}" srcOrd="0" destOrd="0" presId="urn:microsoft.com/office/officeart/2008/layout/LinedList"/>
    <dgm:cxn modelId="{23796CF4-0A13-4D45-BE42-41D09A6E3F4B}" type="presParOf" srcId="{7F66C87E-EEB8-4272-B47C-8F76BDEEE41E}" destId="{A352324D-F251-42B0-97D7-9A1C12D953EC}" srcOrd="1" destOrd="0" presId="urn:microsoft.com/office/officeart/2008/layout/LinedList"/>
    <dgm:cxn modelId="{BD3A52EA-44D6-42C7-96E6-7E03E9593423}" type="presParOf" srcId="{4EEE3D70-6553-46B7-A3DD-9ED6A7071083}" destId="{4AEE08F3-F526-4F47-94F4-74770CBAFFDE}" srcOrd="10" destOrd="0" presId="urn:microsoft.com/office/officeart/2008/layout/LinedList"/>
    <dgm:cxn modelId="{518AAF53-2CC4-426C-BCC7-889E31518739}" type="presParOf" srcId="{4EEE3D70-6553-46B7-A3DD-9ED6A7071083}" destId="{F1D89FAC-7E91-44AD-B1FA-90EAD5E78860}" srcOrd="11" destOrd="0" presId="urn:microsoft.com/office/officeart/2008/layout/LinedList"/>
    <dgm:cxn modelId="{F127FC77-FCC0-4784-A19D-D6B238D1FAD2}" type="presParOf" srcId="{F1D89FAC-7E91-44AD-B1FA-90EAD5E78860}" destId="{D121D6D0-AE35-425A-BEE7-DE0189D556CC}" srcOrd="0" destOrd="0" presId="urn:microsoft.com/office/officeart/2008/layout/LinedList"/>
    <dgm:cxn modelId="{55B0994B-EBEF-4287-BD9F-FA00CF6BE233}" type="presParOf" srcId="{F1D89FAC-7E91-44AD-B1FA-90EAD5E78860}" destId="{94864284-CC9A-49DC-A4D5-1CCC245A0688}" srcOrd="1" destOrd="0" presId="urn:microsoft.com/office/officeart/2008/layout/LinedList"/>
    <dgm:cxn modelId="{2806314C-B74A-413A-A6AD-989CDCA5CD39}" type="presParOf" srcId="{4EEE3D70-6553-46B7-A3DD-9ED6A7071083}" destId="{061DB8C0-8B8D-4FE6-B4B0-AD3ED97EF92D}" srcOrd="12" destOrd="0" presId="urn:microsoft.com/office/officeart/2008/layout/LinedList"/>
    <dgm:cxn modelId="{4A93069E-DCC8-469C-8BBD-679139E830A6}" type="presParOf" srcId="{4EEE3D70-6553-46B7-A3DD-9ED6A7071083}" destId="{761F179A-4D52-474F-8042-792CD022A37F}" srcOrd="13" destOrd="0" presId="urn:microsoft.com/office/officeart/2008/layout/LinedList"/>
    <dgm:cxn modelId="{BFD3F5C2-3564-4363-8E78-8F865AA0A310}" type="presParOf" srcId="{761F179A-4D52-474F-8042-792CD022A37F}" destId="{60EDCFA7-3B00-4DEB-B525-9D4F618CE2DB}" srcOrd="0" destOrd="0" presId="urn:microsoft.com/office/officeart/2008/layout/LinedList"/>
    <dgm:cxn modelId="{8CFFCC02-9052-47D0-89BD-7F978A705CDD}" type="presParOf" srcId="{761F179A-4D52-474F-8042-792CD022A37F}" destId="{058B6CBA-12A5-4D00-9D96-FED121074EE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FBDEC0-90AC-49DE-BD63-7B46CC873772}"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6DF529B-92A0-4894-861E-792F8CB46C86}">
      <dgm:prSet/>
      <dgm:spPr/>
      <dgm:t>
        <a:bodyPr/>
        <a:lstStyle/>
        <a:p>
          <a:r>
            <a:rPr lang="en-GB" dirty="0"/>
            <a:t>Students are provided with examples of a wide range of research methods and source types applicable to study of different chronological eras – and case studies relating to modern and medieval periods</a:t>
          </a:r>
          <a:endParaRPr lang="en-US" dirty="0"/>
        </a:p>
      </dgm:t>
    </dgm:pt>
    <dgm:pt modelId="{013E3700-D3A1-4AFF-90F1-266012254EFB}" type="parTrans" cxnId="{48B5C7D4-D897-4284-9778-72D37FE540AA}">
      <dgm:prSet/>
      <dgm:spPr/>
      <dgm:t>
        <a:bodyPr/>
        <a:lstStyle/>
        <a:p>
          <a:endParaRPr lang="en-US"/>
        </a:p>
      </dgm:t>
    </dgm:pt>
    <dgm:pt modelId="{50068F62-4C9D-45B7-824E-9532E3704080}" type="sibTrans" cxnId="{48B5C7D4-D897-4284-9778-72D37FE540AA}">
      <dgm:prSet/>
      <dgm:spPr/>
      <dgm:t>
        <a:bodyPr/>
        <a:lstStyle/>
        <a:p>
          <a:endParaRPr lang="en-US"/>
        </a:p>
      </dgm:t>
    </dgm:pt>
    <dgm:pt modelId="{DF351EBD-8361-490E-AE84-CEA8A5A10906}">
      <dgm:prSet/>
      <dgm:spPr/>
      <dgm:t>
        <a:bodyPr/>
        <a:lstStyle/>
        <a:p>
          <a:r>
            <a:rPr lang="en-GB" dirty="0"/>
            <a:t>Designed to be challenging for students coming into MA/</a:t>
          </a:r>
          <a:r>
            <a:rPr lang="en-GB" dirty="0" err="1"/>
            <a:t>MRes</a:t>
          </a:r>
          <a:r>
            <a:rPr lang="en-GB" dirty="0"/>
            <a:t> from a BA in history/medieval studies, while also providing a ‘primer’ for students who are joining the course from other disciplines or after an absence from higher education</a:t>
          </a:r>
          <a:endParaRPr lang="en-US" dirty="0"/>
        </a:p>
      </dgm:t>
    </dgm:pt>
    <dgm:pt modelId="{9CBEDDD2-11DF-4076-9539-0ECFFD314A6A}" type="parTrans" cxnId="{E17A143B-2CC9-461C-B408-1A28960D53B5}">
      <dgm:prSet/>
      <dgm:spPr/>
      <dgm:t>
        <a:bodyPr/>
        <a:lstStyle/>
        <a:p>
          <a:endParaRPr lang="en-US"/>
        </a:p>
      </dgm:t>
    </dgm:pt>
    <dgm:pt modelId="{92615F5C-E3AA-44A3-A330-FDBD9237483D}" type="sibTrans" cxnId="{E17A143B-2CC9-461C-B408-1A28960D53B5}">
      <dgm:prSet/>
      <dgm:spPr/>
      <dgm:t>
        <a:bodyPr/>
        <a:lstStyle/>
        <a:p>
          <a:endParaRPr lang="en-US"/>
        </a:p>
      </dgm:t>
    </dgm:pt>
    <dgm:pt modelId="{DE5D4417-7373-4088-9B03-072A635F214D}" type="pres">
      <dgm:prSet presAssocID="{04FBDEC0-90AC-49DE-BD63-7B46CC873772}" presName="vert0" presStyleCnt="0">
        <dgm:presLayoutVars>
          <dgm:dir/>
          <dgm:animOne val="branch"/>
          <dgm:animLvl val="lvl"/>
        </dgm:presLayoutVars>
      </dgm:prSet>
      <dgm:spPr/>
    </dgm:pt>
    <dgm:pt modelId="{0A7DD9AF-4A44-469C-B5B9-A3085172A0DA}" type="pres">
      <dgm:prSet presAssocID="{76DF529B-92A0-4894-861E-792F8CB46C86}" presName="thickLine" presStyleLbl="alignNode1" presStyleIdx="0" presStyleCnt="2"/>
      <dgm:spPr/>
    </dgm:pt>
    <dgm:pt modelId="{7F7C1B0F-69ED-4F2F-827D-D113030D8939}" type="pres">
      <dgm:prSet presAssocID="{76DF529B-92A0-4894-861E-792F8CB46C86}" presName="horz1" presStyleCnt="0"/>
      <dgm:spPr/>
    </dgm:pt>
    <dgm:pt modelId="{C643A2D4-5C91-4B78-9704-59CA002075AB}" type="pres">
      <dgm:prSet presAssocID="{76DF529B-92A0-4894-861E-792F8CB46C86}" presName="tx1" presStyleLbl="revTx" presStyleIdx="0" presStyleCnt="2"/>
      <dgm:spPr/>
    </dgm:pt>
    <dgm:pt modelId="{2D69AEF8-5036-4DD9-84D0-C4E9A10AA8D7}" type="pres">
      <dgm:prSet presAssocID="{76DF529B-92A0-4894-861E-792F8CB46C86}" presName="vert1" presStyleCnt="0"/>
      <dgm:spPr/>
    </dgm:pt>
    <dgm:pt modelId="{C3014B80-6F17-4937-BEA0-2E481BCBC95C}" type="pres">
      <dgm:prSet presAssocID="{DF351EBD-8361-490E-AE84-CEA8A5A10906}" presName="thickLine" presStyleLbl="alignNode1" presStyleIdx="1" presStyleCnt="2"/>
      <dgm:spPr/>
    </dgm:pt>
    <dgm:pt modelId="{47C56808-7764-4DC5-ADAA-D6245133BE30}" type="pres">
      <dgm:prSet presAssocID="{DF351EBD-8361-490E-AE84-CEA8A5A10906}" presName="horz1" presStyleCnt="0"/>
      <dgm:spPr/>
    </dgm:pt>
    <dgm:pt modelId="{141A933A-9596-47C7-8196-95169B1FD0DA}" type="pres">
      <dgm:prSet presAssocID="{DF351EBD-8361-490E-AE84-CEA8A5A10906}" presName="tx1" presStyleLbl="revTx" presStyleIdx="1" presStyleCnt="2"/>
      <dgm:spPr/>
    </dgm:pt>
    <dgm:pt modelId="{4E07269E-C089-4310-9FDD-F523180C259D}" type="pres">
      <dgm:prSet presAssocID="{DF351EBD-8361-490E-AE84-CEA8A5A10906}" presName="vert1" presStyleCnt="0"/>
      <dgm:spPr/>
    </dgm:pt>
  </dgm:ptLst>
  <dgm:cxnLst>
    <dgm:cxn modelId="{E17A143B-2CC9-461C-B408-1A28960D53B5}" srcId="{04FBDEC0-90AC-49DE-BD63-7B46CC873772}" destId="{DF351EBD-8361-490E-AE84-CEA8A5A10906}" srcOrd="1" destOrd="0" parTransId="{9CBEDDD2-11DF-4076-9539-0ECFFD314A6A}" sibTransId="{92615F5C-E3AA-44A3-A330-FDBD9237483D}"/>
    <dgm:cxn modelId="{FC8A94D4-5AFF-4258-ABB4-C759C9A6FF14}" type="presOf" srcId="{04FBDEC0-90AC-49DE-BD63-7B46CC873772}" destId="{DE5D4417-7373-4088-9B03-072A635F214D}" srcOrd="0" destOrd="0" presId="urn:microsoft.com/office/officeart/2008/layout/LinedList"/>
    <dgm:cxn modelId="{48B5C7D4-D897-4284-9778-72D37FE540AA}" srcId="{04FBDEC0-90AC-49DE-BD63-7B46CC873772}" destId="{76DF529B-92A0-4894-861E-792F8CB46C86}" srcOrd="0" destOrd="0" parTransId="{013E3700-D3A1-4AFF-90F1-266012254EFB}" sibTransId="{50068F62-4C9D-45B7-824E-9532E3704080}"/>
    <dgm:cxn modelId="{6DF9B4F2-0B6C-46A8-912C-1C85707A1023}" type="presOf" srcId="{DF351EBD-8361-490E-AE84-CEA8A5A10906}" destId="{141A933A-9596-47C7-8196-95169B1FD0DA}" srcOrd="0" destOrd="0" presId="urn:microsoft.com/office/officeart/2008/layout/LinedList"/>
    <dgm:cxn modelId="{DEC365FB-2209-4622-A3CE-87ED0875DDA8}" type="presOf" srcId="{76DF529B-92A0-4894-861E-792F8CB46C86}" destId="{C643A2D4-5C91-4B78-9704-59CA002075AB}" srcOrd="0" destOrd="0" presId="urn:microsoft.com/office/officeart/2008/layout/LinedList"/>
    <dgm:cxn modelId="{27CD8325-D3BD-4C46-BFBA-D6327B6E8D40}" type="presParOf" srcId="{DE5D4417-7373-4088-9B03-072A635F214D}" destId="{0A7DD9AF-4A44-469C-B5B9-A3085172A0DA}" srcOrd="0" destOrd="0" presId="urn:microsoft.com/office/officeart/2008/layout/LinedList"/>
    <dgm:cxn modelId="{E524C779-B8D5-4C7C-A537-3D9BB2F8A1A8}" type="presParOf" srcId="{DE5D4417-7373-4088-9B03-072A635F214D}" destId="{7F7C1B0F-69ED-4F2F-827D-D113030D8939}" srcOrd="1" destOrd="0" presId="urn:microsoft.com/office/officeart/2008/layout/LinedList"/>
    <dgm:cxn modelId="{C8841A64-A483-4673-85B7-5ECE2324A070}" type="presParOf" srcId="{7F7C1B0F-69ED-4F2F-827D-D113030D8939}" destId="{C643A2D4-5C91-4B78-9704-59CA002075AB}" srcOrd="0" destOrd="0" presId="urn:microsoft.com/office/officeart/2008/layout/LinedList"/>
    <dgm:cxn modelId="{6551217A-6087-4500-A570-3FB0F4E8FC64}" type="presParOf" srcId="{7F7C1B0F-69ED-4F2F-827D-D113030D8939}" destId="{2D69AEF8-5036-4DD9-84D0-C4E9A10AA8D7}" srcOrd="1" destOrd="0" presId="urn:microsoft.com/office/officeart/2008/layout/LinedList"/>
    <dgm:cxn modelId="{CE0C9335-6C70-4BDA-B80D-CABB1FEDBC0A}" type="presParOf" srcId="{DE5D4417-7373-4088-9B03-072A635F214D}" destId="{C3014B80-6F17-4937-BEA0-2E481BCBC95C}" srcOrd="2" destOrd="0" presId="urn:microsoft.com/office/officeart/2008/layout/LinedList"/>
    <dgm:cxn modelId="{38BE602F-E433-4059-99E7-C6CBA590D6D7}" type="presParOf" srcId="{DE5D4417-7373-4088-9B03-072A635F214D}" destId="{47C56808-7764-4DC5-ADAA-D6245133BE30}" srcOrd="3" destOrd="0" presId="urn:microsoft.com/office/officeart/2008/layout/LinedList"/>
    <dgm:cxn modelId="{4F00C78C-1735-4BD4-A67C-581FB0B2490F}" type="presParOf" srcId="{47C56808-7764-4DC5-ADAA-D6245133BE30}" destId="{141A933A-9596-47C7-8196-95169B1FD0DA}" srcOrd="0" destOrd="0" presId="urn:microsoft.com/office/officeart/2008/layout/LinedList"/>
    <dgm:cxn modelId="{A45ECC78-F48A-4D21-9A9A-C231A1F13A3B}" type="presParOf" srcId="{47C56808-7764-4DC5-ADAA-D6245133BE30}" destId="{4E07269E-C089-4310-9FDD-F523180C259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4032F0-4C1D-4629-B9B4-2BB2AD5CC54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0C7C4CF-1150-4397-8AF7-1006631E8DFE}">
      <dgm:prSet/>
      <dgm:spPr/>
      <dgm:t>
        <a:bodyPr/>
        <a:lstStyle/>
        <a:p>
          <a:r>
            <a:rPr lang="en-GB"/>
            <a:t>The best way to learn about research skills is </a:t>
          </a:r>
          <a:r>
            <a:rPr lang="en-GB" i="1"/>
            <a:t>by doing research </a:t>
          </a:r>
          <a:endParaRPr lang="en-US"/>
        </a:p>
      </dgm:t>
    </dgm:pt>
    <dgm:pt modelId="{2E5A80A3-7E5F-4294-8B61-39F2D4A7CEAF}" type="parTrans" cxnId="{CA1997F1-60C3-42DC-964C-462BDB9AEBE9}">
      <dgm:prSet/>
      <dgm:spPr/>
      <dgm:t>
        <a:bodyPr/>
        <a:lstStyle/>
        <a:p>
          <a:endParaRPr lang="en-US"/>
        </a:p>
      </dgm:t>
    </dgm:pt>
    <dgm:pt modelId="{77642B49-E84A-45DB-9033-41B26561238C}" type="sibTrans" cxnId="{CA1997F1-60C3-42DC-964C-462BDB9AEBE9}">
      <dgm:prSet/>
      <dgm:spPr/>
      <dgm:t>
        <a:bodyPr/>
        <a:lstStyle/>
        <a:p>
          <a:endParaRPr lang="en-US"/>
        </a:p>
      </dgm:t>
    </dgm:pt>
    <dgm:pt modelId="{7F3F44A9-5A90-4762-8363-62AA73B33F2A}">
      <dgm:prSet/>
      <dgm:spPr/>
      <dgm:t>
        <a:bodyPr/>
        <a:lstStyle/>
        <a:p>
          <a:r>
            <a:rPr lang="en-GB"/>
            <a:t>Three-hour sessions designed to </a:t>
          </a:r>
          <a:r>
            <a:rPr lang="en-GB" i="1"/>
            <a:t>supplement </a:t>
          </a:r>
          <a:r>
            <a:rPr lang="en-GB"/>
            <a:t>your research activities</a:t>
          </a:r>
          <a:endParaRPr lang="en-US"/>
        </a:p>
      </dgm:t>
    </dgm:pt>
    <dgm:pt modelId="{4F580ED5-C770-479A-B171-36EBA463F83E}" type="parTrans" cxnId="{4D06162C-BAF8-41AA-86C8-BA21D8AEBD09}">
      <dgm:prSet/>
      <dgm:spPr/>
      <dgm:t>
        <a:bodyPr/>
        <a:lstStyle/>
        <a:p>
          <a:endParaRPr lang="en-US"/>
        </a:p>
      </dgm:t>
    </dgm:pt>
    <dgm:pt modelId="{E62A2FFB-D349-4021-A243-7ECBE0846DDE}" type="sibTrans" cxnId="{4D06162C-BAF8-41AA-86C8-BA21D8AEBD09}">
      <dgm:prSet/>
      <dgm:spPr/>
      <dgm:t>
        <a:bodyPr/>
        <a:lstStyle/>
        <a:p>
          <a:endParaRPr lang="en-US"/>
        </a:p>
      </dgm:t>
    </dgm:pt>
    <dgm:pt modelId="{403F547B-9919-4EFF-A0CB-1AA10EE13C07}">
      <dgm:prSet/>
      <dgm:spPr/>
      <dgm:t>
        <a:bodyPr/>
        <a:lstStyle/>
        <a:p>
          <a:r>
            <a:rPr lang="en-GB"/>
            <a:t>A chance to try out skills and ideas that may be of use to in your dissertation and other modules</a:t>
          </a:r>
          <a:endParaRPr lang="en-US"/>
        </a:p>
      </dgm:t>
    </dgm:pt>
    <dgm:pt modelId="{A4F6DA0A-5CB8-4068-8ED8-4AA49DAFABC6}" type="parTrans" cxnId="{E1E6219D-DE81-47DA-B768-0F361F77B214}">
      <dgm:prSet/>
      <dgm:spPr/>
      <dgm:t>
        <a:bodyPr/>
        <a:lstStyle/>
        <a:p>
          <a:endParaRPr lang="en-US"/>
        </a:p>
      </dgm:t>
    </dgm:pt>
    <dgm:pt modelId="{2DE6B8E8-77F0-4525-A7D1-88293BF0C96F}" type="sibTrans" cxnId="{E1E6219D-DE81-47DA-B768-0F361F77B214}">
      <dgm:prSet/>
      <dgm:spPr/>
      <dgm:t>
        <a:bodyPr/>
        <a:lstStyle/>
        <a:p>
          <a:endParaRPr lang="en-US"/>
        </a:p>
      </dgm:t>
    </dgm:pt>
    <dgm:pt modelId="{E192D69B-C96B-4D87-94FA-A2D744F2C057}" type="pres">
      <dgm:prSet presAssocID="{8A4032F0-4C1D-4629-B9B4-2BB2AD5CC54B}" presName="root" presStyleCnt="0">
        <dgm:presLayoutVars>
          <dgm:dir/>
          <dgm:resizeHandles val="exact"/>
        </dgm:presLayoutVars>
      </dgm:prSet>
      <dgm:spPr/>
    </dgm:pt>
    <dgm:pt modelId="{1727C32D-D71F-4A23-87DB-FB57E625D6B4}" type="pres">
      <dgm:prSet presAssocID="{E0C7C4CF-1150-4397-8AF7-1006631E8DFE}" presName="compNode" presStyleCnt="0"/>
      <dgm:spPr/>
    </dgm:pt>
    <dgm:pt modelId="{02EDB759-6080-49A3-BAC2-34C0C5D7D4A7}" type="pres">
      <dgm:prSet presAssocID="{E0C7C4CF-1150-4397-8AF7-1006631E8DFE}" presName="bgRect" presStyleLbl="bgShp" presStyleIdx="0" presStyleCnt="3"/>
      <dgm:spPr/>
    </dgm:pt>
    <dgm:pt modelId="{73CA60F8-FA68-4E59-88F6-9F4628D0656F}" type="pres">
      <dgm:prSet presAssocID="{E0C7C4CF-1150-4397-8AF7-1006631E8D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1BD6CBD-D0BE-4B61-A7ED-A56BEFD5A558}" type="pres">
      <dgm:prSet presAssocID="{E0C7C4CF-1150-4397-8AF7-1006631E8DFE}" presName="spaceRect" presStyleCnt="0"/>
      <dgm:spPr/>
    </dgm:pt>
    <dgm:pt modelId="{73CF36D1-F21A-4347-9DC1-DD69AC16CFE5}" type="pres">
      <dgm:prSet presAssocID="{E0C7C4CF-1150-4397-8AF7-1006631E8DFE}" presName="parTx" presStyleLbl="revTx" presStyleIdx="0" presStyleCnt="3">
        <dgm:presLayoutVars>
          <dgm:chMax val="0"/>
          <dgm:chPref val="0"/>
        </dgm:presLayoutVars>
      </dgm:prSet>
      <dgm:spPr/>
    </dgm:pt>
    <dgm:pt modelId="{C08124DD-D23D-4978-AB5B-B8A291F6177A}" type="pres">
      <dgm:prSet presAssocID="{77642B49-E84A-45DB-9033-41B26561238C}" presName="sibTrans" presStyleCnt="0"/>
      <dgm:spPr/>
    </dgm:pt>
    <dgm:pt modelId="{3C209ADC-30D7-4D30-B3AB-6E04E78561BD}" type="pres">
      <dgm:prSet presAssocID="{7F3F44A9-5A90-4762-8363-62AA73B33F2A}" presName="compNode" presStyleCnt="0"/>
      <dgm:spPr/>
    </dgm:pt>
    <dgm:pt modelId="{24399F34-ABEE-4142-AE9F-4207CBFD1A99}" type="pres">
      <dgm:prSet presAssocID="{7F3F44A9-5A90-4762-8363-62AA73B33F2A}" presName="bgRect" presStyleLbl="bgShp" presStyleIdx="1" presStyleCnt="3"/>
      <dgm:spPr/>
    </dgm:pt>
    <dgm:pt modelId="{E9859DC3-CFD5-4317-9C29-B3B867A0070E}" type="pres">
      <dgm:prSet presAssocID="{7F3F44A9-5A90-4762-8363-62AA73B33F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EC546179-F299-4466-AE75-D5424707B874}" type="pres">
      <dgm:prSet presAssocID="{7F3F44A9-5A90-4762-8363-62AA73B33F2A}" presName="spaceRect" presStyleCnt="0"/>
      <dgm:spPr/>
    </dgm:pt>
    <dgm:pt modelId="{FE75651F-2BE7-49C9-B114-F49E0233C43A}" type="pres">
      <dgm:prSet presAssocID="{7F3F44A9-5A90-4762-8363-62AA73B33F2A}" presName="parTx" presStyleLbl="revTx" presStyleIdx="1" presStyleCnt="3">
        <dgm:presLayoutVars>
          <dgm:chMax val="0"/>
          <dgm:chPref val="0"/>
        </dgm:presLayoutVars>
      </dgm:prSet>
      <dgm:spPr/>
    </dgm:pt>
    <dgm:pt modelId="{49568DAE-BAAB-454A-A510-25521CCAF158}" type="pres">
      <dgm:prSet presAssocID="{E62A2FFB-D349-4021-A243-7ECBE0846DDE}" presName="sibTrans" presStyleCnt="0"/>
      <dgm:spPr/>
    </dgm:pt>
    <dgm:pt modelId="{EECF123F-F449-4480-9973-08E6F095F397}" type="pres">
      <dgm:prSet presAssocID="{403F547B-9919-4EFF-A0CB-1AA10EE13C07}" presName="compNode" presStyleCnt="0"/>
      <dgm:spPr/>
    </dgm:pt>
    <dgm:pt modelId="{8EB705BF-F7D6-43BD-8655-9D56952A410A}" type="pres">
      <dgm:prSet presAssocID="{403F547B-9919-4EFF-A0CB-1AA10EE13C07}" presName="bgRect" presStyleLbl="bgShp" presStyleIdx="2" presStyleCnt="3"/>
      <dgm:spPr/>
    </dgm:pt>
    <dgm:pt modelId="{FD0A17FB-A4FD-4A65-98DC-1188085A79F6}" type="pres">
      <dgm:prSet presAssocID="{403F547B-9919-4EFF-A0CB-1AA10EE13C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46C927D9-E093-44FC-A497-1AE6369CB547}" type="pres">
      <dgm:prSet presAssocID="{403F547B-9919-4EFF-A0CB-1AA10EE13C07}" presName="spaceRect" presStyleCnt="0"/>
      <dgm:spPr/>
    </dgm:pt>
    <dgm:pt modelId="{EE0E2CD1-E225-45D2-8EDC-DC48FED84F33}" type="pres">
      <dgm:prSet presAssocID="{403F547B-9919-4EFF-A0CB-1AA10EE13C07}" presName="parTx" presStyleLbl="revTx" presStyleIdx="2" presStyleCnt="3">
        <dgm:presLayoutVars>
          <dgm:chMax val="0"/>
          <dgm:chPref val="0"/>
        </dgm:presLayoutVars>
      </dgm:prSet>
      <dgm:spPr/>
    </dgm:pt>
  </dgm:ptLst>
  <dgm:cxnLst>
    <dgm:cxn modelId="{F428AD09-0568-4DD6-B6E5-ADCE63654A9A}" type="presOf" srcId="{E0C7C4CF-1150-4397-8AF7-1006631E8DFE}" destId="{73CF36D1-F21A-4347-9DC1-DD69AC16CFE5}" srcOrd="0" destOrd="0" presId="urn:microsoft.com/office/officeart/2018/2/layout/IconVerticalSolidList"/>
    <dgm:cxn modelId="{4D06162C-BAF8-41AA-86C8-BA21D8AEBD09}" srcId="{8A4032F0-4C1D-4629-B9B4-2BB2AD5CC54B}" destId="{7F3F44A9-5A90-4762-8363-62AA73B33F2A}" srcOrd="1" destOrd="0" parTransId="{4F580ED5-C770-479A-B171-36EBA463F83E}" sibTransId="{E62A2FFB-D349-4021-A243-7ECBE0846DDE}"/>
    <dgm:cxn modelId="{4FCDA263-B954-4F87-91C2-1CE5B81A6B9B}" type="presOf" srcId="{403F547B-9919-4EFF-A0CB-1AA10EE13C07}" destId="{EE0E2CD1-E225-45D2-8EDC-DC48FED84F33}" srcOrd="0" destOrd="0" presId="urn:microsoft.com/office/officeart/2018/2/layout/IconVerticalSolidList"/>
    <dgm:cxn modelId="{0DCA927D-D89A-4B1E-9C0F-C75B25574540}" type="presOf" srcId="{7F3F44A9-5A90-4762-8363-62AA73B33F2A}" destId="{FE75651F-2BE7-49C9-B114-F49E0233C43A}" srcOrd="0" destOrd="0" presId="urn:microsoft.com/office/officeart/2018/2/layout/IconVerticalSolidList"/>
    <dgm:cxn modelId="{703BBC92-9383-4480-8BCA-C927F35585E5}" type="presOf" srcId="{8A4032F0-4C1D-4629-B9B4-2BB2AD5CC54B}" destId="{E192D69B-C96B-4D87-94FA-A2D744F2C057}" srcOrd="0" destOrd="0" presId="urn:microsoft.com/office/officeart/2018/2/layout/IconVerticalSolidList"/>
    <dgm:cxn modelId="{E1E6219D-DE81-47DA-B768-0F361F77B214}" srcId="{8A4032F0-4C1D-4629-B9B4-2BB2AD5CC54B}" destId="{403F547B-9919-4EFF-A0CB-1AA10EE13C07}" srcOrd="2" destOrd="0" parTransId="{A4F6DA0A-5CB8-4068-8ED8-4AA49DAFABC6}" sibTransId="{2DE6B8E8-77F0-4525-A7D1-88293BF0C96F}"/>
    <dgm:cxn modelId="{CA1997F1-60C3-42DC-964C-462BDB9AEBE9}" srcId="{8A4032F0-4C1D-4629-B9B4-2BB2AD5CC54B}" destId="{E0C7C4CF-1150-4397-8AF7-1006631E8DFE}" srcOrd="0" destOrd="0" parTransId="{2E5A80A3-7E5F-4294-8B61-39F2D4A7CEAF}" sibTransId="{77642B49-E84A-45DB-9033-41B26561238C}"/>
    <dgm:cxn modelId="{0CC4BA48-00F3-4DFF-94FE-DB3C2386FCB7}" type="presParOf" srcId="{E192D69B-C96B-4D87-94FA-A2D744F2C057}" destId="{1727C32D-D71F-4A23-87DB-FB57E625D6B4}" srcOrd="0" destOrd="0" presId="urn:microsoft.com/office/officeart/2018/2/layout/IconVerticalSolidList"/>
    <dgm:cxn modelId="{426EEF10-08F7-4AF2-9BD4-53C3AD23CE9B}" type="presParOf" srcId="{1727C32D-D71F-4A23-87DB-FB57E625D6B4}" destId="{02EDB759-6080-49A3-BAC2-34C0C5D7D4A7}" srcOrd="0" destOrd="0" presId="urn:microsoft.com/office/officeart/2018/2/layout/IconVerticalSolidList"/>
    <dgm:cxn modelId="{A446AB74-F96C-4059-A196-4EDEC8283AE8}" type="presParOf" srcId="{1727C32D-D71F-4A23-87DB-FB57E625D6B4}" destId="{73CA60F8-FA68-4E59-88F6-9F4628D0656F}" srcOrd="1" destOrd="0" presId="urn:microsoft.com/office/officeart/2018/2/layout/IconVerticalSolidList"/>
    <dgm:cxn modelId="{858C6F9D-5B11-449E-9D8E-728F0ECCA08F}" type="presParOf" srcId="{1727C32D-D71F-4A23-87DB-FB57E625D6B4}" destId="{81BD6CBD-D0BE-4B61-A7ED-A56BEFD5A558}" srcOrd="2" destOrd="0" presId="urn:microsoft.com/office/officeart/2018/2/layout/IconVerticalSolidList"/>
    <dgm:cxn modelId="{663D560F-1FF3-42E7-91FE-0072DD947383}" type="presParOf" srcId="{1727C32D-D71F-4A23-87DB-FB57E625D6B4}" destId="{73CF36D1-F21A-4347-9DC1-DD69AC16CFE5}" srcOrd="3" destOrd="0" presId="urn:microsoft.com/office/officeart/2018/2/layout/IconVerticalSolidList"/>
    <dgm:cxn modelId="{56D70D4B-C32F-43E2-8F36-F98580368EAC}" type="presParOf" srcId="{E192D69B-C96B-4D87-94FA-A2D744F2C057}" destId="{C08124DD-D23D-4978-AB5B-B8A291F6177A}" srcOrd="1" destOrd="0" presId="urn:microsoft.com/office/officeart/2018/2/layout/IconVerticalSolidList"/>
    <dgm:cxn modelId="{C63B938D-9CAC-4BB3-A113-9593F908A24D}" type="presParOf" srcId="{E192D69B-C96B-4D87-94FA-A2D744F2C057}" destId="{3C209ADC-30D7-4D30-B3AB-6E04E78561BD}" srcOrd="2" destOrd="0" presId="urn:microsoft.com/office/officeart/2018/2/layout/IconVerticalSolidList"/>
    <dgm:cxn modelId="{77932517-EF71-4FDC-A587-42553522CE98}" type="presParOf" srcId="{3C209ADC-30D7-4D30-B3AB-6E04E78561BD}" destId="{24399F34-ABEE-4142-AE9F-4207CBFD1A99}" srcOrd="0" destOrd="0" presId="urn:microsoft.com/office/officeart/2018/2/layout/IconVerticalSolidList"/>
    <dgm:cxn modelId="{61030B7E-82B5-4BFD-AFC5-6D5C35C492A8}" type="presParOf" srcId="{3C209ADC-30D7-4D30-B3AB-6E04E78561BD}" destId="{E9859DC3-CFD5-4317-9C29-B3B867A0070E}" srcOrd="1" destOrd="0" presId="urn:microsoft.com/office/officeart/2018/2/layout/IconVerticalSolidList"/>
    <dgm:cxn modelId="{200F8F8A-A97B-4A1A-888D-0E8204EC377B}" type="presParOf" srcId="{3C209ADC-30D7-4D30-B3AB-6E04E78561BD}" destId="{EC546179-F299-4466-AE75-D5424707B874}" srcOrd="2" destOrd="0" presId="urn:microsoft.com/office/officeart/2018/2/layout/IconVerticalSolidList"/>
    <dgm:cxn modelId="{691DCD72-2819-4F4D-96E2-566E25C0EA1B}" type="presParOf" srcId="{3C209ADC-30D7-4D30-B3AB-6E04E78561BD}" destId="{FE75651F-2BE7-49C9-B114-F49E0233C43A}" srcOrd="3" destOrd="0" presId="urn:microsoft.com/office/officeart/2018/2/layout/IconVerticalSolidList"/>
    <dgm:cxn modelId="{5F26B968-57E8-4297-8744-1F720583E939}" type="presParOf" srcId="{E192D69B-C96B-4D87-94FA-A2D744F2C057}" destId="{49568DAE-BAAB-454A-A510-25521CCAF158}" srcOrd="3" destOrd="0" presId="urn:microsoft.com/office/officeart/2018/2/layout/IconVerticalSolidList"/>
    <dgm:cxn modelId="{3813E87D-4D6E-4438-8EFB-169DBADB7D46}" type="presParOf" srcId="{E192D69B-C96B-4D87-94FA-A2D744F2C057}" destId="{EECF123F-F449-4480-9973-08E6F095F397}" srcOrd="4" destOrd="0" presId="urn:microsoft.com/office/officeart/2018/2/layout/IconVerticalSolidList"/>
    <dgm:cxn modelId="{A5E2265F-FC0B-4EEE-B21D-0CC1928C4CAA}" type="presParOf" srcId="{EECF123F-F449-4480-9973-08E6F095F397}" destId="{8EB705BF-F7D6-43BD-8655-9D56952A410A}" srcOrd="0" destOrd="0" presId="urn:microsoft.com/office/officeart/2018/2/layout/IconVerticalSolidList"/>
    <dgm:cxn modelId="{C4E782CE-DB1D-448C-AD4E-0B723F2D4B9B}" type="presParOf" srcId="{EECF123F-F449-4480-9973-08E6F095F397}" destId="{FD0A17FB-A4FD-4A65-98DC-1188085A79F6}" srcOrd="1" destOrd="0" presId="urn:microsoft.com/office/officeart/2018/2/layout/IconVerticalSolidList"/>
    <dgm:cxn modelId="{F373A96B-BA43-4129-8A54-F60115EEC3DD}" type="presParOf" srcId="{EECF123F-F449-4480-9973-08E6F095F397}" destId="{46C927D9-E093-44FC-A497-1AE6369CB547}" srcOrd="2" destOrd="0" presId="urn:microsoft.com/office/officeart/2018/2/layout/IconVerticalSolidList"/>
    <dgm:cxn modelId="{5BAA06C3-D6A0-43B5-861D-915A79CDAE8B}" type="presParOf" srcId="{EECF123F-F449-4480-9973-08E6F095F397}" destId="{EE0E2CD1-E225-45D2-8EDC-DC48FED84F3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89B12-268A-4775-91C1-6853A17898AE}">
      <dsp:nvSpPr>
        <dsp:cNvPr id="0" name=""/>
        <dsp:cNvSpPr/>
      </dsp:nvSpPr>
      <dsp:spPr>
        <a:xfrm>
          <a:off x="0" y="475"/>
          <a:ext cx="10353675"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w="9525" cap="rnd" cmpd="sng" algn="ctr">
          <a:solidFill>
            <a:schemeClr val="accent5">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18E35E94-D228-4391-9521-FC7084DD9F12}">
      <dsp:nvSpPr>
        <dsp:cNvPr id="0" name=""/>
        <dsp:cNvSpPr/>
      </dsp:nvSpPr>
      <dsp:spPr>
        <a:xfrm>
          <a:off x="0" y="475"/>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Meet the lecturers</a:t>
          </a:r>
          <a:endParaRPr lang="en-US" sz="2600" kern="1200"/>
        </a:p>
      </dsp:txBody>
      <dsp:txXfrm>
        <a:off x="0" y="475"/>
        <a:ext cx="10353675" cy="556773"/>
      </dsp:txXfrm>
    </dsp:sp>
    <dsp:sp modelId="{600D08F6-AC08-4F2E-9008-AFA5ECDB008E}">
      <dsp:nvSpPr>
        <dsp:cNvPr id="0" name=""/>
        <dsp:cNvSpPr/>
      </dsp:nvSpPr>
      <dsp:spPr>
        <a:xfrm>
          <a:off x="0" y="557249"/>
          <a:ext cx="10353675" cy="0"/>
        </a:xfrm>
        <a:prstGeom prst="line">
          <a:avLst/>
        </a:prstGeom>
        <a:gradFill rotWithShape="0">
          <a:gsLst>
            <a:gs pos="0">
              <a:schemeClr val="accent5">
                <a:hueOff val="267175"/>
                <a:satOff val="-3146"/>
                <a:lumOff val="2091"/>
                <a:alphaOff val="0"/>
                <a:tint val="96000"/>
                <a:lumMod val="104000"/>
              </a:schemeClr>
            </a:gs>
            <a:gs pos="100000">
              <a:schemeClr val="accent5">
                <a:hueOff val="267175"/>
                <a:satOff val="-3146"/>
                <a:lumOff val="2091"/>
                <a:alphaOff val="0"/>
                <a:shade val="90000"/>
                <a:lumMod val="90000"/>
              </a:schemeClr>
            </a:gs>
          </a:gsLst>
          <a:lin ang="5400000" scaled="0"/>
        </a:gradFill>
        <a:ln w="9525" cap="rnd" cmpd="sng" algn="ctr">
          <a:solidFill>
            <a:schemeClr val="accent5">
              <a:hueOff val="267175"/>
              <a:satOff val="-3146"/>
              <a:lumOff val="2091"/>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408D6BD3-07D8-4128-BEAC-8FB9B17D9FD7}">
      <dsp:nvSpPr>
        <dsp:cNvPr id="0" name=""/>
        <dsp:cNvSpPr/>
      </dsp:nvSpPr>
      <dsp:spPr>
        <a:xfrm>
          <a:off x="0" y="557249"/>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 </a:t>
          </a:r>
          <a:endParaRPr lang="en-US" sz="2600" kern="1200" dirty="0"/>
        </a:p>
      </dsp:txBody>
      <dsp:txXfrm>
        <a:off x="0" y="557249"/>
        <a:ext cx="10353675" cy="556773"/>
      </dsp:txXfrm>
    </dsp:sp>
    <dsp:sp modelId="{97D92B70-24DD-455D-BBC3-95228DA2A928}">
      <dsp:nvSpPr>
        <dsp:cNvPr id="0" name=""/>
        <dsp:cNvSpPr/>
      </dsp:nvSpPr>
      <dsp:spPr>
        <a:xfrm>
          <a:off x="0" y="1114023"/>
          <a:ext cx="10353675" cy="0"/>
        </a:xfrm>
        <a:prstGeom prst="line">
          <a:avLst/>
        </a:prstGeom>
        <a:gradFill rotWithShape="0">
          <a:gsLst>
            <a:gs pos="0">
              <a:schemeClr val="accent5">
                <a:hueOff val="534349"/>
                <a:satOff val="-6292"/>
                <a:lumOff val="4183"/>
                <a:alphaOff val="0"/>
                <a:tint val="96000"/>
                <a:lumMod val="104000"/>
              </a:schemeClr>
            </a:gs>
            <a:gs pos="100000">
              <a:schemeClr val="accent5">
                <a:hueOff val="534349"/>
                <a:satOff val="-6292"/>
                <a:lumOff val="4183"/>
                <a:alphaOff val="0"/>
                <a:shade val="90000"/>
                <a:lumMod val="90000"/>
              </a:schemeClr>
            </a:gs>
          </a:gsLst>
          <a:lin ang="5400000" scaled="0"/>
        </a:gradFill>
        <a:ln w="9525" cap="rnd" cmpd="sng" algn="ctr">
          <a:solidFill>
            <a:schemeClr val="accent5">
              <a:hueOff val="534349"/>
              <a:satOff val="-6292"/>
              <a:lumOff val="4183"/>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9378FAF7-0402-47B0-A3B5-2A7907E49BFC}">
      <dsp:nvSpPr>
        <dsp:cNvPr id="0" name=""/>
        <dsp:cNvSpPr/>
      </dsp:nvSpPr>
      <dsp:spPr>
        <a:xfrm>
          <a:off x="0" y="1114023"/>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Who are you?</a:t>
          </a:r>
          <a:endParaRPr lang="en-US" sz="2600" kern="1200"/>
        </a:p>
      </dsp:txBody>
      <dsp:txXfrm>
        <a:off x="0" y="1114023"/>
        <a:ext cx="10353675" cy="556773"/>
      </dsp:txXfrm>
    </dsp:sp>
    <dsp:sp modelId="{4FAC2F59-4305-4C50-B291-54CF7F9C69E4}">
      <dsp:nvSpPr>
        <dsp:cNvPr id="0" name=""/>
        <dsp:cNvSpPr/>
      </dsp:nvSpPr>
      <dsp:spPr>
        <a:xfrm>
          <a:off x="0" y="1670797"/>
          <a:ext cx="10353675" cy="0"/>
        </a:xfrm>
        <a:prstGeom prst="line">
          <a:avLst/>
        </a:prstGeom>
        <a:gradFill rotWithShape="0">
          <a:gsLst>
            <a:gs pos="0">
              <a:schemeClr val="accent5">
                <a:hueOff val="801524"/>
                <a:satOff val="-9438"/>
                <a:lumOff val="6274"/>
                <a:alphaOff val="0"/>
                <a:tint val="96000"/>
                <a:lumMod val="104000"/>
              </a:schemeClr>
            </a:gs>
            <a:gs pos="100000">
              <a:schemeClr val="accent5">
                <a:hueOff val="801524"/>
                <a:satOff val="-9438"/>
                <a:lumOff val="6274"/>
                <a:alphaOff val="0"/>
                <a:shade val="90000"/>
                <a:lumMod val="90000"/>
              </a:schemeClr>
            </a:gs>
          </a:gsLst>
          <a:lin ang="5400000" scaled="0"/>
        </a:gradFill>
        <a:ln w="9525" cap="rnd" cmpd="sng" algn="ctr">
          <a:solidFill>
            <a:schemeClr val="accent5">
              <a:hueOff val="801524"/>
              <a:satOff val="-9438"/>
              <a:lumOff val="6274"/>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8841103-D2FC-4AC8-9EBF-0EAD83831C7E}">
      <dsp:nvSpPr>
        <dsp:cNvPr id="0" name=""/>
        <dsp:cNvSpPr/>
      </dsp:nvSpPr>
      <dsp:spPr>
        <a:xfrm>
          <a:off x="0" y="1670797"/>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What degree are you studying and what stage are you up to with it?</a:t>
          </a:r>
          <a:endParaRPr lang="en-US" sz="2600" kern="1200" dirty="0"/>
        </a:p>
      </dsp:txBody>
      <dsp:txXfrm>
        <a:off x="0" y="1670797"/>
        <a:ext cx="10353675" cy="556773"/>
      </dsp:txXfrm>
    </dsp:sp>
    <dsp:sp modelId="{D52E7B75-C405-426B-AD63-6BFAFD9F1231}">
      <dsp:nvSpPr>
        <dsp:cNvPr id="0" name=""/>
        <dsp:cNvSpPr/>
      </dsp:nvSpPr>
      <dsp:spPr>
        <a:xfrm>
          <a:off x="0" y="2227571"/>
          <a:ext cx="10353675" cy="0"/>
        </a:xfrm>
        <a:prstGeom prst="line">
          <a:avLst/>
        </a:prstGeom>
        <a:gradFill rotWithShape="0">
          <a:gsLst>
            <a:gs pos="0">
              <a:schemeClr val="accent5">
                <a:hueOff val="1068698"/>
                <a:satOff val="-12584"/>
                <a:lumOff val="8366"/>
                <a:alphaOff val="0"/>
                <a:tint val="96000"/>
                <a:lumMod val="104000"/>
              </a:schemeClr>
            </a:gs>
            <a:gs pos="100000">
              <a:schemeClr val="accent5">
                <a:hueOff val="1068698"/>
                <a:satOff val="-12584"/>
                <a:lumOff val="8366"/>
                <a:alphaOff val="0"/>
                <a:shade val="90000"/>
                <a:lumMod val="90000"/>
              </a:schemeClr>
            </a:gs>
          </a:gsLst>
          <a:lin ang="5400000" scaled="0"/>
        </a:gradFill>
        <a:ln w="9525" cap="rnd" cmpd="sng" algn="ctr">
          <a:solidFill>
            <a:schemeClr val="accent5">
              <a:hueOff val="1068698"/>
              <a:satOff val="-12584"/>
              <a:lumOff val="8366"/>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1675E73-6374-46CF-8922-6CEE27910783}">
      <dsp:nvSpPr>
        <dsp:cNvPr id="0" name=""/>
        <dsp:cNvSpPr/>
      </dsp:nvSpPr>
      <dsp:spPr>
        <a:xfrm>
          <a:off x="0" y="2227571"/>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Where are you currently based? What time is it with you???</a:t>
          </a:r>
          <a:endParaRPr lang="en-US" sz="2600" kern="1200" dirty="0"/>
        </a:p>
      </dsp:txBody>
      <dsp:txXfrm>
        <a:off x="0" y="2227571"/>
        <a:ext cx="10353675" cy="556773"/>
      </dsp:txXfrm>
    </dsp:sp>
    <dsp:sp modelId="{4AEE08F3-F526-4F47-94F4-74770CBAFFDE}">
      <dsp:nvSpPr>
        <dsp:cNvPr id="0" name=""/>
        <dsp:cNvSpPr/>
      </dsp:nvSpPr>
      <dsp:spPr>
        <a:xfrm>
          <a:off x="0" y="2784345"/>
          <a:ext cx="10353675" cy="0"/>
        </a:xfrm>
        <a:prstGeom prst="line">
          <a:avLst/>
        </a:prstGeom>
        <a:gradFill rotWithShape="0">
          <a:gsLst>
            <a:gs pos="0">
              <a:schemeClr val="accent5">
                <a:hueOff val="1335872"/>
                <a:satOff val="-15730"/>
                <a:lumOff val="10457"/>
                <a:alphaOff val="0"/>
                <a:tint val="96000"/>
                <a:lumMod val="104000"/>
              </a:schemeClr>
            </a:gs>
            <a:gs pos="100000">
              <a:schemeClr val="accent5">
                <a:hueOff val="1335872"/>
                <a:satOff val="-15730"/>
                <a:lumOff val="10457"/>
                <a:alphaOff val="0"/>
                <a:shade val="90000"/>
                <a:lumMod val="90000"/>
              </a:schemeClr>
            </a:gs>
          </a:gsLst>
          <a:lin ang="5400000" scaled="0"/>
        </a:gradFill>
        <a:ln w="9525" cap="rnd" cmpd="sng" algn="ctr">
          <a:solidFill>
            <a:schemeClr val="accent5">
              <a:hueOff val="1335872"/>
              <a:satOff val="-15730"/>
              <a:lumOff val="10457"/>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D121D6D0-AE35-425A-BEE7-DE0189D556CC}">
      <dsp:nvSpPr>
        <dsp:cNvPr id="0" name=""/>
        <dsp:cNvSpPr/>
      </dsp:nvSpPr>
      <dsp:spPr>
        <a:xfrm>
          <a:off x="0" y="2784345"/>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Where, when and in what subject did you study your BA degree?</a:t>
          </a:r>
          <a:endParaRPr lang="en-US" sz="2600" kern="1200"/>
        </a:p>
      </dsp:txBody>
      <dsp:txXfrm>
        <a:off x="0" y="2784345"/>
        <a:ext cx="10353675" cy="556773"/>
      </dsp:txXfrm>
    </dsp:sp>
    <dsp:sp modelId="{061DB8C0-8B8D-4FE6-B4B0-AD3ED97EF92D}">
      <dsp:nvSpPr>
        <dsp:cNvPr id="0" name=""/>
        <dsp:cNvSpPr/>
      </dsp:nvSpPr>
      <dsp:spPr>
        <a:xfrm>
          <a:off x="0" y="3341119"/>
          <a:ext cx="10353675" cy="0"/>
        </a:xfrm>
        <a:prstGeom prst="line">
          <a:avLst/>
        </a:prstGeom>
        <a:gradFill rotWithShape="0">
          <a:gsLst>
            <a:gs pos="0">
              <a:schemeClr val="accent5">
                <a:hueOff val="1603047"/>
                <a:satOff val="-18876"/>
                <a:lumOff val="12549"/>
                <a:alphaOff val="0"/>
                <a:tint val="96000"/>
                <a:lumMod val="104000"/>
              </a:schemeClr>
            </a:gs>
            <a:gs pos="100000">
              <a:schemeClr val="accent5">
                <a:hueOff val="1603047"/>
                <a:satOff val="-18876"/>
                <a:lumOff val="12549"/>
                <a:alphaOff val="0"/>
                <a:shade val="90000"/>
                <a:lumMod val="90000"/>
              </a:schemeClr>
            </a:gs>
          </a:gsLst>
          <a:lin ang="5400000" scaled="0"/>
        </a:gradFill>
        <a:ln w="9525" cap="rnd" cmpd="sng" algn="ctr">
          <a:solidFill>
            <a:schemeClr val="accent5">
              <a:hueOff val="1603047"/>
              <a:satOff val="-18876"/>
              <a:lumOff val="12549"/>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60EDCFA7-3B00-4DEB-B525-9D4F618CE2DB}">
      <dsp:nvSpPr>
        <dsp:cNvPr id="0" name=""/>
        <dsp:cNvSpPr/>
      </dsp:nvSpPr>
      <dsp:spPr>
        <a:xfrm>
          <a:off x="0" y="3341119"/>
          <a:ext cx="10353675" cy="556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What motivated you to choose your current MA/MRes degree course?</a:t>
          </a:r>
          <a:endParaRPr lang="en-US" sz="2600" kern="1200"/>
        </a:p>
      </dsp:txBody>
      <dsp:txXfrm>
        <a:off x="0" y="3341119"/>
        <a:ext cx="10353675" cy="556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DD9AF-4A44-469C-B5B9-A3085172A0DA}">
      <dsp:nvSpPr>
        <dsp:cNvPr id="0" name=""/>
        <dsp:cNvSpPr/>
      </dsp:nvSpPr>
      <dsp:spPr>
        <a:xfrm>
          <a:off x="0" y="0"/>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C643A2D4-5C91-4B78-9704-59CA002075AB}">
      <dsp:nvSpPr>
        <dsp:cNvPr id="0" name=""/>
        <dsp:cNvSpPr/>
      </dsp:nvSpPr>
      <dsp:spPr>
        <a:xfrm>
          <a:off x="0" y="0"/>
          <a:ext cx="6266011" cy="26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Students are provided with examples of a wide range of research methods and source types applicable to study of different chronological eras – and case studies relating to modern and medieval periods</a:t>
          </a:r>
          <a:endParaRPr lang="en-US" sz="2700" kern="1200" dirty="0"/>
        </a:p>
      </dsp:txBody>
      <dsp:txXfrm>
        <a:off x="0" y="0"/>
        <a:ext cx="6266011" cy="2678643"/>
      </dsp:txXfrm>
    </dsp:sp>
    <dsp:sp modelId="{C3014B80-6F17-4937-BEA0-2E481BCBC95C}">
      <dsp:nvSpPr>
        <dsp:cNvPr id="0" name=""/>
        <dsp:cNvSpPr/>
      </dsp:nvSpPr>
      <dsp:spPr>
        <a:xfrm>
          <a:off x="0" y="2678643"/>
          <a:ext cx="6266011" cy="0"/>
        </a:xfrm>
        <a:prstGeom prst="line">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w="9525" cap="rnd" cmpd="sng" algn="ctr">
          <a:solidFill>
            <a:schemeClr val="accent2">
              <a:hueOff val="-710059"/>
              <a:satOff val="-5868"/>
              <a:lumOff val="-12549"/>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141A933A-9596-47C7-8196-95169B1FD0DA}">
      <dsp:nvSpPr>
        <dsp:cNvPr id="0" name=""/>
        <dsp:cNvSpPr/>
      </dsp:nvSpPr>
      <dsp:spPr>
        <a:xfrm>
          <a:off x="0" y="2678643"/>
          <a:ext cx="6266011" cy="2678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Designed to be challenging for students coming into MA/</a:t>
          </a:r>
          <a:r>
            <a:rPr lang="en-GB" sz="2700" kern="1200" dirty="0" err="1"/>
            <a:t>MRes</a:t>
          </a:r>
          <a:r>
            <a:rPr lang="en-GB" sz="2700" kern="1200" dirty="0"/>
            <a:t> from a BA in history/medieval studies, while also providing a ‘primer’ for students who are joining the course from other disciplines or after an absence from higher education</a:t>
          </a:r>
          <a:endParaRPr lang="en-US" sz="2700" kern="1200" dirty="0"/>
        </a:p>
      </dsp:txBody>
      <dsp:txXfrm>
        <a:off x="0" y="2678643"/>
        <a:ext cx="6266011" cy="26786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DB759-6080-49A3-BAC2-34C0C5D7D4A7}">
      <dsp:nvSpPr>
        <dsp:cNvPr id="0" name=""/>
        <dsp:cNvSpPr/>
      </dsp:nvSpPr>
      <dsp:spPr>
        <a:xfrm>
          <a:off x="0" y="475"/>
          <a:ext cx="10353675" cy="11135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CA60F8-FA68-4E59-88F6-9F4628D0656F}">
      <dsp:nvSpPr>
        <dsp:cNvPr id="0" name=""/>
        <dsp:cNvSpPr/>
      </dsp:nvSpPr>
      <dsp:spPr>
        <a:xfrm>
          <a:off x="336848" y="251024"/>
          <a:ext cx="612451" cy="6124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CF36D1-F21A-4347-9DC1-DD69AC16CFE5}">
      <dsp:nvSpPr>
        <dsp:cNvPr id="0" name=""/>
        <dsp:cNvSpPr/>
      </dsp:nvSpPr>
      <dsp:spPr>
        <a:xfrm>
          <a:off x="1286147" y="475"/>
          <a:ext cx="9067527" cy="111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850" tIns="117850" rIns="117850" bIns="117850" numCol="1" spcCol="1270" anchor="ctr" anchorCtr="0">
          <a:noAutofit/>
        </a:bodyPr>
        <a:lstStyle/>
        <a:p>
          <a:pPr marL="0" lvl="0" indent="0" algn="l" defTabSz="1111250">
            <a:lnSpc>
              <a:spcPct val="90000"/>
            </a:lnSpc>
            <a:spcBef>
              <a:spcPct val="0"/>
            </a:spcBef>
            <a:spcAft>
              <a:spcPct val="35000"/>
            </a:spcAft>
            <a:buNone/>
          </a:pPr>
          <a:r>
            <a:rPr lang="en-GB" sz="2500" kern="1200"/>
            <a:t>The best way to learn about research skills is </a:t>
          </a:r>
          <a:r>
            <a:rPr lang="en-GB" sz="2500" i="1" kern="1200"/>
            <a:t>by doing research </a:t>
          </a:r>
          <a:endParaRPr lang="en-US" sz="2500" kern="1200"/>
        </a:p>
      </dsp:txBody>
      <dsp:txXfrm>
        <a:off x="1286147" y="475"/>
        <a:ext cx="9067527" cy="1113547"/>
      </dsp:txXfrm>
    </dsp:sp>
    <dsp:sp modelId="{24399F34-ABEE-4142-AE9F-4207CBFD1A99}">
      <dsp:nvSpPr>
        <dsp:cNvPr id="0" name=""/>
        <dsp:cNvSpPr/>
      </dsp:nvSpPr>
      <dsp:spPr>
        <a:xfrm>
          <a:off x="0" y="1392410"/>
          <a:ext cx="10353675" cy="11135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859DC3-CFD5-4317-9C29-B3B867A0070E}">
      <dsp:nvSpPr>
        <dsp:cNvPr id="0" name=""/>
        <dsp:cNvSpPr/>
      </dsp:nvSpPr>
      <dsp:spPr>
        <a:xfrm>
          <a:off x="336848" y="1642958"/>
          <a:ext cx="612451" cy="6124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75651F-2BE7-49C9-B114-F49E0233C43A}">
      <dsp:nvSpPr>
        <dsp:cNvPr id="0" name=""/>
        <dsp:cNvSpPr/>
      </dsp:nvSpPr>
      <dsp:spPr>
        <a:xfrm>
          <a:off x="1286147" y="1392410"/>
          <a:ext cx="9067527" cy="111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850" tIns="117850" rIns="117850" bIns="117850" numCol="1" spcCol="1270" anchor="ctr" anchorCtr="0">
          <a:noAutofit/>
        </a:bodyPr>
        <a:lstStyle/>
        <a:p>
          <a:pPr marL="0" lvl="0" indent="0" algn="l" defTabSz="1111250">
            <a:lnSpc>
              <a:spcPct val="90000"/>
            </a:lnSpc>
            <a:spcBef>
              <a:spcPct val="0"/>
            </a:spcBef>
            <a:spcAft>
              <a:spcPct val="35000"/>
            </a:spcAft>
            <a:buNone/>
          </a:pPr>
          <a:r>
            <a:rPr lang="en-GB" sz="2500" kern="1200"/>
            <a:t>Three-hour sessions designed to </a:t>
          </a:r>
          <a:r>
            <a:rPr lang="en-GB" sz="2500" i="1" kern="1200"/>
            <a:t>supplement </a:t>
          </a:r>
          <a:r>
            <a:rPr lang="en-GB" sz="2500" kern="1200"/>
            <a:t>your research activities</a:t>
          </a:r>
          <a:endParaRPr lang="en-US" sz="2500" kern="1200"/>
        </a:p>
      </dsp:txBody>
      <dsp:txXfrm>
        <a:off x="1286147" y="1392410"/>
        <a:ext cx="9067527" cy="1113547"/>
      </dsp:txXfrm>
    </dsp:sp>
    <dsp:sp modelId="{8EB705BF-F7D6-43BD-8655-9D56952A410A}">
      <dsp:nvSpPr>
        <dsp:cNvPr id="0" name=""/>
        <dsp:cNvSpPr/>
      </dsp:nvSpPr>
      <dsp:spPr>
        <a:xfrm>
          <a:off x="0" y="2784345"/>
          <a:ext cx="10353675" cy="11135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A17FB-A4FD-4A65-98DC-1188085A79F6}">
      <dsp:nvSpPr>
        <dsp:cNvPr id="0" name=""/>
        <dsp:cNvSpPr/>
      </dsp:nvSpPr>
      <dsp:spPr>
        <a:xfrm>
          <a:off x="336848" y="3034893"/>
          <a:ext cx="612451" cy="6124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0E2CD1-E225-45D2-8EDC-DC48FED84F33}">
      <dsp:nvSpPr>
        <dsp:cNvPr id="0" name=""/>
        <dsp:cNvSpPr/>
      </dsp:nvSpPr>
      <dsp:spPr>
        <a:xfrm>
          <a:off x="1286147" y="2784345"/>
          <a:ext cx="9067527" cy="111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850" tIns="117850" rIns="117850" bIns="117850" numCol="1" spcCol="1270" anchor="ctr" anchorCtr="0">
          <a:noAutofit/>
        </a:bodyPr>
        <a:lstStyle/>
        <a:p>
          <a:pPr marL="0" lvl="0" indent="0" algn="l" defTabSz="1111250">
            <a:lnSpc>
              <a:spcPct val="90000"/>
            </a:lnSpc>
            <a:spcBef>
              <a:spcPct val="0"/>
            </a:spcBef>
            <a:spcAft>
              <a:spcPct val="35000"/>
            </a:spcAft>
            <a:buNone/>
          </a:pPr>
          <a:r>
            <a:rPr lang="en-GB" sz="2500" kern="1200"/>
            <a:t>A chance to try out skills and ideas that may be of use to in your dissertation and other modules</a:t>
          </a:r>
          <a:endParaRPr lang="en-US" sz="2500" kern="1200"/>
        </a:p>
      </dsp:txBody>
      <dsp:txXfrm>
        <a:off x="1286147" y="2784345"/>
        <a:ext cx="9067527" cy="11135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64AE2-6041-4F76-B9BD-3B4797609609}" type="datetimeFigureOut">
              <a:rPr lang="en-GB" smtClean="0"/>
              <a:t>05/10/2021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F5D527-7744-468A-9077-B74F031BAFFE}" type="slidenum">
              <a:rPr lang="en-GB" smtClean="0"/>
              <a:t>‹#›</a:t>
            </a:fld>
            <a:endParaRPr lang="en-GB"/>
          </a:p>
        </p:txBody>
      </p:sp>
    </p:spTree>
    <p:extLst>
      <p:ext uri="{BB962C8B-B14F-4D97-AF65-F5344CB8AC3E}">
        <p14:creationId xmlns:p14="http://schemas.microsoft.com/office/powerpoint/2010/main" val="4250588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128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3404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038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07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0762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8657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430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2494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104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67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5778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42816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6672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0738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4715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9921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0919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10/5/2021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9548783"/>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moodle.uwtsd.ac.uk/pluginfile.php/425299/mod_resource/content/1/Harriett%20Webster_GREEN%20%281%29.pdf" TargetMode="External"/><Relationship Id="rId2" Type="http://schemas.openxmlformats.org/officeDocument/2006/relationships/hyperlink" Target="https://moodle.uwtsd.ac.uk/pluginfile.php/425683/mod_resource/content/1/Welsh%20History%20Review%20June%202019.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9157" y="1099456"/>
            <a:ext cx="6243636" cy="4625558"/>
          </a:xfrm>
          <a:effectLst/>
        </p:spPr>
        <p:txBody>
          <a:bodyPr anchor="ctr">
            <a:normAutofit/>
          </a:bodyPr>
          <a:lstStyle/>
          <a:p>
            <a:r>
              <a:rPr lang="en-GB" sz="5400" dirty="0">
                <a:solidFill>
                  <a:srgbClr val="FFFF00"/>
                </a:solidFill>
              </a:rPr>
              <a:t>Week 1 </a:t>
            </a:r>
            <a:br>
              <a:rPr lang="en-GB" sz="5400" dirty="0">
                <a:solidFill>
                  <a:srgbClr val="FFFF00"/>
                </a:solidFill>
              </a:rPr>
            </a:br>
            <a:r>
              <a:rPr lang="en-GB" sz="5400" dirty="0">
                <a:solidFill>
                  <a:srgbClr val="FFFF00"/>
                </a:solidFill>
              </a:rPr>
              <a:t>Welcome Session</a:t>
            </a:r>
            <a:endParaRPr lang="en-GB" dirty="0">
              <a:solidFill>
                <a:schemeClr val="tx1"/>
              </a:solidFill>
            </a:endParaRPr>
          </a:p>
        </p:txBody>
      </p:sp>
      <p:sp>
        <p:nvSpPr>
          <p:cNvPr id="14" name="Rectangle 9">
            <a:extLst>
              <a:ext uri="{FF2B5EF4-FFF2-40B4-BE49-F238E27FC236}">
                <a16:creationId xmlns:a16="http://schemas.microsoft.com/office/drawing/2014/main" id="{DE118816-C01D-462E-B0B0-777C21EF6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a:extLst>
              <a:ext uri="{FF2B5EF4-FFF2-40B4-BE49-F238E27FC236}">
                <a16:creationId xmlns:a16="http://schemas.microsoft.com/office/drawing/2014/main" id="{255D0BF7-94F4-4437-A2B2-87BAFF86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bg2">
              <a:lumMod val="75000"/>
              <a:lumOff val="2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712687" y="778856"/>
            <a:ext cx="2815770" cy="4632630"/>
          </a:xfrm>
          <a:effectLst/>
        </p:spPr>
        <p:txBody>
          <a:bodyPr anchor="ctr">
            <a:normAutofit fontScale="40000" lnSpcReduction="20000"/>
          </a:bodyPr>
          <a:lstStyle/>
          <a:p>
            <a:pPr algn="l"/>
            <a:r>
              <a:rPr lang="en-GB" sz="9600" dirty="0">
                <a:solidFill>
                  <a:schemeClr val="tx1"/>
                </a:solidFill>
              </a:rPr>
              <a:t>Past Peoples, Present Societies: Research Methods and Skills (HPHI7016)</a:t>
            </a:r>
            <a:endParaRPr lang="en-GB" sz="4800" dirty="0">
              <a:solidFill>
                <a:srgbClr val="FFFF00"/>
              </a:solidFill>
            </a:endParaRPr>
          </a:p>
        </p:txBody>
      </p:sp>
    </p:spTree>
    <p:extLst>
      <p:ext uri="{BB962C8B-B14F-4D97-AF65-F5344CB8AC3E}">
        <p14:creationId xmlns:p14="http://schemas.microsoft.com/office/powerpoint/2010/main" val="4293626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3AE6A-6791-4E8F-9A37-9ADDEF1F301D}"/>
              </a:ext>
            </a:extLst>
          </p:cNvPr>
          <p:cNvSpPr>
            <a:spLocks noGrp="1"/>
          </p:cNvSpPr>
          <p:nvPr>
            <p:ph type="title"/>
          </p:nvPr>
        </p:nvSpPr>
        <p:spPr>
          <a:xfrm>
            <a:off x="913795" y="609600"/>
            <a:ext cx="10353762" cy="970450"/>
          </a:xfrm>
        </p:spPr>
        <p:txBody>
          <a:bodyPr>
            <a:normAutofit/>
          </a:bodyPr>
          <a:lstStyle/>
          <a:p>
            <a:r>
              <a:rPr lang="en-GB"/>
              <a:t>INTRODUCTIONS</a:t>
            </a:r>
          </a:p>
        </p:txBody>
      </p:sp>
      <p:pic>
        <p:nvPicPr>
          <p:cNvPr id="14" name="Picture 13">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E0AFE0D4-8A00-4513-AFD2-F6AA3E036FFB}"/>
              </a:ext>
            </a:extLst>
          </p:cNvPr>
          <p:cNvGraphicFramePr>
            <a:graphicFrameLocks noGrp="1"/>
          </p:cNvGraphicFramePr>
          <p:nvPr>
            <p:ph idx="1"/>
            <p:extLst>
              <p:ext uri="{D42A27DB-BD31-4B8C-83A1-F6EECF244321}">
                <p14:modId xmlns:p14="http://schemas.microsoft.com/office/powerpoint/2010/main" val="1845274360"/>
              </p:ext>
            </p:extLst>
          </p:nvPr>
        </p:nvGraphicFramePr>
        <p:xfrm>
          <a:off x="914400" y="1892830"/>
          <a:ext cx="10353675" cy="38983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5212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5107" y="0"/>
            <a:ext cx="5257800" cy="2921000"/>
          </a:xfrm>
          <a:prstGeom prst="rect">
            <a:avLst/>
          </a:prstGeom>
        </p:spPr>
      </p:pic>
      <p:sp>
        <p:nvSpPr>
          <p:cNvPr id="2" name="Title 1"/>
          <p:cNvSpPr>
            <a:spLocks noGrp="1"/>
          </p:cNvSpPr>
          <p:nvPr>
            <p:ph type="title"/>
          </p:nvPr>
        </p:nvSpPr>
        <p:spPr>
          <a:xfrm>
            <a:off x="799495" y="419100"/>
            <a:ext cx="10353762" cy="970450"/>
          </a:xfrm>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6480023" y="1959214"/>
            <a:ext cx="5216850" cy="2939572"/>
          </a:xfrm>
          <a:prstGeom prst="rect">
            <a:avLst/>
          </a:prstGeom>
        </p:spPr>
      </p:pic>
      <p:pic>
        <p:nvPicPr>
          <p:cNvPr id="9" name="Picture 8">
            <a:extLst>
              <a:ext uri="{FF2B5EF4-FFF2-40B4-BE49-F238E27FC236}">
                <a16:creationId xmlns:a16="http://schemas.microsoft.com/office/drawing/2014/main" id="{427EC345-AF3C-44D3-B8F3-B6F543742544}"/>
              </a:ext>
            </a:extLst>
          </p:cNvPr>
          <p:cNvPicPr>
            <a:picLocks noChangeAspect="1"/>
          </p:cNvPicPr>
          <p:nvPr/>
        </p:nvPicPr>
        <p:blipFill rotWithShape="1">
          <a:blip r:embed="rId4"/>
          <a:srcRect l="3876" t="20262" r="19596" b="2222"/>
          <a:stretch/>
        </p:blipFill>
        <p:spPr>
          <a:xfrm>
            <a:off x="605531" y="3117541"/>
            <a:ext cx="5490469" cy="3321359"/>
          </a:xfrm>
          <a:prstGeom prst="rect">
            <a:avLst/>
          </a:prstGeom>
        </p:spPr>
      </p:pic>
    </p:spTree>
    <p:extLst>
      <p:ext uri="{BB962C8B-B14F-4D97-AF65-F5344CB8AC3E}">
        <p14:creationId xmlns:p14="http://schemas.microsoft.com/office/powerpoint/2010/main" val="704432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5395" y="355600"/>
            <a:ext cx="10353762" cy="970450"/>
          </a:xfrm>
        </p:spPr>
        <p:txBody>
          <a:bodyPr/>
          <a:lstStyle/>
          <a:p>
            <a:r>
              <a:rPr lang="en-GB" dirty="0">
                <a:solidFill>
                  <a:srgbClr val="FFFF00"/>
                </a:solidFill>
              </a:rPr>
              <a:t>JOINING A TEAMS MEETING</a:t>
            </a:r>
          </a:p>
        </p:txBody>
      </p:sp>
      <p:sp>
        <p:nvSpPr>
          <p:cNvPr id="3" name="Content Placeholder 2"/>
          <p:cNvSpPr>
            <a:spLocks noGrp="1"/>
          </p:cNvSpPr>
          <p:nvPr>
            <p:ph idx="1"/>
          </p:nvPr>
        </p:nvSpPr>
        <p:spPr>
          <a:xfrm>
            <a:off x="850295" y="1808650"/>
            <a:ext cx="10353762" cy="4058751"/>
          </a:xfrm>
        </p:spPr>
        <p:txBody>
          <a:bodyPr>
            <a:noAutofit/>
          </a:bodyPr>
          <a:lstStyle/>
          <a:p>
            <a:r>
              <a:rPr lang="en-GB" sz="3200" dirty="0"/>
              <a:t>You should have an invite in two places:</a:t>
            </a:r>
          </a:p>
          <a:p>
            <a:pPr marL="494100" indent="-457200">
              <a:buAutoNum type="arabicPeriod"/>
            </a:pPr>
            <a:r>
              <a:rPr lang="en-GB" sz="3200" dirty="0"/>
              <a:t>Via your university email address on Outlook</a:t>
            </a:r>
          </a:p>
          <a:p>
            <a:pPr marL="494100" indent="-457200">
              <a:buAutoNum type="arabicPeriod"/>
            </a:pPr>
            <a:r>
              <a:rPr lang="en-GB" sz="3200" dirty="0"/>
              <a:t>On Teams itself</a:t>
            </a:r>
          </a:p>
          <a:p>
            <a:pPr marL="36900" indent="0">
              <a:buNone/>
            </a:pPr>
            <a:endParaRPr lang="en-GB" sz="3200" dirty="0"/>
          </a:p>
          <a:p>
            <a:r>
              <a:rPr lang="en-GB" sz="3200" dirty="0"/>
              <a:t>You can access the meeting by clicking ‘join’ on the Outlook invite or via the events that appear in your Outlook and Teams calendars</a:t>
            </a:r>
          </a:p>
        </p:txBody>
      </p:sp>
    </p:spTree>
    <p:extLst>
      <p:ext uri="{BB962C8B-B14F-4D97-AF65-F5344CB8AC3E}">
        <p14:creationId xmlns:p14="http://schemas.microsoft.com/office/powerpoint/2010/main" val="201007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6477932" y="2147255"/>
            <a:ext cx="5714068" cy="4392690"/>
          </a:xfrm>
          <a:prstGeom prst="rect">
            <a:avLst/>
          </a:prstGeom>
        </p:spPr>
      </p:pic>
      <p:pic>
        <p:nvPicPr>
          <p:cNvPr id="5" name="Picture 4"/>
          <p:cNvPicPr>
            <a:picLocks noChangeAspect="1"/>
          </p:cNvPicPr>
          <p:nvPr/>
        </p:nvPicPr>
        <p:blipFill rotWithShape="1">
          <a:blip r:embed="rId3"/>
          <a:srcRect l="20000" t="11246" b="5691"/>
          <a:stretch/>
        </p:blipFill>
        <p:spPr>
          <a:xfrm>
            <a:off x="342900" y="165100"/>
            <a:ext cx="5982632" cy="4775200"/>
          </a:xfrm>
          <a:prstGeom prst="rect">
            <a:avLst/>
          </a:prstGeom>
        </p:spPr>
      </p:pic>
    </p:spTree>
    <p:extLst>
      <p:ext uri="{BB962C8B-B14F-4D97-AF65-F5344CB8AC3E}">
        <p14:creationId xmlns:p14="http://schemas.microsoft.com/office/powerpoint/2010/main" val="1355644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8C0FE-F5FE-4BE8-B467-A22F1F1D7D3B}"/>
              </a:ext>
            </a:extLst>
          </p:cNvPr>
          <p:cNvSpPr>
            <a:spLocks noGrp="1"/>
          </p:cNvSpPr>
          <p:nvPr>
            <p:ph type="title"/>
          </p:nvPr>
        </p:nvSpPr>
        <p:spPr>
          <a:xfrm>
            <a:off x="7055152" y="74839"/>
            <a:ext cx="10515600" cy="1325563"/>
          </a:xfrm>
        </p:spPr>
        <p:txBody>
          <a:bodyPr/>
          <a:lstStyle/>
          <a:p>
            <a:pPr algn="ctr"/>
            <a:endParaRPr lang="en-GB">
              <a:solidFill>
                <a:srgbClr val="FFFF00"/>
              </a:solidFill>
              <a:latin typeface="Arial Black"/>
              <a:cs typeface="Calibri Light"/>
            </a:endParaRPr>
          </a:p>
          <a:p>
            <a:endParaRPr lang="en-GB">
              <a:cs typeface="Calibri Light"/>
            </a:endParaRPr>
          </a:p>
        </p:txBody>
      </p:sp>
      <p:sp>
        <p:nvSpPr>
          <p:cNvPr id="3" name="Content Placeholder 2">
            <a:extLst>
              <a:ext uri="{FF2B5EF4-FFF2-40B4-BE49-F238E27FC236}">
                <a16:creationId xmlns:a16="http://schemas.microsoft.com/office/drawing/2014/main" id="{E1F65302-70E1-452E-A32B-55B077791FA9}"/>
              </a:ext>
            </a:extLst>
          </p:cNvPr>
          <p:cNvSpPr>
            <a:spLocks noGrp="1"/>
          </p:cNvSpPr>
          <p:nvPr>
            <p:ph idx="1"/>
          </p:nvPr>
        </p:nvSpPr>
        <p:spPr>
          <a:xfrm>
            <a:off x="451153" y="1026131"/>
            <a:ext cx="6245981" cy="5658832"/>
          </a:xfrm>
        </p:spPr>
        <p:txBody>
          <a:bodyPr vert="horz" lIns="91440" tIns="45720" rIns="91440" bIns="45720" rtlCol="0" anchor="t">
            <a:normAutofit/>
          </a:bodyPr>
          <a:lstStyle/>
          <a:p>
            <a:pPr>
              <a:lnSpc>
                <a:spcPct val="100000"/>
              </a:lnSpc>
              <a:spcBef>
                <a:spcPct val="20000"/>
              </a:spcBef>
            </a:pPr>
            <a:r>
              <a:rPr lang="en-GB" sz="2400" dirty="0">
                <a:solidFill>
                  <a:schemeClr val="tx1"/>
                </a:solidFill>
                <a:cs typeface="Calibri"/>
              </a:rPr>
              <a:t>Our primary means of communicating with students outside of lecture times is by </a:t>
            </a:r>
            <a:r>
              <a:rPr lang="en-GB" sz="2400" b="1" dirty="0">
                <a:solidFill>
                  <a:schemeClr val="tx1"/>
                </a:solidFill>
                <a:cs typeface="Calibri"/>
              </a:rPr>
              <a:t>email. </a:t>
            </a:r>
            <a:r>
              <a:rPr lang="en-GB" sz="2400" dirty="0">
                <a:solidFill>
                  <a:schemeClr val="tx1"/>
                </a:solidFill>
                <a:cs typeface="Calibri"/>
              </a:rPr>
              <a:t>Every student will have been allocated a university email account and address using Microsoft Outlook. </a:t>
            </a:r>
            <a:endParaRPr lang="en-US" sz="2400" dirty="0">
              <a:solidFill>
                <a:schemeClr val="tx1"/>
              </a:solidFill>
            </a:endParaRPr>
          </a:p>
          <a:p>
            <a:pPr>
              <a:lnSpc>
                <a:spcPct val="100000"/>
              </a:lnSpc>
              <a:spcBef>
                <a:spcPct val="20000"/>
              </a:spcBef>
            </a:pPr>
            <a:r>
              <a:rPr lang="en-GB" sz="2400" dirty="0">
                <a:solidFill>
                  <a:schemeClr val="tx1"/>
                </a:solidFill>
                <a:cs typeface="Calibri"/>
              </a:rPr>
              <a:t>It is vital that you get into the habit of checking your university emails - </a:t>
            </a:r>
            <a:r>
              <a:rPr lang="en-GB" dirty="0">
                <a:solidFill>
                  <a:schemeClr val="tx1"/>
                </a:solidFill>
                <a:cs typeface="Calibri"/>
              </a:rPr>
              <a:t>(</a:t>
            </a:r>
            <a:r>
              <a:rPr lang="en-GB" i="1" dirty="0">
                <a:solidFill>
                  <a:schemeClr val="tx1"/>
                </a:solidFill>
                <a:cs typeface="Calibri"/>
              </a:rPr>
              <a:t>legally, we are not supposed to contact you using personal email addresses)</a:t>
            </a:r>
          </a:p>
          <a:p>
            <a:pPr>
              <a:lnSpc>
                <a:spcPct val="100000"/>
              </a:lnSpc>
              <a:spcBef>
                <a:spcPct val="20000"/>
              </a:spcBef>
            </a:pPr>
            <a:r>
              <a:rPr lang="en-GB" sz="2400" dirty="0">
                <a:solidFill>
                  <a:schemeClr val="tx1"/>
                </a:solidFill>
                <a:cs typeface="Calibri"/>
              </a:rPr>
              <a:t>You can download the Microsoft Outlook app to your smartphone, tablet, etc. </a:t>
            </a:r>
          </a:p>
          <a:p>
            <a:pPr>
              <a:lnSpc>
                <a:spcPct val="100000"/>
              </a:lnSpc>
              <a:spcBef>
                <a:spcPct val="20000"/>
              </a:spcBef>
            </a:pPr>
            <a:r>
              <a:rPr lang="en-GB" sz="2400" dirty="0">
                <a:solidFill>
                  <a:srgbClr val="FFFF00"/>
                </a:solidFill>
                <a:cs typeface="Calibri"/>
              </a:rPr>
              <a:t>NOTE: Outlook also gives you FREE access to Microsoft Office software!!</a:t>
            </a:r>
          </a:p>
        </p:txBody>
      </p:sp>
      <p:sp>
        <p:nvSpPr>
          <p:cNvPr id="7" name="Title 1">
            <a:extLst>
              <a:ext uri="{FF2B5EF4-FFF2-40B4-BE49-F238E27FC236}">
                <a16:creationId xmlns:a16="http://schemas.microsoft.com/office/drawing/2014/main" id="{DD4483E0-C154-41B3-B90C-E83A44EB3B04}"/>
              </a:ext>
            </a:extLst>
          </p:cNvPr>
          <p:cNvSpPr txBox="1">
            <a:spLocks/>
          </p:cNvSpPr>
          <p:nvPr/>
        </p:nvSpPr>
        <p:spPr>
          <a:xfrm>
            <a:off x="1038981" y="36028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a:ln>
                  <a:noFill/>
                </a:ln>
                <a:solidFill>
                  <a:srgbClr val="FFFF00"/>
                </a:solidFill>
                <a:effectLst/>
                <a:uLnTx/>
                <a:uFillTx/>
                <a:latin typeface="Arial Black"/>
                <a:ea typeface="+mj-ea"/>
                <a:cs typeface="Calibri Light"/>
              </a:rPr>
              <a:t>Email</a:t>
            </a:r>
            <a:endParaRPr kumimoji="0" lang="en-US" sz="4400" b="0" i="0" u="none" strike="noStrike" kern="1200" cap="none" spc="0" normalizeH="0" baseline="0" noProof="0">
              <a:ln>
                <a:noFill/>
              </a:ln>
              <a:solidFill>
                <a:prstClr val="black"/>
              </a:solidFill>
              <a:effectLst/>
              <a:uLnTx/>
              <a:uFillTx/>
              <a:latin typeface="Calibri Light" panose="020F0302020204030204"/>
              <a:ea typeface="+mj-ea"/>
              <a:cs typeface="Calibri Light" panose="020F0302020204030204"/>
            </a:endParaRP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4400" b="0" i="0" u="none" strike="noStrike" kern="1200" cap="none" spc="0" normalizeH="0" baseline="0" noProof="0">
              <a:ln>
                <a:noFill/>
              </a:ln>
              <a:solidFill>
                <a:prstClr val="black"/>
              </a:solidFill>
              <a:effectLst/>
              <a:uLnTx/>
              <a:uFillTx/>
              <a:latin typeface="Calibri Light" panose="020F0302020204030204"/>
              <a:ea typeface="+mj-ea"/>
              <a:cs typeface="Calibri Light"/>
            </a:endParaRPr>
          </a:p>
        </p:txBody>
      </p:sp>
      <p:pic>
        <p:nvPicPr>
          <p:cNvPr id="4" name="Picture 5" descr="A screenshot of a cell phone&#10;&#10;Description automatically generated">
            <a:extLst>
              <a:ext uri="{FF2B5EF4-FFF2-40B4-BE49-F238E27FC236}">
                <a16:creationId xmlns:a16="http://schemas.microsoft.com/office/drawing/2014/main" id="{B8D40D8B-E1F5-4B1D-B0E3-293B65374ECE}"/>
              </a:ext>
            </a:extLst>
          </p:cNvPr>
          <p:cNvPicPr>
            <a:picLocks noChangeAspect="1"/>
          </p:cNvPicPr>
          <p:nvPr/>
        </p:nvPicPr>
        <p:blipFill>
          <a:blip r:embed="rId2"/>
          <a:stretch>
            <a:fillRect/>
          </a:stretch>
        </p:blipFill>
        <p:spPr>
          <a:xfrm>
            <a:off x="7639352" y="1136774"/>
            <a:ext cx="4351866" cy="3290261"/>
          </a:xfrm>
          <a:prstGeom prst="rect">
            <a:avLst/>
          </a:prstGeom>
        </p:spPr>
      </p:pic>
      <p:pic>
        <p:nvPicPr>
          <p:cNvPr id="6" name="Picture 7" descr="A picture containing drawing&#10;&#10;Description automatically generated">
            <a:extLst>
              <a:ext uri="{FF2B5EF4-FFF2-40B4-BE49-F238E27FC236}">
                <a16:creationId xmlns:a16="http://schemas.microsoft.com/office/drawing/2014/main" id="{61EBF36F-25D0-4A8C-A7B4-5E8F0E5F22E5}"/>
              </a:ext>
            </a:extLst>
          </p:cNvPr>
          <p:cNvPicPr>
            <a:picLocks noChangeAspect="1"/>
          </p:cNvPicPr>
          <p:nvPr/>
        </p:nvPicPr>
        <p:blipFill>
          <a:blip r:embed="rId3"/>
          <a:stretch>
            <a:fillRect/>
          </a:stretch>
        </p:blipFill>
        <p:spPr>
          <a:xfrm>
            <a:off x="9812337" y="4613728"/>
            <a:ext cx="2219325" cy="2057400"/>
          </a:xfrm>
          <a:prstGeom prst="rect">
            <a:avLst/>
          </a:prstGeom>
        </p:spPr>
      </p:pic>
      <p:pic>
        <p:nvPicPr>
          <p:cNvPr id="5" name="Picture 7" descr="A close up of a sign&#10;&#10;Description automatically generated">
            <a:extLst>
              <a:ext uri="{FF2B5EF4-FFF2-40B4-BE49-F238E27FC236}">
                <a16:creationId xmlns:a16="http://schemas.microsoft.com/office/drawing/2014/main" id="{14BD041C-2BB1-4C3D-A5F8-D89F031C5A76}"/>
              </a:ext>
            </a:extLst>
          </p:cNvPr>
          <p:cNvPicPr>
            <a:picLocks noChangeAspect="1"/>
          </p:cNvPicPr>
          <p:nvPr/>
        </p:nvPicPr>
        <p:blipFill>
          <a:blip r:embed="rId4"/>
          <a:stretch>
            <a:fillRect/>
          </a:stretch>
        </p:blipFill>
        <p:spPr>
          <a:xfrm>
            <a:off x="6526590" y="4543697"/>
            <a:ext cx="2743200" cy="1544320"/>
          </a:xfrm>
          <a:prstGeom prst="rect">
            <a:avLst/>
          </a:prstGeom>
        </p:spPr>
      </p:pic>
    </p:spTree>
    <p:extLst>
      <p:ext uri="{BB962C8B-B14F-4D97-AF65-F5344CB8AC3E}">
        <p14:creationId xmlns:p14="http://schemas.microsoft.com/office/powerpoint/2010/main" val="2002088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YOUR MA/</a:t>
            </a:r>
            <a:r>
              <a:rPr lang="en-GB" dirty="0" err="1">
                <a:solidFill>
                  <a:srgbClr val="FFFF00"/>
                </a:solidFill>
              </a:rPr>
              <a:t>MRes</a:t>
            </a:r>
            <a:r>
              <a:rPr lang="en-GB" dirty="0">
                <a:solidFill>
                  <a:srgbClr val="FFFF00"/>
                </a:solidFill>
              </a:rPr>
              <a:t> 2021/2022</a:t>
            </a:r>
          </a:p>
        </p:txBody>
      </p:sp>
      <p:sp>
        <p:nvSpPr>
          <p:cNvPr id="3" name="Content Placeholder 2"/>
          <p:cNvSpPr>
            <a:spLocks noGrp="1"/>
          </p:cNvSpPr>
          <p:nvPr>
            <p:ph idx="1"/>
          </p:nvPr>
        </p:nvSpPr>
        <p:spPr>
          <a:xfrm>
            <a:off x="913795" y="1580050"/>
            <a:ext cx="10543914" cy="5430351"/>
          </a:xfrm>
        </p:spPr>
        <p:txBody>
          <a:bodyPr>
            <a:normAutofit/>
          </a:bodyPr>
          <a:lstStyle/>
          <a:p>
            <a:pPr marL="0" indent="0">
              <a:buNone/>
            </a:pPr>
            <a:r>
              <a:rPr lang="en-GB" sz="2400" dirty="0"/>
              <a:t>PART 1: TAUGHT COMPONENTS </a:t>
            </a:r>
          </a:p>
          <a:p>
            <a:pPr marL="0" indent="0">
              <a:buNone/>
            </a:pPr>
            <a:endParaRPr lang="en-GB" sz="2400" dirty="0"/>
          </a:p>
          <a:p>
            <a:pPr marL="0" indent="0">
              <a:buNone/>
            </a:pPr>
            <a:r>
              <a:rPr lang="en-GB" sz="2400" dirty="0"/>
              <a:t>PART 2: DISSERTATION </a:t>
            </a:r>
          </a:p>
          <a:p>
            <a:pPr indent="-342900">
              <a:buFontTx/>
              <a:buChar char="-"/>
            </a:pPr>
            <a:r>
              <a:rPr lang="en-GB" sz="2400" dirty="0"/>
              <a:t>15,000 words MA</a:t>
            </a:r>
          </a:p>
          <a:p>
            <a:pPr indent="-342900">
              <a:buFontTx/>
              <a:buChar char="-"/>
            </a:pPr>
            <a:r>
              <a:rPr lang="en-GB" sz="2400" dirty="0"/>
              <a:t>30,000 words </a:t>
            </a:r>
            <a:r>
              <a:rPr lang="en-GB" sz="2400" dirty="0" err="1"/>
              <a:t>MRes</a:t>
            </a:r>
            <a:r>
              <a:rPr lang="en-GB" sz="2400" dirty="0"/>
              <a:t> (submission dates vary – but usually before April)</a:t>
            </a:r>
          </a:p>
          <a:p>
            <a:pPr marL="0" indent="0">
              <a:buNone/>
            </a:pPr>
            <a:endParaRPr lang="en-GB" sz="2400" dirty="0"/>
          </a:p>
        </p:txBody>
      </p:sp>
    </p:spTree>
    <p:extLst>
      <p:ext uri="{BB962C8B-B14F-4D97-AF65-F5344CB8AC3E}">
        <p14:creationId xmlns:p14="http://schemas.microsoft.com/office/powerpoint/2010/main" val="552956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70450"/>
          </a:xfrm>
        </p:spPr>
        <p:txBody>
          <a:bodyPr/>
          <a:lstStyle/>
          <a:p>
            <a:r>
              <a:rPr lang="en-GB" dirty="0">
                <a:solidFill>
                  <a:srgbClr val="FFFF00"/>
                </a:solidFill>
              </a:rPr>
              <a:t>MA MEDIEVAL STUDIES</a:t>
            </a:r>
          </a:p>
        </p:txBody>
      </p:sp>
      <p:sp>
        <p:nvSpPr>
          <p:cNvPr id="3" name="Content Placeholder 2"/>
          <p:cNvSpPr>
            <a:spLocks noGrp="1"/>
          </p:cNvSpPr>
          <p:nvPr>
            <p:ph idx="1"/>
          </p:nvPr>
        </p:nvSpPr>
        <p:spPr>
          <a:xfrm>
            <a:off x="238166" y="1732450"/>
            <a:ext cx="2757714" cy="3920206"/>
          </a:xfrm>
        </p:spPr>
        <p:txBody>
          <a:bodyPr>
            <a:normAutofit/>
          </a:bodyPr>
          <a:lstStyle/>
          <a:p>
            <a:pPr marL="36900" indent="0">
              <a:buNone/>
            </a:pPr>
            <a:r>
              <a:rPr lang="en-GB" sz="4000" dirty="0"/>
              <a:t>MA dissertation = 60 credits </a:t>
            </a:r>
          </a:p>
        </p:txBody>
      </p:sp>
      <p:pic>
        <p:nvPicPr>
          <p:cNvPr id="7" name="Picture 6">
            <a:extLst>
              <a:ext uri="{FF2B5EF4-FFF2-40B4-BE49-F238E27FC236}">
                <a16:creationId xmlns:a16="http://schemas.microsoft.com/office/drawing/2014/main" id="{306CF03F-B537-47E1-A75D-421DD065C8C6}"/>
              </a:ext>
            </a:extLst>
          </p:cNvPr>
          <p:cNvPicPr>
            <a:picLocks noChangeAspect="1"/>
          </p:cNvPicPr>
          <p:nvPr/>
        </p:nvPicPr>
        <p:blipFill rotWithShape="1">
          <a:blip r:embed="rId2"/>
          <a:srcRect l="32264" t="25263" r="27438" b="7070"/>
          <a:stretch/>
        </p:blipFill>
        <p:spPr>
          <a:xfrm>
            <a:off x="3234046" y="970450"/>
            <a:ext cx="5723907" cy="5740265"/>
          </a:xfrm>
          <a:prstGeom prst="rect">
            <a:avLst/>
          </a:prstGeom>
        </p:spPr>
      </p:pic>
      <p:sp>
        <p:nvSpPr>
          <p:cNvPr id="10" name="TextBox 9">
            <a:extLst>
              <a:ext uri="{FF2B5EF4-FFF2-40B4-BE49-F238E27FC236}">
                <a16:creationId xmlns:a16="http://schemas.microsoft.com/office/drawing/2014/main" id="{EF02758A-E1CD-49BC-8026-8FD3C466669D}"/>
              </a:ext>
            </a:extLst>
          </p:cNvPr>
          <p:cNvSpPr txBox="1"/>
          <p:nvPr/>
        </p:nvSpPr>
        <p:spPr>
          <a:xfrm flipH="1">
            <a:off x="9535885" y="1190173"/>
            <a:ext cx="1683657" cy="1754326"/>
          </a:xfrm>
          <a:prstGeom prst="rect">
            <a:avLst/>
          </a:prstGeom>
          <a:noFill/>
        </p:spPr>
        <p:txBody>
          <a:bodyPr wrap="square">
            <a:spAutoFit/>
          </a:bodyPr>
          <a:lstStyle/>
          <a:p>
            <a:r>
              <a:rPr lang="en-GB" i="1" dirty="0"/>
              <a:t>If you’re keen to join in with any modules you’re not taking for credit, this can be arranged</a:t>
            </a:r>
          </a:p>
        </p:txBody>
      </p:sp>
    </p:spTree>
    <p:extLst>
      <p:ext uri="{BB962C8B-B14F-4D97-AF65-F5344CB8AC3E}">
        <p14:creationId xmlns:p14="http://schemas.microsoft.com/office/powerpoint/2010/main" val="4093627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5527" y="172192"/>
            <a:ext cx="10353762" cy="970450"/>
          </a:xfrm>
        </p:spPr>
        <p:txBody>
          <a:bodyPr/>
          <a:lstStyle/>
          <a:p>
            <a:r>
              <a:rPr lang="en-GB" dirty="0" err="1">
                <a:solidFill>
                  <a:srgbClr val="FFFF00"/>
                </a:solidFill>
              </a:rPr>
              <a:t>MRes</a:t>
            </a:r>
            <a:r>
              <a:rPr lang="en-GB" dirty="0">
                <a:solidFill>
                  <a:srgbClr val="FFFF00"/>
                </a:solidFill>
              </a:rPr>
              <a:t> MEDIEVAL STUDIES</a:t>
            </a:r>
          </a:p>
        </p:txBody>
      </p:sp>
      <p:sp>
        <p:nvSpPr>
          <p:cNvPr id="6" name="Content Placeholder 5">
            <a:extLst>
              <a:ext uri="{FF2B5EF4-FFF2-40B4-BE49-F238E27FC236}">
                <a16:creationId xmlns:a16="http://schemas.microsoft.com/office/drawing/2014/main" id="{C3135EEF-40F7-46A2-A3D9-BB98952898C6}"/>
              </a:ext>
            </a:extLst>
          </p:cNvPr>
          <p:cNvSpPr>
            <a:spLocks noGrp="1"/>
          </p:cNvSpPr>
          <p:nvPr>
            <p:ph idx="1"/>
          </p:nvPr>
        </p:nvSpPr>
        <p:spPr>
          <a:xfrm>
            <a:off x="913795" y="1580050"/>
            <a:ext cx="10353762" cy="4058751"/>
          </a:xfrm>
        </p:spPr>
        <p:txBody>
          <a:bodyPr/>
          <a:lstStyle/>
          <a:p>
            <a:endParaRPr lang="en-GB" dirty="0"/>
          </a:p>
        </p:txBody>
      </p:sp>
      <p:pic>
        <p:nvPicPr>
          <p:cNvPr id="8" name="Picture 7">
            <a:extLst>
              <a:ext uri="{FF2B5EF4-FFF2-40B4-BE49-F238E27FC236}">
                <a16:creationId xmlns:a16="http://schemas.microsoft.com/office/drawing/2014/main" id="{8C294C59-A8D8-4AC5-981F-F9B7A0447276}"/>
              </a:ext>
            </a:extLst>
          </p:cNvPr>
          <p:cNvPicPr>
            <a:picLocks noChangeAspect="1"/>
          </p:cNvPicPr>
          <p:nvPr/>
        </p:nvPicPr>
        <p:blipFill rotWithShape="1">
          <a:blip r:embed="rId2"/>
          <a:srcRect l="33212" t="29956" r="28007" b="8083"/>
          <a:stretch/>
        </p:blipFill>
        <p:spPr>
          <a:xfrm>
            <a:off x="3526970" y="1219199"/>
            <a:ext cx="5604595" cy="5347856"/>
          </a:xfrm>
          <a:prstGeom prst="rect">
            <a:avLst/>
          </a:prstGeom>
        </p:spPr>
      </p:pic>
      <p:sp>
        <p:nvSpPr>
          <p:cNvPr id="11" name="Content Placeholder 2">
            <a:extLst>
              <a:ext uri="{FF2B5EF4-FFF2-40B4-BE49-F238E27FC236}">
                <a16:creationId xmlns:a16="http://schemas.microsoft.com/office/drawing/2014/main" id="{A4AC8DC7-8633-4210-8420-A8829406711F}"/>
              </a:ext>
            </a:extLst>
          </p:cNvPr>
          <p:cNvSpPr txBox="1">
            <a:spLocks/>
          </p:cNvSpPr>
          <p:nvPr/>
        </p:nvSpPr>
        <p:spPr>
          <a:xfrm>
            <a:off x="238166" y="1732450"/>
            <a:ext cx="2757714" cy="3920206"/>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sz="4000" dirty="0"/>
              <a:t>MA dissertation = 120 credits </a:t>
            </a:r>
          </a:p>
        </p:txBody>
      </p:sp>
      <p:sp>
        <p:nvSpPr>
          <p:cNvPr id="13" name="TextBox 12">
            <a:extLst>
              <a:ext uri="{FF2B5EF4-FFF2-40B4-BE49-F238E27FC236}">
                <a16:creationId xmlns:a16="http://schemas.microsoft.com/office/drawing/2014/main" id="{A7187CB3-D50D-478C-8516-68475C6616C7}"/>
              </a:ext>
            </a:extLst>
          </p:cNvPr>
          <p:cNvSpPr txBox="1"/>
          <p:nvPr/>
        </p:nvSpPr>
        <p:spPr>
          <a:xfrm>
            <a:off x="9771392" y="1723186"/>
            <a:ext cx="1553029" cy="2023344"/>
          </a:xfrm>
          <a:prstGeom prst="rect">
            <a:avLst/>
          </a:prstGeom>
          <a:noFill/>
        </p:spPr>
        <p:txBody>
          <a:bodyPr wrap="square">
            <a:spAutoFit/>
          </a:bodyPr>
          <a:lstStyle/>
          <a:p>
            <a:r>
              <a:rPr lang="en-GB" i="1" dirty="0"/>
              <a:t>If you’re keen to join in with any modules you’re not taking for credit, this can be arranged</a:t>
            </a:r>
          </a:p>
        </p:txBody>
      </p:sp>
    </p:spTree>
    <p:extLst>
      <p:ext uri="{BB962C8B-B14F-4D97-AF65-F5344CB8AC3E}">
        <p14:creationId xmlns:p14="http://schemas.microsoft.com/office/powerpoint/2010/main" val="487219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96350"/>
            <a:ext cx="10353762" cy="970450"/>
          </a:xfrm>
        </p:spPr>
        <p:txBody>
          <a:bodyPr/>
          <a:lstStyle/>
          <a:p>
            <a:r>
              <a:rPr lang="en-GB" dirty="0">
                <a:solidFill>
                  <a:srgbClr val="FFFF00"/>
                </a:solidFill>
              </a:rPr>
              <a:t>MA HISTORICAL STUDIES</a:t>
            </a:r>
          </a:p>
        </p:txBody>
      </p:sp>
      <p:sp>
        <p:nvSpPr>
          <p:cNvPr id="5" name="Content Placeholder 4"/>
          <p:cNvSpPr>
            <a:spLocks noGrp="1"/>
          </p:cNvSpPr>
          <p:nvPr>
            <p:ph idx="1"/>
          </p:nvPr>
        </p:nvSpPr>
        <p:spPr>
          <a:xfrm>
            <a:off x="226293" y="1732449"/>
            <a:ext cx="1921821" cy="4418969"/>
          </a:xfrm>
        </p:spPr>
        <p:txBody>
          <a:bodyPr/>
          <a:lstStyle/>
          <a:p>
            <a:r>
              <a:rPr lang="en-GB" i="1" dirty="0"/>
              <a:t>If you’re keen to join in with any modules you’re not taking for credit, this can be arranged</a:t>
            </a:r>
          </a:p>
        </p:txBody>
      </p:sp>
      <p:pic>
        <p:nvPicPr>
          <p:cNvPr id="6" name="Picture 5">
            <a:extLst>
              <a:ext uri="{FF2B5EF4-FFF2-40B4-BE49-F238E27FC236}">
                <a16:creationId xmlns:a16="http://schemas.microsoft.com/office/drawing/2014/main" id="{A3529D89-8A4E-47FA-B13B-6FFAA8B32158}"/>
              </a:ext>
            </a:extLst>
          </p:cNvPr>
          <p:cNvPicPr>
            <a:picLocks noChangeAspect="1"/>
          </p:cNvPicPr>
          <p:nvPr/>
        </p:nvPicPr>
        <p:blipFill rotWithShape="1">
          <a:blip r:embed="rId2"/>
          <a:srcRect l="33591" t="28080" r="27438" b="15556"/>
          <a:stretch/>
        </p:blipFill>
        <p:spPr>
          <a:xfrm>
            <a:off x="2703558" y="1066800"/>
            <a:ext cx="6191246" cy="5347855"/>
          </a:xfrm>
          <a:prstGeom prst="rect">
            <a:avLst/>
          </a:prstGeom>
        </p:spPr>
      </p:pic>
      <p:sp>
        <p:nvSpPr>
          <p:cNvPr id="7" name="Content Placeholder 2">
            <a:extLst>
              <a:ext uri="{FF2B5EF4-FFF2-40B4-BE49-F238E27FC236}">
                <a16:creationId xmlns:a16="http://schemas.microsoft.com/office/drawing/2014/main" id="{1D93E4C5-2805-4167-80BB-E28E29FA2E0B}"/>
              </a:ext>
            </a:extLst>
          </p:cNvPr>
          <p:cNvSpPr txBox="1">
            <a:spLocks/>
          </p:cNvSpPr>
          <p:nvPr/>
        </p:nvSpPr>
        <p:spPr>
          <a:xfrm>
            <a:off x="9207994" y="1572793"/>
            <a:ext cx="2757714" cy="3920206"/>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sz="4000"/>
              <a:t>MA dissertation = 60 credits </a:t>
            </a:r>
            <a:endParaRPr lang="en-GB" sz="4000" dirty="0"/>
          </a:p>
        </p:txBody>
      </p:sp>
    </p:spTree>
    <p:extLst>
      <p:ext uri="{BB962C8B-B14F-4D97-AF65-F5344CB8AC3E}">
        <p14:creationId xmlns:p14="http://schemas.microsoft.com/office/powerpoint/2010/main" val="1433051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YOUR MA/</a:t>
            </a:r>
            <a:r>
              <a:rPr lang="en-GB" dirty="0" err="1">
                <a:solidFill>
                  <a:srgbClr val="FFFF00"/>
                </a:solidFill>
              </a:rPr>
              <a:t>MRes</a:t>
            </a:r>
            <a:r>
              <a:rPr lang="en-GB" dirty="0">
                <a:solidFill>
                  <a:srgbClr val="FFFF00"/>
                </a:solidFill>
              </a:rPr>
              <a:t> 2021/2022</a:t>
            </a:r>
          </a:p>
        </p:txBody>
      </p:sp>
      <p:sp>
        <p:nvSpPr>
          <p:cNvPr id="3" name="Content Placeholder 2"/>
          <p:cNvSpPr>
            <a:spLocks noGrp="1"/>
          </p:cNvSpPr>
          <p:nvPr>
            <p:ph idx="1"/>
          </p:nvPr>
        </p:nvSpPr>
        <p:spPr>
          <a:xfrm>
            <a:off x="913795" y="1580050"/>
            <a:ext cx="10543914" cy="5430351"/>
          </a:xfrm>
        </p:spPr>
        <p:txBody>
          <a:bodyPr>
            <a:normAutofit/>
          </a:bodyPr>
          <a:lstStyle/>
          <a:p>
            <a:pPr marL="36900" indent="0">
              <a:buNone/>
            </a:pPr>
            <a:r>
              <a:rPr lang="en-GB" sz="3200" b="1" dirty="0"/>
              <a:t>Semester 1:</a:t>
            </a:r>
          </a:p>
          <a:p>
            <a:pPr marL="36900" indent="0">
              <a:buNone/>
            </a:pPr>
            <a:r>
              <a:rPr lang="en-GB" sz="3200" b="1" dirty="0"/>
              <a:t> 01/10/21 - 21/01/22 	Teaching starts: 4th October 2021</a:t>
            </a:r>
          </a:p>
          <a:p>
            <a:pPr marL="36900" indent="0">
              <a:buNone/>
            </a:pPr>
            <a:r>
              <a:rPr lang="en-GB" sz="3200" b="1" dirty="0"/>
              <a:t>Semester 2:</a:t>
            </a:r>
          </a:p>
          <a:p>
            <a:pPr marL="36900" indent="0">
              <a:buNone/>
            </a:pPr>
            <a:r>
              <a:rPr lang="en-GB" sz="3200" b="1" dirty="0"/>
              <a:t>01/02/22 - 27/05/22 	Teaching starts: 1st February 2022</a:t>
            </a:r>
          </a:p>
          <a:p>
            <a:pPr marL="36900" indent="0">
              <a:buNone/>
            </a:pPr>
            <a:r>
              <a:rPr lang="en-GB" sz="3200" b="1" dirty="0"/>
              <a:t>Semester 3:</a:t>
            </a:r>
          </a:p>
          <a:p>
            <a:pPr marL="36900" indent="0">
              <a:buNone/>
            </a:pPr>
            <a:r>
              <a:rPr lang="en-GB" sz="3200" b="1" dirty="0"/>
              <a:t>01/06/22 - 26/08/22 	Teaching starts: 1st Jun 2022</a:t>
            </a:r>
          </a:p>
        </p:txBody>
      </p:sp>
    </p:spTree>
    <p:extLst>
      <p:ext uri="{BB962C8B-B14F-4D97-AF65-F5344CB8AC3E}">
        <p14:creationId xmlns:p14="http://schemas.microsoft.com/office/powerpoint/2010/main" val="1488707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SKILLS MODULE AIMS</a:t>
            </a:r>
          </a:p>
        </p:txBody>
      </p:sp>
      <p:sp>
        <p:nvSpPr>
          <p:cNvPr id="3" name="Content Placeholder 2"/>
          <p:cNvSpPr>
            <a:spLocks noGrp="1"/>
          </p:cNvSpPr>
          <p:nvPr>
            <p:ph idx="1"/>
          </p:nvPr>
        </p:nvSpPr>
        <p:spPr/>
        <p:txBody>
          <a:bodyPr>
            <a:normAutofit/>
          </a:bodyPr>
          <a:lstStyle/>
          <a:p>
            <a:r>
              <a:rPr lang="en-GB" sz="2800" dirty="0"/>
              <a:t>To equip students with suitable research knowledge, skills and competencies required to undertake and present independent historical research at postgraduate level</a:t>
            </a:r>
          </a:p>
          <a:p>
            <a:endParaRPr lang="en-GB" sz="2800" dirty="0"/>
          </a:p>
          <a:p>
            <a:r>
              <a:rPr lang="en-GB" sz="2800" dirty="0"/>
              <a:t>To provide students with a range of methodological approaches for using sources of relevance to the course, both for essays, commentaries and dissertations.</a:t>
            </a:r>
          </a:p>
          <a:p>
            <a:endParaRPr lang="en-GB" dirty="0"/>
          </a:p>
          <a:p>
            <a:pPr marL="36900" indent="0">
              <a:buNone/>
            </a:pPr>
            <a:endParaRPr lang="en-GB" dirty="0"/>
          </a:p>
        </p:txBody>
      </p:sp>
    </p:spTree>
    <p:extLst>
      <p:ext uri="{BB962C8B-B14F-4D97-AF65-F5344CB8AC3E}">
        <p14:creationId xmlns:p14="http://schemas.microsoft.com/office/powerpoint/2010/main" val="254395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Any thoughts on dissertations?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0871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3743" y="609599"/>
            <a:ext cx="3413156" cy="5273675"/>
          </a:xfrm>
        </p:spPr>
        <p:txBody>
          <a:bodyPr>
            <a:normAutofit/>
          </a:bodyPr>
          <a:lstStyle/>
          <a:p>
            <a:r>
              <a:rPr lang="en-GB" dirty="0">
                <a:solidFill>
                  <a:srgbClr val="FFFF00"/>
                </a:solidFill>
              </a:rPr>
              <a:t>MODULE PRINCIPLES</a:t>
            </a: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2900A836-5014-40DF-BB10-D002D3EB25D6}"/>
              </a:ext>
            </a:extLst>
          </p:cNvPr>
          <p:cNvGraphicFramePr>
            <a:graphicFrameLocks noGrp="1"/>
          </p:cNvGraphicFramePr>
          <p:nvPr>
            <p:ph idx="1"/>
            <p:extLst>
              <p:ext uri="{D42A27DB-BD31-4B8C-83A1-F6EECF244321}">
                <p14:modId xmlns:p14="http://schemas.microsoft.com/office/powerpoint/2010/main" val="963014000"/>
              </p:ext>
            </p:extLst>
          </p:nvPr>
        </p:nvGraphicFramePr>
        <p:xfrm>
          <a:off x="5282521" y="709683"/>
          <a:ext cx="6266011" cy="53572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346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FFFF00"/>
                </a:solidFill>
                <a:effectLst/>
              </a:rPr>
              <a:t>SCHEDULE OF SESSIONS</a:t>
            </a:r>
            <a:endParaRPr lang="en-GB" dirty="0"/>
          </a:p>
        </p:txBody>
      </p:sp>
      <p:sp>
        <p:nvSpPr>
          <p:cNvPr id="3" name="Content Placeholder 2"/>
          <p:cNvSpPr>
            <a:spLocks noGrp="1"/>
          </p:cNvSpPr>
          <p:nvPr>
            <p:ph idx="1"/>
          </p:nvPr>
        </p:nvSpPr>
        <p:spPr>
          <a:xfrm>
            <a:off x="1141413" y="1741714"/>
            <a:ext cx="10353762" cy="4684486"/>
          </a:xfrm>
        </p:spPr>
        <p:txBody>
          <a:bodyPr numCol="1">
            <a:normAutofit/>
          </a:bodyPr>
          <a:lstStyle/>
          <a:p>
            <a:r>
              <a:rPr lang="en-GB" dirty="0"/>
              <a:t>Week 1: 5 October Introduction (AS and CR)</a:t>
            </a:r>
          </a:p>
          <a:p>
            <a:r>
              <a:rPr lang="en-GB" dirty="0"/>
              <a:t>Week 2: week commencing 11 October Navigating archives (AS)</a:t>
            </a:r>
          </a:p>
          <a:p>
            <a:r>
              <a:rPr lang="en-GB" dirty="0"/>
              <a:t>Week 3: w/c 18 October Contextualising your research (AS)</a:t>
            </a:r>
          </a:p>
          <a:p>
            <a:r>
              <a:rPr lang="en-GB" dirty="0"/>
              <a:t>Week 4: w/c 25 October Dating materials (CR)</a:t>
            </a:r>
          </a:p>
          <a:p>
            <a:r>
              <a:rPr lang="en-GB" dirty="0"/>
              <a:t>Week 5: w/c 1 November Working with manuscripts (CR)</a:t>
            </a:r>
          </a:p>
          <a:p>
            <a:r>
              <a:rPr lang="en-GB" dirty="0">
                <a:solidFill>
                  <a:srgbClr val="FFFF00"/>
                </a:solidFill>
              </a:rPr>
              <a:t>Week 6: w/c 8 November No in class teaching - assessments 1-3 due</a:t>
            </a:r>
          </a:p>
          <a:p>
            <a:r>
              <a:rPr lang="en-GB" dirty="0"/>
              <a:t>Week 7: w/c 15 November Visual sources (AS)</a:t>
            </a:r>
          </a:p>
          <a:p>
            <a:r>
              <a:rPr lang="en-GB" dirty="0"/>
              <a:t>Week 8: w/c 22 November Introduction to reading handwriting (CR)</a:t>
            </a:r>
          </a:p>
          <a:p>
            <a:r>
              <a:rPr lang="en-GB" dirty="0"/>
              <a:t>Week 9: w/c 29 November Histories of books and readership (AS)</a:t>
            </a:r>
          </a:p>
          <a:p>
            <a:r>
              <a:rPr lang="en-GB" dirty="0"/>
              <a:t>Week 10: w/c 6 December News – medieval to modern (AS)</a:t>
            </a:r>
          </a:p>
          <a:p>
            <a:endParaRPr lang="en-GB" dirty="0"/>
          </a:p>
        </p:txBody>
      </p:sp>
    </p:spTree>
    <p:extLst>
      <p:ext uri="{BB962C8B-B14F-4D97-AF65-F5344CB8AC3E}">
        <p14:creationId xmlns:p14="http://schemas.microsoft.com/office/powerpoint/2010/main" val="4128375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0D576-CEC3-434E-A51E-B1FCE98AABE1}"/>
              </a:ext>
            </a:extLst>
          </p:cNvPr>
          <p:cNvSpPr>
            <a:spLocks noGrp="1"/>
          </p:cNvSpPr>
          <p:nvPr>
            <p:ph type="title"/>
          </p:nvPr>
        </p:nvSpPr>
        <p:spPr/>
        <p:txBody>
          <a:bodyPr/>
          <a:lstStyle/>
          <a:p>
            <a:r>
              <a:rPr lang="en-GB" dirty="0">
                <a:solidFill>
                  <a:srgbClr val="FFFF00"/>
                </a:solidFill>
              </a:rPr>
              <a:t>Time of sessions</a:t>
            </a:r>
          </a:p>
        </p:txBody>
      </p:sp>
      <p:sp>
        <p:nvSpPr>
          <p:cNvPr id="3" name="Content Placeholder 2">
            <a:extLst>
              <a:ext uri="{FF2B5EF4-FFF2-40B4-BE49-F238E27FC236}">
                <a16:creationId xmlns:a16="http://schemas.microsoft.com/office/drawing/2014/main" id="{76792D5A-7B05-48A7-AE15-F1D7976EB5C5}"/>
              </a:ext>
            </a:extLst>
          </p:cNvPr>
          <p:cNvSpPr>
            <a:spLocks noGrp="1"/>
          </p:cNvSpPr>
          <p:nvPr>
            <p:ph idx="1"/>
          </p:nvPr>
        </p:nvSpPr>
        <p:spPr/>
        <p:txBody>
          <a:bodyPr>
            <a:normAutofit/>
          </a:bodyPr>
          <a:lstStyle/>
          <a:p>
            <a:r>
              <a:rPr lang="en-GB" sz="4400" dirty="0"/>
              <a:t>3pm UK Time</a:t>
            </a:r>
          </a:p>
        </p:txBody>
      </p:sp>
    </p:spTree>
    <p:extLst>
      <p:ext uri="{BB962C8B-B14F-4D97-AF65-F5344CB8AC3E}">
        <p14:creationId xmlns:p14="http://schemas.microsoft.com/office/powerpoint/2010/main" val="1778330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5403" y="116114"/>
            <a:ext cx="10353762" cy="970450"/>
          </a:xfrm>
        </p:spPr>
        <p:txBody>
          <a:bodyPr/>
          <a:lstStyle/>
          <a:p>
            <a:r>
              <a:rPr lang="en-GB" dirty="0">
                <a:solidFill>
                  <a:srgbClr val="FFFF00"/>
                </a:solidFill>
              </a:rPr>
              <a:t>ASSESSMENTS</a:t>
            </a:r>
          </a:p>
        </p:txBody>
      </p:sp>
      <p:sp>
        <p:nvSpPr>
          <p:cNvPr id="5" name="Content Placeholder 4"/>
          <p:cNvSpPr>
            <a:spLocks noGrp="1"/>
          </p:cNvSpPr>
          <p:nvPr>
            <p:ph idx="1"/>
          </p:nvPr>
        </p:nvSpPr>
        <p:spPr>
          <a:xfrm>
            <a:off x="464456" y="1262743"/>
            <a:ext cx="11335657" cy="5210628"/>
          </a:xfrm>
        </p:spPr>
        <p:txBody>
          <a:bodyPr>
            <a:normAutofit/>
          </a:bodyPr>
          <a:lstStyle/>
          <a:p>
            <a:r>
              <a:rPr lang="en-GB" sz="2400" dirty="0"/>
              <a:t>Assessment 1: Archival Exercise c.1000 words (15% module grade) due: 14 Nov 2021, 23.59</a:t>
            </a:r>
          </a:p>
          <a:p>
            <a:r>
              <a:rPr lang="en-GB" sz="2400" dirty="0"/>
              <a:t>Assessment 2: Bibliographic Exercise c.1000 words (15% module grade) due: 14 Nov 2021, 23.59</a:t>
            </a:r>
          </a:p>
          <a:p>
            <a:r>
              <a:rPr lang="en-GB" sz="2400" dirty="0"/>
              <a:t>Assessment 3: Dating/Database Exercise c.1000 words (15% module grade) due: 14 Nov 2021, 23.59</a:t>
            </a:r>
          </a:p>
          <a:p>
            <a:r>
              <a:rPr lang="en-GB" sz="2400" dirty="0"/>
              <a:t>Assessment 4: Image Commentary c.2000 words (20% module grade) due: 12 Dec 2021, 23.59</a:t>
            </a:r>
          </a:p>
          <a:p>
            <a:r>
              <a:rPr lang="en-GB" sz="2400" dirty="0"/>
              <a:t>Assessment 5: Transcription Exercise  c.2000 words (35% module grade) due: 9 Jan 2022, 23.59</a:t>
            </a:r>
          </a:p>
          <a:p>
            <a:pPr marL="36900" indent="0" algn="r">
              <a:buNone/>
            </a:pPr>
            <a:r>
              <a:rPr lang="en-GB" b="1" i="0" dirty="0">
                <a:solidFill>
                  <a:srgbClr val="FFFF00"/>
                </a:solidFill>
                <a:effectLst/>
                <a:latin typeface="Arial" panose="020B0604020202020204" pitchFamily="34" charset="0"/>
              </a:rPr>
              <a:t>(</a:t>
            </a:r>
            <a:r>
              <a:rPr lang="en-GB" b="1" i="0" dirty="0">
                <a:solidFill>
                  <a:srgbClr val="FFFF00"/>
                </a:solidFill>
                <a:effectLst/>
              </a:rPr>
              <a:t>NOTE: all word counts are expressed as 'circa' as certain assessment tasks may require more/less wordage; transcription exercise weighting reflects labour-intensive nature of this task</a:t>
            </a:r>
            <a:r>
              <a:rPr lang="en-GB" sz="1800" b="1" i="0" dirty="0">
                <a:solidFill>
                  <a:srgbClr val="FFFF00"/>
                </a:solidFill>
                <a:effectLst/>
              </a:rPr>
              <a:t>).</a:t>
            </a:r>
            <a:endParaRPr lang="en-GB" dirty="0">
              <a:solidFill>
                <a:srgbClr val="FFFF00"/>
              </a:solidFill>
            </a:endParaRPr>
          </a:p>
          <a:p>
            <a:endParaRPr lang="en-GB" dirty="0"/>
          </a:p>
        </p:txBody>
      </p:sp>
    </p:spTree>
    <p:extLst>
      <p:ext uri="{BB962C8B-B14F-4D97-AF65-F5344CB8AC3E}">
        <p14:creationId xmlns:p14="http://schemas.microsoft.com/office/powerpoint/2010/main" val="1560831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8309A-72C5-4284-AF17-9ABA6BB9EB0F}"/>
              </a:ext>
            </a:extLst>
          </p:cNvPr>
          <p:cNvSpPr>
            <a:spLocks noGrp="1"/>
          </p:cNvSpPr>
          <p:nvPr>
            <p:ph type="title"/>
          </p:nvPr>
        </p:nvSpPr>
        <p:spPr/>
        <p:txBody>
          <a:bodyPr/>
          <a:lstStyle/>
          <a:p>
            <a:r>
              <a:rPr lang="en-GB" dirty="0">
                <a:solidFill>
                  <a:srgbClr val="FFFF00"/>
                </a:solidFill>
              </a:rPr>
              <a:t>Archival Exercise</a:t>
            </a:r>
          </a:p>
        </p:txBody>
      </p:sp>
      <p:sp>
        <p:nvSpPr>
          <p:cNvPr id="3" name="Content Placeholder 2">
            <a:extLst>
              <a:ext uri="{FF2B5EF4-FFF2-40B4-BE49-F238E27FC236}">
                <a16:creationId xmlns:a16="http://schemas.microsoft.com/office/drawing/2014/main" id="{ADEFCE64-11E4-4C6F-A16C-70075E68E2E1}"/>
              </a:ext>
            </a:extLst>
          </p:cNvPr>
          <p:cNvSpPr>
            <a:spLocks noGrp="1"/>
          </p:cNvSpPr>
          <p:nvPr>
            <p:ph idx="1"/>
          </p:nvPr>
        </p:nvSpPr>
        <p:spPr>
          <a:xfrm>
            <a:off x="913795" y="1732449"/>
            <a:ext cx="10353762" cy="3794885"/>
          </a:xfrm>
        </p:spPr>
        <p:txBody>
          <a:bodyPr>
            <a:spAutoFit/>
          </a:bodyPr>
          <a:lstStyle/>
          <a:p>
            <a:pPr marL="36900" indent="0">
              <a:buNone/>
            </a:pPr>
            <a:r>
              <a:rPr lang="en-GB" sz="2400" dirty="0"/>
              <a:t>The aim of this exercise is to get students familiar with looking for, accessing and using archival sources and unpublished materials</a:t>
            </a:r>
          </a:p>
          <a:p>
            <a:endParaRPr lang="en-GB" sz="2400" dirty="0"/>
          </a:p>
          <a:p>
            <a:pPr marL="36900" indent="0">
              <a:buNone/>
            </a:pPr>
            <a:r>
              <a:rPr lang="en-GB" sz="2400" dirty="0"/>
              <a:t>Choose ONE from either of the following topics, people and events or places and institutions. Using both traditional (if available!) and electronic catalogues, compile a list of up to ten relevant archival sources. You may choose topics of your own, but please check with lecturers that these are appropriate for the exercise.</a:t>
            </a:r>
          </a:p>
          <a:p>
            <a:endParaRPr lang="en-GB" dirty="0"/>
          </a:p>
        </p:txBody>
      </p:sp>
    </p:spTree>
    <p:extLst>
      <p:ext uri="{BB962C8B-B14F-4D97-AF65-F5344CB8AC3E}">
        <p14:creationId xmlns:p14="http://schemas.microsoft.com/office/powerpoint/2010/main" val="3035033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8309A-72C5-4284-AF17-9ABA6BB9EB0F}"/>
              </a:ext>
            </a:extLst>
          </p:cNvPr>
          <p:cNvSpPr>
            <a:spLocks noGrp="1"/>
          </p:cNvSpPr>
          <p:nvPr>
            <p:ph type="title"/>
          </p:nvPr>
        </p:nvSpPr>
        <p:spPr/>
        <p:txBody>
          <a:bodyPr/>
          <a:lstStyle/>
          <a:p>
            <a:r>
              <a:rPr lang="en-GB" dirty="0">
                <a:solidFill>
                  <a:srgbClr val="FFFF00"/>
                </a:solidFill>
              </a:rPr>
              <a:t>Archival Exercise</a:t>
            </a:r>
          </a:p>
        </p:txBody>
      </p:sp>
      <p:sp>
        <p:nvSpPr>
          <p:cNvPr id="3" name="Content Placeholder 2">
            <a:extLst>
              <a:ext uri="{FF2B5EF4-FFF2-40B4-BE49-F238E27FC236}">
                <a16:creationId xmlns:a16="http://schemas.microsoft.com/office/drawing/2014/main" id="{ADEFCE64-11E4-4C6F-A16C-70075E68E2E1}"/>
              </a:ext>
            </a:extLst>
          </p:cNvPr>
          <p:cNvSpPr>
            <a:spLocks noGrp="1"/>
          </p:cNvSpPr>
          <p:nvPr>
            <p:ph idx="1"/>
          </p:nvPr>
        </p:nvSpPr>
        <p:spPr>
          <a:xfrm>
            <a:off x="913795" y="1732449"/>
            <a:ext cx="10353762" cy="4862870"/>
          </a:xfrm>
        </p:spPr>
        <p:txBody>
          <a:bodyPr>
            <a:spAutoFit/>
          </a:bodyPr>
          <a:lstStyle/>
          <a:p>
            <a:pPr marL="36900" indent="0">
              <a:buNone/>
            </a:pPr>
            <a:r>
              <a:rPr lang="en-GB" dirty="0"/>
              <a:t>(A)   People and events</a:t>
            </a:r>
          </a:p>
          <a:p>
            <a:r>
              <a:rPr lang="en-GB" dirty="0"/>
              <a:t> </a:t>
            </a:r>
            <a:r>
              <a:rPr lang="en-GB" dirty="0" err="1"/>
              <a:t>Llywelyn</a:t>
            </a:r>
            <a:r>
              <a:rPr lang="en-GB" dirty="0"/>
              <a:t> ap </a:t>
            </a:r>
            <a:r>
              <a:rPr lang="en-GB" dirty="0" err="1"/>
              <a:t>Gruffudd</a:t>
            </a:r>
            <a:r>
              <a:rPr lang="en-GB" dirty="0"/>
              <a:t> (d. 1282)</a:t>
            </a:r>
          </a:p>
          <a:p>
            <a:r>
              <a:rPr lang="en-GB" dirty="0"/>
              <a:t> Edward the Black Prince</a:t>
            </a:r>
          </a:p>
          <a:p>
            <a:r>
              <a:rPr lang="en-GB" dirty="0"/>
              <a:t>The Peasants’ Revolt of 1381</a:t>
            </a:r>
          </a:p>
          <a:p>
            <a:r>
              <a:rPr lang="en-GB" dirty="0"/>
              <a:t>The Black Prince</a:t>
            </a:r>
          </a:p>
          <a:p>
            <a:r>
              <a:rPr lang="en-GB" dirty="0"/>
              <a:t>The Neville earls of Westmorland</a:t>
            </a:r>
          </a:p>
          <a:p>
            <a:r>
              <a:rPr lang="en-GB" dirty="0"/>
              <a:t>John </a:t>
            </a:r>
            <a:r>
              <a:rPr lang="en-GB" dirty="0" err="1"/>
              <a:t>Pecham</a:t>
            </a:r>
            <a:r>
              <a:rPr lang="en-GB" dirty="0"/>
              <a:t>, archbishop of Canterbury</a:t>
            </a:r>
          </a:p>
          <a:p>
            <a:r>
              <a:rPr lang="en-GB" dirty="0"/>
              <a:t> Frederick Douglass</a:t>
            </a:r>
          </a:p>
          <a:p>
            <a:r>
              <a:rPr lang="en-GB" dirty="0"/>
              <a:t>An abolitionist who campaigned against slavery</a:t>
            </a:r>
          </a:p>
          <a:p>
            <a:r>
              <a:rPr lang="en-GB" dirty="0"/>
              <a:t>An individual included on the UCL Legacies of British Slave-Ownership database.</a:t>
            </a:r>
          </a:p>
          <a:p>
            <a:pPr marL="36900" indent="0">
              <a:buNone/>
            </a:pPr>
            <a:r>
              <a:rPr lang="en-GB" dirty="0"/>
              <a:t>.</a:t>
            </a:r>
          </a:p>
        </p:txBody>
      </p:sp>
    </p:spTree>
    <p:extLst>
      <p:ext uri="{BB962C8B-B14F-4D97-AF65-F5344CB8AC3E}">
        <p14:creationId xmlns:p14="http://schemas.microsoft.com/office/powerpoint/2010/main" val="11112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8309A-72C5-4284-AF17-9ABA6BB9EB0F}"/>
              </a:ext>
            </a:extLst>
          </p:cNvPr>
          <p:cNvSpPr>
            <a:spLocks noGrp="1"/>
          </p:cNvSpPr>
          <p:nvPr>
            <p:ph type="title"/>
          </p:nvPr>
        </p:nvSpPr>
        <p:spPr/>
        <p:txBody>
          <a:bodyPr/>
          <a:lstStyle/>
          <a:p>
            <a:r>
              <a:rPr lang="en-GB" dirty="0">
                <a:solidFill>
                  <a:srgbClr val="FFFF00"/>
                </a:solidFill>
              </a:rPr>
              <a:t>Archival Exercise</a:t>
            </a:r>
          </a:p>
        </p:txBody>
      </p:sp>
      <p:sp>
        <p:nvSpPr>
          <p:cNvPr id="3" name="Content Placeholder 2">
            <a:extLst>
              <a:ext uri="{FF2B5EF4-FFF2-40B4-BE49-F238E27FC236}">
                <a16:creationId xmlns:a16="http://schemas.microsoft.com/office/drawing/2014/main" id="{ADEFCE64-11E4-4C6F-A16C-70075E68E2E1}"/>
              </a:ext>
            </a:extLst>
          </p:cNvPr>
          <p:cNvSpPr>
            <a:spLocks noGrp="1"/>
          </p:cNvSpPr>
          <p:nvPr>
            <p:ph idx="1"/>
          </p:nvPr>
        </p:nvSpPr>
        <p:spPr>
          <a:xfrm>
            <a:off x="913795" y="1732449"/>
            <a:ext cx="10353762" cy="3831818"/>
          </a:xfrm>
        </p:spPr>
        <p:txBody>
          <a:bodyPr>
            <a:spAutoFit/>
          </a:bodyPr>
          <a:lstStyle/>
          <a:p>
            <a:pPr marL="36900" indent="0">
              <a:buNone/>
            </a:pPr>
            <a:r>
              <a:rPr lang="en-GB" dirty="0"/>
              <a:t>(B) Places and Institutions</a:t>
            </a:r>
          </a:p>
          <a:p>
            <a:r>
              <a:rPr lang="en-GB" dirty="0"/>
              <a:t>Tintern Abbey (or another medieval monastery of your choice)</a:t>
            </a:r>
          </a:p>
          <a:p>
            <a:r>
              <a:rPr lang="en-GB" dirty="0"/>
              <a:t>Dover Castle (or a medieval castle of your choice)</a:t>
            </a:r>
          </a:p>
          <a:p>
            <a:r>
              <a:rPr lang="en-GB" dirty="0"/>
              <a:t>A parish church of your choice</a:t>
            </a:r>
          </a:p>
          <a:p>
            <a:r>
              <a:rPr lang="en-GB" dirty="0"/>
              <a:t>Your hometown, village, etc.</a:t>
            </a:r>
          </a:p>
          <a:p>
            <a:r>
              <a:rPr lang="en-GB" dirty="0"/>
              <a:t>A museum of your choice</a:t>
            </a:r>
          </a:p>
          <a:p>
            <a:r>
              <a:rPr lang="en-GB" dirty="0"/>
              <a:t>A building of your choice</a:t>
            </a:r>
          </a:p>
          <a:p>
            <a:r>
              <a:rPr lang="en-GB" dirty="0"/>
              <a:t>An estate or property which belonged to an individual included on the UCL Legacies of British Slave-Ownership database.</a:t>
            </a:r>
          </a:p>
        </p:txBody>
      </p:sp>
    </p:spTree>
    <p:extLst>
      <p:ext uri="{BB962C8B-B14F-4D97-AF65-F5344CB8AC3E}">
        <p14:creationId xmlns:p14="http://schemas.microsoft.com/office/powerpoint/2010/main" val="3553810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F8F7-F0DA-4AC9-8F99-E56015DE7016}"/>
              </a:ext>
            </a:extLst>
          </p:cNvPr>
          <p:cNvSpPr>
            <a:spLocks noGrp="1"/>
          </p:cNvSpPr>
          <p:nvPr>
            <p:ph type="title"/>
          </p:nvPr>
        </p:nvSpPr>
        <p:spPr/>
        <p:txBody>
          <a:bodyPr/>
          <a:lstStyle/>
          <a:p>
            <a:r>
              <a:rPr lang="en-GB" dirty="0">
                <a:solidFill>
                  <a:srgbClr val="FFFF00"/>
                </a:solidFill>
              </a:rPr>
              <a:t>Bibliographic Exercise</a:t>
            </a:r>
          </a:p>
        </p:txBody>
      </p:sp>
      <p:sp>
        <p:nvSpPr>
          <p:cNvPr id="3" name="Content Placeholder 2">
            <a:extLst>
              <a:ext uri="{FF2B5EF4-FFF2-40B4-BE49-F238E27FC236}">
                <a16:creationId xmlns:a16="http://schemas.microsoft.com/office/drawing/2014/main" id="{3A0DA086-19A1-4587-BB80-F962CF51EFE6}"/>
              </a:ext>
            </a:extLst>
          </p:cNvPr>
          <p:cNvSpPr>
            <a:spLocks noGrp="1"/>
          </p:cNvSpPr>
          <p:nvPr>
            <p:ph idx="1"/>
          </p:nvPr>
        </p:nvSpPr>
        <p:spPr/>
        <p:txBody>
          <a:bodyPr>
            <a:normAutofit/>
          </a:bodyPr>
          <a:lstStyle/>
          <a:p>
            <a:r>
              <a:rPr lang="en-GB" sz="2800" dirty="0"/>
              <a:t>Students have the option of choose EITHER of the medieval- or modern-themed bibliographic exercises. Complete ONE of the following tasks (i.e. you do not need to do both).</a:t>
            </a:r>
          </a:p>
          <a:p>
            <a:endParaRPr lang="en-GB" sz="2800" dirty="0"/>
          </a:p>
          <a:p>
            <a:pPr marL="36900" indent="0">
              <a:buNone/>
            </a:pPr>
            <a:r>
              <a:rPr lang="en-GB" sz="2800" dirty="0">
                <a:solidFill>
                  <a:srgbClr val="FFFF00"/>
                </a:solidFill>
              </a:rPr>
              <a:t>NOTE: medieval studies students are welcome to complete either task when there are ‘medieval’ and ‘modern’ options; however, do bear in mind that the former are designed to familiarise students with </a:t>
            </a:r>
            <a:r>
              <a:rPr lang="en-GB" sz="2800" i="1" dirty="0">
                <a:solidFill>
                  <a:srgbClr val="FFFF00"/>
                </a:solidFill>
              </a:rPr>
              <a:t>specialist research techniques </a:t>
            </a:r>
            <a:r>
              <a:rPr lang="en-GB" sz="2800" dirty="0">
                <a:solidFill>
                  <a:srgbClr val="FFFF00"/>
                </a:solidFill>
              </a:rPr>
              <a:t>used by medievalists</a:t>
            </a:r>
          </a:p>
          <a:p>
            <a:endParaRPr lang="en-GB" dirty="0"/>
          </a:p>
          <a:p>
            <a:endParaRPr lang="en-GB" dirty="0"/>
          </a:p>
          <a:p>
            <a:endParaRPr lang="en-GB" dirty="0"/>
          </a:p>
        </p:txBody>
      </p:sp>
    </p:spTree>
    <p:extLst>
      <p:ext uri="{BB962C8B-B14F-4D97-AF65-F5344CB8AC3E}">
        <p14:creationId xmlns:p14="http://schemas.microsoft.com/office/powerpoint/2010/main" val="712830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F8F7-F0DA-4AC9-8F99-E56015DE7016}"/>
              </a:ext>
            </a:extLst>
          </p:cNvPr>
          <p:cNvSpPr>
            <a:spLocks noGrp="1"/>
          </p:cNvSpPr>
          <p:nvPr>
            <p:ph type="title"/>
          </p:nvPr>
        </p:nvSpPr>
        <p:spPr>
          <a:xfrm>
            <a:off x="913795" y="355600"/>
            <a:ext cx="10353762" cy="970450"/>
          </a:xfrm>
        </p:spPr>
        <p:txBody>
          <a:bodyPr/>
          <a:lstStyle/>
          <a:p>
            <a:r>
              <a:rPr lang="en-GB" dirty="0">
                <a:solidFill>
                  <a:srgbClr val="FFFF00"/>
                </a:solidFill>
              </a:rPr>
              <a:t>Bibliographic Exercise</a:t>
            </a:r>
          </a:p>
        </p:txBody>
      </p:sp>
      <p:sp>
        <p:nvSpPr>
          <p:cNvPr id="3" name="Content Placeholder 2">
            <a:extLst>
              <a:ext uri="{FF2B5EF4-FFF2-40B4-BE49-F238E27FC236}">
                <a16:creationId xmlns:a16="http://schemas.microsoft.com/office/drawing/2014/main" id="{3A0DA086-19A1-4587-BB80-F962CF51EFE6}"/>
              </a:ext>
            </a:extLst>
          </p:cNvPr>
          <p:cNvSpPr>
            <a:spLocks noGrp="1"/>
          </p:cNvSpPr>
          <p:nvPr>
            <p:ph idx="1"/>
          </p:nvPr>
        </p:nvSpPr>
        <p:spPr>
          <a:xfrm>
            <a:off x="913795" y="1500220"/>
            <a:ext cx="10353762" cy="5002180"/>
          </a:xfrm>
        </p:spPr>
        <p:txBody>
          <a:bodyPr>
            <a:normAutofit fontScale="92500" lnSpcReduction="20000"/>
          </a:bodyPr>
          <a:lstStyle/>
          <a:p>
            <a:pPr marL="36900" indent="0" algn="l">
              <a:buNone/>
            </a:pPr>
            <a:r>
              <a:rPr lang="en-GB" sz="2600" b="0" i="0" u="sng" dirty="0">
                <a:solidFill>
                  <a:schemeClr val="tx1"/>
                </a:solidFill>
                <a:effectLst/>
              </a:rPr>
              <a:t>2.1. Medieval bibliographic exercise</a:t>
            </a:r>
            <a:endParaRPr lang="en-GB" sz="2600" b="0" i="0" dirty="0">
              <a:solidFill>
                <a:schemeClr val="tx1"/>
              </a:solidFill>
              <a:effectLst/>
            </a:endParaRPr>
          </a:p>
          <a:p>
            <a:pPr marL="36900" indent="0" algn="l">
              <a:buNone/>
            </a:pPr>
            <a:r>
              <a:rPr lang="en-GB" sz="2600" b="0" i="0" dirty="0">
                <a:solidFill>
                  <a:schemeClr val="tx1"/>
                </a:solidFill>
                <a:effectLst/>
              </a:rPr>
              <a:t>Choose one of the following texts and prepare a short bibliography identifying at least ten key editions of each text.</a:t>
            </a:r>
          </a:p>
          <a:p>
            <a:pPr marL="36900" indent="0" algn="l">
              <a:buNone/>
            </a:pPr>
            <a:r>
              <a:rPr lang="en-GB" sz="2600" b="0" i="0" dirty="0">
                <a:solidFill>
                  <a:schemeClr val="tx1"/>
                </a:solidFill>
                <a:effectLst/>
              </a:rPr>
              <a:t> Please note that here we require PRINTED or ONLINE editions, not manuscript (unpublished) copies. Make sure your entries include all the key bibliographic components (title of the edition, editor (and/or translator) date of publication, place of publication, publisher and printer, STC number if relevant, online access details if relevant).</a:t>
            </a:r>
          </a:p>
          <a:p>
            <a:pPr algn="l"/>
            <a:endParaRPr lang="en-GB" sz="2600" b="0" i="0" dirty="0">
              <a:solidFill>
                <a:schemeClr val="tx1"/>
              </a:solidFill>
              <a:effectLst/>
            </a:endParaRPr>
          </a:p>
          <a:p>
            <a:r>
              <a:rPr lang="en-GB" sz="2600" b="0" i="0" dirty="0">
                <a:solidFill>
                  <a:schemeClr val="tx1"/>
                </a:solidFill>
                <a:effectLst/>
              </a:rPr>
              <a:t>Domesday Book</a:t>
            </a:r>
          </a:p>
          <a:p>
            <a:r>
              <a:rPr lang="en-GB" sz="2600" b="0" i="0" dirty="0">
                <a:solidFill>
                  <a:schemeClr val="tx1"/>
                </a:solidFill>
                <a:effectLst/>
              </a:rPr>
              <a:t>Froissart’s Chronicles</a:t>
            </a:r>
          </a:p>
          <a:p>
            <a:r>
              <a:rPr lang="en-GB" sz="2600" b="0" i="0" dirty="0">
                <a:solidFill>
                  <a:schemeClr val="tx1"/>
                </a:solidFill>
                <a:effectLst/>
              </a:rPr>
              <a:t>Jacobus de </a:t>
            </a:r>
            <a:r>
              <a:rPr lang="en-GB" sz="2600" b="0" i="0" dirty="0" err="1">
                <a:solidFill>
                  <a:schemeClr val="tx1"/>
                </a:solidFill>
                <a:effectLst/>
              </a:rPr>
              <a:t>Voraigne</a:t>
            </a:r>
            <a:r>
              <a:rPr lang="en-GB" sz="2600" b="0" i="0" dirty="0">
                <a:solidFill>
                  <a:schemeClr val="tx1"/>
                </a:solidFill>
                <a:effectLst/>
              </a:rPr>
              <a:t>, Legenda Aurea</a:t>
            </a:r>
          </a:p>
          <a:p>
            <a:endParaRPr lang="en-GB" dirty="0"/>
          </a:p>
        </p:txBody>
      </p:sp>
    </p:spTree>
    <p:extLst>
      <p:ext uri="{BB962C8B-B14F-4D97-AF65-F5344CB8AC3E}">
        <p14:creationId xmlns:p14="http://schemas.microsoft.com/office/powerpoint/2010/main" val="354416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F8F7-F0DA-4AC9-8F99-E56015DE7016}"/>
              </a:ext>
            </a:extLst>
          </p:cNvPr>
          <p:cNvSpPr>
            <a:spLocks noGrp="1"/>
          </p:cNvSpPr>
          <p:nvPr>
            <p:ph type="title"/>
          </p:nvPr>
        </p:nvSpPr>
        <p:spPr>
          <a:xfrm>
            <a:off x="913795" y="355600"/>
            <a:ext cx="10353762" cy="970450"/>
          </a:xfrm>
        </p:spPr>
        <p:txBody>
          <a:bodyPr/>
          <a:lstStyle/>
          <a:p>
            <a:r>
              <a:rPr lang="en-GB" dirty="0">
                <a:solidFill>
                  <a:srgbClr val="FFFF00"/>
                </a:solidFill>
              </a:rPr>
              <a:t>Bibliographic Exercise</a:t>
            </a:r>
          </a:p>
        </p:txBody>
      </p:sp>
      <p:sp>
        <p:nvSpPr>
          <p:cNvPr id="3" name="Content Placeholder 2">
            <a:extLst>
              <a:ext uri="{FF2B5EF4-FFF2-40B4-BE49-F238E27FC236}">
                <a16:creationId xmlns:a16="http://schemas.microsoft.com/office/drawing/2014/main" id="{3A0DA086-19A1-4587-BB80-F962CF51EFE6}"/>
              </a:ext>
            </a:extLst>
          </p:cNvPr>
          <p:cNvSpPr>
            <a:spLocks noGrp="1"/>
          </p:cNvSpPr>
          <p:nvPr>
            <p:ph idx="1"/>
          </p:nvPr>
        </p:nvSpPr>
        <p:spPr>
          <a:xfrm>
            <a:off x="913795" y="1326050"/>
            <a:ext cx="10353762" cy="5357780"/>
          </a:xfrm>
        </p:spPr>
        <p:txBody>
          <a:bodyPr>
            <a:normAutofit/>
          </a:bodyPr>
          <a:lstStyle/>
          <a:p>
            <a:pPr marL="36900" indent="0" algn="l">
              <a:buNone/>
            </a:pPr>
            <a:r>
              <a:rPr lang="en-GB" sz="2900" b="0" i="0" u="sng" dirty="0">
                <a:solidFill>
                  <a:schemeClr val="tx1"/>
                </a:solidFill>
                <a:effectLst/>
              </a:rPr>
              <a:t>2.2. Modern bibliographic exercise</a:t>
            </a:r>
          </a:p>
          <a:p>
            <a:pPr marL="36900" indent="0" algn="l">
              <a:buNone/>
            </a:pPr>
            <a:r>
              <a:rPr lang="en-GB" sz="2900" b="0" i="0" dirty="0">
                <a:solidFill>
                  <a:schemeClr val="tx1"/>
                </a:solidFill>
                <a:effectLst/>
              </a:rPr>
              <a:t>Choose an historian whose work interests you and compile an annotated bibliography based on their work.</a:t>
            </a:r>
          </a:p>
          <a:p>
            <a:pPr marL="36900" indent="0" algn="l">
              <a:buNone/>
            </a:pPr>
            <a:r>
              <a:rPr lang="en-GB" sz="2900" b="0" i="0" dirty="0">
                <a:solidFill>
                  <a:schemeClr val="tx1"/>
                </a:solidFill>
                <a:effectLst/>
              </a:rPr>
              <a:t>The bibliography should include both examples of the historian’s scholarship and of the impact and influence this had on other historians.</a:t>
            </a:r>
          </a:p>
          <a:p>
            <a:pPr marL="36900" indent="0" algn="l">
              <a:buNone/>
            </a:pPr>
            <a:r>
              <a:rPr lang="en-GB" sz="2900" b="0" i="0" dirty="0">
                <a:solidFill>
                  <a:schemeClr val="tx1"/>
                </a:solidFill>
                <a:effectLst/>
              </a:rPr>
              <a:t>Particular attention should be paid to identifying the particular historiographical/theoretical approach of your chosen historian.</a:t>
            </a:r>
          </a:p>
          <a:p>
            <a:pPr marL="36900" indent="0" algn="l">
              <a:buNone/>
            </a:pPr>
            <a:r>
              <a:rPr lang="en-GB" sz="2600" b="0" i="0" dirty="0">
                <a:solidFill>
                  <a:schemeClr val="tx1"/>
                </a:solidFill>
                <a:effectLst/>
              </a:rPr>
              <a:t>Students may wish to use this as an exercise to continue our discussion of transatlantic slavery. </a:t>
            </a:r>
            <a:endParaRPr lang="en-GB" dirty="0"/>
          </a:p>
        </p:txBody>
      </p:sp>
    </p:spTree>
    <p:extLst>
      <p:ext uri="{BB962C8B-B14F-4D97-AF65-F5344CB8AC3E}">
        <p14:creationId xmlns:p14="http://schemas.microsoft.com/office/powerpoint/2010/main" val="1204593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84BA-6C8E-4EC6-95C5-C26B106D1906}"/>
              </a:ext>
            </a:extLst>
          </p:cNvPr>
          <p:cNvSpPr>
            <a:spLocks noGrp="1"/>
          </p:cNvSpPr>
          <p:nvPr>
            <p:ph type="title"/>
          </p:nvPr>
        </p:nvSpPr>
        <p:spPr/>
        <p:txBody>
          <a:bodyPr/>
          <a:lstStyle/>
          <a:p>
            <a:r>
              <a:rPr lang="en-GB" dirty="0">
                <a:solidFill>
                  <a:srgbClr val="FFFF00"/>
                </a:solidFill>
              </a:rPr>
              <a:t>Dating or Database exercise</a:t>
            </a:r>
          </a:p>
        </p:txBody>
      </p:sp>
      <p:sp>
        <p:nvSpPr>
          <p:cNvPr id="3" name="Content Placeholder 2">
            <a:extLst>
              <a:ext uri="{FF2B5EF4-FFF2-40B4-BE49-F238E27FC236}">
                <a16:creationId xmlns:a16="http://schemas.microsoft.com/office/drawing/2014/main" id="{68AAC66F-7CC5-4F41-931D-388566A7D51C}"/>
              </a:ext>
            </a:extLst>
          </p:cNvPr>
          <p:cNvSpPr>
            <a:spLocks noGrp="1"/>
          </p:cNvSpPr>
          <p:nvPr>
            <p:ph idx="1"/>
          </p:nvPr>
        </p:nvSpPr>
        <p:spPr>
          <a:xfrm>
            <a:off x="913795" y="1732449"/>
            <a:ext cx="10353762" cy="4515951"/>
          </a:xfrm>
        </p:spPr>
        <p:txBody>
          <a:bodyPr>
            <a:normAutofit/>
          </a:bodyPr>
          <a:lstStyle/>
          <a:p>
            <a:pPr marL="36900" indent="0" algn="l">
              <a:buNone/>
            </a:pPr>
            <a:r>
              <a:rPr lang="en-GB" sz="2800" b="0" i="0" u="sng" dirty="0">
                <a:solidFill>
                  <a:schemeClr val="tx1"/>
                </a:solidFill>
                <a:effectLst/>
              </a:rPr>
              <a:t>3.1. Dating Exercise (Medieval)</a:t>
            </a:r>
            <a:endParaRPr lang="en-GB" sz="2800" b="0" i="0" dirty="0">
              <a:solidFill>
                <a:schemeClr val="tx1"/>
              </a:solidFill>
              <a:effectLst/>
            </a:endParaRPr>
          </a:p>
          <a:p>
            <a:pPr marL="36900" indent="0" algn="l">
              <a:buNone/>
            </a:pPr>
            <a:r>
              <a:rPr lang="en-GB" sz="2800" b="0" i="0" dirty="0">
                <a:solidFill>
                  <a:schemeClr val="tx1"/>
                </a:solidFill>
                <a:effectLst/>
              </a:rPr>
              <a:t>For questions (a) – (c) give the modern equivalent for the medieval date given in these documents.</a:t>
            </a:r>
          </a:p>
          <a:p>
            <a:pPr marL="36900" indent="0" algn="l">
              <a:buNone/>
            </a:pPr>
            <a:r>
              <a:rPr lang="en-GB" sz="2800" b="0" i="0" dirty="0">
                <a:solidFill>
                  <a:schemeClr val="tx1"/>
                </a:solidFill>
                <a:effectLst/>
              </a:rPr>
              <a:t>You should explain your methodology (how you arrived at the answer) and give full bibliographical details of any books you used.</a:t>
            </a:r>
          </a:p>
          <a:p>
            <a:pPr marL="36900" indent="0" algn="l">
              <a:buNone/>
            </a:pPr>
            <a:r>
              <a:rPr lang="en-GB" sz="2800" b="0" i="0" dirty="0">
                <a:solidFill>
                  <a:schemeClr val="tx1"/>
                </a:solidFill>
                <a:effectLst/>
              </a:rPr>
              <a:t>For question (d) estimate a date of issue and explain how you have reached this conclusion. Answer all four sections.</a:t>
            </a:r>
          </a:p>
          <a:p>
            <a:endParaRPr lang="en-GB" dirty="0"/>
          </a:p>
        </p:txBody>
      </p:sp>
    </p:spTree>
    <p:extLst>
      <p:ext uri="{BB962C8B-B14F-4D97-AF65-F5344CB8AC3E}">
        <p14:creationId xmlns:p14="http://schemas.microsoft.com/office/powerpoint/2010/main" val="4243211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84BA-6C8E-4EC6-95C5-C26B106D1906}"/>
              </a:ext>
            </a:extLst>
          </p:cNvPr>
          <p:cNvSpPr>
            <a:spLocks noGrp="1"/>
          </p:cNvSpPr>
          <p:nvPr>
            <p:ph type="title"/>
          </p:nvPr>
        </p:nvSpPr>
        <p:spPr>
          <a:xfrm>
            <a:off x="919119" y="210457"/>
            <a:ext cx="10353762" cy="970450"/>
          </a:xfrm>
        </p:spPr>
        <p:txBody>
          <a:bodyPr/>
          <a:lstStyle/>
          <a:p>
            <a:r>
              <a:rPr lang="en-GB" dirty="0">
                <a:solidFill>
                  <a:srgbClr val="FFFF00"/>
                </a:solidFill>
              </a:rPr>
              <a:t>Dating or Database exercise</a:t>
            </a:r>
          </a:p>
        </p:txBody>
      </p:sp>
      <p:sp>
        <p:nvSpPr>
          <p:cNvPr id="3" name="Content Placeholder 2">
            <a:extLst>
              <a:ext uri="{FF2B5EF4-FFF2-40B4-BE49-F238E27FC236}">
                <a16:creationId xmlns:a16="http://schemas.microsoft.com/office/drawing/2014/main" id="{68AAC66F-7CC5-4F41-931D-388566A7D51C}"/>
              </a:ext>
            </a:extLst>
          </p:cNvPr>
          <p:cNvSpPr>
            <a:spLocks noGrp="1"/>
          </p:cNvSpPr>
          <p:nvPr>
            <p:ph idx="1"/>
          </p:nvPr>
        </p:nvSpPr>
        <p:spPr>
          <a:xfrm>
            <a:off x="913795" y="1320800"/>
            <a:ext cx="10353762" cy="5326743"/>
          </a:xfrm>
        </p:spPr>
        <p:txBody>
          <a:bodyPr>
            <a:normAutofit fontScale="85000" lnSpcReduction="10000"/>
          </a:bodyPr>
          <a:lstStyle/>
          <a:p>
            <a:pPr algn="l"/>
            <a:r>
              <a:rPr lang="en-GB" b="0" i="0" dirty="0">
                <a:solidFill>
                  <a:schemeClr val="tx1"/>
                </a:solidFill>
                <a:effectLst/>
              </a:rPr>
              <a:t>(a)          Memorandum that the Thursday after the Assumption of the Blessed Virgin Mary in the 8th year of King Richard II the abbot of Byland was accused in the wapentake court held at Pickering.</a:t>
            </a:r>
          </a:p>
          <a:p>
            <a:pPr algn="l"/>
            <a:r>
              <a:rPr lang="en-GB" b="0" i="0" dirty="0">
                <a:solidFill>
                  <a:schemeClr val="tx1"/>
                </a:solidFill>
                <a:effectLst/>
              </a:rPr>
              <a:t> (b)          Confirmation by Bishop </a:t>
            </a:r>
            <a:r>
              <a:rPr lang="en-GB" b="0" i="0" dirty="0" err="1">
                <a:solidFill>
                  <a:schemeClr val="tx1"/>
                </a:solidFill>
                <a:effectLst/>
              </a:rPr>
              <a:t>Anian</a:t>
            </a:r>
            <a:r>
              <a:rPr lang="en-GB" b="0" i="0" dirty="0">
                <a:solidFill>
                  <a:schemeClr val="tx1"/>
                </a:solidFill>
                <a:effectLst/>
              </a:rPr>
              <a:t> of St Asaph of the charters for Shrewsbury Abbey issued by his predecessors Bishops Reiner, Abraham, and Hugh. Given at Shrewsbury the day after St Mary Magdalene in the first year of his pontificate.</a:t>
            </a:r>
          </a:p>
          <a:p>
            <a:pPr algn="l"/>
            <a:r>
              <a:rPr lang="en-GB" b="0" i="0" dirty="0">
                <a:solidFill>
                  <a:schemeClr val="tx1"/>
                </a:solidFill>
                <a:effectLst/>
              </a:rPr>
              <a:t>(c)           Downham: court held on Thursday the day after Ash Wednesday in the fourth year of the reign of King Edward and the first year of the episcopate of John de Ketene [</a:t>
            </a:r>
            <a:r>
              <a:rPr lang="en-GB" b="0" i="0" dirty="0" err="1">
                <a:solidFill>
                  <a:schemeClr val="tx1"/>
                </a:solidFill>
                <a:effectLst/>
              </a:rPr>
              <a:t>Ketton</a:t>
            </a:r>
            <a:r>
              <a:rPr lang="en-GB" b="0" i="0" dirty="0">
                <a:solidFill>
                  <a:schemeClr val="tx1"/>
                </a:solidFill>
                <a:effectLst/>
              </a:rPr>
              <a:t>]</a:t>
            </a:r>
          </a:p>
          <a:p>
            <a:pPr algn="l"/>
            <a:r>
              <a:rPr lang="en-GB" b="0" i="0" dirty="0">
                <a:solidFill>
                  <a:schemeClr val="tx1"/>
                </a:solidFill>
                <a:effectLst/>
              </a:rPr>
              <a:t>(d)          Henry, king of the English, greets the bishop of Lincoln and Earl David and the earl of Leicester, and Earl </a:t>
            </a:r>
            <a:r>
              <a:rPr lang="en-GB" b="0" i="0" dirty="0" err="1">
                <a:solidFill>
                  <a:schemeClr val="tx1"/>
                </a:solidFill>
                <a:effectLst/>
              </a:rPr>
              <a:t>Rannulf</a:t>
            </a:r>
            <a:r>
              <a:rPr lang="en-GB" b="0" i="0" dirty="0">
                <a:solidFill>
                  <a:schemeClr val="tx1"/>
                </a:solidFill>
                <a:effectLst/>
              </a:rPr>
              <a:t> of Chester, and all the barons and lords of whom Geoffrey </a:t>
            </a:r>
            <a:r>
              <a:rPr lang="en-GB" b="0" i="0" dirty="0" err="1">
                <a:solidFill>
                  <a:schemeClr val="tx1"/>
                </a:solidFill>
                <a:effectLst/>
              </a:rPr>
              <a:t>Ridel</a:t>
            </a:r>
            <a:r>
              <a:rPr lang="en-GB" b="0" i="0" dirty="0">
                <a:solidFill>
                  <a:schemeClr val="tx1"/>
                </a:solidFill>
                <a:effectLst/>
              </a:rPr>
              <a:t> held lands, and all the sheriffs within whose jurisdiction he held them. Know that I have given to Richard Basset the daughter of Geoffrey </a:t>
            </a:r>
            <a:r>
              <a:rPr lang="en-GB" b="0" i="0" dirty="0" err="1">
                <a:solidFill>
                  <a:schemeClr val="tx1"/>
                </a:solidFill>
                <a:effectLst/>
              </a:rPr>
              <a:t>Ridel</a:t>
            </a:r>
            <a:r>
              <a:rPr lang="en-GB" b="0" i="0" dirty="0">
                <a:solidFill>
                  <a:schemeClr val="tx1"/>
                </a:solidFill>
                <a:effectLst/>
              </a:rPr>
              <a:t> to wife, and the custody of Geoffrey </a:t>
            </a:r>
            <a:r>
              <a:rPr lang="en-GB" b="0" i="0" dirty="0" err="1">
                <a:solidFill>
                  <a:schemeClr val="tx1"/>
                </a:solidFill>
                <a:effectLst/>
              </a:rPr>
              <a:t>Ridel’s</a:t>
            </a:r>
            <a:r>
              <a:rPr lang="en-GB" b="0" i="0" dirty="0">
                <a:solidFill>
                  <a:schemeClr val="tx1"/>
                </a:solidFill>
                <a:effectLst/>
              </a:rPr>
              <a:t> land until Robert </a:t>
            </a:r>
            <a:r>
              <a:rPr lang="en-GB" b="0" i="0" dirty="0" err="1">
                <a:solidFill>
                  <a:schemeClr val="tx1"/>
                </a:solidFill>
                <a:effectLst/>
              </a:rPr>
              <a:t>Ridel</a:t>
            </a:r>
            <a:r>
              <a:rPr lang="en-GB" b="0" i="0" dirty="0">
                <a:solidFill>
                  <a:schemeClr val="tx1"/>
                </a:solidFill>
                <a:effectLst/>
              </a:rPr>
              <a:t> can be made a knight and marry the granddaughter of Ralph Basset, namely the daughter of one of his daughters. … And this gift and compact have been made at the request and with the advice of </a:t>
            </a:r>
            <a:r>
              <a:rPr lang="en-GB" b="0" i="0" dirty="0" err="1">
                <a:solidFill>
                  <a:schemeClr val="tx1"/>
                </a:solidFill>
                <a:effectLst/>
              </a:rPr>
              <a:t>Rannulf</a:t>
            </a:r>
            <a:r>
              <a:rPr lang="en-GB" b="0" i="0" dirty="0">
                <a:solidFill>
                  <a:schemeClr val="tx1"/>
                </a:solidFill>
                <a:effectLst/>
              </a:rPr>
              <a:t>, earl of Chester, and William his brother, and Nigel </a:t>
            </a:r>
            <a:r>
              <a:rPr lang="en-GB" b="0" i="0" dirty="0" err="1">
                <a:solidFill>
                  <a:schemeClr val="tx1"/>
                </a:solidFill>
                <a:effectLst/>
              </a:rPr>
              <a:t>d’Aubigny</a:t>
            </a:r>
            <a:r>
              <a:rPr lang="en-GB" b="0" i="0" dirty="0">
                <a:solidFill>
                  <a:schemeClr val="tx1"/>
                </a:solidFill>
                <a:effectLst/>
              </a:rPr>
              <a:t> and Robert </a:t>
            </a:r>
            <a:r>
              <a:rPr lang="en-GB" b="0" i="0" dirty="0" err="1">
                <a:solidFill>
                  <a:schemeClr val="tx1"/>
                </a:solidFill>
                <a:effectLst/>
              </a:rPr>
              <a:t>Ridel’s</a:t>
            </a:r>
            <a:r>
              <a:rPr lang="en-GB" b="0" i="0" dirty="0">
                <a:solidFill>
                  <a:schemeClr val="tx1"/>
                </a:solidFill>
                <a:effectLst/>
              </a:rPr>
              <a:t> other kin and </a:t>
            </a:r>
            <a:r>
              <a:rPr lang="en-GB" b="0" i="0" dirty="0" err="1">
                <a:solidFill>
                  <a:schemeClr val="tx1"/>
                </a:solidFill>
                <a:effectLst/>
              </a:rPr>
              <a:t>Geva</a:t>
            </a:r>
            <a:r>
              <a:rPr lang="en-GB" b="0" i="0" dirty="0">
                <a:solidFill>
                  <a:schemeClr val="tx1"/>
                </a:solidFill>
                <a:effectLst/>
              </a:rPr>
              <a:t> his mother, and Geoffrey the earl’s chancellor, and Simon, dean of Lincoln, and William, son of </a:t>
            </a:r>
            <a:r>
              <a:rPr lang="en-GB" b="0" i="0" dirty="0" err="1">
                <a:solidFill>
                  <a:schemeClr val="tx1"/>
                </a:solidFill>
                <a:effectLst/>
              </a:rPr>
              <a:t>Rannulf</a:t>
            </a:r>
            <a:r>
              <a:rPr lang="en-GB" b="0" i="0" dirty="0">
                <a:solidFill>
                  <a:schemeClr val="tx1"/>
                </a:solidFill>
                <a:effectLst/>
              </a:rPr>
              <a:t>, and Thomas of St John and Geoffrey de Clinton, and </a:t>
            </a:r>
            <a:r>
              <a:rPr lang="en-GB" b="0" i="0" dirty="0" err="1">
                <a:solidFill>
                  <a:schemeClr val="tx1"/>
                </a:solidFill>
                <a:effectLst/>
              </a:rPr>
              <a:t>Payn</a:t>
            </a:r>
            <a:r>
              <a:rPr lang="en-GB" b="0" i="0" dirty="0">
                <a:solidFill>
                  <a:schemeClr val="tx1"/>
                </a:solidFill>
                <a:effectLst/>
              </a:rPr>
              <a:t> son of John, and William </a:t>
            </a:r>
            <a:r>
              <a:rPr lang="en-GB" b="0" i="0" dirty="0" err="1">
                <a:solidFill>
                  <a:schemeClr val="tx1"/>
                </a:solidFill>
                <a:effectLst/>
              </a:rPr>
              <a:t>d’Aubigny</a:t>
            </a:r>
            <a:r>
              <a:rPr lang="en-GB" b="0" i="0" dirty="0">
                <a:solidFill>
                  <a:schemeClr val="tx1"/>
                </a:solidFill>
                <a:effectLst/>
              </a:rPr>
              <a:t> and Humphrey de </a:t>
            </a:r>
            <a:r>
              <a:rPr lang="en-GB" b="0" i="0" dirty="0" err="1">
                <a:solidFill>
                  <a:schemeClr val="tx1"/>
                </a:solidFill>
                <a:effectLst/>
              </a:rPr>
              <a:t>Bohun</a:t>
            </a:r>
            <a:r>
              <a:rPr lang="en-GB" b="0" i="0" dirty="0">
                <a:solidFill>
                  <a:schemeClr val="tx1"/>
                </a:solidFill>
                <a:effectLst/>
              </a:rPr>
              <a:t> and Robert </a:t>
            </a:r>
            <a:r>
              <a:rPr lang="en-GB" b="0" i="0" dirty="0" err="1">
                <a:solidFill>
                  <a:schemeClr val="tx1"/>
                </a:solidFill>
                <a:effectLst/>
              </a:rPr>
              <a:t>Musard</a:t>
            </a:r>
            <a:r>
              <a:rPr lang="en-GB" b="0" i="0" dirty="0">
                <a:solidFill>
                  <a:schemeClr val="tx1"/>
                </a:solidFill>
                <a:effectLst/>
              </a:rPr>
              <a:t> and Robert Basset and Osmund Basset and Thurstan Basset and William, constable of Earl </a:t>
            </a:r>
            <a:r>
              <a:rPr lang="en-GB" b="0" i="0" dirty="0" err="1">
                <a:solidFill>
                  <a:schemeClr val="tx1"/>
                </a:solidFill>
                <a:effectLst/>
              </a:rPr>
              <a:t>Rannulf</a:t>
            </a:r>
            <a:r>
              <a:rPr lang="en-GB" b="0" i="0" dirty="0">
                <a:solidFill>
                  <a:schemeClr val="tx1"/>
                </a:solidFill>
                <a:effectLst/>
              </a:rPr>
              <a:t> of Chester, and Ralph, son of Norman, and Hugh </a:t>
            </a:r>
            <a:r>
              <a:rPr lang="en-GB" b="0" i="0" dirty="0" err="1">
                <a:solidFill>
                  <a:schemeClr val="tx1"/>
                </a:solidFill>
                <a:effectLst/>
              </a:rPr>
              <a:t>Maubanc</a:t>
            </a:r>
            <a:r>
              <a:rPr lang="en-GB" b="0" i="0" dirty="0">
                <a:solidFill>
                  <a:schemeClr val="tx1"/>
                </a:solidFill>
                <a:effectLst/>
              </a:rPr>
              <a:t>. At Woodstock.</a:t>
            </a:r>
          </a:p>
          <a:p>
            <a:endParaRPr lang="en-GB" dirty="0"/>
          </a:p>
        </p:txBody>
      </p:sp>
    </p:spTree>
    <p:extLst>
      <p:ext uri="{BB962C8B-B14F-4D97-AF65-F5344CB8AC3E}">
        <p14:creationId xmlns:p14="http://schemas.microsoft.com/office/powerpoint/2010/main" val="3601920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E61DF-E339-4A7D-A7D4-9384A8C88DDB}"/>
              </a:ext>
            </a:extLst>
          </p:cNvPr>
          <p:cNvSpPr>
            <a:spLocks noGrp="1"/>
          </p:cNvSpPr>
          <p:nvPr>
            <p:ph type="title"/>
          </p:nvPr>
        </p:nvSpPr>
        <p:spPr>
          <a:xfrm>
            <a:off x="913795" y="124375"/>
            <a:ext cx="10353762" cy="970450"/>
          </a:xfrm>
        </p:spPr>
        <p:txBody>
          <a:bodyPr/>
          <a:lstStyle/>
          <a:p>
            <a:r>
              <a:rPr lang="en-GB" dirty="0">
                <a:solidFill>
                  <a:srgbClr val="FFFF00"/>
                </a:solidFill>
              </a:rPr>
              <a:t>Dating or Database exercise</a:t>
            </a:r>
            <a:endParaRPr lang="en-GB" dirty="0"/>
          </a:p>
        </p:txBody>
      </p:sp>
      <p:sp>
        <p:nvSpPr>
          <p:cNvPr id="3" name="Content Placeholder 2">
            <a:extLst>
              <a:ext uri="{FF2B5EF4-FFF2-40B4-BE49-F238E27FC236}">
                <a16:creationId xmlns:a16="http://schemas.microsoft.com/office/drawing/2014/main" id="{3E6C3B31-0875-4D9E-810C-D799DAEF8FC7}"/>
              </a:ext>
            </a:extLst>
          </p:cNvPr>
          <p:cNvSpPr>
            <a:spLocks noGrp="1"/>
          </p:cNvSpPr>
          <p:nvPr>
            <p:ph idx="1"/>
          </p:nvPr>
        </p:nvSpPr>
        <p:spPr>
          <a:xfrm>
            <a:off x="913795" y="1248229"/>
            <a:ext cx="10353762" cy="5225142"/>
          </a:xfrm>
        </p:spPr>
        <p:txBody>
          <a:bodyPr numCol="2">
            <a:normAutofit/>
          </a:bodyPr>
          <a:lstStyle/>
          <a:p>
            <a:pPr marL="36900" indent="0">
              <a:buNone/>
            </a:pPr>
            <a:r>
              <a:rPr lang="en-GB" u="sng" dirty="0"/>
              <a:t>3.2. Database Exercise (Modern)</a:t>
            </a:r>
          </a:p>
          <a:p>
            <a:pPr marL="36900" indent="0">
              <a:buNone/>
            </a:pPr>
            <a:r>
              <a:rPr lang="en-GB" dirty="0"/>
              <a:t>Using the Slave Voyages database, research the voyage(s) of ONE of the following slave ships:</a:t>
            </a:r>
          </a:p>
          <a:p>
            <a:r>
              <a:rPr lang="en-GB" i="1" dirty="0"/>
              <a:t>Hannibal </a:t>
            </a:r>
            <a:r>
              <a:rPr lang="en-GB" dirty="0"/>
              <a:t>(1694)</a:t>
            </a:r>
          </a:p>
          <a:p>
            <a:r>
              <a:rPr lang="en-GB" i="1" dirty="0"/>
              <a:t>New Britannia </a:t>
            </a:r>
            <a:r>
              <a:rPr lang="en-GB" dirty="0"/>
              <a:t>(1765–1773)</a:t>
            </a:r>
          </a:p>
          <a:p>
            <a:r>
              <a:rPr lang="en-GB" i="1" dirty="0" err="1"/>
              <a:t>Zong</a:t>
            </a:r>
            <a:r>
              <a:rPr lang="en-GB" i="1" dirty="0"/>
              <a:t> </a:t>
            </a:r>
            <a:r>
              <a:rPr lang="en-GB" dirty="0"/>
              <a:t>(1781)</a:t>
            </a:r>
          </a:p>
          <a:p>
            <a:r>
              <a:rPr lang="en-GB" i="1" dirty="0"/>
              <a:t>Fabiana (</a:t>
            </a:r>
            <a:r>
              <a:rPr lang="en-GB" dirty="0"/>
              <a:t>1819)</a:t>
            </a:r>
          </a:p>
          <a:p>
            <a:pPr marL="36900" indent="0">
              <a:buNone/>
            </a:pPr>
            <a:endParaRPr lang="en-GB" dirty="0"/>
          </a:p>
          <a:p>
            <a:pPr marL="36900" indent="0">
              <a:buNone/>
            </a:pPr>
            <a:endParaRPr lang="en-GB" dirty="0"/>
          </a:p>
          <a:p>
            <a:pPr marL="36900" indent="0">
              <a:buNone/>
            </a:pPr>
            <a:endParaRPr lang="en-GB" dirty="0"/>
          </a:p>
          <a:p>
            <a:pPr marL="36900" indent="0">
              <a:buNone/>
            </a:pPr>
            <a:endParaRPr lang="en-GB" dirty="0"/>
          </a:p>
          <a:p>
            <a:pPr marL="36900" indent="0">
              <a:buNone/>
            </a:pPr>
            <a:endParaRPr lang="en-GB" dirty="0"/>
          </a:p>
          <a:p>
            <a:pPr marL="36900" indent="0">
              <a:buNone/>
            </a:pPr>
            <a:r>
              <a:rPr lang="en-GB" i="1" dirty="0"/>
              <a:t>Your answer should include discussion of the following:</a:t>
            </a:r>
          </a:p>
          <a:p>
            <a:r>
              <a:rPr lang="en-GB" dirty="0"/>
              <a:t>Where the voyage began and ended</a:t>
            </a:r>
          </a:p>
          <a:p>
            <a:r>
              <a:rPr lang="en-GB" dirty="0"/>
              <a:t>Who the ship’s captain was</a:t>
            </a:r>
          </a:p>
          <a:p>
            <a:r>
              <a:rPr lang="en-GB" dirty="0"/>
              <a:t>Who the ship’s owner(s) was/were</a:t>
            </a:r>
          </a:p>
          <a:p>
            <a:r>
              <a:rPr lang="en-GB" dirty="0"/>
              <a:t>How many slaves were transported</a:t>
            </a:r>
          </a:p>
          <a:p>
            <a:r>
              <a:rPr lang="en-GB" dirty="0"/>
              <a:t>Any information about the identities of the slaves (most applicable to the Fabiana)</a:t>
            </a:r>
          </a:p>
          <a:p>
            <a:r>
              <a:rPr lang="en-GB" dirty="0"/>
              <a:t>An explanation of your methodology (how you arrived at your answers)</a:t>
            </a:r>
          </a:p>
          <a:p>
            <a:r>
              <a:rPr lang="en-GB" dirty="0"/>
              <a:t>What the voyage tells us about transatlantic slavery more generally</a:t>
            </a:r>
          </a:p>
        </p:txBody>
      </p:sp>
    </p:spTree>
    <p:extLst>
      <p:ext uri="{BB962C8B-B14F-4D97-AF65-F5344CB8AC3E}">
        <p14:creationId xmlns:p14="http://schemas.microsoft.com/office/powerpoint/2010/main" val="2678622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970450"/>
          </a:xfrm>
        </p:spPr>
        <p:txBody>
          <a:bodyPr>
            <a:normAutofit/>
          </a:bodyPr>
          <a:lstStyle/>
          <a:p>
            <a:r>
              <a:rPr lang="en-GB"/>
              <a:t>MODULE PRINCIPLES</a:t>
            </a:r>
          </a:p>
        </p:txBody>
      </p:sp>
      <p:pic>
        <p:nvPicPr>
          <p:cNvPr id="9" name="Picture 8">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6B195018-9744-4E3C-B935-9BE6A6AD47F7}"/>
              </a:ext>
            </a:extLst>
          </p:cNvPr>
          <p:cNvGraphicFramePr>
            <a:graphicFrameLocks noGrp="1"/>
          </p:cNvGraphicFramePr>
          <p:nvPr>
            <p:ph idx="1"/>
            <p:extLst>
              <p:ext uri="{D42A27DB-BD31-4B8C-83A1-F6EECF244321}">
                <p14:modId xmlns:p14="http://schemas.microsoft.com/office/powerpoint/2010/main" val="1954837991"/>
              </p:ext>
            </p:extLst>
          </p:nvPr>
        </p:nvGraphicFramePr>
        <p:xfrm>
          <a:off x="914400" y="1892830"/>
          <a:ext cx="10353675" cy="38983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34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4300"/>
            <a:ext cx="12065000" cy="970450"/>
          </a:xfrm>
        </p:spPr>
        <p:txBody>
          <a:bodyPr/>
          <a:lstStyle/>
          <a:p>
            <a:r>
              <a:rPr lang="en-GB" dirty="0">
                <a:solidFill>
                  <a:srgbClr val="FFFF00"/>
                </a:solidFill>
              </a:rPr>
              <a:t>FORMATIVE ASSESSMENTS AND TASKS</a:t>
            </a:r>
          </a:p>
        </p:txBody>
      </p:sp>
      <p:sp>
        <p:nvSpPr>
          <p:cNvPr id="3" name="Content Placeholder 2"/>
          <p:cNvSpPr>
            <a:spLocks noGrp="1"/>
          </p:cNvSpPr>
          <p:nvPr>
            <p:ph idx="1"/>
          </p:nvPr>
        </p:nvSpPr>
        <p:spPr>
          <a:xfrm>
            <a:off x="152401" y="1732449"/>
            <a:ext cx="2451100" cy="4058751"/>
          </a:xfrm>
        </p:spPr>
        <p:txBody>
          <a:bodyPr>
            <a:normAutofit/>
          </a:bodyPr>
          <a:lstStyle/>
          <a:p>
            <a:r>
              <a:rPr lang="en-GB" dirty="0"/>
              <a:t>In addition to the assessments, there will be weekly activities to complete in advance of weekly sessions. </a:t>
            </a:r>
            <a:r>
              <a:rPr lang="en-GB" i="1" dirty="0"/>
              <a:t>E.g. for next week</a:t>
            </a:r>
          </a:p>
          <a:p>
            <a:endParaRPr lang="en-GB" i="1" dirty="0"/>
          </a:p>
          <a:p>
            <a:pPr marL="36900" indent="0">
              <a:buNone/>
            </a:pPr>
            <a:endParaRPr lang="en-GB" dirty="0"/>
          </a:p>
        </p:txBody>
      </p:sp>
      <p:pic>
        <p:nvPicPr>
          <p:cNvPr id="6" name="Picture 5">
            <a:extLst>
              <a:ext uri="{FF2B5EF4-FFF2-40B4-BE49-F238E27FC236}">
                <a16:creationId xmlns:a16="http://schemas.microsoft.com/office/drawing/2014/main" id="{080872E0-C413-4DA5-85A3-C9A889BD26D6}"/>
              </a:ext>
            </a:extLst>
          </p:cNvPr>
          <p:cNvPicPr>
            <a:picLocks noChangeAspect="1"/>
          </p:cNvPicPr>
          <p:nvPr/>
        </p:nvPicPr>
        <p:blipFill rotWithShape="1">
          <a:blip r:embed="rId2"/>
          <a:srcRect l="10450" t="15555" r="27778" b="15556"/>
          <a:stretch/>
        </p:blipFill>
        <p:spPr>
          <a:xfrm>
            <a:off x="3454399" y="1399624"/>
            <a:ext cx="7667231" cy="5344076"/>
          </a:xfrm>
          <a:prstGeom prst="rect">
            <a:avLst/>
          </a:prstGeom>
        </p:spPr>
      </p:pic>
    </p:spTree>
    <p:extLst>
      <p:ext uri="{BB962C8B-B14F-4D97-AF65-F5344CB8AC3E}">
        <p14:creationId xmlns:p14="http://schemas.microsoft.com/office/powerpoint/2010/main" val="3369780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i="1" dirty="0"/>
              <a:t>For Week 3</a:t>
            </a:r>
          </a:p>
        </p:txBody>
      </p:sp>
      <p:sp>
        <p:nvSpPr>
          <p:cNvPr id="5" name="Title 1"/>
          <p:cNvSpPr>
            <a:spLocks noGrp="1"/>
          </p:cNvSpPr>
          <p:nvPr>
            <p:ph type="title"/>
          </p:nvPr>
        </p:nvSpPr>
        <p:spPr/>
        <p:txBody>
          <a:bodyPr/>
          <a:lstStyle/>
          <a:p>
            <a:r>
              <a:rPr lang="en-GB" dirty="0">
                <a:solidFill>
                  <a:srgbClr val="FFFF00"/>
                </a:solidFill>
              </a:rPr>
              <a:t>FORMATIVE ASSESSMENTS AND TASKS</a:t>
            </a:r>
          </a:p>
        </p:txBody>
      </p:sp>
      <p:pic>
        <p:nvPicPr>
          <p:cNvPr id="6" name="Picture 5"/>
          <p:cNvPicPr>
            <a:picLocks noChangeAspect="1"/>
          </p:cNvPicPr>
          <p:nvPr/>
        </p:nvPicPr>
        <p:blipFill rotWithShape="1">
          <a:blip r:embed="rId2"/>
          <a:srcRect l="17083" t="51302" r="20001" b="23361"/>
          <a:stretch/>
        </p:blipFill>
        <p:spPr>
          <a:xfrm>
            <a:off x="1391062" y="2456348"/>
            <a:ext cx="9602428" cy="3093551"/>
          </a:xfrm>
          <a:prstGeom prst="rect">
            <a:avLst/>
          </a:prstGeom>
        </p:spPr>
      </p:pic>
    </p:spTree>
    <p:extLst>
      <p:ext uri="{BB962C8B-B14F-4D97-AF65-F5344CB8AC3E}">
        <p14:creationId xmlns:p14="http://schemas.microsoft.com/office/powerpoint/2010/main" val="2164597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FF00"/>
                </a:solidFill>
              </a:rPr>
              <a:t>FORMATIVE ASSESSMENTS AND TASKS</a:t>
            </a:r>
            <a:endParaRPr lang="en-GB" dirty="0"/>
          </a:p>
        </p:txBody>
      </p:sp>
      <p:sp>
        <p:nvSpPr>
          <p:cNvPr id="3" name="Content Placeholder 2"/>
          <p:cNvSpPr>
            <a:spLocks noGrp="1"/>
          </p:cNvSpPr>
          <p:nvPr>
            <p:ph idx="1"/>
          </p:nvPr>
        </p:nvSpPr>
        <p:spPr>
          <a:xfrm>
            <a:off x="570895" y="1719749"/>
            <a:ext cx="10353762" cy="4058751"/>
          </a:xfrm>
        </p:spPr>
        <p:txBody>
          <a:bodyPr/>
          <a:lstStyle/>
          <a:p>
            <a:r>
              <a:rPr lang="en-GB" i="1" dirty="0"/>
              <a:t>For Week 4</a:t>
            </a:r>
          </a:p>
          <a:p>
            <a:pPr marL="36900" indent="0">
              <a:buNone/>
            </a:pPr>
            <a:endParaRPr lang="en-GB" i="1" dirty="0"/>
          </a:p>
        </p:txBody>
      </p:sp>
      <p:pic>
        <p:nvPicPr>
          <p:cNvPr id="4" name="Picture 3"/>
          <p:cNvPicPr>
            <a:picLocks noChangeAspect="1"/>
          </p:cNvPicPr>
          <p:nvPr/>
        </p:nvPicPr>
        <p:blipFill rotWithShape="1">
          <a:blip r:embed="rId2"/>
          <a:srcRect l="16772" t="21744" r="19166" b="26043"/>
          <a:stretch/>
        </p:blipFill>
        <p:spPr>
          <a:xfrm>
            <a:off x="3009900" y="1580050"/>
            <a:ext cx="7810500" cy="5092700"/>
          </a:xfrm>
          <a:prstGeom prst="rect">
            <a:avLst/>
          </a:prstGeom>
        </p:spPr>
      </p:pic>
    </p:spTree>
    <p:extLst>
      <p:ext uri="{BB962C8B-B14F-4D97-AF65-F5344CB8AC3E}">
        <p14:creationId xmlns:p14="http://schemas.microsoft.com/office/powerpoint/2010/main" val="1338465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FF00"/>
                </a:solidFill>
              </a:rPr>
              <a:t>FORMATIVE ASSESSMENTS AND TASKS</a:t>
            </a:r>
            <a:endParaRPr lang="en-GB" dirty="0"/>
          </a:p>
        </p:txBody>
      </p:sp>
      <p:sp>
        <p:nvSpPr>
          <p:cNvPr id="3" name="Content Placeholder 2"/>
          <p:cNvSpPr>
            <a:spLocks noGrp="1"/>
          </p:cNvSpPr>
          <p:nvPr>
            <p:ph idx="1"/>
          </p:nvPr>
        </p:nvSpPr>
        <p:spPr>
          <a:xfrm>
            <a:off x="570895" y="1719749"/>
            <a:ext cx="10353762" cy="4058751"/>
          </a:xfrm>
        </p:spPr>
        <p:txBody>
          <a:bodyPr/>
          <a:lstStyle/>
          <a:p>
            <a:r>
              <a:rPr lang="en-GB" i="1" dirty="0"/>
              <a:t>For Week 4</a:t>
            </a:r>
          </a:p>
          <a:p>
            <a:pPr marL="36900" indent="0">
              <a:buNone/>
            </a:pPr>
            <a:endParaRPr lang="en-GB" i="1" dirty="0"/>
          </a:p>
        </p:txBody>
      </p:sp>
      <p:pic>
        <p:nvPicPr>
          <p:cNvPr id="5" name="Picture 4"/>
          <p:cNvPicPr>
            <a:picLocks noChangeAspect="1"/>
          </p:cNvPicPr>
          <p:nvPr/>
        </p:nvPicPr>
        <p:blipFill rotWithShape="1">
          <a:blip r:embed="rId2"/>
          <a:srcRect l="17917" t="19401" r="18646" b="28906"/>
          <a:stretch/>
        </p:blipFill>
        <p:spPr>
          <a:xfrm>
            <a:off x="2895600" y="1580050"/>
            <a:ext cx="7734300" cy="5041900"/>
          </a:xfrm>
          <a:prstGeom prst="rect">
            <a:avLst/>
          </a:prstGeom>
        </p:spPr>
      </p:pic>
    </p:spTree>
    <p:extLst>
      <p:ext uri="{BB962C8B-B14F-4D97-AF65-F5344CB8AC3E}">
        <p14:creationId xmlns:p14="http://schemas.microsoft.com/office/powerpoint/2010/main" val="29638653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NEXT WEEK: NAVIGATING ARCHIVES</a:t>
            </a:r>
          </a:p>
        </p:txBody>
      </p:sp>
      <p:sp>
        <p:nvSpPr>
          <p:cNvPr id="3" name="Content Placeholder 2"/>
          <p:cNvSpPr>
            <a:spLocks noGrp="1"/>
          </p:cNvSpPr>
          <p:nvPr>
            <p:ph idx="1"/>
          </p:nvPr>
        </p:nvSpPr>
        <p:spPr/>
        <p:txBody>
          <a:bodyPr>
            <a:normAutofit/>
          </a:bodyPr>
          <a:lstStyle/>
          <a:p>
            <a:r>
              <a:rPr lang="en-GB" sz="2800" dirty="0"/>
              <a:t>Complete the assigned reading and exercise</a:t>
            </a:r>
          </a:p>
          <a:p>
            <a:endParaRPr lang="en-GB" sz="2800" dirty="0"/>
          </a:p>
          <a:p>
            <a:r>
              <a:rPr lang="en-GB" sz="2800" dirty="0"/>
              <a:t>Watch the videos by Janet Burton explaining some of the fundamentals of archives</a:t>
            </a:r>
          </a:p>
          <a:p>
            <a:endParaRPr lang="en-GB" sz="2800" dirty="0"/>
          </a:p>
          <a:p>
            <a:r>
              <a:rPr lang="en-GB" sz="2800" dirty="0"/>
              <a:t>Start thinking about your first three pieces of coursework – especially the archival exercise</a:t>
            </a:r>
          </a:p>
        </p:txBody>
      </p:sp>
    </p:spTree>
    <p:extLst>
      <p:ext uri="{BB962C8B-B14F-4D97-AF65-F5344CB8AC3E}">
        <p14:creationId xmlns:p14="http://schemas.microsoft.com/office/powerpoint/2010/main" val="4388595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NEXT WEEK: NAVIGATING ARCHIVES</a:t>
            </a:r>
          </a:p>
        </p:txBody>
      </p:sp>
      <p:sp>
        <p:nvSpPr>
          <p:cNvPr id="3" name="Content Placeholder 2"/>
          <p:cNvSpPr>
            <a:spLocks noGrp="1"/>
          </p:cNvSpPr>
          <p:nvPr>
            <p:ph idx="1"/>
          </p:nvPr>
        </p:nvSpPr>
        <p:spPr>
          <a:xfrm>
            <a:off x="913795" y="1732449"/>
            <a:ext cx="10353762" cy="4392580"/>
          </a:xfrm>
        </p:spPr>
        <p:txBody>
          <a:bodyPr>
            <a:normAutofit fontScale="92500" lnSpcReduction="10000"/>
          </a:bodyPr>
          <a:lstStyle/>
          <a:p>
            <a:pPr algn="l">
              <a:buFont typeface="Arial" panose="020B0604020202020204" pitchFamily="34" charset="0"/>
              <a:buChar char="•"/>
            </a:pPr>
            <a:r>
              <a:rPr lang="en-GB" sz="2400" b="0" i="0" dirty="0">
                <a:solidFill>
                  <a:srgbClr val="FFFF00"/>
                </a:solidFill>
                <a:effectLst/>
              </a:rPr>
              <a:t>Janet E Burton, </a:t>
            </a:r>
            <a:r>
              <a:rPr lang="en-GB" sz="2400" b="0" i="0" strike="noStrike" dirty="0">
                <a:solidFill>
                  <a:srgbClr val="FFFF00"/>
                </a:solidFill>
                <a:effectLst/>
                <a:hlinkClick r:id="rId2">
                  <a:extLst>
                    <a:ext uri="{A12FA001-AC4F-418D-AE19-62706E023703}">
                      <ahyp:hlinkClr xmlns:ahyp="http://schemas.microsoft.com/office/drawing/2018/hyperlinkcolor" val="tx"/>
                    </a:ext>
                  </a:extLst>
                </a:hlinkClick>
              </a:rPr>
              <a:t>'Authority and Conflict at the Cistercian Abbey of Strata Florida</a:t>
            </a:r>
            <a:r>
              <a:rPr lang="en-GB" sz="2400" b="0" i="0" dirty="0">
                <a:solidFill>
                  <a:srgbClr val="FFFF00"/>
                </a:solidFill>
                <a:effectLst/>
              </a:rPr>
              <a:t>,' </a:t>
            </a:r>
            <a:r>
              <a:rPr lang="en-GB" sz="2400" b="0" i="1" dirty="0">
                <a:solidFill>
                  <a:srgbClr val="FFFF00"/>
                </a:solidFill>
                <a:effectLst/>
              </a:rPr>
              <a:t>Welsh History Review/</a:t>
            </a:r>
            <a:r>
              <a:rPr lang="en-GB" sz="2400" b="0" i="1" dirty="0" err="1">
                <a:solidFill>
                  <a:srgbClr val="FFFF00"/>
                </a:solidFill>
                <a:effectLst/>
              </a:rPr>
              <a:t>Cylchgrawn</a:t>
            </a:r>
            <a:r>
              <a:rPr lang="en-GB" sz="2400" b="0" i="1" dirty="0">
                <a:solidFill>
                  <a:srgbClr val="FFFF00"/>
                </a:solidFill>
                <a:effectLst/>
              </a:rPr>
              <a:t> Hanes Cymru</a:t>
            </a:r>
            <a:r>
              <a:rPr lang="en-GB" sz="2400" b="0" i="0" dirty="0">
                <a:solidFill>
                  <a:srgbClr val="FFFF00"/>
                </a:solidFill>
                <a:effectLst/>
              </a:rPr>
              <a:t>, 29/3 (2019), pp. 377–407.</a:t>
            </a:r>
          </a:p>
          <a:p>
            <a:pPr algn="l">
              <a:buFont typeface="Arial" panose="020B0604020202020204" pitchFamily="34" charset="0"/>
              <a:buChar char="•"/>
            </a:pPr>
            <a:r>
              <a:rPr lang="en-GB" sz="2400" b="0" i="0" dirty="0">
                <a:solidFill>
                  <a:srgbClr val="FFFF00"/>
                </a:solidFill>
                <a:effectLst/>
              </a:rPr>
              <a:t>Charles C Rozier, 'Repairing the Loss of the Past: The Use of Written, Oral and Physical Evidence in the </a:t>
            </a:r>
            <a:r>
              <a:rPr lang="en-GB" sz="2400" b="0" i="1" dirty="0">
                <a:solidFill>
                  <a:srgbClr val="FFFF00"/>
                </a:solidFill>
                <a:effectLst/>
              </a:rPr>
              <a:t>Ecclesiastical History</a:t>
            </a:r>
            <a:r>
              <a:rPr lang="en-GB" sz="2400" b="0" i="0" dirty="0">
                <a:solidFill>
                  <a:srgbClr val="FFFF00"/>
                </a:solidFill>
                <a:effectLst/>
              </a:rPr>
              <a:t> of </a:t>
            </a:r>
            <a:r>
              <a:rPr lang="en-GB" sz="2400" b="0" i="0" dirty="0" err="1">
                <a:solidFill>
                  <a:srgbClr val="FFFF00"/>
                </a:solidFill>
                <a:effectLst/>
              </a:rPr>
              <a:t>Orderic</a:t>
            </a:r>
            <a:r>
              <a:rPr lang="en-GB" sz="2400" b="0" i="0" dirty="0">
                <a:solidFill>
                  <a:srgbClr val="FFFF00"/>
                </a:solidFill>
                <a:effectLst/>
              </a:rPr>
              <a:t> Vitalis (c.1113–42), </a:t>
            </a:r>
            <a:r>
              <a:rPr lang="en-GB" sz="2400" b="0" i="1" dirty="0">
                <a:solidFill>
                  <a:srgbClr val="FFFF00"/>
                </a:solidFill>
                <a:effectLst/>
              </a:rPr>
              <a:t>Historical Research</a:t>
            </a:r>
            <a:r>
              <a:rPr lang="en-GB" sz="2400" b="0" i="0" dirty="0">
                <a:solidFill>
                  <a:srgbClr val="FFFF00"/>
                </a:solidFill>
                <a:effectLst/>
              </a:rPr>
              <a:t>, 92:257 (August 2019): 461–478.</a:t>
            </a:r>
          </a:p>
          <a:p>
            <a:pPr algn="l">
              <a:buFont typeface="Arial" panose="020B0604020202020204" pitchFamily="34" charset="0"/>
              <a:buChar char="•"/>
            </a:pPr>
            <a:r>
              <a:rPr lang="en-GB" sz="2400" b="0" i="0" dirty="0">
                <a:solidFill>
                  <a:srgbClr val="FFFF00"/>
                </a:solidFill>
                <a:effectLst/>
              </a:rPr>
              <a:t>Alexander Scott, '"A Permanent Civilising Effect"? The Impact of Reforming Working-Class Museum Visitors in Liverpool during the 19th Century,' in </a:t>
            </a:r>
            <a:r>
              <a:rPr lang="en-GB" sz="2400" b="0" i="1" dirty="0">
                <a:solidFill>
                  <a:srgbClr val="FFFF00"/>
                </a:solidFill>
                <a:effectLst/>
              </a:rPr>
              <a:t>Museums and the Working Class</a:t>
            </a:r>
            <a:r>
              <a:rPr lang="en-GB" sz="2400" b="0" i="0" dirty="0">
                <a:solidFill>
                  <a:srgbClr val="FFFF00"/>
                </a:solidFill>
                <a:effectLst/>
              </a:rPr>
              <a:t>, ed. by Adele Chynoweth (Abingdon: Routledge, 2022): 21–34.</a:t>
            </a:r>
            <a:br>
              <a:rPr lang="en-GB" sz="2400" b="1" i="0" dirty="0">
                <a:solidFill>
                  <a:srgbClr val="FFFF00"/>
                </a:solidFill>
                <a:effectLst/>
              </a:rPr>
            </a:br>
            <a:r>
              <a:rPr lang="en-GB" sz="2400" b="0" i="0" dirty="0">
                <a:solidFill>
                  <a:srgbClr val="FFFF00"/>
                </a:solidFill>
                <a:effectLst/>
              </a:rPr>
              <a:t>Harriett R Webster, '</a:t>
            </a:r>
            <a:r>
              <a:rPr lang="en-GB" sz="2400" b="0" i="1" strike="noStrike" dirty="0">
                <a:solidFill>
                  <a:srgbClr val="E98052"/>
                </a:solidFill>
                <a:effectLst/>
                <a:hlinkClick r:id="rId3">
                  <a:extLst>
                    <a:ext uri="{A12FA001-AC4F-418D-AE19-62706E023703}">
                      <ahyp:hlinkClr xmlns:ahyp="http://schemas.microsoft.com/office/drawing/2018/hyperlinkcolor" val="tx"/>
                    </a:ext>
                  </a:extLst>
                </a:hlinkClick>
              </a:rPr>
              <a:t>The Annals of Dunstable Priory</a:t>
            </a:r>
            <a:r>
              <a:rPr lang="en-GB" sz="2400" b="0" i="0" strike="noStrike" dirty="0">
                <a:solidFill>
                  <a:srgbClr val="FFFF00"/>
                </a:solidFill>
                <a:effectLst/>
                <a:hlinkClick r:id="rId3">
                  <a:extLst>
                    <a:ext uri="{A12FA001-AC4F-418D-AE19-62706E023703}">
                      <ahyp:hlinkClr xmlns:ahyp="http://schemas.microsoft.com/office/drawing/2018/hyperlinkcolor" val="tx"/>
                    </a:ext>
                  </a:extLst>
                </a:hlinkClick>
              </a:rPr>
              <a:t>: From Living Memory to Written Record in a Thirteenth-Century Textual Community</a:t>
            </a:r>
            <a:r>
              <a:rPr lang="en-GB" sz="2400" b="0" i="0" dirty="0">
                <a:solidFill>
                  <a:srgbClr val="FFFF00"/>
                </a:solidFill>
                <a:effectLst/>
              </a:rPr>
              <a:t>,' </a:t>
            </a:r>
            <a:r>
              <a:rPr lang="en-GB" sz="2400" b="0" i="1" dirty="0">
                <a:solidFill>
                  <a:srgbClr val="FFFF00"/>
                </a:solidFill>
                <a:effectLst/>
              </a:rPr>
              <a:t>Journal of Medieval Monastic Studies </a:t>
            </a:r>
            <a:r>
              <a:rPr lang="en-GB" sz="2400" b="0" i="0" dirty="0">
                <a:solidFill>
                  <a:srgbClr val="FFFF00"/>
                </a:solidFill>
                <a:effectLst/>
              </a:rPr>
              <a:t>9 (2020), pp. 147—173.</a:t>
            </a:r>
          </a:p>
          <a:p>
            <a:endParaRPr lang="en-GB" sz="2800" dirty="0"/>
          </a:p>
        </p:txBody>
      </p:sp>
    </p:spTree>
    <p:extLst>
      <p:ext uri="{BB962C8B-B14F-4D97-AF65-F5344CB8AC3E}">
        <p14:creationId xmlns:p14="http://schemas.microsoft.com/office/powerpoint/2010/main" val="36636109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6EDCD8-07D8-468C-B863-4526860B4CD9}">
  <ds:schemaRefs>
    <ds:schemaRef ds:uri="http://schemas.microsoft.com/sharepoint/v3/contenttype/forms"/>
  </ds:schemaRefs>
</ds:datastoreItem>
</file>

<file path=customXml/itemProps2.xml><?xml version="1.0" encoding="utf-8"?>
<ds:datastoreItem xmlns:ds="http://schemas.openxmlformats.org/officeDocument/2006/customXml" ds:itemID="{128B7067-7D42-407E-82B3-EF0BCF0C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CE7933-E1C7-46A2-9338-664C2568755C}">
  <ds:schemaRefs>
    <ds:schemaRef ds:uri="http://schemas.microsoft.com/office/2006/documentManagement/types"/>
    <ds:schemaRef ds:uri="http://www.w3.org/XML/1998/namespace"/>
    <ds:schemaRef ds:uri="http://schemas.microsoft.com/office/2006/metadata/properties"/>
    <ds:schemaRef ds:uri="http://purl.org/dc/elements/1.1/"/>
    <ds:schemaRef ds:uri="http://schemas.microsoft.com/office/infopath/2007/PartnerControls"/>
    <ds:schemaRef ds:uri="53eb33a0-f383-4069-9f53-0e79fd56955c"/>
    <ds:schemaRef ds:uri="http://schemas.openxmlformats.org/package/2006/metadata/core-properties"/>
    <ds:schemaRef ds:uri="18e00798-69c8-4d73-a841-5247a1895ee0"/>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TM04033929[[fn=Slate]]</Template>
  <TotalTime>1259</TotalTime>
  <Words>2127</Words>
  <Application>Microsoft Office PowerPoint</Application>
  <PresentationFormat>Widescreen</PresentationFormat>
  <Paragraphs>167</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Arial Black</vt:lpstr>
      <vt:lpstr>Calibri</vt:lpstr>
      <vt:lpstr>Calibri Light</vt:lpstr>
      <vt:lpstr>Calisto MT</vt:lpstr>
      <vt:lpstr>Wingdings 2</vt:lpstr>
      <vt:lpstr>Slate</vt:lpstr>
      <vt:lpstr>Week 1  Welcome Session</vt:lpstr>
      <vt:lpstr>INTRODUCTIONS</vt:lpstr>
      <vt:lpstr>PowerPoint Presentation</vt:lpstr>
      <vt:lpstr>JOINING A TEAMS MEETING</vt:lpstr>
      <vt:lpstr>PowerPoint Presentation</vt:lpstr>
      <vt:lpstr> </vt:lpstr>
      <vt:lpstr>YOUR MA/MRes 2021/2022</vt:lpstr>
      <vt:lpstr>MA MEDIEVAL STUDIES</vt:lpstr>
      <vt:lpstr>MRes MEDIEVAL STUDIES</vt:lpstr>
      <vt:lpstr>MA HISTORICAL STUDIES</vt:lpstr>
      <vt:lpstr>YOUR MA/MRes 2021/2022</vt:lpstr>
      <vt:lpstr>SKILLS MODULE AIMS</vt:lpstr>
      <vt:lpstr>Any thoughts on dissertations?</vt:lpstr>
      <vt:lpstr>MODULE PRINCIPLES</vt:lpstr>
      <vt:lpstr>SCHEDULE OF SESSIONS</vt:lpstr>
      <vt:lpstr>Time of sessions</vt:lpstr>
      <vt:lpstr>ASSESSMENTS</vt:lpstr>
      <vt:lpstr>Archival Exercise</vt:lpstr>
      <vt:lpstr>Archival Exercise</vt:lpstr>
      <vt:lpstr>Archival Exercise</vt:lpstr>
      <vt:lpstr>Bibliographic Exercise</vt:lpstr>
      <vt:lpstr>Bibliographic Exercise</vt:lpstr>
      <vt:lpstr>Bibliographic Exercise</vt:lpstr>
      <vt:lpstr>Dating or Database exercise</vt:lpstr>
      <vt:lpstr>Dating or Database exercise</vt:lpstr>
      <vt:lpstr>Dating or Database exercise</vt:lpstr>
      <vt:lpstr>MODULE PRINCIPLES</vt:lpstr>
      <vt:lpstr>FORMATIVE ASSESSMENTS AND TASKS</vt:lpstr>
      <vt:lpstr>FORMATIVE ASSESSMENTS AND TASKS</vt:lpstr>
      <vt:lpstr>FORMATIVE ASSESSMENTS AND TASKS</vt:lpstr>
      <vt:lpstr>FORMATIVE ASSESSMENTS AND TASKS</vt:lpstr>
      <vt:lpstr>NEXT WEEK: NAVIGATING ARCHIVES</vt:lpstr>
      <vt:lpstr>NEXT WEEK: NAVIGATING ARCHIVES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Medievalists / Past Peoples, Present Societies: Research Methods and Skills (HPMS7004, HPHI7015)</dc:title>
  <dc:creator>Alexander Scott</dc:creator>
  <cp:lastModifiedBy>Alexander Scott</cp:lastModifiedBy>
  <cp:revision>12</cp:revision>
  <dcterms:created xsi:type="dcterms:W3CDTF">2020-10-06T16:22:45Z</dcterms:created>
  <dcterms:modified xsi:type="dcterms:W3CDTF">2021-10-05T17:08:42Z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