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45"/>
  </p:notesMasterIdLst>
  <p:sldIdLst>
    <p:sldId id="421" r:id="rId4"/>
    <p:sldId id="486" r:id="rId5"/>
    <p:sldId id="487" r:id="rId6"/>
    <p:sldId id="479" r:id="rId7"/>
    <p:sldId id="480" r:id="rId8"/>
    <p:sldId id="482" r:id="rId9"/>
    <p:sldId id="483" r:id="rId10"/>
    <p:sldId id="488" r:id="rId11"/>
    <p:sldId id="400" r:id="rId12"/>
    <p:sldId id="484" r:id="rId13"/>
    <p:sldId id="490" r:id="rId14"/>
    <p:sldId id="491" r:id="rId15"/>
    <p:sldId id="633" r:id="rId16"/>
    <p:sldId id="634" r:id="rId17"/>
    <p:sldId id="635" r:id="rId18"/>
    <p:sldId id="636" r:id="rId19"/>
    <p:sldId id="638" r:id="rId20"/>
    <p:sldId id="623" r:id="rId21"/>
    <p:sldId id="270" r:id="rId22"/>
    <p:sldId id="639" r:id="rId23"/>
    <p:sldId id="271" r:id="rId24"/>
    <p:sldId id="272" r:id="rId25"/>
    <p:sldId id="273" r:id="rId26"/>
    <p:sldId id="632" r:id="rId27"/>
    <p:sldId id="492" r:id="rId28"/>
    <p:sldId id="620" r:id="rId29"/>
    <p:sldId id="628" r:id="rId30"/>
    <p:sldId id="640" r:id="rId31"/>
    <p:sldId id="642" r:id="rId32"/>
    <p:sldId id="641" r:id="rId33"/>
    <p:sldId id="493" r:id="rId34"/>
    <p:sldId id="604" r:id="rId35"/>
    <p:sldId id="555" r:id="rId36"/>
    <p:sldId id="591" r:id="rId37"/>
    <p:sldId id="605" r:id="rId38"/>
    <p:sldId id="302" r:id="rId39"/>
    <p:sldId id="322" r:id="rId40"/>
    <p:sldId id="621" r:id="rId41"/>
    <p:sldId id="637" r:id="rId42"/>
    <p:sldId id="584" r:id="rId43"/>
    <p:sldId id="37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C61B0F-739C-4443-B046-5C719780A261}" v="50" dt="2025-05-13T06:11:40.7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38" autoAdjust="0"/>
    <p:restoredTop sz="94660"/>
  </p:normalViewPr>
  <p:slideViewPr>
    <p:cSldViewPr snapToGrid="0">
      <p:cViewPr varScale="1">
        <p:scale>
          <a:sx n="124" d="100"/>
          <a:sy n="124" d="100"/>
        </p:scale>
        <p:origin x="208"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A1C61B0F-739C-4443-B046-5C719780A261}"/>
    <pc:docChg chg="custSel addSld delSld modSld sldOrd">
      <pc:chgData name="Vasilios Tavlaridis" userId="cf0f3e73-e183-4ecf-9d20-cf90aae84965" providerId="ADAL" clId="{A1C61B0F-739C-4443-B046-5C719780A261}" dt="2025-05-13T06:14:13.934" v="256" actId="2696"/>
      <pc:docMkLst>
        <pc:docMk/>
      </pc:docMkLst>
      <pc:sldChg chg="modSp add del mod">
        <pc:chgData name="Vasilios Tavlaridis" userId="cf0f3e73-e183-4ecf-9d20-cf90aae84965" providerId="ADAL" clId="{A1C61B0F-739C-4443-B046-5C719780A261}" dt="2025-05-13T05:56:18.600" v="47" actId="2696"/>
        <pc:sldMkLst>
          <pc:docMk/>
          <pc:sldMk cId="0" sldId="270"/>
        </pc:sldMkLst>
        <pc:spChg chg="mod">
          <ac:chgData name="Vasilios Tavlaridis" userId="cf0f3e73-e183-4ecf-9d20-cf90aae84965" providerId="ADAL" clId="{A1C61B0F-739C-4443-B046-5C719780A261}" dt="2025-05-13T05:54:24.564" v="15" actId="13926"/>
          <ac:spMkLst>
            <pc:docMk/>
            <pc:sldMk cId="0" sldId="270"/>
            <ac:spMk id="163" creationId="{00000000-0000-0000-0000-000000000000}"/>
          </ac:spMkLst>
        </pc:spChg>
      </pc:sldChg>
      <pc:sldChg chg="add">
        <pc:chgData name="Vasilios Tavlaridis" userId="cf0f3e73-e183-4ecf-9d20-cf90aae84965" providerId="ADAL" clId="{A1C61B0F-739C-4443-B046-5C719780A261}" dt="2025-05-13T05:56:41.023" v="48"/>
        <pc:sldMkLst>
          <pc:docMk/>
          <pc:sldMk cId="3563779879" sldId="270"/>
        </pc:sldMkLst>
      </pc:sldChg>
      <pc:sldChg chg="modSp add del mod">
        <pc:chgData name="Vasilios Tavlaridis" userId="cf0f3e73-e183-4ecf-9d20-cf90aae84965" providerId="ADAL" clId="{A1C61B0F-739C-4443-B046-5C719780A261}" dt="2025-05-13T05:56:18.600" v="47" actId="2696"/>
        <pc:sldMkLst>
          <pc:docMk/>
          <pc:sldMk cId="0" sldId="271"/>
        </pc:sldMkLst>
        <pc:spChg chg="mod">
          <ac:chgData name="Vasilios Tavlaridis" userId="cf0f3e73-e183-4ecf-9d20-cf90aae84965" providerId="ADAL" clId="{A1C61B0F-739C-4443-B046-5C719780A261}" dt="2025-05-13T05:54:29.371" v="16" actId="13926"/>
          <ac:spMkLst>
            <pc:docMk/>
            <pc:sldMk cId="0" sldId="271"/>
            <ac:spMk id="171" creationId="{00000000-0000-0000-0000-000000000000}"/>
          </ac:spMkLst>
        </pc:spChg>
      </pc:sldChg>
      <pc:sldChg chg="add">
        <pc:chgData name="Vasilios Tavlaridis" userId="cf0f3e73-e183-4ecf-9d20-cf90aae84965" providerId="ADAL" clId="{A1C61B0F-739C-4443-B046-5C719780A261}" dt="2025-05-13T05:56:41.023" v="48"/>
        <pc:sldMkLst>
          <pc:docMk/>
          <pc:sldMk cId="1507186897" sldId="271"/>
        </pc:sldMkLst>
      </pc:sldChg>
      <pc:sldChg chg="modSp add del mod">
        <pc:chgData name="Vasilios Tavlaridis" userId="cf0f3e73-e183-4ecf-9d20-cf90aae84965" providerId="ADAL" clId="{A1C61B0F-739C-4443-B046-5C719780A261}" dt="2025-05-13T05:56:18.600" v="47" actId="2696"/>
        <pc:sldMkLst>
          <pc:docMk/>
          <pc:sldMk cId="0" sldId="272"/>
        </pc:sldMkLst>
        <pc:spChg chg="mod">
          <ac:chgData name="Vasilios Tavlaridis" userId="cf0f3e73-e183-4ecf-9d20-cf90aae84965" providerId="ADAL" clId="{A1C61B0F-739C-4443-B046-5C719780A261}" dt="2025-05-13T05:54:36.940" v="17" actId="13926"/>
          <ac:spMkLst>
            <pc:docMk/>
            <pc:sldMk cId="0" sldId="272"/>
            <ac:spMk id="178" creationId="{00000000-0000-0000-0000-000000000000}"/>
          </ac:spMkLst>
        </pc:spChg>
      </pc:sldChg>
      <pc:sldChg chg="add">
        <pc:chgData name="Vasilios Tavlaridis" userId="cf0f3e73-e183-4ecf-9d20-cf90aae84965" providerId="ADAL" clId="{A1C61B0F-739C-4443-B046-5C719780A261}" dt="2025-05-13T05:56:41.023" v="48"/>
        <pc:sldMkLst>
          <pc:docMk/>
          <pc:sldMk cId="1171659851" sldId="272"/>
        </pc:sldMkLst>
      </pc:sldChg>
      <pc:sldChg chg="modSp add del mod">
        <pc:chgData name="Vasilios Tavlaridis" userId="cf0f3e73-e183-4ecf-9d20-cf90aae84965" providerId="ADAL" clId="{A1C61B0F-739C-4443-B046-5C719780A261}" dt="2025-05-13T05:56:18.600" v="47" actId="2696"/>
        <pc:sldMkLst>
          <pc:docMk/>
          <pc:sldMk cId="0" sldId="273"/>
        </pc:sldMkLst>
        <pc:spChg chg="mod">
          <ac:chgData name="Vasilios Tavlaridis" userId="cf0f3e73-e183-4ecf-9d20-cf90aae84965" providerId="ADAL" clId="{A1C61B0F-739C-4443-B046-5C719780A261}" dt="2025-05-13T05:54:46.120" v="18" actId="13926"/>
          <ac:spMkLst>
            <pc:docMk/>
            <pc:sldMk cId="0" sldId="273"/>
            <ac:spMk id="185" creationId="{00000000-0000-0000-0000-000000000000}"/>
          </ac:spMkLst>
        </pc:spChg>
      </pc:sldChg>
      <pc:sldChg chg="add">
        <pc:chgData name="Vasilios Tavlaridis" userId="cf0f3e73-e183-4ecf-9d20-cf90aae84965" providerId="ADAL" clId="{A1C61B0F-739C-4443-B046-5C719780A261}" dt="2025-05-13T05:56:41.023" v="48"/>
        <pc:sldMkLst>
          <pc:docMk/>
          <pc:sldMk cId="1126838958" sldId="273"/>
        </pc:sldMkLst>
      </pc:sldChg>
      <pc:sldChg chg="add del">
        <pc:chgData name="Vasilios Tavlaridis" userId="cf0f3e73-e183-4ecf-9d20-cf90aae84965" providerId="ADAL" clId="{A1C61B0F-739C-4443-B046-5C719780A261}" dt="2025-05-13T05:55:02.692" v="20" actId="47"/>
        <pc:sldMkLst>
          <pc:docMk/>
          <pc:sldMk cId="0" sldId="274"/>
        </pc:sldMkLst>
      </pc:sldChg>
      <pc:sldChg chg="modSp add del mod">
        <pc:chgData name="Vasilios Tavlaridis" userId="cf0f3e73-e183-4ecf-9d20-cf90aae84965" providerId="ADAL" clId="{A1C61B0F-739C-4443-B046-5C719780A261}" dt="2025-05-13T05:55:40.411" v="44" actId="47"/>
        <pc:sldMkLst>
          <pc:docMk/>
          <pc:sldMk cId="0" sldId="275"/>
        </pc:sldMkLst>
        <pc:spChg chg="mod">
          <ac:chgData name="Vasilios Tavlaridis" userId="cf0f3e73-e183-4ecf-9d20-cf90aae84965" providerId="ADAL" clId="{A1C61B0F-739C-4443-B046-5C719780A261}" dt="2025-05-13T02:17:06.809" v="7" actId="27636"/>
          <ac:spMkLst>
            <pc:docMk/>
            <pc:sldMk cId="0" sldId="275"/>
            <ac:spMk id="200" creationId="{00000000-0000-0000-0000-000000000000}"/>
          </ac:spMkLst>
        </pc:spChg>
      </pc:sldChg>
      <pc:sldChg chg="add del">
        <pc:chgData name="Vasilios Tavlaridis" userId="cf0f3e73-e183-4ecf-9d20-cf90aae84965" providerId="ADAL" clId="{A1C61B0F-739C-4443-B046-5C719780A261}" dt="2025-05-13T05:54:58.770" v="19" actId="47"/>
        <pc:sldMkLst>
          <pc:docMk/>
          <pc:sldMk cId="0" sldId="287"/>
        </pc:sldMkLst>
      </pc:sldChg>
      <pc:sldChg chg="modSp add del mod">
        <pc:chgData name="Vasilios Tavlaridis" userId="cf0f3e73-e183-4ecf-9d20-cf90aae84965" providerId="ADAL" clId="{A1C61B0F-739C-4443-B046-5C719780A261}" dt="2025-05-13T05:55:47.364" v="46" actId="47"/>
        <pc:sldMkLst>
          <pc:docMk/>
          <pc:sldMk cId="0" sldId="299"/>
        </pc:sldMkLst>
        <pc:spChg chg="mod">
          <ac:chgData name="Vasilios Tavlaridis" userId="cf0f3e73-e183-4ecf-9d20-cf90aae84965" providerId="ADAL" clId="{A1C61B0F-739C-4443-B046-5C719780A261}" dt="2025-05-13T02:18:50.151" v="9" actId="27636"/>
          <ac:spMkLst>
            <pc:docMk/>
            <pc:sldMk cId="0" sldId="299"/>
            <ac:spMk id="368" creationId="{00000000-0000-0000-0000-000000000000}"/>
          </ac:spMkLst>
        </pc:spChg>
      </pc:sldChg>
      <pc:sldChg chg="modSp add mod">
        <pc:chgData name="Vasilios Tavlaridis" userId="cf0f3e73-e183-4ecf-9d20-cf90aae84965" providerId="ADAL" clId="{A1C61B0F-739C-4443-B046-5C719780A261}" dt="2025-05-13T06:04:19.251" v="94" actId="113"/>
        <pc:sldMkLst>
          <pc:docMk/>
          <pc:sldMk cId="275822966" sldId="302"/>
        </pc:sldMkLst>
        <pc:spChg chg="mod">
          <ac:chgData name="Vasilios Tavlaridis" userId="cf0f3e73-e183-4ecf-9d20-cf90aae84965" providerId="ADAL" clId="{A1C61B0F-739C-4443-B046-5C719780A261}" dt="2025-05-13T06:04:19.251" v="94" actId="113"/>
          <ac:spMkLst>
            <pc:docMk/>
            <pc:sldMk cId="275822966" sldId="302"/>
            <ac:spMk id="192" creationId="{77D2E34C-75DF-F3F9-1F75-9B6B8C48F806}"/>
          </ac:spMkLst>
        </pc:spChg>
      </pc:sldChg>
      <pc:sldChg chg="modSp add del mod">
        <pc:chgData name="Vasilios Tavlaridis" userId="cf0f3e73-e183-4ecf-9d20-cf90aae84965" providerId="ADAL" clId="{A1C61B0F-739C-4443-B046-5C719780A261}" dt="2025-05-13T05:59:25.199" v="55" actId="2696"/>
        <pc:sldMkLst>
          <pc:docMk/>
          <pc:sldMk cId="2610894371" sldId="302"/>
        </pc:sldMkLst>
        <pc:spChg chg="mod">
          <ac:chgData name="Vasilios Tavlaridis" userId="cf0f3e73-e183-4ecf-9d20-cf90aae84965" providerId="ADAL" clId="{A1C61B0F-739C-4443-B046-5C719780A261}" dt="2025-05-13T05:55:35.055" v="43" actId="13926"/>
          <ac:spMkLst>
            <pc:docMk/>
            <pc:sldMk cId="2610894371" sldId="302"/>
            <ac:spMk id="192" creationId="{77D2E34C-75DF-F3F9-1F75-9B6B8C48F806}"/>
          </ac:spMkLst>
        </pc:spChg>
      </pc:sldChg>
      <pc:sldChg chg="add del">
        <pc:chgData name="Vasilios Tavlaridis" userId="cf0f3e73-e183-4ecf-9d20-cf90aae84965" providerId="ADAL" clId="{A1C61B0F-739C-4443-B046-5C719780A261}" dt="2025-05-13T05:55:41.950" v="45" actId="47"/>
        <pc:sldMkLst>
          <pc:docMk/>
          <pc:sldMk cId="1145234801" sldId="314"/>
        </pc:sldMkLst>
      </pc:sldChg>
      <pc:sldChg chg="add">
        <pc:chgData name="Vasilios Tavlaridis" userId="cf0f3e73-e183-4ecf-9d20-cf90aae84965" providerId="ADAL" clId="{A1C61B0F-739C-4443-B046-5C719780A261}" dt="2025-05-13T05:59:34.882" v="56"/>
        <pc:sldMkLst>
          <pc:docMk/>
          <pc:sldMk cId="1361166200" sldId="322"/>
        </pc:sldMkLst>
      </pc:sldChg>
      <pc:sldChg chg="add del">
        <pc:chgData name="Vasilios Tavlaridis" userId="cf0f3e73-e183-4ecf-9d20-cf90aae84965" providerId="ADAL" clId="{A1C61B0F-739C-4443-B046-5C719780A261}" dt="2025-05-13T05:59:25.199" v="55" actId="2696"/>
        <pc:sldMkLst>
          <pc:docMk/>
          <pc:sldMk cId="1505283931" sldId="322"/>
        </pc:sldMkLst>
      </pc:sldChg>
      <pc:sldChg chg="modSp">
        <pc:chgData name="Vasilios Tavlaridis" userId="cf0f3e73-e183-4ecf-9d20-cf90aae84965" providerId="ADAL" clId="{A1C61B0F-739C-4443-B046-5C719780A261}" dt="2025-05-13T02:11:51.954" v="5"/>
        <pc:sldMkLst>
          <pc:docMk/>
          <pc:sldMk cId="1660327970" sldId="400"/>
        </pc:sldMkLst>
        <pc:spChg chg="mod">
          <ac:chgData name="Vasilios Tavlaridis" userId="cf0f3e73-e183-4ecf-9d20-cf90aae84965" providerId="ADAL" clId="{A1C61B0F-739C-4443-B046-5C719780A261}" dt="2025-05-13T02:11:51.954" v="5"/>
          <ac:spMkLst>
            <pc:docMk/>
            <pc:sldMk cId="1660327970" sldId="400"/>
            <ac:spMk id="7" creationId="{78B73BD5-0AA6-71B1-3C67-D2FD4F1905DE}"/>
          </ac:spMkLst>
        </pc:spChg>
      </pc:sldChg>
      <pc:sldChg chg="modSp modAnim">
        <pc:chgData name="Vasilios Tavlaridis" userId="cf0f3e73-e183-4ecf-9d20-cf90aae84965" providerId="ADAL" clId="{A1C61B0F-739C-4443-B046-5C719780A261}" dt="2025-05-13T05:53:23.647" v="14" actId="2711"/>
        <pc:sldMkLst>
          <pc:docMk/>
          <pc:sldMk cId="1072344145" sldId="488"/>
        </pc:sldMkLst>
        <pc:spChg chg="mod">
          <ac:chgData name="Vasilios Tavlaridis" userId="cf0f3e73-e183-4ecf-9d20-cf90aae84965" providerId="ADAL" clId="{A1C61B0F-739C-4443-B046-5C719780A261}" dt="2025-05-13T05:53:23.647" v="14" actId="2711"/>
          <ac:spMkLst>
            <pc:docMk/>
            <pc:sldMk cId="1072344145" sldId="488"/>
            <ac:spMk id="7" creationId="{21573281-1722-949A-AEFC-CBC8B0BF79EC}"/>
          </ac:spMkLst>
        </pc:spChg>
      </pc:sldChg>
      <pc:sldChg chg="modSp mod modAnim">
        <pc:chgData name="Vasilios Tavlaridis" userId="cf0f3e73-e183-4ecf-9d20-cf90aae84965" providerId="ADAL" clId="{A1C61B0F-739C-4443-B046-5C719780A261}" dt="2025-05-13T06:07:50.612" v="171" actId="20577"/>
        <pc:sldMkLst>
          <pc:docMk/>
          <pc:sldMk cId="146987791" sldId="491"/>
        </pc:sldMkLst>
        <pc:spChg chg="mod">
          <ac:chgData name="Vasilios Tavlaridis" userId="cf0f3e73-e183-4ecf-9d20-cf90aae84965" providerId="ADAL" clId="{A1C61B0F-739C-4443-B046-5C719780A261}" dt="2025-05-13T06:07:50.612" v="171" actId="20577"/>
          <ac:spMkLst>
            <pc:docMk/>
            <pc:sldMk cId="146987791" sldId="491"/>
            <ac:spMk id="7" creationId="{78B73BD5-0AA6-71B1-3C67-D2FD4F1905DE}"/>
          </ac:spMkLst>
        </pc:spChg>
      </pc:sldChg>
      <pc:sldChg chg="modSp mod">
        <pc:chgData name="Vasilios Tavlaridis" userId="cf0f3e73-e183-4ecf-9d20-cf90aae84965" providerId="ADAL" clId="{A1C61B0F-739C-4443-B046-5C719780A261}" dt="2025-05-13T06:05:11.496" v="138" actId="20577"/>
        <pc:sldMkLst>
          <pc:docMk/>
          <pc:sldMk cId="3294821939" sldId="492"/>
        </pc:sldMkLst>
        <pc:spChg chg="mod">
          <ac:chgData name="Vasilios Tavlaridis" userId="cf0f3e73-e183-4ecf-9d20-cf90aae84965" providerId="ADAL" clId="{A1C61B0F-739C-4443-B046-5C719780A261}" dt="2025-05-13T06:05:11.496" v="138" actId="20577"/>
          <ac:spMkLst>
            <pc:docMk/>
            <pc:sldMk cId="3294821939" sldId="492"/>
            <ac:spMk id="2" creationId="{7C77C14D-13EC-7558-CA2D-9762BACDFA6C}"/>
          </ac:spMkLst>
        </pc:spChg>
      </pc:sldChg>
      <pc:sldChg chg="del">
        <pc:chgData name="Vasilios Tavlaridis" userId="cf0f3e73-e183-4ecf-9d20-cf90aae84965" providerId="ADAL" clId="{A1C61B0F-739C-4443-B046-5C719780A261}" dt="2025-05-13T06:03:28.011" v="90" actId="2696"/>
        <pc:sldMkLst>
          <pc:docMk/>
          <pc:sldMk cId="0" sldId="493"/>
        </pc:sldMkLst>
      </pc:sldChg>
      <pc:sldChg chg="add">
        <pc:chgData name="Vasilios Tavlaridis" userId="cf0f3e73-e183-4ecf-9d20-cf90aae84965" providerId="ADAL" clId="{A1C61B0F-739C-4443-B046-5C719780A261}" dt="2025-05-13T06:03:43.448" v="91"/>
        <pc:sldMkLst>
          <pc:docMk/>
          <pc:sldMk cId="1576519302" sldId="493"/>
        </pc:sldMkLst>
      </pc:sldChg>
      <pc:sldChg chg="del">
        <pc:chgData name="Vasilios Tavlaridis" userId="cf0f3e73-e183-4ecf-9d20-cf90aae84965" providerId="ADAL" clId="{A1C61B0F-739C-4443-B046-5C719780A261}" dt="2025-05-13T06:03:28.011" v="90" actId="2696"/>
        <pc:sldMkLst>
          <pc:docMk/>
          <pc:sldMk cId="0" sldId="555"/>
        </pc:sldMkLst>
      </pc:sldChg>
      <pc:sldChg chg="add">
        <pc:chgData name="Vasilios Tavlaridis" userId="cf0f3e73-e183-4ecf-9d20-cf90aae84965" providerId="ADAL" clId="{A1C61B0F-739C-4443-B046-5C719780A261}" dt="2025-05-13T06:03:43.448" v="91"/>
        <pc:sldMkLst>
          <pc:docMk/>
          <pc:sldMk cId="2843328415" sldId="555"/>
        </pc:sldMkLst>
      </pc:sldChg>
      <pc:sldChg chg="add">
        <pc:chgData name="Vasilios Tavlaridis" userId="cf0f3e73-e183-4ecf-9d20-cf90aae84965" providerId="ADAL" clId="{A1C61B0F-739C-4443-B046-5C719780A261}" dt="2025-05-13T06:03:43.448" v="91"/>
        <pc:sldMkLst>
          <pc:docMk/>
          <pc:sldMk cId="2571785675" sldId="591"/>
        </pc:sldMkLst>
      </pc:sldChg>
      <pc:sldChg chg="del">
        <pc:chgData name="Vasilios Tavlaridis" userId="cf0f3e73-e183-4ecf-9d20-cf90aae84965" providerId="ADAL" clId="{A1C61B0F-739C-4443-B046-5C719780A261}" dt="2025-05-13T06:03:28.011" v="90" actId="2696"/>
        <pc:sldMkLst>
          <pc:docMk/>
          <pc:sldMk cId="3803430724" sldId="591"/>
        </pc:sldMkLst>
      </pc:sldChg>
      <pc:sldChg chg="del">
        <pc:chgData name="Vasilios Tavlaridis" userId="cf0f3e73-e183-4ecf-9d20-cf90aae84965" providerId="ADAL" clId="{A1C61B0F-739C-4443-B046-5C719780A261}" dt="2025-05-13T06:03:28.011" v="90" actId="2696"/>
        <pc:sldMkLst>
          <pc:docMk/>
          <pc:sldMk cId="2898577818" sldId="604"/>
        </pc:sldMkLst>
      </pc:sldChg>
      <pc:sldChg chg="add">
        <pc:chgData name="Vasilios Tavlaridis" userId="cf0f3e73-e183-4ecf-9d20-cf90aae84965" providerId="ADAL" clId="{A1C61B0F-739C-4443-B046-5C719780A261}" dt="2025-05-13T06:03:43.448" v="91"/>
        <pc:sldMkLst>
          <pc:docMk/>
          <pc:sldMk cId="4079700351" sldId="604"/>
        </pc:sldMkLst>
      </pc:sldChg>
      <pc:sldChg chg="del">
        <pc:chgData name="Vasilios Tavlaridis" userId="cf0f3e73-e183-4ecf-9d20-cf90aae84965" providerId="ADAL" clId="{A1C61B0F-739C-4443-B046-5C719780A261}" dt="2025-05-13T06:03:28.011" v="90" actId="2696"/>
        <pc:sldMkLst>
          <pc:docMk/>
          <pc:sldMk cId="1685167175" sldId="605"/>
        </pc:sldMkLst>
      </pc:sldChg>
      <pc:sldChg chg="add">
        <pc:chgData name="Vasilios Tavlaridis" userId="cf0f3e73-e183-4ecf-9d20-cf90aae84965" providerId="ADAL" clId="{A1C61B0F-739C-4443-B046-5C719780A261}" dt="2025-05-13T06:03:43.448" v="91"/>
        <pc:sldMkLst>
          <pc:docMk/>
          <pc:sldMk cId="3143562893" sldId="605"/>
        </pc:sldMkLst>
      </pc:sldChg>
      <pc:sldChg chg="del ord">
        <pc:chgData name="Vasilios Tavlaridis" userId="cf0f3e73-e183-4ecf-9d20-cf90aae84965" providerId="ADAL" clId="{A1C61B0F-739C-4443-B046-5C719780A261}" dt="2025-05-13T06:03:28.011" v="90" actId="2696"/>
        <pc:sldMkLst>
          <pc:docMk/>
          <pc:sldMk cId="396395928" sldId="621"/>
        </pc:sldMkLst>
      </pc:sldChg>
      <pc:sldChg chg="add">
        <pc:chgData name="Vasilios Tavlaridis" userId="cf0f3e73-e183-4ecf-9d20-cf90aae84965" providerId="ADAL" clId="{A1C61B0F-739C-4443-B046-5C719780A261}" dt="2025-05-13T06:06:12.164" v="141"/>
        <pc:sldMkLst>
          <pc:docMk/>
          <pc:sldMk cId="2059486044" sldId="621"/>
        </pc:sldMkLst>
      </pc:sldChg>
      <pc:sldChg chg="add del">
        <pc:chgData name="Vasilios Tavlaridis" userId="cf0f3e73-e183-4ecf-9d20-cf90aae84965" providerId="ADAL" clId="{A1C61B0F-739C-4443-B046-5C719780A261}" dt="2025-05-13T06:04:04.401" v="92" actId="2696"/>
        <pc:sldMkLst>
          <pc:docMk/>
          <pc:sldMk cId="2904754893" sldId="621"/>
        </pc:sldMkLst>
      </pc:sldChg>
      <pc:sldChg chg="add del">
        <pc:chgData name="Vasilios Tavlaridis" userId="cf0f3e73-e183-4ecf-9d20-cf90aae84965" providerId="ADAL" clId="{A1C61B0F-739C-4443-B046-5C719780A261}" dt="2025-05-13T06:06:00.562" v="140" actId="2696"/>
        <pc:sldMkLst>
          <pc:docMk/>
          <pc:sldMk cId="4045782535" sldId="621"/>
        </pc:sldMkLst>
      </pc:sldChg>
      <pc:sldChg chg="modSp mod">
        <pc:chgData name="Vasilios Tavlaridis" userId="cf0f3e73-e183-4ecf-9d20-cf90aae84965" providerId="ADAL" clId="{A1C61B0F-739C-4443-B046-5C719780A261}" dt="2025-05-13T06:02:21.366" v="70" actId="20577"/>
        <pc:sldMkLst>
          <pc:docMk/>
          <pc:sldMk cId="696361441" sldId="623"/>
        </pc:sldMkLst>
        <pc:spChg chg="mod">
          <ac:chgData name="Vasilios Tavlaridis" userId="cf0f3e73-e183-4ecf-9d20-cf90aae84965" providerId="ADAL" clId="{A1C61B0F-739C-4443-B046-5C719780A261}" dt="2025-05-13T06:02:21.366" v="70" actId="20577"/>
          <ac:spMkLst>
            <pc:docMk/>
            <pc:sldMk cId="696361441" sldId="623"/>
            <ac:spMk id="2" creationId="{7C77C14D-13EC-7558-CA2D-9762BACDFA6C}"/>
          </ac:spMkLst>
        </pc:spChg>
      </pc:sldChg>
      <pc:sldChg chg="add ord">
        <pc:chgData name="Vasilios Tavlaridis" userId="cf0f3e73-e183-4ecf-9d20-cf90aae84965" providerId="ADAL" clId="{A1C61B0F-739C-4443-B046-5C719780A261}" dt="2025-05-13T06:00:16.618" v="60"/>
        <pc:sldMkLst>
          <pc:docMk/>
          <pc:sldMk cId="2590945140" sldId="628"/>
        </pc:sldMkLst>
      </pc:sldChg>
      <pc:sldChg chg="ord">
        <pc:chgData name="Vasilios Tavlaridis" userId="cf0f3e73-e183-4ecf-9d20-cf90aae84965" providerId="ADAL" clId="{A1C61B0F-739C-4443-B046-5C719780A261}" dt="2025-05-13T06:04:26.735" v="96"/>
        <pc:sldMkLst>
          <pc:docMk/>
          <pc:sldMk cId="1407696816" sldId="637"/>
        </pc:sldMkLst>
      </pc:sldChg>
      <pc:sldChg chg="add del">
        <pc:chgData name="Vasilios Tavlaridis" userId="cf0f3e73-e183-4ecf-9d20-cf90aae84965" providerId="ADAL" clId="{A1C61B0F-739C-4443-B046-5C719780A261}" dt="2025-05-13T05:57:49.010" v="50" actId="2696"/>
        <pc:sldMkLst>
          <pc:docMk/>
          <pc:sldMk cId="37918197" sldId="639"/>
        </pc:sldMkLst>
      </pc:sldChg>
      <pc:sldChg chg="add del ord">
        <pc:chgData name="Vasilios Tavlaridis" userId="cf0f3e73-e183-4ecf-9d20-cf90aae84965" providerId="ADAL" clId="{A1C61B0F-739C-4443-B046-5C719780A261}" dt="2025-05-13T05:59:00.909" v="54" actId="47"/>
        <pc:sldMkLst>
          <pc:docMk/>
          <pc:sldMk cId="780485338" sldId="639"/>
        </pc:sldMkLst>
      </pc:sldChg>
      <pc:sldChg chg="addSp delSp modSp add del mod modAnim">
        <pc:chgData name="Vasilios Tavlaridis" userId="cf0f3e73-e183-4ecf-9d20-cf90aae84965" providerId="ADAL" clId="{A1C61B0F-739C-4443-B046-5C719780A261}" dt="2025-05-13T06:14:13.934" v="256" actId="2696"/>
        <pc:sldMkLst>
          <pc:docMk/>
          <pc:sldMk cId="1800985811" sldId="639"/>
        </pc:sldMkLst>
        <pc:spChg chg="del">
          <ac:chgData name="Vasilios Tavlaridis" userId="cf0f3e73-e183-4ecf-9d20-cf90aae84965" providerId="ADAL" clId="{A1C61B0F-739C-4443-B046-5C719780A261}" dt="2025-05-13T06:12:19.579" v="243" actId="478"/>
          <ac:spMkLst>
            <pc:docMk/>
            <pc:sldMk cId="1800985811" sldId="639"/>
            <ac:spMk id="177" creationId="{6C8F4744-9F6A-CAB8-0703-3E74CEEC278F}"/>
          </ac:spMkLst>
        </pc:spChg>
        <pc:spChg chg="mod">
          <ac:chgData name="Vasilios Tavlaridis" userId="cf0f3e73-e183-4ecf-9d20-cf90aae84965" providerId="ADAL" clId="{A1C61B0F-739C-4443-B046-5C719780A261}" dt="2025-05-13T06:12:46.562" v="253" actId="14100"/>
          <ac:spMkLst>
            <pc:docMk/>
            <pc:sldMk cId="1800985811" sldId="639"/>
            <ac:spMk id="178" creationId="{2957D826-95A5-96BC-22EF-E0B1497A9C6D}"/>
          </ac:spMkLst>
        </pc:spChg>
        <pc:spChg chg="mod">
          <ac:chgData name="Vasilios Tavlaridis" userId="cf0f3e73-e183-4ecf-9d20-cf90aae84965" providerId="ADAL" clId="{A1C61B0F-739C-4443-B046-5C719780A261}" dt="2025-05-13T06:12:49.319" v="254" actId="1076"/>
          <ac:spMkLst>
            <pc:docMk/>
            <pc:sldMk cId="1800985811" sldId="639"/>
            <ac:spMk id="179" creationId="{BE435E8E-AD10-685F-D60D-BF6D20E3C1ED}"/>
          </ac:spMkLst>
        </pc:spChg>
        <pc:picChg chg="add mod">
          <ac:chgData name="Vasilios Tavlaridis" userId="cf0f3e73-e183-4ecf-9d20-cf90aae84965" providerId="ADAL" clId="{A1C61B0F-739C-4443-B046-5C719780A261}" dt="2025-05-13T06:12:55.136" v="255" actId="14100"/>
          <ac:picMkLst>
            <pc:docMk/>
            <pc:sldMk cId="1800985811" sldId="639"/>
            <ac:picMk id="2" creationId="{65E5989A-6154-8BF1-95A7-E82645CB444F}"/>
          </ac:picMkLst>
        </pc:picChg>
      </pc:sldChg>
      <pc:sldChg chg="add del">
        <pc:chgData name="Vasilios Tavlaridis" userId="cf0f3e73-e183-4ecf-9d20-cf90aae84965" providerId="ADAL" clId="{A1C61B0F-739C-4443-B046-5C719780A261}" dt="2025-05-13T05:59:25.199" v="55" actId="2696"/>
        <pc:sldMkLst>
          <pc:docMk/>
          <pc:sldMk cId="301586558" sldId="640"/>
        </pc:sldMkLst>
      </pc:sldChg>
      <pc:sldChg chg="add del">
        <pc:chgData name="Vasilios Tavlaridis" userId="cf0f3e73-e183-4ecf-9d20-cf90aae84965" providerId="ADAL" clId="{A1C61B0F-739C-4443-B046-5C719780A261}" dt="2025-05-13T06:04:12.896" v="93" actId="47"/>
        <pc:sldMkLst>
          <pc:docMk/>
          <pc:sldMk cId="1049699338" sldId="640"/>
        </pc:sldMkLst>
      </pc:sldChg>
      <pc:sldChg chg="add del">
        <pc:chgData name="Vasilios Tavlaridis" userId="cf0f3e73-e183-4ecf-9d20-cf90aae84965" providerId="ADAL" clId="{A1C61B0F-739C-4443-B046-5C719780A261}" dt="2025-05-13T05:57:32.734" v="49" actId="47"/>
        <pc:sldMkLst>
          <pc:docMk/>
          <pc:sldMk cId="3231701798" sldId="641"/>
        </pc:sldMkLst>
      </pc:sldChg>
    </pc:docChg>
  </pc:docChgLst>
  <pc:docChgLst>
    <pc:chgData name="Vasilios Tavlaridis" userId="cf0f3e73-e183-4ecf-9d20-cf90aae84965" providerId="ADAL" clId="{1682D329-21EE-4FDD-8CAD-F27B165716A8}"/>
    <pc:docChg chg="modSld">
      <pc:chgData name="Vasilios Tavlaridis" userId="cf0f3e73-e183-4ecf-9d20-cf90aae84965" providerId="ADAL" clId="{1682D329-21EE-4FDD-8CAD-F27B165716A8}" dt="2024-09-16T16:23:32.171" v="22" actId="20577"/>
      <pc:docMkLst>
        <pc:docMk/>
      </pc:docMkLst>
      <pc:sldChg chg="modSp">
        <pc:chgData name="Vasilios Tavlaridis" userId="cf0f3e73-e183-4ecf-9d20-cf90aae84965" providerId="ADAL" clId="{1682D329-21EE-4FDD-8CAD-F27B165716A8}" dt="2024-09-16T16:22:58.747" v="10" actId="20577"/>
        <pc:sldMkLst>
          <pc:docMk/>
          <pc:sldMk cId="1072344145" sldId="488"/>
        </pc:sldMkLst>
      </pc:sldChg>
      <pc:sldChg chg="modSp mod">
        <pc:chgData name="Vasilios Tavlaridis" userId="cf0f3e73-e183-4ecf-9d20-cf90aae84965" providerId="ADAL" clId="{1682D329-21EE-4FDD-8CAD-F27B165716A8}" dt="2024-09-16T16:23:32.171" v="22" actId="20577"/>
        <pc:sldMkLst>
          <pc:docMk/>
          <pc:sldMk cId="943820254" sldId="633"/>
        </pc:sldMkLst>
      </pc:sldChg>
    </pc:docChg>
  </pc:docChgLst>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ldChg>
      <pc:sldChg chg="modSp mod modAnim">
        <pc:chgData name="Vasilios Tavlaridis" userId="cf0f3e73-e183-4ecf-9d20-cf90aae84965" providerId="ADAL" clId="{7752A78D-A183-4FBC-9467-BBED8A83C3C6}" dt="2024-01-16T03:09:50.258" v="4092"/>
        <pc:sldMkLst>
          <pc:docMk/>
          <pc:sldMk cId="2149276013" sldId="378"/>
        </pc:sldMkLst>
      </pc:sldChg>
      <pc:sldChg chg="modSp del mod">
        <pc:chgData name="Vasilios Tavlaridis" userId="cf0f3e73-e183-4ecf-9d20-cf90aae84965" providerId="ADAL" clId="{7752A78D-A183-4FBC-9467-BBED8A83C3C6}" dt="2024-01-16T01:19:50.529" v="3004" actId="47"/>
        <pc:sldMkLst>
          <pc:docMk/>
          <pc:sldMk cId="2475733168" sldId="389"/>
        </pc:sldMkLst>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ldChg>
      <pc:sldChg chg="modSp add mod modAnim">
        <pc:chgData name="Vasilios Tavlaridis" userId="cf0f3e73-e183-4ecf-9d20-cf90aae84965" providerId="ADAL" clId="{7752A78D-A183-4FBC-9467-BBED8A83C3C6}" dt="2024-01-16T02:55:08.293" v="3938"/>
        <pc:sldMkLst>
          <pc:docMk/>
          <pc:sldMk cId="383111798" sldId="480"/>
        </pc:sldMkLst>
      </pc:sldChg>
      <pc:sldChg chg="modSp add mod modAnim">
        <pc:chgData name="Vasilios Tavlaridis" userId="cf0f3e73-e183-4ecf-9d20-cf90aae84965" providerId="ADAL" clId="{7752A78D-A183-4FBC-9467-BBED8A83C3C6}" dt="2024-01-16T02:54:40.007" v="3933"/>
        <pc:sldMkLst>
          <pc:docMk/>
          <pc:sldMk cId="2511930069" sldId="481"/>
        </pc:sldMkLst>
      </pc:sldChg>
      <pc:sldChg chg="modSp add mod modAnim">
        <pc:chgData name="Vasilios Tavlaridis" userId="cf0f3e73-e183-4ecf-9d20-cf90aae84965" providerId="ADAL" clId="{7752A78D-A183-4FBC-9467-BBED8A83C3C6}" dt="2024-01-16T02:53:53.427" v="3926"/>
        <pc:sldMkLst>
          <pc:docMk/>
          <pc:sldMk cId="538863400" sldId="482"/>
        </pc:sldMkLst>
      </pc:sldChg>
      <pc:sldChg chg="modSp add mod modAnim">
        <pc:chgData name="Vasilios Tavlaridis" userId="cf0f3e73-e183-4ecf-9d20-cf90aae84965" providerId="ADAL" clId="{7752A78D-A183-4FBC-9467-BBED8A83C3C6}" dt="2024-01-16T02:53:44.523" v="3924"/>
        <pc:sldMkLst>
          <pc:docMk/>
          <pc:sldMk cId="2628715679" sldId="483"/>
        </pc:sldMkLst>
      </pc:sldChg>
      <pc:sldChg chg="addSp delSp modSp add mod modAnim">
        <pc:chgData name="Vasilios Tavlaridis" userId="cf0f3e73-e183-4ecf-9d20-cf90aae84965" providerId="ADAL" clId="{7752A78D-A183-4FBC-9467-BBED8A83C3C6}" dt="2024-01-16T02:52:50.549" v="3913"/>
        <pc:sldMkLst>
          <pc:docMk/>
          <pc:sldMk cId="321167408" sldId="484"/>
        </pc:sldMkLst>
      </pc:sldChg>
      <pc:sldChg chg="modSp add del mod">
        <pc:chgData name="Vasilios Tavlaridis" userId="cf0f3e73-e183-4ecf-9d20-cf90aae84965" providerId="ADAL" clId="{7752A78D-A183-4FBC-9467-BBED8A83C3C6}" dt="2024-01-16T00:20:27.325" v="1334" actId="2696"/>
        <pc:sldMkLst>
          <pc:docMk/>
          <pc:sldMk cId="3677055665" sldId="484"/>
        </pc:sldMkLst>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ldChg>
      <pc:sldChg chg="modSp add mod modAnim">
        <pc:chgData name="Vasilios Tavlaridis" userId="cf0f3e73-e183-4ecf-9d20-cf90aae84965" providerId="ADAL" clId="{7752A78D-A183-4FBC-9467-BBED8A83C3C6}" dt="2024-01-16T02:53:31.336" v="3922"/>
        <pc:sldMkLst>
          <pc:docMk/>
          <pc:sldMk cId="1072344145" sldId="488"/>
        </pc:sldMkLst>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ldChg>
      <pc:sldChg chg="modSp mod modAnim">
        <pc:chgData name="Vasilios Tavlaridis" userId="cf0f3e73-e183-4ecf-9d20-cf90aae84965" providerId="ADAL" clId="{7752A78D-A183-4FBC-9467-BBED8A83C3C6}" dt="2024-01-16T02:51:57.161" v="3907"/>
        <pc:sldMkLst>
          <pc:docMk/>
          <pc:sldMk cId="2776665113" sldId="491"/>
        </pc:sldMkLst>
      </pc:sldChg>
      <pc:sldChg chg="modSp mod">
        <pc:chgData name="Vasilios Tavlaridis" userId="cf0f3e73-e183-4ecf-9d20-cf90aae84965" providerId="ADAL" clId="{7752A78D-A183-4FBC-9467-BBED8A83C3C6}" dt="2024-01-16T02:49:03.953" v="3893" actId="20577"/>
        <pc:sldMkLst>
          <pc:docMk/>
          <pc:sldMk cId="3182899838" sldId="492"/>
        </pc:sldMkLst>
      </pc:sldChg>
      <pc:sldChg chg="delSp modSp mod ord modAnim">
        <pc:chgData name="Vasilios Tavlaridis" userId="cf0f3e73-e183-4ecf-9d20-cf90aae84965" providerId="ADAL" clId="{7752A78D-A183-4FBC-9467-BBED8A83C3C6}" dt="2024-01-16T03:08:39.043" v="4071"/>
        <pc:sldMkLst>
          <pc:docMk/>
          <pc:sldMk cId="0" sldId="493"/>
        </pc:sldMkLst>
      </pc:sldChg>
      <pc:sldChg chg="modSp mod modAnim">
        <pc:chgData name="Vasilios Tavlaridis" userId="cf0f3e73-e183-4ecf-9d20-cf90aae84965" providerId="ADAL" clId="{7752A78D-A183-4FBC-9467-BBED8A83C3C6}" dt="2024-01-16T03:08:49.233" v="4075"/>
        <pc:sldMkLst>
          <pc:docMk/>
          <pc:sldMk cId="0" sldId="554"/>
        </pc:sldMkLst>
      </pc:sldChg>
      <pc:sldChg chg="modSp mod modAnim">
        <pc:chgData name="Vasilios Tavlaridis" userId="cf0f3e73-e183-4ecf-9d20-cf90aae84965" providerId="ADAL" clId="{7752A78D-A183-4FBC-9467-BBED8A83C3C6}" dt="2024-01-16T03:09:30.521" v="4091"/>
        <pc:sldMkLst>
          <pc:docMk/>
          <pc:sldMk cId="0" sldId="555"/>
        </pc:sldMkLst>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ldChg>
      <pc:sldChg chg="modSp mod modAnim">
        <pc:chgData name="Vasilios Tavlaridis" userId="cf0f3e73-e183-4ecf-9d20-cf90aae84965" providerId="ADAL" clId="{7752A78D-A183-4FBC-9467-BBED8A83C3C6}" dt="2024-01-16T03:04:50.945" v="4060"/>
        <pc:sldMkLst>
          <pc:docMk/>
          <pc:sldMk cId="1718754414" sldId="593"/>
        </pc:sldMkLst>
      </pc:sldChg>
      <pc:sldChg chg="modSp mod modAnim">
        <pc:chgData name="Vasilios Tavlaridis" userId="cf0f3e73-e183-4ecf-9d20-cf90aae84965" providerId="ADAL" clId="{7752A78D-A183-4FBC-9467-BBED8A83C3C6}" dt="2024-01-16T03:08:58.718" v="4083"/>
        <pc:sldMkLst>
          <pc:docMk/>
          <pc:sldMk cId="2898577818" sldId="604"/>
        </pc:sldMkLst>
      </pc:sldChg>
      <pc:sldChg chg="modSp mod modAnim">
        <pc:chgData name="Vasilios Tavlaridis" userId="cf0f3e73-e183-4ecf-9d20-cf90aae84965" providerId="ADAL" clId="{7752A78D-A183-4FBC-9467-BBED8A83C3C6}" dt="2024-01-16T03:04:34.413" v="4056"/>
        <pc:sldMkLst>
          <pc:docMk/>
          <pc:sldMk cId="1685167175" sldId="605"/>
        </pc:sldMkLst>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ldChg>
      <pc:sldChg chg="modSp add mod modAnim">
        <pc:chgData name="Vasilios Tavlaridis" userId="cf0f3e73-e183-4ecf-9d20-cf90aae84965" providerId="ADAL" clId="{7752A78D-A183-4FBC-9467-BBED8A83C3C6}" dt="2024-01-16T02:51:20.947" v="3903"/>
        <pc:sldMkLst>
          <pc:docMk/>
          <pc:sldMk cId="4238127327" sldId="617"/>
        </pc:sldMkLst>
      </pc:sldChg>
      <pc:sldChg chg="modSp add mod modAnim">
        <pc:chgData name="Vasilios Tavlaridis" userId="cf0f3e73-e183-4ecf-9d20-cf90aae84965" providerId="ADAL" clId="{7752A78D-A183-4FBC-9467-BBED8A83C3C6}" dt="2024-01-16T03:07:27.350" v="4062"/>
        <pc:sldMkLst>
          <pc:docMk/>
          <pc:sldMk cId="1579898074" sldId="618"/>
        </pc:sldMkLst>
      </pc:sldChg>
      <pc:sldChg chg="modSp add del mod">
        <pc:chgData name="Vasilios Tavlaridis" userId="cf0f3e73-e183-4ecf-9d20-cf90aae84965" providerId="ADAL" clId="{7752A78D-A183-4FBC-9467-BBED8A83C3C6}" dt="2024-01-16T02:39:10.260" v="3598" actId="2696"/>
        <pc:sldMkLst>
          <pc:docMk/>
          <pc:sldMk cId="193513552" sldId="619"/>
        </pc:sldMkLst>
      </pc:sldChg>
      <pc:sldChg chg="modSp add mod ord modAnim">
        <pc:chgData name="Vasilios Tavlaridis" userId="cf0f3e73-e183-4ecf-9d20-cf90aae84965" providerId="ADAL" clId="{7752A78D-A183-4FBC-9467-BBED8A83C3C6}" dt="2024-01-16T02:51:04.635" v="3901"/>
        <pc:sldMkLst>
          <pc:docMk/>
          <pc:sldMk cId="1778262917" sldId="620"/>
        </pc:sldMkLst>
      </pc:sldChg>
      <pc:sldChg chg="modSp add mod ord modAnim">
        <pc:chgData name="Vasilios Tavlaridis" userId="cf0f3e73-e183-4ecf-9d20-cf90aae84965" providerId="ADAL" clId="{7752A78D-A183-4FBC-9467-BBED8A83C3C6}" dt="2024-01-16T03:07:38.661" v="4063"/>
        <pc:sldMkLst>
          <pc:docMk/>
          <pc:sldMk cId="2444149945" sldId="621"/>
        </pc:sldMkLst>
      </pc:sldChg>
      <pc:sldChg chg="modSp add modAnim">
        <pc:chgData name="Vasilios Tavlaridis" userId="cf0f3e73-e183-4ecf-9d20-cf90aae84965" providerId="ADAL" clId="{7752A78D-A183-4FBC-9467-BBED8A83C3C6}" dt="2024-01-16T03:07:55.753" v="4064"/>
        <pc:sldMkLst>
          <pc:docMk/>
          <pc:sldMk cId="3275299297" sldId="622"/>
        </pc:sldMkLst>
      </pc:sldChg>
      <pc:sldChg chg="modSp mod">
        <pc:chgData name="Vasilios Tavlaridis" userId="cf0f3e73-e183-4ecf-9d20-cf90aae84965" providerId="ADAL" clId="{7752A78D-A183-4FBC-9467-BBED8A83C3C6}" dt="2024-01-16T02:48:44.659" v="3880" actId="20577"/>
        <pc:sldMkLst>
          <pc:docMk/>
          <pc:sldMk cId="696361441" sldId="623"/>
        </pc:sldMkLst>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ldChg>
      <pc:sldChg chg="modSp mod">
        <pc:chgData name="Vasilios Tavlaridis" userId="cf0f3e73-e183-4ecf-9d20-cf90aae84965" providerId="ADAL" clId="{0A7845FC-AFD6-4AF3-8A38-D93DD05D8C9D}" dt="2023-09-12T07:03:05.631" v="4" actId="1076"/>
        <pc:sldMkLst>
          <pc:docMk/>
          <pc:sldMk cId="2149276013" sldId="378"/>
        </pc:sldMkLst>
      </pc:sldChg>
    </pc:docChg>
  </pc:docChgLst>
  <pc:docChgLst>
    <pc:chgData name="Vasilios Tavlaridis" userId="cf0f3e73-e183-4ecf-9d20-cf90aae84965" providerId="ADAL" clId="{0F8D7D2A-DD75-4C54-BD45-47A4FAFF71F9}"/>
    <pc:docChg chg="custSel delSld modSld">
      <pc:chgData name="Vasilios Tavlaridis" userId="cf0f3e73-e183-4ecf-9d20-cf90aae84965" providerId="ADAL" clId="{0F8D7D2A-DD75-4C54-BD45-47A4FAFF71F9}" dt="2024-09-12T01:56:58.456" v="106" actId="27636"/>
      <pc:docMkLst>
        <pc:docMk/>
      </pc:docMkLst>
      <pc:sldChg chg="modSp del mod">
        <pc:chgData name="Vasilios Tavlaridis" userId="cf0f3e73-e183-4ecf-9d20-cf90aae84965" providerId="ADAL" clId="{0F8D7D2A-DD75-4C54-BD45-47A4FAFF71F9}" dt="2024-09-12T01:56:58.456" v="106" actId="27636"/>
        <pc:sldMkLst>
          <pc:docMk/>
          <pc:sldMk cId="1660327970" sldId="400"/>
        </pc:sldMkLst>
      </pc:sldChg>
      <pc:sldChg chg="modSp mod">
        <pc:chgData name="Vasilios Tavlaridis" userId="cf0f3e73-e183-4ecf-9d20-cf90aae84965" providerId="ADAL" clId="{0F8D7D2A-DD75-4C54-BD45-47A4FAFF71F9}" dt="2024-09-12T01:49:11.584" v="10" actId="20577"/>
        <pc:sldMkLst>
          <pc:docMk/>
          <pc:sldMk cId="3123271954" sldId="421"/>
        </pc:sldMkLst>
      </pc:sldChg>
      <pc:sldChg chg="modSp modAnim">
        <pc:chgData name="Vasilios Tavlaridis" userId="cf0f3e73-e183-4ecf-9d20-cf90aae84965" providerId="ADAL" clId="{0F8D7D2A-DD75-4C54-BD45-47A4FAFF71F9}" dt="2024-09-12T01:48:31.346" v="5"/>
        <pc:sldMkLst>
          <pc:docMk/>
          <pc:sldMk cId="2688500187" sldId="479"/>
        </pc:sldMkLst>
      </pc:sldChg>
      <pc:sldChg chg="modSp del">
        <pc:chgData name="Vasilios Tavlaridis" userId="cf0f3e73-e183-4ecf-9d20-cf90aae84965" providerId="ADAL" clId="{0F8D7D2A-DD75-4C54-BD45-47A4FAFF71F9}" dt="2024-09-12T01:48:47.390" v="6" actId="47"/>
        <pc:sldMkLst>
          <pc:docMk/>
          <pc:sldMk cId="2511930069" sldId="481"/>
        </pc:sldMkLst>
      </pc:sldChg>
      <pc:sldChg chg="modSp">
        <pc:chgData name="Vasilios Tavlaridis" userId="cf0f3e73-e183-4ecf-9d20-cf90aae84965" providerId="ADAL" clId="{0F8D7D2A-DD75-4C54-BD45-47A4FAFF71F9}" dt="2024-09-12T01:51:12.020" v="58" actId="20577"/>
        <pc:sldMkLst>
          <pc:docMk/>
          <pc:sldMk cId="2628715679" sldId="483"/>
        </pc:sldMkLst>
      </pc:sldChg>
      <pc:sldChg chg="modSp del">
        <pc:chgData name="Vasilios Tavlaridis" userId="cf0f3e73-e183-4ecf-9d20-cf90aae84965" providerId="ADAL" clId="{0F8D7D2A-DD75-4C54-BD45-47A4FAFF71F9}" dt="2024-09-12T01:53:42.474" v="73" actId="20577"/>
        <pc:sldMkLst>
          <pc:docMk/>
          <pc:sldMk cId="1072344145" sldId="488"/>
        </pc:sldMkLst>
      </pc:sldChg>
      <pc:sldChg chg="del">
        <pc:chgData name="Vasilios Tavlaridis" userId="cf0f3e73-e183-4ecf-9d20-cf90aae84965" providerId="ADAL" clId="{0F8D7D2A-DD75-4C54-BD45-47A4FAFF71F9}" dt="2024-09-12T01:56:13.850" v="92" actId="47"/>
        <pc:sldMkLst>
          <pc:docMk/>
          <pc:sldMk cId="2369201148" sldId="490"/>
        </pc:sldMkLst>
      </pc:sldChg>
      <pc:sldChg chg="del">
        <pc:chgData name="Vasilios Tavlaridis" userId="cf0f3e73-e183-4ecf-9d20-cf90aae84965" providerId="ADAL" clId="{0F8D7D2A-DD75-4C54-BD45-47A4FAFF71F9}" dt="2024-09-12T01:56:20.318" v="93" actId="47"/>
        <pc:sldMkLst>
          <pc:docMk/>
          <pc:sldMk cId="146987791" sldId="491"/>
        </pc:sldMkLst>
      </pc:sldChg>
      <pc:sldChg chg="modSp">
        <pc:chgData name="Vasilios Tavlaridis" userId="cf0f3e73-e183-4ecf-9d20-cf90aae84965" providerId="ADAL" clId="{0F8D7D2A-DD75-4C54-BD45-47A4FAFF71F9}" dt="2024-09-12T01:56:35.867" v="104" actId="20577"/>
        <pc:sldMkLst>
          <pc:docMk/>
          <pc:sldMk cId="194984883" sldId="584"/>
        </pc:sldMkLst>
      </pc:sldChg>
      <pc:sldChg chg="modSp mod">
        <pc:chgData name="Vasilios Tavlaridis" userId="cf0f3e73-e183-4ecf-9d20-cf90aae84965" providerId="ADAL" clId="{0F8D7D2A-DD75-4C54-BD45-47A4FAFF71F9}" dt="2024-09-12T01:56:05.040" v="91" actId="27636"/>
        <pc:sldMkLst>
          <pc:docMk/>
          <pc:sldMk cId="1623722382" sldId="625"/>
        </pc:sldMkLst>
      </pc:sldChg>
    </pc:docChg>
  </pc:docChgLst>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ldChg>
      <pc:sldChg chg="modSp mod">
        <pc:chgData name="Vasilios Tavlaridis" userId="cf0f3e73-e183-4ecf-9d20-cf90aae84965" providerId="ADAL" clId="{348930C5-ECCC-4FD8-8E1F-39F53D297FFB}" dt="2023-09-12T05:14:24.179" v="27" actId="20577"/>
        <pc:sldMkLst>
          <pc:docMk/>
          <pc:sldMk cId="802745900" sldId="258"/>
        </pc:sldMkLst>
      </pc:sldChg>
      <pc:sldChg chg="modSp mod">
        <pc:chgData name="Vasilios Tavlaridis" userId="cf0f3e73-e183-4ecf-9d20-cf90aae84965" providerId="ADAL" clId="{348930C5-ECCC-4FD8-8E1F-39F53D297FFB}" dt="2023-09-12T05:27:22.635" v="591" actId="20577"/>
        <pc:sldMkLst>
          <pc:docMk/>
          <pc:sldMk cId="0" sldId="259"/>
        </pc:sldMkLst>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ldChg>
      <pc:sldChg chg="modSp mod">
        <pc:chgData name="Vasilios Tavlaridis" userId="cf0f3e73-e183-4ecf-9d20-cf90aae84965" providerId="ADAL" clId="{348930C5-ECCC-4FD8-8E1F-39F53D297FFB}" dt="2023-09-12T05:27:05.136" v="589" actId="20577"/>
        <pc:sldMkLst>
          <pc:docMk/>
          <pc:sldMk cId="1733081196" sldId="339"/>
        </pc:sldMkLst>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ldChg>
      <pc:sldChg chg="delSp modSp mod ord">
        <pc:chgData name="Vasilios Tavlaridis" userId="cf0f3e73-e183-4ecf-9d20-cf90aae84965" providerId="ADAL" clId="{348930C5-ECCC-4FD8-8E1F-39F53D297FFB}" dt="2023-09-12T05:42:26.013" v="679" actId="20577"/>
        <pc:sldMkLst>
          <pc:docMk/>
          <pc:sldMk cId="0" sldId="355"/>
        </pc:sldMkLst>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ldChg>
      <pc:sldChg chg="modSp mod">
        <pc:chgData name="Vasilios Tavlaridis" userId="cf0f3e73-e183-4ecf-9d20-cf90aae84965" providerId="ADAL" clId="{348930C5-ECCC-4FD8-8E1F-39F53D297FFB}" dt="2023-09-12T05:16:55.876" v="125" actId="20577"/>
        <pc:sldMkLst>
          <pc:docMk/>
          <pc:sldMk cId="690515205" sldId="369"/>
        </pc:sldMkLst>
      </pc:sldChg>
      <pc:sldChg chg="modSp mod">
        <pc:chgData name="Vasilios Tavlaridis" userId="cf0f3e73-e183-4ecf-9d20-cf90aae84965" providerId="ADAL" clId="{348930C5-ECCC-4FD8-8E1F-39F53D297FFB}" dt="2023-09-12T05:14:48.116" v="37" actId="27636"/>
        <pc:sldMkLst>
          <pc:docMk/>
          <pc:sldMk cId="2393452443" sldId="370"/>
        </pc:sldMkLst>
      </pc:sldChg>
      <pc:sldChg chg="modSp mod">
        <pc:chgData name="Vasilios Tavlaridis" userId="cf0f3e73-e183-4ecf-9d20-cf90aae84965" providerId="ADAL" clId="{348930C5-ECCC-4FD8-8E1F-39F53D297FFB}" dt="2023-09-12T05:15:08.567" v="44" actId="5793"/>
        <pc:sldMkLst>
          <pc:docMk/>
          <pc:sldMk cId="1292416570" sldId="371"/>
        </pc:sldMkLst>
      </pc:sldChg>
      <pc:sldChg chg="modSp mod">
        <pc:chgData name="Vasilios Tavlaridis" userId="cf0f3e73-e183-4ecf-9d20-cf90aae84965" providerId="ADAL" clId="{348930C5-ECCC-4FD8-8E1F-39F53D297FFB}" dt="2023-09-12T05:15:21.582" v="47" actId="1076"/>
        <pc:sldMkLst>
          <pc:docMk/>
          <pc:sldMk cId="2653950536" sldId="372"/>
        </pc:sldMkLst>
      </pc:sldChg>
      <pc:sldChg chg="modSp add mod">
        <pc:chgData name="Vasilios Tavlaridis" userId="cf0f3e73-e183-4ecf-9d20-cf90aae84965" providerId="ADAL" clId="{348930C5-ECCC-4FD8-8E1F-39F53D297FFB}" dt="2023-09-12T05:26:43.985" v="564" actId="20577"/>
        <pc:sldMkLst>
          <pc:docMk/>
          <pc:sldMk cId="3435935700" sldId="376"/>
        </pc:sldMkLst>
      </pc:sldChg>
      <pc:sldChg chg="modSp add mod">
        <pc:chgData name="Vasilios Tavlaridis" userId="cf0f3e73-e183-4ecf-9d20-cf90aae84965" providerId="ADAL" clId="{348930C5-ECCC-4FD8-8E1F-39F53D297FFB}" dt="2023-09-12T05:43:32.043" v="808" actId="20577"/>
        <pc:sldMkLst>
          <pc:docMk/>
          <pc:sldMk cId="2888324460" sldId="377"/>
        </pc:sldMkLst>
      </pc:sldChg>
      <pc:sldChg chg="addSp delSp modSp add mod">
        <pc:chgData name="Vasilios Tavlaridis" userId="cf0f3e73-e183-4ecf-9d20-cf90aae84965" providerId="ADAL" clId="{348930C5-ECCC-4FD8-8E1F-39F53D297FFB}" dt="2023-09-12T05:43:56.728" v="820" actId="20577"/>
        <pc:sldMkLst>
          <pc:docMk/>
          <pc:sldMk cId="2149276013" sldId="378"/>
        </pc:sldMkLst>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ldChg>
      <pc:sldChg chg="modSp mod modAnim">
        <pc:chgData name="Vasilios Tavlaridis" userId="cf0f3e73-e183-4ecf-9d20-cf90aae84965" providerId="ADAL" clId="{7825F7AB-4B0F-4BED-9F12-3C4242E76358}" dt="2024-01-16T12:01:06.646" v="145" actId="20577"/>
        <pc:sldMkLst>
          <pc:docMk/>
          <pc:sldMk cId="146987791" sldId="491"/>
        </pc:sldMkLst>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ldChg>
    </pc:docChg>
  </pc:docChgLst>
  <pc:docChgLst>
    <pc:chgData name="Vasilios Tavlaridis" userId="cf0f3e73-e183-4ecf-9d20-cf90aae84965" providerId="ADAL" clId="{91C126AC-1237-452E-8BB9-B59CFC3803BD}"/>
    <pc:docChg chg="custSel modSld">
      <pc:chgData name="Vasilios Tavlaridis" userId="cf0f3e73-e183-4ecf-9d20-cf90aae84965" providerId="ADAL" clId="{91C126AC-1237-452E-8BB9-B59CFC3803BD}" dt="2024-05-16T04:37:44.620" v="350" actId="27636"/>
      <pc:docMkLst>
        <pc:docMk/>
      </pc:docMkLst>
      <pc:sldChg chg="modSp modAnim">
        <pc:chgData name="Vasilios Tavlaridis" userId="cf0f3e73-e183-4ecf-9d20-cf90aae84965" providerId="ADAL" clId="{91C126AC-1237-452E-8BB9-B59CFC3803BD}" dt="2024-05-16T04:36:31.232" v="348" actId="20577"/>
        <pc:sldMkLst>
          <pc:docMk/>
          <pc:sldMk cId="1660327970" sldId="400"/>
        </pc:sldMkLst>
      </pc:sldChg>
      <pc:sldChg chg="modSp">
        <pc:chgData name="Vasilios Tavlaridis" userId="cf0f3e73-e183-4ecf-9d20-cf90aae84965" providerId="ADAL" clId="{91C126AC-1237-452E-8BB9-B59CFC3803BD}" dt="2024-05-16T04:34:41.956" v="319" actId="20577"/>
        <pc:sldMkLst>
          <pc:docMk/>
          <pc:sldMk cId="383111798" sldId="480"/>
        </pc:sldMkLst>
      </pc:sldChg>
      <pc:sldChg chg="modSp mod modAnim">
        <pc:chgData name="Vasilios Tavlaridis" userId="cf0f3e73-e183-4ecf-9d20-cf90aae84965" providerId="ADAL" clId="{91C126AC-1237-452E-8BB9-B59CFC3803BD}" dt="2024-05-16T04:35:23.592" v="333" actId="27636"/>
        <pc:sldMkLst>
          <pc:docMk/>
          <pc:sldMk cId="2511930069" sldId="481"/>
        </pc:sldMkLst>
      </pc:sldChg>
      <pc:sldChg chg="modSp">
        <pc:chgData name="Vasilios Tavlaridis" userId="cf0f3e73-e183-4ecf-9d20-cf90aae84965" providerId="ADAL" clId="{91C126AC-1237-452E-8BB9-B59CFC3803BD}" dt="2024-05-16T04:36:10.046" v="339" actId="20577"/>
        <pc:sldMkLst>
          <pc:docMk/>
          <pc:sldMk cId="1072344145" sldId="488"/>
        </pc:sldMkLst>
      </pc:sldChg>
      <pc:sldChg chg="modSp mod modAnim">
        <pc:chgData name="Vasilios Tavlaridis" userId="cf0f3e73-e183-4ecf-9d20-cf90aae84965" providerId="ADAL" clId="{91C126AC-1237-452E-8BB9-B59CFC3803BD}" dt="2024-05-16T04:37:44.620" v="350" actId="27636"/>
        <pc:sldMkLst>
          <pc:docMk/>
          <pc:sldMk cId="146987791" sldId="491"/>
        </pc:sldMkLst>
      </pc:sldChg>
    </pc:docChg>
  </pc:docChgLst>
  <pc:docChgLst>
    <pc:chgData name="Vasilios Tavlaridis" userId="cf0f3e73-e183-4ecf-9d20-cf90aae84965" providerId="ADAL" clId="{0096B071-E0DA-4764-98D9-142220A69567}"/>
    <pc:docChg chg="custSel modSld">
      <pc:chgData name="Vasilios Tavlaridis" userId="cf0f3e73-e183-4ecf-9d20-cf90aae84965" providerId="ADAL" clId="{0096B071-E0DA-4764-98D9-142220A69567}" dt="2024-05-16T10:59:51.512" v="149" actId="20577"/>
      <pc:docMkLst>
        <pc:docMk/>
      </pc:docMkLst>
      <pc:sldChg chg="modSp mod modAnim">
        <pc:chgData name="Vasilios Tavlaridis" userId="cf0f3e73-e183-4ecf-9d20-cf90aae84965" providerId="ADAL" clId="{0096B071-E0DA-4764-98D9-142220A69567}" dt="2024-05-16T10:59:51.512" v="149" actId="20577"/>
        <pc:sldMkLst>
          <pc:docMk/>
          <pc:sldMk cId="1660327970" sldId="400"/>
        </pc:sldMkLst>
      </pc:sldChg>
      <pc:sldChg chg="modSp">
        <pc:chgData name="Vasilios Tavlaridis" userId="cf0f3e73-e183-4ecf-9d20-cf90aae84965" providerId="ADAL" clId="{0096B071-E0DA-4764-98D9-142220A69567}" dt="2024-05-16T10:56:22.631" v="8" actId="20577"/>
        <pc:sldMkLst>
          <pc:docMk/>
          <pc:sldMk cId="2628715679" sldId="483"/>
        </pc:sldMkLst>
      </pc:sldChg>
    </pc:docChg>
  </pc:docChgLst>
  <pc:docChgLst>
    <pc:chgData name="Vasilios Tavlaridis" userId="cf0f3e73-e183-4ecf-9d20-cf90aae84965" providerId="ADAL" clId="{339674F7-3BBE-4E7A-95E5-B9858F78B871}"/>
    <pc:docChg chg="undo custSel delSld modSld">
      <pc:chgData name="Vasilios Tavlaridis" userId="cf0f3e73-e183-4ecf-9d20-cf90aae84965" providerId="ADAL" clId="{339674F7-3BBE-4E7A-95E5-B9858F78B871}" dt="2024-09-12T02:12:28.123" v="99" actId="47"/>
      <pc:docMkLst>
        <pc:docMk/>
      </pc:docMkLst>
      <pc:sldChg chg="del">
        <pc:chgData name="Vasilios Tavlaridis" userId="cf0f3e73-e183-4ecf-9d20-cf90aae84965" providerId="ADAL" clId="{339674F7-3BBE-4E7A-95E5-B9858F78B871}" dt="2024-09-12T02:12:28.123" v="99" actId="47"/>
        <pc:sldMkLst>
          <pc:docMk/>
          <pc:sldMk cId="1443522373" sldId="377"/>
        </pc:sldMkLst>
      </pc:sldChg>
      <pc:sldChg chg="del">
        <pc:chgData name="Vasilios Tavlaridis" userId="cf0f3e73-e183-4ecf-9d20-cf90aae84965" providerId="ADAL" clId="{339674F7-3BBE-4E7A-95E5-B9858F78B871}" dt="2024-09-12T02:09:13.210" v="84" actId="2696"/>
        <pc:sldMkLst>
          <pc:docMk/>
          <pc:sldMk cId="2888324460" sldId="377"/>
        </pc:sldMkLst>
      </pc:sldChg>
      <pc:sldChg chg="modSp">
        <pc:chgData name="Vasilios Tavlaridis" userId="cf0f3e73-e183-4ecf-9d20-cf90aae84965" providerId="ADAL" clId="{339674F7-3BBE-4E7A-95E5-B9858F78B871}" dt="2024-09-12T02:02:52.300" v="43" actId="20577"/>
        <pc:sldMkLst>
          <pc:docMk/>
          <pc:sldMk cId="2688500187" sldId="479"/>
        </pc:sldMkLst>
      </pc:sldChg>
      <pc:sldChg chg="modSp del mod">
        <pc:chgData name="Vasilios Tavlaridis" userId="cf0f3e73-e183-4ecf-9d20-cf90aae84965" providerId="ADAL" clId="{339674F7-3BBE-4E7A-95E5-B9858F78B871}" dt="2024-09-12T02:05:57.201" v="47"/>
        <pc:sldMkLst>
          <pc:docMk/>
          <pc:sldMk cId="2369201148" sldId="490"/>
        </pc:sldMkLst>
      </pc:sldChg>
      <pc:sldChg chg="del">
        <pc:chgData name="Vasilios Tavlaridis" userId="cf0f3e73-e183-4ecf-9d20-cf90aae84965" providerId="ADAL" clId="{339674F7-3BBE-4E7A-95E5-B9858F78B871}" dt="2024-09-12T02:05:57.201" v="47"/>
        <pc:sldMkLst>
          <pc:docMk/>
          <pc:sldMk cId="146987791" sldId="491"/>
        </pc:sldMkLst>
      </pc:sldChg>
      <pc:sldChg chg="del">
        <pc:chgData name="Vasilios Tavlaridis" userId="cf0f3e73-e183-4ecf-9d20-cf90aae84965" providerId="ADAL" clId="{339674F7-3BBE-4E7A-95E5-B9858F78B871}" dt="2024-09-12T02:09:13.210" v="84" actId="2696"/>
        <pc:sldMkLst>
          <pc:docMk/>
          <pc:sldMk cId="3182899838" sldId="492"/>
        </pc:sldMkLst>
      </pc:sldChg>
      <pc:sldChg chg="modSp mod">
        <pc:chgData name="Vasilios Tavlaridis" userId="cf0f3e73-e183-4ecf-9d20-cf90aae84965" providerId="ADAL" clId="{339674F7-3BBE-4E7A-95E5-B9858F78B871}" dt="2024-09-12T02:11:27.586" v="93" actId="20577"/>
        <pc:sldMkLst>
          <pc:docMk/>
          <pc:sldMk cId="3294821939" sldId="492"/>
        </pc:sldMkLst>
      </pc:sldChg>
      <pc:sldChg chg="del">
        <pc:chgData name="Vasilios Tavlaridis" userId="cf0f3e73-e183-4ecf-9d20-cf90aae84965" providerId="ADAL" clId="{339674F7-3BBE-4E7A-95E5-B9858F78B871}" dt="2024-09-12T02:07:52.771" v="80" actId="2696"/>
        <pc:sldMkLst>
          <pc:docMk/>
          <pc:sldMk cId="2894137626" sldId="494"/>
        </pc:sldMkLst>
      </pc:sldChg>
      <pc:sldChg chg="del">
        <pc:chgData name="Vasilios Tavlaridis" userId="cf0f3e73-e183-4ecf-9d20-cf90aae84965" providerId="ADAL" clId="{339674F7-3BBE-4E7A-95E5-B9858F78B871}" dt="2024-09-12T02:07:52.771" v="80" actId="2696"/>
        <pc:sldMkLst>
          <pc:docMk/>
          <pc:sldMk cId="159522290" sldId="495"/>
        </pc:sldMkLst>
      </pc:sldChg>
      <pc:sldChg chg="del">
        <pc:chgData name="Vasilios Tavlaridis" userId="cf0f3e73-e183-4ecf-9d20-cf90aae84965" providerId="ADAL" clId="{339674F7-3BBE-4E7A-95E5-B9858F78B871}" dt="2024-09-12T02:07:52.771" v="80" actId="2696"/>
        <pc:sldMkLst>
          <pc:docMk/>
          <pc:sldMk cId="3069493826" sldId="496"/>
        </pc:sldMkLst>
      </pc:sldChg>
      <pc:sldChg chg="del">
        <pc:chgData name="Vasilios Tavlaridis" userId="cf0f3e73-e183-4ecf-9d20-cf90aae84965" providerId="ADAL" clId="{339674F7-3BBE-4E7A-95E5-B9858F78B871}" dt="2024-09-12T02:07:52.771" v="80" actId="2696"/>
        <pc:sldMkLst>
          <pc:docMk/>
          <pc:sldMk cId="1416134815" sldId="498"/>
        </pc:sldMkLst>
      </pc:sldChg>
      <pc:sldChg chg="del">
        <pc:chgData name="Vasilios Tavlaridis" userId="cf0f3e73-e183-4ecf-9d20-cf90aae84965" providerId="ADAL" clId="{339674F7-3BBE-4E7A-95E5-B9858F78B871}" dt="2024-09-12T02:07:52.771" v="80" actId="2696"/>
        <pc:sldMkLst>
          <pc:docMk/>
          <pc:sldMk cId="1411183681" sldId="499"/>
        </pc:sldMkLst>
      </pc:sldChg>
      <pc:sldChg chg="del">
        <pc:chgData name="Vasilios Tavlaridis" userId="cf0f3e73-e183-4ecf-9d20-cf90aae84965" providerId="ADAL" clId="{339674F7-3BBE-4E7A-95E5-B9858F78B871}" dt="2024-09-12T02:09:38.989" v="85" actId="47"/>
        <pc:sldMkLst>
          <pc:docMk/>
          <pc:sldMk cId="0" sldId="554"/>
        </pc:sldMkLst>
      </pc:sldChg>
      <pc:sldChg chg="modSp">
        <pc:chgData name="Vasilios Tavlaridis" userId="cf0f3e73-e183-4ecf-9d20-cf90aae84965" providerId="ADAL" clId="{339674F7-3BBE-4E7A-95E5-B9858F78B871}" dt="2024-09-12T02:12:25.133" v="98" actId="20577"/>
        <pc:sldMkLst>
          <pc:docMk/>
          <pc:sldMk cId="194984883" sldId="584"/>
        </pc:sldMkLst>
      </pc:sldChg>
      <pc:sldChg chg="modSp del mod modAnim">
        <pc:chgData name="Vasilios Tavlaridis" userId="cf0f3e73-e183-4ecf-9d20-cf90aae84965" providerId="ADAL" clId="{339674F7-3BBE-4E7A-95E5-B9858F78B871}" dt="2024-09-12T02:10:37.010" v="89" actId="47"/>
        <pc:sldMkLst>
          <pc:docMk/>
          <pc:sldMk cId="1718754414" sldId="593"/>
        </pc:sldMkLst>
      </pc:sldChg>
      <pc:sldChg chg="del">
        <pc:chgData name="Vasilios Tavlaridis" userId="cf0f3e73-e183-4ecf-9d20-cf90aae84965" providerId="ADAL" clId="{339674F7-3BBE-4E7A-95E5-B9858F78B871}" dt="2024-09-12T02:09:13.210" v="84" actId="2696"/>
        <pc:sldMkLst>
          <pc:docMk/>
          <pc:sldMk cId="3033920432" sldId="612"/>
        </pc:sldMkLst>
      </pc:sldChg>
      <pc:sldChg chg="del">
        <pc:chgData name="Vasilios Tavlaridis" userId="cf0f3e73-e183-4ecf-9d20-cf90aae84965" providerId="ADAL" clId="{339674F7-3BBE-4E7A-95E5-B9858F78B871}" dt="2024-09-12T02:08:19.335" v="81" actId="47"/>
        <pc:sldMkLst>
          <pc:docMk/>
          <pc:sldMk cId="2716456990" sldId="616"/>
        </pc:sldMkLst>
      </pc:sldChg>
      <pc:sldChg chg="del">
        <pc:chgData name="Vasilios Tavlaridis" userId="cf0f3e73-e183-4ecf-9d20-cf90aae84965" providerId="ADAL" clId="{339674F7-3BBE-4E7A-95E5-B9858F78B871}" dt="2024-09-12T02:08:22.730" v="82" actId="47"/>
        <pc:sldMkLst>
          <pc:docMk/>
          <pc:sldMk cId="4238127327" sldId="617"/>
        </pc:sldMkLst>
      </pc:sldChg>
      <pc:sldChg chg="del">
        <pc:chgData name="Vasilios Tavlaridis" userId="cf0f3e73-e183-4ecf-9d20-cf90aae84965" providerId="ADAL" clId="{339674F7-3BBE-4E7A-95E5-B9858F78B871}" dt="2024-09-12T02:08:27.085" v="83" actId="47"/>
        <pc:sldMkLst>
          <pc:docMk/>
          <pc:sldMk cId="1579898074" sldId="618"/>
        </pc:sldMkLst>
      </pc:sldChg>
      <pc:sldChg chg="del">
        <pc:chgData name="Vasilios Tavlaridis" userId="cf0f3e73-e183-4ecf-9d20-cf90aae84965" providerId="ADAL" clId="{339674F7-3BBE-4E7A-95E5-B9858F78B871}" dt="2024-09-12T02:09:13.210" v="84" actId="2696"/>
        <pc:sldMkLst>
          <pc:docMk/>
          <pc:sldMk cId="1778262917" sldId="620"/>
        </pc:sldMkLst>
      </pc:sldChg>
      <pc:sldChg chg="del">
        <pc:chgData name="Vasilios Tavlaridis" userId="cf0f3e73-e183-4ecf-9d20-cf90aae84965" providerId="ADAL" clId="{339674F7-3BBE-4E7A-95E5-B9858F78B871}" dt="2024-09-12T02:09:13.210" v="84" actId="2696"/>
        <pc:sldMkLst>
          <pc:docMk/>
          <pc:sldMk cId="2444149945" sldId="621"/>
        </pc:sldMkLst>
      </pc:sldChg>
      <pc:sldChg chg="del">
        <pc:chgData name="Vasilios Tavlaridis" userId="cf0f3e73-e183-4ecf-9d20-cf90aae84965" providerId="ADAL" clId="{339674F7-3BBE-4E7A-95E5-B9858F78B871}" dt="2024-09-12T02:10:38.468" v="90" actId="47"/>
        <pc:sldMkLst>
          <pc:docMk/>
          <pc:sldMk cId="1335614819" sldId="624"/>
        </pc:sldMkLst>
      </pc:sldChg>
      <pc:sldChg chg="del">
        <pc:chgData name="Vasilios Tavlaridis" userId="cf0f3e73-e183-4ecf-9d20-cf90aae84965" providerId="ADAL" clId="{339674F7-3BBE-4E7A-95E5-B9858F78B871}" dt="2024-09-12T02:03:52.162" v="44" actId="47"/>
        <pc:sldMkLst>
          <pc:docMk/>
          <pc:sldMk cId="1623722382" sldId="625"/>
        </pc:sldMkLst>
      </pc:sldChg>
      <pc:sldChg chg="del">
        <pc:chgData name="Vasilios Tavlaridis" userId="cf0f3e73-e183-4ecf-9d20-cf90aae84965" providerId="ADAL" clId="{339674F7-3BBE-4E7A-95E5-B9858F78B871}" dt="2024-09-12T02:07:35.977" v="79" actId="47"/>
        <pc:sldMkLst>
          <pc:docMk/>
          <pc:sldMk cId="4131752754" sldId="626"/>
        </pc:sldMkLst>
      </pc:sldChg>
      <pc:sldChg chg="del">
        <pc:chgData name="Vasilios Tavlaridis" userId="cf0f3e73-e183-4ecf-9d20-cf90aae84965" providerId="ADAL" clId="{339674F7-3BBE-4E7A-95E5-B9858F78B871}" dt="2024-09-12T02:07:52.771" v="80" actId="2696"/>
        <pc:sldMkLst>
          <pc:docMk/>
          <pc:sldMk cId="4195156098" sldId="627"/>
        </pc:sldMkLst>
      </pc:sldChg>
      <pc:sldChg chg="modSp mod">
        <pc:chgData name="Vasilios Tavlaridis" userId="cf0f3e73-e183-4ecf-9d20-cf90aae84965" providerId="ADAL" clId="{339674F7-3BBE-4E7A-95E5-B9858F78B871}" dt="2024-09-12T02:06:20.812" v="61" actId="20577"/>
        <pc:sldMkLst>
          <pc:docMk/>
          <pc:sldMk cId="943820254" sldId="633"/>
        </pc:sldMkLst>
      </pc:sldChg>
      <pc:sldChg chg="del">
        <pc:chgData name="Vasilios Tavlaridis" userId="cf0f3e73-e183-4ecf-9d20-cf90aae84965" providerId="ADAL" clId="{339674F7-3BBE-4E7A-95E5-B9858F78B871}" dt="2024-09-12T02:05:57.201" v="47"/>
        <pc:sldMkLst>
          <pc:docMk/>
          <pc:sldMk cId="1607528409" sldId="633"/>
        </pc:sldMkLst>
      </pc:sldChg>
      <pc:sldChg chg="modSp">
        <pc:chgData name="Vasilios Tavlaridis" userId="cf0f3e73-e183-4ecf-9d20-cf90aae84965" providerId="ADAL" clId="{339674F7-3BBE-4E7A-95E5-B9858F78B871}" dt="2024-09-12T02:06:34.117" v="76" actId="20577"/>
        <pc:sldMkLst>
          <pc:docMk/>
          <pc:sldMk cId="679729936" sldId="634"/>
        </pc:sldMkLst>
      </pc:sldChg>
      <pc:sldChg chg="del">
        <pc:chgData name="Vasilios Tavlaridis" userId="cf0f3e73-e183-4ecf-9d20-cf90aae84965" providerId="ADAL" clId="{339674F7-3BBE-4E7A-95E5-B9858F78B871}" dt="2024-09-12T02:05:57.201" v="47"/>
        <pc:sldMkLst>
          <pc:docMk/>
          <pc:sldMk cId="880485867" sldId="634"/>
        </pc:sldMkLst>
      </pc:sldChg>
      <pc:sldChg chg="del">
        <pc:chgData name="Vasilios Tavlaridis" userId="cf0f3e73-e183-4ecf-9d20-cf90aae84965" providerId="ADAL" clId="{339674F7-3BBE-4E7A-95E5-B9858F78B871}" dt="2024-09-12T02:05:57.201" v="47"/>
        <pc:sldMkLst>
          <pc:docMk/>
          <pc:sldMk cId="3353786929" sldId="635"/>
        </pc:sldMkLst>
      </pc:sldChg>
      <pc:sldChg chg="del">
        <pc:chgData name="Vasilios Tavlaridis" userId="cf0f3e73-e183-4ecf-9d20-cf90aae84965" providerId="ADAL" clId="{339674F7-3BBE-4E7A-95E5-B9858F78B871}" dt="2024-09-12T02:05:57.201" v="47"/>
        <pc:sldMkLst>
          <pc:docMk/>
          <pc:sldMk cId="2221485080" sldId="636"/>
        </pc:sldMkLst>
      </pc:sldChg>
      <pc:sldChg chg="del">
        <pc:chgData name="Vasilios Tavlaridis" userId="cf0f3e73-e183-4ecf-9d20-cf90aae84965" providerId="ADAL" clId="{339674F7-3BBE-4E7A-95E5-B9858F78B871}" dt="2024-09-12T02:07:06.133" v="77" actId="47"/>
        <pc:sldMkLst>
          <pc:docMk/>
          <pc:sldMk cId="2890491577" sldId="637"/>
        </pc:sldMkLst>
      </pc:sldChg>
      <pc:sldChg chg="del">
        <pc:chgData name="Vasilios Tavlaridis" userId="cf0f3e73-e183-4ecf-9d20-cf90aae84965" providerId="ADAL" clId="{339674F7-3BBE-4E7A-95E5-B9858F78B871}" dt="2024-09-12T02:05:57.201" v="47"/>
        <pc:sldMkLst>
          <pc:docMk/>
          <pc:sldMk cId="3723090702" sldId="637"/>
        </pc:sldMkLst>
      </pc:sldChg>
      <pc:sldChg chg="del">
        <pc:chgData name="Vasilios Tavlaridis" userId="cf0f3e73-e183-4ecf-9d20-cf90aae84965" providerId="ADAL" clId="{339674F7-3BBE-4E7A-95E5-B9858F78B871}" dt="2024-09-12T02:07:08.754" v="78" actId="47"/>
        <pc:sldMkLst>
          <pc:docMk/>
          <pc:sldMk cId="1042020745" sldId="638"/>
        </pc:sldMkLst>
      </pc:sldChg>
      <pc:sldChg chg="del">
        <pc:chgData name="Vasilios Tavlaridis" userId="cf0f3e73-e183-4ecf-9d20-cf90aae84965" providerId="ADAL" clId="{339674F7-3BBE-4E7A-95E5-B9858F78B871}" dt="2024-09-12T02:05:57.201" v="47"/>
        <pc:sldMkLst>
          <pc:docMk/>
          <pc:sldMk cId="3895788747" sldId="63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31B8ED-B80A-4B3B-B374-1A8C3BEDDC9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B763FF2-61AA-4CF8-ADAB-110A4FA6210E}">
      <dgm:prSet phldrT="[Text]"/>
      <dgm:spPr/>
      <dgm:t>
        <a:bodyPr/>
        <a:lstStyle/>
        <a:p>
          <a:r>
            <a:rPr lang="en-GB" dirty="0"/>
            <a:t>Problem statement/ Topic</a:t>
          </a:r>
        </a:p>
      </dgm:t>
    </dgm:pt>
    <dgm:pt modelId="{7A6ED937-22EC-494B-9AAE-9A20AC1A7521}" type="parTrans" cxnId="{3EBE0880-9B2C-4805-A1B1-F7F26B6635EB}">
      <dgm:prSet/>
      <dgm:spPr/>
      <dgm:t>
        <a:bodyPr/>
        <a:lstStyle/>
        <a:p>
          <a:endParaRPr lang="en-GB"/>
        </a:p>
      </dgm:t>
    </dgm:pt>
    <dgm:pt modelId="{AFCEE963-0184-4514-8663-5F40FFE60AC1}" type="sibTrans" cxnId="{3EBE0880-9B2C-4805-A1B1-F7F26B6635EB}">
      <dgm:prSet/>
      <dgm:spPr/>
      <dgm:t>
        <a:bodyPr/>
        <a:lstStyle/>
        <a:p>
          <a:endParaRPr lang="en-GB"/>
        </a:p>
      </dgm:t>
    </dgm:pt>
    <dgm:pt modelId="{596AC5FB-1515-40E2-B5D3-611B5E636E0F}">
      <dgm:prSet phldrT="[Text]"/>
      <dgm:spPr/>
      <dgm:t>
        <a:bodyPr/>
        <a:lstStyle/>
        <a:p>
          <a:r>
            <a:rPr lang="en-GB"/>
            <a:t>Research Question/s</a:t>
          </a:r>
          <a:endParaRPr lang="en-GB" dirty="0"/>
        </a:p>
      </dgm:t>
    </dgm:pt>
    <dgm:pt modelId="{B0C6ABED-5BE8-4582-8C5B-2D5DAFD356ED}" type="parTrans" cxnId="{D516D30F-104A-43BE-AB90-E8150E7D4828}">
      <dgm:prSet/>
      <dgm:spPr/>
      <dgm:t>
        <a:bodyPr/>
        <a:lstStyle/>
        <a:p>
          <a:endParaRPr lang="en-GB"/>
        </a:p>
      </dgm:t>
    </dgm:pt>
    <dgm:pt modelId="{D6DBD378-0A3A-49CB-A05C-985D316E30BD}" type="sibTrans" cxnId="{D516D30F-104A-43BE-AB90-E8150E7D4828}">
      <dgm:prSet/>
      <dgm:spPr/>
      <dgm:t>
        <a:bodyPr/>
        <a:lstStyle/>
        <a:p>
          <a:endParaRPr lang="en-GB"/>
        </a:p>
      </dgm:t>
    </dgm:pt>
    <dgm:pt modelId="{CD843C33-5309-455D-A5FD-CABDDDB76667}">
      <dgm:prSet phldrT="[Text]"/>
      <dgm:spPr>
        <a:solidFill>
          <a:srgbClr val="FF0000"/>
        </a:solidFill>
      </dgm:spPr>
      <dgm:t>
        <a:bodyPr/>
        <a:lstStyle/>
        <a:p>
          <a:r>
            <a:rPr lang="en-GB" dirty="0"/>
            <a:t>Research Method</a:t>
          </a:r>
        </a:p>
      </dgm:t>
    </dgm:pt>
    <dgm:pt modelId="{4EA155D5-80D4-46B8-962A-D2EC0FB91969}" type="parTrans" cxnId="{7FBA5560-432E-4D37-A76A-0CD4722F4C55}">
      <dgm:prSet/>
      <dgm:spPr/>
      <dgm:t>
        <a:bodyPr/>
        <a:lstStyle/>
        <a:p>
          <a:endParaRPr lang="en-GB"/>
        </a:p>
      </dgm:t>
    </dgm:pt>
    <dgm:pt modelId="{FFD7EEFF-B8A7-494C-B1A7-F7A965BD04B8}" type="sibTrans" cxnId="{7FBA5560-432E-4D37-A76A-0CD4722F4C55}">
      <dgm:prSet/>
      <dgm:spPr/>
      <dgm:t>
        <a:bodyPr/>
        <a:lstStyle/>
        <a:p>
          <a:endParaRPr lang="en-GB"/>
        </a:p>
      </dgm:t>
    </dgm:pt>
    <dgm:pt modelId="{A06F677B-4FB1-44D4-B437-8EA18792AE5B}">
      <dgm:prSet phldrT="[Text]"/>
      <dgm:spPr>
        <a:solidFill>
          <a:srgbClr val="FF0000"/>
        </a:solidFill>
      </dgm:spPr>
      <dgm:t>
        <a:bodyPr/>
        <a:lstStyle/>
        <a:p>
          <a:r>
            <a:rPr lang="en-GB" dirty="0"/>
            <a:t>Ethics</a:t>
          </a:r>
        </a:p>
      </dgm:t>
    </dgm:pt>
    <dgm:pt modelId="{D2819C30-F00E-4D83-A2B4-4DA1ACF0FA23}" type="parTrans" cxnId="{306451FE-4007-4CF3-815C-6AA155A18ECB}">
      <dgm:prSet/>
      <dgm:spPr/>
      <dgm:t>
        <a:bodyPr/>
        <a:lstStyle/>
        <a:p>
          <a:endParaRPr lang="en-GB"/>
        </a:p>
      </dgm:t>
    </dgm:pt>
    <dgm:pt modelId="{235174C9-3231-4094-A88B-4A9F049BA773}" type="sibTrans" cxnId="{306451FE-4007-4CF3-815C-6AA155A18ECB}">
      <dgm:prSet/>
      <dgm:spPr/>
      <dgm:t>
        <a:bodyPr/>
        <a:lstStyle/>
        <a:p>
          <a:endParaRPr lang="en-GB"/>
        </a:p>
      </dgm:t>
    </dgm:pt>
    <dgm:pt modelId="{62455F8E-9885-4336-BF01-D7EF04DF9900}">
      <dgm:prSet phldrT="[Text]"/>
      <dgm:spPr>
        <a:solidFill>
          <a:srgbClr val="FF0000"/>
        </a:solidFill>
      </dgm:spPr>
      <dgm:t>
        <a:bodyPr/>
        <a:lstStyle/>
        <a:p>
          <a:r>
            <a:rPr lang="en-GB" dirty="0"/>
            <a:t>Sampling</a:t>
          </a:r>
        </a:p>
      </dgm:t>
    </dgm:pt>
    <dgm:pt modelId="{A7FE48A9-D49E-43A2-9099-9ED8C88614CF}" type="parTrans" cxnId="{BBBC378F-71A1-476F-A58A-33197C6C2EBB}">
      <dgm:prSet/>
      <dgm:spPr/>
      <dgm:t>
        <a:bodyPr/>
        <a:lstStyle/>
        <a:p>
          <a:endParaRPr lang="en-GB"/>
        </a:p>
      </dgm:t>
    </dgm:pt>
    <dgm:pt modelId="{4E98B72F-B9F3-49E9-9D00-C44A20A62EAC}" type="sibTrans" cxnId="{BBBC378F-71A1-476F-A58A-33197C6C2EBB}">
      <dgm:prSet/>
      <dgm:spPr/>
      <dgm:t>
        <a:bodyPr/>
        <a:lstStyle/>
        <a:p>
          <a:endParaRPr lang="en-GB"/>
        </a:p>
      </dgm:t>
    </dgm:pt>
    <dgm:pt modelId="{0B2148F6-3330-4C0D-A703-8CD4C5FDC267}">
      <dgm:prSet/>
      <dgm:spPr>
        <a:solidFill>
          <a:srgbClr val="FF0000"/>
        </a:solidFill>
      </dgm:spPr>
      <dgm:t>
        <a:bodyPr/>
        <a:lstStyle/>
        <a:p>
          <a:r>
            <a:rPr lang="en-GB" dirty="0"/>
            <a:t>Data Collection</a:t>
          </a:r>
        </a:p>
      </dgm:t>
    </dgm:pt>
    <dgm:pt modelId="{FFB07F3E-0884-4BD9-BE27-4D3E397CDF8A}" type="parTrans" cxnId="{F15E1D30-742A-409F-82A1-C04CB8A988E2}">
      <dgm:prSet/>
      <dgm:spPr/>
      <dgm:t>
        <a:bodyPr/>
        <a:lstStyle/>
        <a:p>
          <a:endParaRPr lang="en-GB"/>
        </a:p>
      </dgm:t>
    </dgm:pt>
    <dgm:pt modelId="{A72C13E2-7ED6-424A-A324-49996C7BC39A}" type="sibTrans" cxnId="{F15E1D30-742A-409F-82A1-C04CB8A988E2}">
      <dgm:prSet/>
      <dgm:spPr/>
      <dgm:t>
        <a:bodyPr/>
        <a:lstStyle/>
        <a:p>
          <a:endParaRPr lang="en-GB"/>
        </a:p>
      </dgm:t>
    </dgm:pt>
    <dgm:pt modelId="{5A2A5E43-80D8-46C2-A4E0-9FD331B15D4C}">
      <dgm:prSet/>
      <dgm:spPr/>
      <dgm:t>
        <a:bodyPr/>
        <a:lstStyle/>
        <a:p>
          <a:r>
            <a:rPr lang="en-GB" dirty="0"/>
            <a:t>Data Processing &amp; Analysis</a:t>
          </a:r>
        </a:p>
      </dgm:t>
    </dgm:pt>
    <dgm:pt modelId="{178A3E10-667E-4107-BF05-A3B90FDF20D7}" type="parTrans" cxnId="{0E0D5D46-F2D8-43D2-AF6F-337BDAA2F316}">
      <dgm:prSet/>
      <dgm:spPr/>
      <dgm:t>
        <a:bodyPr/>
        <a:lstStyle/>
        <a:p>
          <a:endParaRPr lang="en-GB"/>
        </a:p>
      </dgm:t>
    </dgm:pt>
    <dgm:pt modelId="{4E2328B0-A35B-42AD-874F-EC06E4DA2654}" type="sibTrans" cxnId="{0E0D5D46-F2D8-43D2-AF6F-337BDAA2F316}">
      <dgm:prSet/>
      <dgm:spPr/>
      <dgm:t>
        <a:bodyPr/>
        <a:lstStyle/>
        <a:p>
          <a:endParaRPr lang="en-GB"/>
        </a:p>
      </dgm:t>
    </dgm:pt>
    <dgm:pt modelId="{E4954869-0AC0-4AED-9D50-0B61A956F268}">
      <dgm:prSet/>
      <dgm:spPr/>
      <dgm:t>
        <a:bodyPr/>
        <a:lstStyle/>
        <a:p>
          <a:r>
            <a:rPr lang="en-GB" dirty="0"/>
            <a:t>Conclusion</a:t>
          </a:r>
        </a:p>
      </dgm:t>
    </dgm:pt>
    <dgm:pt modelId="{09BFDD2D-5E6C-471B-A892-3B6B54395595}" type="parTrans" cxnId="{4042AF4E-3911-47B2-A9FC-5249A45A1F51}">
      <dgm:prSet/>
      <dgm:spPr/>
      <dgm:t>
        <a:bodyPr/>
        <a:lstStyle/>
        <a:p>
          <a:endParaRPr lang="en-GB"/>
        </a:p>
      </dgm:t>
    </dgm:pt>
    <dgm:pt modelId="{1EA36924-254A-4CC1-B93B-233F95533A70}" type="sibTrans" cxnId="{4042AF4E-3911-47B2-A9FC-5249A45A1F51}">
      <dgm:prSet/>
      <dgm:spPr/>
      <dgm:t>
        <a:bodyPr/>
        <a:lstStyle/>
        <a:p>
          <a:endParaRPr lang="en-GB"/>
        </a:p>
      </dgm:t>
    </dgm:pt>
    <dgm:pt modelId="{422872FB-9515-4615-BF2E-C6C6BDAE62DF}" type="pres">
      <dgm:prSet presAssocID="{C231B8ED-B80A-4B3B-B374-1A8C3BEDDC97}" presName="diagram" presStyleCnt="0">
        <dgm:presLayoutVars>
          <dgm:dir/>
          <dgm:resizeHandles val="exact"/>
        </dgm:presLayoutVars>
      </dgm:prSet>
      <dgm:spPr/>
    </dgm:pt>
    <dgm:pt modelId="{8672DD60-2FFF-4231-819C-A37FA7A983D5}" type="pres">
      <dgm:prSet presAssocID="{BB763FF2-61AA-4CF8-ADAB-110A4FA6210E}" presName="node" presStyleLbl="node1" presStyleIdx="0" presStyleCnt="8">
        <dgm:presLayoutVars>
          <dgm:bulletEnabled val="1"/>
        </dgm:presLayoutVars>
      </dgm:prSet>
      <dgm:spPr/>
    </dgm:pt>
    <dgm:pt modelId="{AB8483A0-7085-4A26-911D-C8A8D03F158D}" type="pres">
      <dgm:prSet presAssocID="{AFCEE963-0184-4514-8663-5F40FFE60AC1}" presName="sibTrans" presStyleLbl="sibTrans2D1" presStyleIdx="0" presStyleCnt="7"/>
      <dgm:spPr/>
    </dgm:pt>
    <dgm:pt modelId="{13EA3A46-B352-4900-96AD-ABEE7670E45B}" type="pres">
      <dgm:prSet presAssocID="{AFCEE963-0184-4514-8663-5F40FFE60AC1}" presName="connectorText" presStyleLbl="sibTrans2D1" presStyleIdx="0" presStyleCnt="7"/>
      <dgm:spPr/>
    </dgm:pt>
    <dgm:pt modelId="{DB59A057-267E-4018-AF54-AAD07BFCF028}" type="pres">
      <dgm:prSet presAssocID="{596AC5FB-1515-40E2-B5D3-611B5E636E0F}" presName="node" presStyleLbl="node1" presStyleIdx="1" presStyleCnt="8">
        <dgm:presLayoutVars>
          <dgm:bulletEnabled val="1"/>
        </dgm:presLayoutVars>
      </dgm:prSet>
      <dgm:spPr/>
    </dgm:pt>
    <dgm:pt modelId="{B904267D-F87A-4F45-9324-26CC69D87ADA}" type="pres">
      <dgm:prSet presAssocID="{D6DBD378-0A3A-49CB-A05C-985D316E30BD}" presName="sibTrans" presStyleLbl="sibTrans2D1" presStyleIdx="1" presStyleCnt="7"/>
      <dgm:spPr/>
    </dgm:pt>
    <dgm:pt modelId="{1B1EBF52-B38C-4403-95BF-774FC4A60A93}" type="pres">
      <dgm:prSet presAssocID="{D6DBD378-0A3A-49CB-A05C-985D316E30BD}" presName="connectorText" presStyleLbl="sibTrans2D1" presStyleIdx="1" presStyleCnt="7"/>
      <dgm:spPr/>
    </dgm:pt>
    <dgm:pt modelId="{E3E3D9D3-5ADF-4E6A-969C-B71E13DA4F71}" type="pres">
      <dgm:prSet presAssocID="{CD843C33-5309-455D-A5FD-CABDDDB76667}" presName="node" presStyleLbl="node1" presStyleIdx="2" presStyleCnt="8">
        <dgm:presLayoutVars>
          <dgm:bulletEnabled val="1"/>
        </dgm:presLayoutVars>
      </dgm:prSet>
      <dgm:spPr/>
    </dgm:pt>
    <dgm:pt modelId="{3FE27178-73EA-484E-9F07-DD739025E40B}" type="pres">
      <dgm:prSet presAssocID="{FFD7EEFF-B8A7-494C-B1A7-F7A965BD04B8}" presName="sibTrans" presStyleLbl="sibTrans2D1" presStyleIdx="2" presStyleCnt="7"/>
      <dgm:spPr/>
    </dgm:pt>
    <dgm:pt modelId="{A1E3AE7C-DC35-4894-9CA6-844C11AD92C0}" type="pres">
      <dgm:prSet presAssocID="{FFD7EEFF-B8A7-494C-B1A7-F7A965BD04B8}" presName="connectorText" presStyleLbl="sibTrans2D1" presStyleIdx="2" presStyleCnt="7"/>
      <dgm:spPr/>
    </dgm:pt>
    <dgm:pt modelId="{4E99AE15-35A8-4B7A-BB98-5CC93C1C1341}" type="pres">
      <dgm:prSet presAssocID="{A06F677B-4FB1-44D4-B437-8EA18792AE5B}" presName="node" presStyleLbl="node1" presStyleIdx="3" presStyleCnt="8">
        <dgm:presLayoutVars>
          <dgm:bulletEnabled val="1"/>
        </dgm:presLayoutVars>
      </dgm:prSet>
      <dgm:spPr/>
    </dgm:pt>
    <dgm:pt modelId="{9453984C-21D0-406A-AE08-CF7AFF8B178D}" type="pres">
      <dgm:prSet presAssocID="{235174C9-3231-4094-A88B-4A9F049BA773}" presName="sibTrans" presStyleLbl="sibTrans2D1" presStyleIdx="3" presStyleCnt="7"/>
      <dgm:spPr/>
    </dgm:pt>
    <dgm:pt modelId="{58719D6A-487E-4123-ABFB-D10713FA5838}" type="pres">
      <dgm:prSet presAssocID="{235174C9-3231-4094-A88B-4A9F049BA773}" presName="connectorText" presStyleLbl="sibTrans2D1" presStyleIdx="3" presStyleCnt="7"/>
      <dgm:spPr/>
    </dgm:pt>
    <dgm:pt modelId="{44D3451B-5480-4D48-A5EF-3E791034F3D5}" type="pres">
      <dgm:prSet presAssocID="{62455F8E-9885-4336-BF01-D7EF04DF9900}" presName="node" presStyleLbl="node1" presStyleIdx="4" presStyleCnt="8">
        <dgm:presLayoutVars>
          <dgm:bulletEnabled val="1"/>
        </dgm:presLayoutVars>
      </dgm:prSet>
      <dgm:spPr/>
    </dgm:pt>
    <dgm:pt modelId="{3A057944-0E4D-42C3-ADFE-A5E51C07C713}" type="pres">
      <dgm:prSet presAssocID="{4E98B72F-B9F3-49E9-9D00-C44A20A62EAC}" presName="sibTrans" presStyleLbl="sibTrans2D1" presStyleIdx="4" presStyleCnt="7"/>
      <dgm:spPr/>
    </dgm:pt>
    <dgm:pt modelId="{C35CD1D1-BEAD-4443-BC10-5C57F3C7904D}" type="pres">
      <dgm:prSet presAssocID="{4E98B72F-B9F3-49E9-9D00-C44A20A62EAC}" presName="connectorText" presStyleLbl="sibTrans2D1" presStyleIdx="4" presStyleCnt="7"/>
      <dgm:spPr/>
    </dgm:pt>
    <dgm:pt modelId="{A825F412-5613-452B-BC23-DCE0B7DA805D}" type="pres">
      <dgm:prSet presAssocID="{0B2148F6-3330-4C0D-A703-8CD4C5FDC267}" presName="node" presStyleLbl="node1" presStyleIdx="5" presStyleCnt="8" custLinFactNeighborX="-1763" custLinFactNeighborY="-2079">
        <dgm:presLayoutVars>
          <dgm:bulletEnabled val="1"/>
        </dgm:presLayoutVars>
      </dgm:prSet>
      <dgm:spPr/>
    </dgm:pt>
    <dgm:pt modelId="{2013D831-54FB-4A52-A9A7-C026BD88A788}" type="pres">
      <dgm:prSet presAssocID="{A72C13E2-7ED6-424A-A324-49996C7BC39A}" presName="sibTrans" presStyleLbl="sibTrans2D1" presStyleIdx="5" presStyleCnt="7"/>
      <dgm:spPr/>
    </dgm:pt>
    <dgm:pt modelId="{4369F022-48E9-4DD5-9383-CB35CCF08B64}" type="pres">
      <dgm:prSet presAssocID="{A72C13E2-7ED6-424A-A324-49996C7BC39A}" presName="connectorText" presStyleLbl="sibTrans2D1" presStyleIdx="5" presStyleCnt="7"/>
      <dgm:spPr/>
    </dgm:pt>
    <dgm:pt modelId="{CB03EFCA-59C4-406A-8C27-403A43962A33}" type="pres">
      <dgm:prSet presAssocID="{5A2A5E43-80D8-46C2-A4E0-9FD331B15D4C}" presName="node" presStyleLbl="node1" presStyleIdx="6" presStyleCnt="8">
        <dgm:presLayoutVars>
          <dgm:bulletEnabled val="1"/>
        </dgm:presLayoutVars>
      </dgm:prSet>
      <dgm:spPr/>
    </dgm:pt>
    <dgm:pt modelId="{C6382F09-B851-4B43-AA88-95A40926ABBE}" type="pres">
      <dgm:prSet presAssocID="{4E2328B0-A35B-42AD-874F-EC06E4DA2654}" presName="sibTrans" presStyleLbl="sibTrans2D1" presStyleIdx="6" presStyleCnt="7"/>
      <dgm:spPr/>
    </dgm:pt>
    <dgm:pt modelId="{A9D7EBEE-7047-4DB9-ABEA-23A87C78C513}" type="pres">
      <dgm:prSet presAssocID="{4E2328B0-A35B-42AD-874F-EC06E4DA2654}" presName="connectorText" presStyleLbl="sibTrans2D1" presStyleIdx="6" presStyleCnt="7"/>
      <dgm:spPr/>
    </dgm:pt>
    <dgm:pt modelId="{3865A3B6-B7C0-4538-BEE5-BED2AF2D0AB8}" type="pres">
      <dgm:prSet presAssocID="{E4954869-0AC0-4AED-9D50-0B61A956F268}" presName="node" presStyleLbl="node1" presStyleIdx="7" presStyleCnt="8">
        <dgm:presLayoutVars>
          <dgm:bulletEnabled val="1"/>
        </dgm:presLayoutVars>
      </dgm:prSet>
      <dgm:spPr/>
    </dgm:pt>
  </dgm:ptLst>
  <dgm:cxnLst>
    <dgm:cxn modelId="{410FCD07-0935-47DE-803C-7F2A62B6F1F1}" type="presOf" srcId="{235174C9-3231-4094-A88B-4A9F049BA773}" destId="{9453984C-21D0-406A-AE08-CF7AFF8B178D}" srcOrd="0" destOrd="0" presId="urn:microsoft.com/office/officeart/2005/8/layout/process5"/>
    <dgm:cxn modelId="{D516D30F-104A-43BE-AB90-E8150E7D4828}" srcId="{C231B8ED-B80A-4B3B-B374-1A8C3BEDDC97}" destId="{596AC5FB-1515-40E2-B5D3-611B5E636E0F}" srcOrd="1" destOrd="0" parTransId="{B0C6ABED-5BE8-4582-8C5B-2D5DAFD356ED}" sibTransId="{D6DBD378-0A3A-49CB-A05C-985D316E30BD}"/>
    <dgm:cxn modelId="{2ED8AE19-5B94-4731-BA70-9E1004290A77}" type="presOf" srcId="{A72C13E2-7ED6-424A-A324-49996C7BC39A}" destId="{4369F022-48E9-4DD5-9383-CB35CCF08B64}" srcOrd="1" destOrd="0" presId="urn:microsoft.com/office/officeart/2005/8/layout/process5"/>
    <dgm:cxn modelId="{8A2DA322-536F-40C8-8EC1-3A5C27999A38}" type="presOf" srcId="{4E2328B0-A35B-42AD-874F-EC06E4DA2654}" destId="{C6382F09-B851-4B43-AA88-95A40926ABBE}" srcOrd="0" destOrd="0" presId="urn:microsoft.com/office/officeart/2005/8/layout/process5"/>
    <dgm:cxn modelId="{37D90529-4F73-4110-8233-5BB79E1F2722}" type="presOf" srcId="{CD843C33-5309-455D-A5FD-CABDDDB76667}" destId="{E3E3D9D3-5ADF-4E6A-969C-B71E13DA4F71}" srcOrd="0" destOrd="0" presId="urn:microsoft.com/office/officeart/2005/8/layout/process5"/>
    <dgm:cxn modelId="{F15E1D30-742A-409F-82A1-C04CB8A988E2}" srcId="{C231B8ED-B80A-4B3B-B374-1A8C3BEDDC97}" destId="{0B2148F6-3330-4C0D-A703-8CD4C5FDC267}" srcOrd="5" destOrd="0" parTransId="{FFB07F3E-0884-4BD9-BE27-4D3E397CDF8A}" sibTransId="{A72C13E2-7ED6-424A-A324-49996C7BC39A}"/>
    <dgm:cxn modelId="{778BC343-3402-4CEF-AC7E-043498091E76}" type="presOf" srcId="{A06F677B-4FB1-44D4-B437-8EA18792AE5B}" destId="{4E99AE15-35A8-4B7A-BB98-5CC93C1C1341}" srcOrd="0" destOrd="0" presId="urn:microsoft.com/office/officeart/2005/8/layout/process5"/>
    <dgm:cxn modelId="{0E0D5D46-F2D8-43D2-AF6F-337BDAA2F316}" srcId="{C231B8ED-B80A-4B3B-B374-1A8C3BEDDC97}" destId="{5A2A5E43-80D8-46C2-A4E0-9FD331B15D4C}" srcOrd="6" destOrd="0" parTransId="{178A3E10-667E-4107-BF05-A3B90FDF20D7}" sibTransId="{4E2328B0-A35B-42AD-874F-EC06E4DA2654}"/>
    <dgm:cxn modelId="{EF52A547-3D07-4F60-B30B-2809D85235A7}" type="presOf" srcId="{A72C13E2-7ED6-424A-A324-49996C7BC39A}" destId="{2013D831-54FB-4A52-A9A7-C026BD88A788}" srcOrd="0" destOrd="0" presId="urn:microsoft.com/office/officeart/2005/8/layout/process5"/>
    <dgm:cxn modelId="{73C8664E-C67E-4FEC-9144-0055D6298DDE}" type="presOf" srcId="{FFD7EEFF-B8A7-494C-B1A7-F7A965BD04B8}" destId="{A1E3AE7C-DC35-4894-9CA6-844C11AD92C0}" srcOrd="1" destOrd="0" presId="urn:microsoft.com/office/officeart/2005/8/layout/process5"/>
    <dgm:cxn modelId="{4042AF4E-3911-47B2-A9FC-5249A45A1F51}" srcId="{C231B8ED-B80A-4B3B-B374-1A8C3BEDDC97}" destId="{E4954869-0AC0-4AED-9D50-0B61A956F268}" srcOrd="7" destOrd="0" parTransId="{09BFDD2D-5E6C-471B-A892-3B6B54395595}" sibTransId="{1EA36924-254A-4CC1-B93B-233F95533A70}"/>
    <dgm:cxn modelId="{82748A5E-E00C-412D-9FB0-FF2A52D3A921}" type="presOf" srcId="{4E2328B0-A35B-42AD-874F-EC06E4DA2654}" destId="{A9D7EBEE-7047-4DB9-ABEA-23A87C78C513}" srcOrd="1" destOrd="0" presId="urn:microsoft.com/office/officeart/2005/8/layout/process5"/>
    <dgm:cxn modelId="{7FBA5560-432E-4D37-A76A-0CD4722F4C55}" srcId="{C231B8ED-B80A-4B3B-B374-1A8C3BEDDC97}" destId="{CD843C33-5309-455D-A5FD-CABDDDB76667}" srcOrd="2" destOrd="0" parTransId="{4EA155D5-80D4-46B8-962A-D2EC0FB91969}" sibTransId="{FFD7EEFF-B8A7-494C-B1A7-F7A965BD04B8}"/>
    <dgm:cxn modelId="{9C97E961-0714-4FA5-BC28-F0016742A45C}" type="presOf" srcId="{0B2148F6-3330-4C0D-A703-8CD4C5FDC267}" destId="{A825F412-5613-452B-BC23-DCE0B7DA805D}" srcOrd="0" destOrd="0" presId="urn:microsoft.com/office/officeart/2005/8/layout/process5"/>
    <dgm:cxn modelId="{9FED0C6C-0E9E-4C89-82F2-CEE5E33FEE99}" type="presOf" srcId="{4E98B72F-B9F3-49E9-9D00-C44A20A62EAC}" destId="{3A057944-0E4D-42C3-ADFE-A5E51C07C713}" srcOrd="0" destOrd="0" presId="urn:microsoft.com/office/officeart/2005/8/layout/process5"/>
    <dgm:cxn modelId="{3EBE0880-9B2C-4805-A1B1-F7F26B6635EB}" srcId="{C231B8ED-B80A-4B3B-B374-1A8C3BEDDC97}" destId="{BB763FF2-61AA-4CF8-ADAB-110A4FA6210E}" srcOrd="0" destOrd="0" parTransId="{7A6ED937-22EC-494B-9AAE-9A20AC1A7521}" sibTransId="{AFCEE963-0184-4514-8663-5F40FFE60AC1}"/>
    <dgm:cxn modelId="{A1E19586-6D5F-48D0-93D0-82D7175B6C83}" type="presOf" srcId="{C231B8ED-B80A-4B3B-B374-1A8C3BEDDC97}" destId="{422872FB-9515-4615-BF2E-C6C6BDAE62DF}" srcOrd="0" destOrd="0" presId="urn:microsoft.com/office/officeart/2005/8/layout/process5"/>
    <dgm:cxn modelId="{BBBC378F-71A1-476F-A58A-33197C6C2EBB}" srcId="{C231B8ED-B80A-4B3B-B374-1A8C3BEDDC97}" destId="{62455F8E-9885-4336-BF01-D7EF04DF9900}" srcOrd="4" destOrd="0" parTransId="{A7FE48A9-D49E-43A2-9099-9ED8C88614CF}" sibTransId="{4E98B72F-B9F3-49E9-9D00-C44A20A62EAC}"/>
    <dgm:cxn modelId="{87DB7194-4CE9-4001-BDE0-3728743575BB}" type="presOf" srcId="{4E98B72F-B9F3-49E9-9D00-C44A20A62EAC}" destId="{C35CD1D1-BEAD-4443-BC10-5C57F3C7904D}" srcOrd="1" destOrd="0" presId="urn:microsoft.com/office/officeart/2005/8/layout/process5"/>
    <dgm:cxn modelId="{293E1B95-EDB4-43E2-938A-C37A1EC51FC2}" type="presOf" srcId="{AFCEE963-0184-4514-8663-5F40FFE60AC1}" destId="{13EA3A46-B352-4900-96AD-ABEE7670E45B}" srcOrd="1" destOrd="0" presId="urn:microsoft.com/office/officeart/2005/8/layout/process5"/>
    <dgm:cxn modelId="{F9F766A4-98C1-472D-B9CA-0893B46440E1}" type="presOf" srcId="{D6DBD378-0A3A-49CB-A05C-985D316E30BD}" destId="{1B1EBF52-B38C-4403-95BF-774FC4A60A93}" srcOrd="1" destOrd="0" presId="urn:microsoft.com/office/officeart/2005/8/layout/process5"/>
    <dgm:cxn modelId="{A3C9EAB0-3D34-4930-9CCA-41E352E1DDCF}" type="presOf" srcId="{E4954869-0AC0-4AED-9D50-0B61A956F268}" destId="{3865A3B6-B7C0-4538-BEE5-BED2AF2D0AB8}" srcOrd="0" destOrd="0" presId="urn:microsoft.com/office/officeart/2005/8/layout/process5"/>
    <dgm:cxn modelId="{73BADBB1-43C4-4497-A53F-6C0B51166C9A}" type="presOf" srcId="{596AC5FB-1515-40E2-B5D3-611B5E636E0F}" destId="{DB59A057-267E-4018-AF54-AAD07BFCF028}" srcOrd="0" destOrd="0" presId="urn:microsoft.com/office/officeart/2005/8/layout/process5"/>
    <dgm:cxn modelId="{8F66CDB5-FE6C-406E-AAF5-9A435B71BC1C}" type="presOf" srcId="{D6DBD378-0A3A-49CB-A05C-985D316E30BD}" destId="{B904267D-F87A-4F45-9324-26CC69D87ADA}" srcOrd="0" destOrd="0" presId="urn:microsoft.com/office/officeart/2005/8/layout/process5"/>
    <dgm:cxn modelId="{64AC55B6-4695-4EBF-8429-DD97B07DD490}" type="presOf" srcId="{BB763FF2-61AA-4CF8-ADAB-110A4FA6210E}" destId="{8672DD60-2FFF-4231-819C-A37FA7A983D5}" srcOrd="0" destOrd="0" presId="urn:microsoft.com/office/officeart/2005/8/layout/process5"/>
    <dgm:cxn modelId="{A642A9E1-45A9-4105-854E-2DC187434B0F}" type="presOf" srcId="{62455F8E-9885-4336-BF01-D7EF04DF9900}" destId="{44D3451B-5480-4D48-A5EF-3E791034F3D5}" srcOrd="0" destOrd="0" presId="urn:microsoft.com/office/officeart/2005/8/layout/process5"/>
    <dgm:cxn modelId="{0B814BE7-781F-4E29-8EA6-09E16CB9DD90}" type="presOf" srcId="{FFD7EEFF-B8A7-494C-B1A7-F7A965BD04B8}" destId="{3FE27178-73EA-484E-9F07-DD739025E40B}" srcOrd="0" destOrd="0" presId="urn:microsoft.com/office/officeart/2005/8/layout/process5"/>
    <dgm:cxn modelId="{12E1E9F7-B9CB-419A-8366-AF55EFD17DEE}" type="presOf" srcId="{5A2A5E43-80D8-46C2-A4E0-9FD331B15D4C}" destId="{CB03EFCA-59C4-406A-8C27-403A43962A33}" srcOrd="0" destOrd="0" presId="urn:microsoft.com/office/officeart/2005/8/layout/process5"/>
    <dgm:cxn modelId="{ECDF07FC-BA05-46C3-B3E6-07A908FA5A8F}" type="presOf" srcId="{235174C9-3231-4094-A88B-4A9F049BA773}" destId="{58719D6A-487E-4123-ABFB-D10713FA5838}" srcOrd="1" destOrd="0" presId="urn:microsoft.com/office/officeart/2005/8/layout/process5"/>
    <dgm:cxn modelId="{279DC7FC-C8AF-4E73-B427-53CD43F7E5AC}" type="presOf" srcId="{AFCEE963-0184-4514-8663-5F40FFE60AC1}" destId="{AB8483A0-7085-4A26-911D-C8A8D03F158D}" srcOrd="0" destOrd="0" presId="urn:microsoft.com/office/officeart/2005/8/layout/process5"/>
    <dgm:cxn modelId="{306451FE-4007-4CF3-815C-6AA155A18ECB}" srcId="{C231B8ED-B80A-4B3B-B374-1A8C3BEDDC97}" destId="{A06F677B-4FB1-44D4-B437-8EA18792AE5B}" srcOrd="3" destOrd="0" parTransId="{D2819C30-F00E-4D83-A2B4-4DA1ACF0FA23}" sibTransId="{235174C9-3231-4094-A88B-4A9F049BA773}"/>
    <dgm:cxn modelId="{51CF8FB3-C2E9-4195-8276-44A9E5A73CE2}" type="presParOf" srcId="{422872FB-9515-4615-BF2E-C6C6BDAE62DF}" destId="{8672DD60-2FFF-4231-819C-A37FA7A983D5}" srcOrd="0" destOrd="0" presId="urn:microsoft.com/office/officeart/2005/8/layout/process5"/>
    <dgm:cxn modelId="{1568C3F7-C548-4C20-8DA3-27AAFA4E73A7}" type="presParOf" srcId="{422872FB-9515-4615-BF2E-C6C6BDAE62DF}" destId="{AB8483A0-7085-4A26-911D-C8A8D03F158D}" srcOrd="1" destOrd="0" presId="urn:microsoft.com/office/officeart/2005/8/layout/process5"/>
    <dgm:cxn modelId="{B5140252-D559-4E25-B0E7-FAFBE09243C5}" type="presParOf" srcId="{AB8483A0-7085-4A26-911D-C8A8D03F158D}" destId="{13EA3A46-B352-4900-96AD-ABEE7670E45B}" srcOrd="0" destOrd="0" presId="urn:microsoft.com/office/officeart/2005/8/layout/process5"/>
    <dgm:cxn modelId="{798DF4C6-58AD-4397-8A76-CD578EB1FE49}" type="presParOf" srcId="{422872FB-9515-4615-BF2E-C6C6BDAE62DF}" destId="{DB59A057-267E-4018-AF54-AAD07BFCF028}" srcOrd="2" destOrd="0" presId="urn:microsoft.com/office/officeart/2005/8/layout/process5"/>
    <dgm:cxn modelId="{B717A40B-78A9-49C0-BA63-2C804FCBA6FD}" type="presParOf" srcId="{422872FB-9515-4615-BF2E-C6C6BDAE62DF}" destId="{B904267D-F87A-4F45-9324-26CC69D87ADA}" srcOrd="3" destOrd="0" presId="urn:microsoft.com/office/officeart/2005/8/layout/process5"/>
    <dgm:cxn modelId="{247FF0C8-1A84-4ED1-B055-4BA19802D028}" type="presParOf" srcId="{B904267D-F87A-4F45-9324-26CC69D87ADA}" destId="{1B1EBF52-B38C-4403-95BF-774FC4A60A93}" srcOrd="0" destOrd="0" presId="urn:microsoft.com/office/officeart/2005/8/layout/process5"/>
    <dgm:cxn modelId="{C9AD4F1E-C5B9-4446-8A2E-FC786E57DEEE}" type="presParOf" srcId="{422872FB-9515-4615-BF2E-C6C6BDAE62DF}" destId="{E3E3D9D3-5ADF-4E6A-969C-B71E13DA4F71}" srcOrd="4" destOrd="0" presId="urn:microsoft.com/office/officeart/2005/8/layout/process5"/>
    <dgm:cxn modelId="{5EE1275A-9681-4336-BC1C-C3FAA6FE5593}" type="presParOf" srcId="{422872FB-9515-4615-BF2E-C6C6BDAE62DF}" destId="{3FE27178-73EA-484E-9F07-DD739025E40B}" srcOrd="5" destOrd="0" presId="urn:microsoft.com/office/officeart/2005/8/layout/process5"/>
    <dgm:cxn modelId="{81C0E0E9-DBA2-411F-A7B0-223FDB9B93A5}" type="presParOf" srcId="{3FE27178-73EA-484E-9F07-DD739025E40B}" destId="{A1E3AE7C-DC35-4894-9CA6-844C11AD92C0}" srcOrd="0" destOrd="0" presId="urn:microsoft.com/office/officeart/2005/8/layout/process5"/>
    <dgm:cxn modelId="{CAB7E3F1-363D-4495-AFC0-ACF2BE7A07E0}" type="presParOf" srcId="{422872FB-9515-4615-BF2E-C6C6BDAE62DF}" destId="{4E99AE15-35A8-4B7A-BB98-5CC93C1C1341}" srcOrd="6" destOrd="0" presId="urn:microsoft.com/office/officeart/2005/8/layout/process5"/>
    <dgm:cxn modelId="{C87AC1AA-2C74-466D-880B-8C9DF6E8D2B8}" type="presParOf" srcId="{422872FB-9515-4615-BF2E-C6C6BDAE62DF}" destId="{9453984C-21D0-406A-AE08-CF7AFF8B178D}" srcOrd="7" destOrd="0" presId="urn:microsoft.com/office/officeart/2005/8/layout/process5"/>
    <dgm:cxn modelId="{5675DC0E-D8EE-426C-AED2-C80386AAC6D2}" type="presParOf" srcId="{9453984C-21D0-406A-AE08-CF7AFF8B178D}" destId="{58719D6A-487E-4123-ABFB-D10713FA5838}" srcOrd="0" destOrd="0" presId="urn:microsoft.com/office/officeart/2005/8/layout/process5"/>
    <dgm:cxn modelId="{862A1138-AAC3-4208-B19F-5BDDA3470790}" type="presParOf" srcId="{422872FB-9515-4615-BF2E-C6C6BDAE62DF}" destId="{44D3451B-5480-4D48-A5EF-3E791034F3D5}" srcOrd="8" destOrd="0" presId="urn:microsoft.com/office/officeart/2005/8/layout/process5"/>
    <dgm:cxn modelId="{005141FD-0514-4075-ACDE-8BD87BB547F7}" type="presParOf" srcId="{422872FB-9515-4615-BF2E-C6C6BDAE62DF}" destId="{3A057944-0E4D-42C3-ADFE-A5E51C07C713}" srcOrd="9" destOrd="0" presId="urn:microsoft.com/office/officeart/2005/8/layout/process5"/>
    <dgm:cxn modelId="{48C0472A-C78D-4EF3-81E0-9C9F0B3D9AF9}" type="presParOf" srcId="{3A057944-0E4D-42C3-ADFE-A5E51C07C713}" destId="{C35CD1D1-BEAD-4443-BC10-5C57F3C7904D}" srcOrd="0" destOrd="0" presId="urn:microsoft.com/office/officeart/2005/8/layout/process5"/>
    <dgm:cxn modelId="{D0B7185B-1B47-4ADA-8139-97093ACA3C56}" type="presParOf" srcId="{422872FB-9515-4615-BF2E-C6C6BDAE62DF}" destId="{A825F412-5613-452B-BC23-DCE0B7DA805D}" srcOrd="10" destOrd="0" presId="urn:microsoft.com/office/officeart/2005/8/layout/process5"/>
    <dgm:cxn modelId="{2AA0029F-3146-4496-8442-7E5FE84D5A0F}" type="presParOf" srcId="{422872FB-9515-4615-BF2E-C6C6BDAE62DF}" destId="{2013D831-54FB-4A52-A9A7-C026BD88A788}" srcOrd="11" destOrd="0" presId="urn:microsoft.com/office/officeart/2005/8/layout/process5"/>
    <dgm:cxn modelId="{7FB5BDE9-CF6F-47D3-BD75-18AA08A6F8AB}" type="presParOf" srcId="{2013D831-54FB-4A52-A9A7-C026BD88A788}" destId="{4369F022-48E9-4DD5-9383-CB35CCF08B64}" srcOrd="0" destOrd="0" presId="urn:microsoft.com/office/officeart/2005/8/layout/process5"/>
    <dgm:cxn modelId="{5B773F03-4337-4DC5-8A59-5E7412C7D2AC}" type="presParOf" srcId="{422872FB-9515-4615-BF2E-C6C6BDAE62DF}" destId="{CB03EFCA-59C4-406A-8C27-403A43962A33}" srcOrd="12" destOrd="0" presId="urn:microsoft.com/office/officeart/2005/8/layout/process5"/>
    <dgm:cxn modelId="{F6AAB795-9E29-4713-A0BA-FD8194B85E3A}" type="presParOf" srcId="{422872FB-9515-4615-BF2E-C6C6BDAE62DF}" destId="{C6382F09-B851-4B43-AA88-95A40926ABBE}" srcOrd="13" destOrd="0" presId="urn:microsoft.com/office/officeart/2005/8/layout/process5"/>
    <dgm:cxn modelId="{2B309714-16FE-4E9E-9ED7-40A4F37DF45D}" type="presParOf" srcId="{C6382F09-B851-4B43-AA88-95A40926ABBE}" destId="{A9D7EBEE-7047-4DB9-ABEA-23A87C78C513}" srcOrd="0" destOrd="0" presId="urn:microsoft.com/office/officeart/2005/8/layout/process5"/>
    <dgm:cxn modelId="{7BD94ED5-8E41-4A29-B6E9-6FF1FE5023A6}" type="presParOf" srcId="{422872FB-9515-4615-BF2E-C6C6BDAE62DF}" destId="{3865A3B6-B7C0-4538-BEE5-BED2AF2D0AB8}"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72DD60-2FFF-4231-819C-A37FA7A983D5}">
      <dsp:nvSpPr>
        <dsp:cNvPr id="0" name=""/>
        <dsp:cNvSpPr/>
      </dsp:nvSpPr>
      <dsp:spPr>
        <a:xfrm>
          <a:off x="4252" y="421446"/>
          <a:ext cx="1859402" cy="11156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Problem statement/ Topic</a:t>
          </a:r>
        </a:p>
      </dsp:txBody>
      <dsp:txXfrm>
        <a:off x="36928" y="454122"/>
        <a:ext cx="1794050" cy="1050289"/>
      </dsp:txXfrm>
    </dsp:sp>
    <dsp:sp modelId="{AB8483A0-7085-4A26-911D-C8A8D03F158D}">
      <dsp:nvSpPr>
        <dsp:cNvPr id="0" name=""/>
        <dsp:cNvSpPr/>
      </dsp:nvSpPr>
      <dsp:spPr>
        <a:xfrm>
          <a:off x="2027282" y="748701"/>
          <a:ext cx="39419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027282" y="840927"/>
        <a:ext cx="275935" cy="276679"/>
      </dsp:txXfrm>
    </dsp:sp>
    <dsp:sp modelId="{DB59A057-267E-4018-AF54-AAD07BFCF028}">
      <dsp:nvSpPr>
        <dsp:cNvPr id="0" name=""/>
        <dsp:cNvSpPr/>
      </dsp:nvSpPr>
      <dsp:spPr>
        <a:xfrm>
          <a:off x="2607416" y="421446"/>
          <a:ext cx="1859402" cy="11156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Research Question/s</a:t>
          </a:r>
          <a:endParaRPr lang="en-GB" sz="1900" kern="1200" dirty="0"/>
        </a:p>
      </dsp:txBody>
      <dsp:txXfrm>
        <a:off x="2640092" y="454122"/>
        <a:ext cx="1794050" cy="1050289"/>
      </dsp:txXfrm>
    </dsp:sp>
    <dsp:sp modelId="{B904267D-F87A-4F45-9324-26CC69D87ADA}">
      <dsp:nvSpPr>
        <dsp:cNvPr id="0" name=""/>
        <dsp:cNvSpPr/>
      </dsp:nvSpPr>
      <dsp:spPr>
        <a:xfrm>
          <a:off x="4630446" y="748701"/>
          <a:ext cx="39419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630446" y="840927"/>
        <a:ext cx="275935" cy="276679"/>
      </dsp:txXfrm>
    </dsp:sp>
    <dsp:sp modelId="{E3E3D9D3-5ADF-4E6A-969C-B71E13DA4F71}">
      <dsp:nvSpPr>
        <dsp:cNvPr id="0" name=""/>
        <dsp:cNvSpPr/>
      </dsp:nvSpPr>
      <dsp:spPr>
        <a:xfrm>
          <a:off x="5210580" y="421446"/>
          <a:ext cx="1859402" cy="1115641"/>
        </a:xfrm>
        <a:prstGeom prst="roundRect">
          <a:avLst>
            <a:gd name="adj" fmla="val 10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Research Method</a:t>
          </a:r>
        </a:p>
      </dsp:txBody>
      <dsp:txXfrm>
        <a:off x="5243256" y="454122"/>
        <a:ext cx="1794050" cy="1050289"/>
      </dsp:txXfrm>
    </dsp:sp>
    <dsp:sp modelId="{3FE27178-73EA-484E-9F07-DD739025E40B}">
      <dsp:nvSpPr>
        <dsp:cNvPr id="0" name=""/>
        <dsp:cNvSpPr/>
      </dsp:nvSpPr>
      <dsp:spPr>
        <a:xfrm>
          <a:off x="7233610" y="748701"/>
          <a:ext cx="39419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233610" y="840927"/>
        <a:ext cx="275935" cy="276679"/>
      </dsp:txXfrm>
    </dsp:sp>
    <dsp:sp modelId="{4E99AE15-35A8-4B7A-BB98-5CC93C1C1341}">
      <dsp:nvSpPr>
        <dsp:cNvPr id="0" name=""/>
        <dsp:cNvSpPr/>
      </dsp:nvSpPr>
      <dsp:spPr>
        <a:xfrm>
          <a:off x="7813744" y="421446"/>
          <a:ext cx="1859402" cy="1115641"/>
        </a:xfrm>
        <a:prstGeom prst="roundRect">
          <a:avLst>
            <a:gd name="adj" fmla="val 10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Ethics</a:t>
          </a:r>
        </a:p>
      </dsp:txBody>
      <dsp:txXfrm>
        <a:off x="7846420" y="454122"/>
        <a:ext cx="1794050" cy="1050289"/>
      </dsp:txXfrm>
    </dsp:sp>
    <dsp:sp modelId="{9453984C-21D0-406A-AE08-CF7AFF8B178D}">
      <dsp:nvSpPr>
        <dsp:cNvPr id="0" name=""/>
        <dsp:cNvSpPr/>
      </dsp:nvSpPr>
      <dsp:spPr>
        <a:xfrm rot="5400000">
          <a:off x="8546349" y="1667246"/>
          <a:ext cx="39419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8605106" y="1700715"/>
        <a:ext cx="276679" cy="275935"/>
      </dsp:txXfrm>
    </dsp:sp>
    <dsp:sp modelId="{44D3451B-5480-4D48-A5EF-3E791034F3D5}">
      <dsp:nvSpPr>
        <dsp:cNvPr id="0" name=""/>
        <dsp:cNvSpPr/>
      </dsp:nvSpPr>
      <dsp:spPr>
        <a:xfrm>
          <a:off x="7813744" y="2280849"/>
          <a:ext cx="1859402" cy="1115641"/>
        </a:xfrm>
        <a:prstGeom prst="roundRect">
          <a:avLst>
            <a:gd name="adj" fmla="val 10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Sampling</a:t>
          </a:r>
        </a:p>
      </dsp:txBody>
      <dsp:txXfrm>
        <a:off x="7846420" y="2313525"/>
        <a:ext cx="1794050" cy="1050289"/>
      </dsp:txXfrm>
    </dsp:sp>
    <dsp:sp modelId="{3A057944-0E4D-42C3-ADFE-A5E51C07C713}">
      <dsp:nvSpPr>
        <dsp:cNvPr id="0" name=""/>
        <dsp:cNvSpPr/>
      </dsp:nvSpPr>
      <dsp:spPr>
        <a:xfrm rot="10830249">
          <a:off x="7231329" y="2596609"/>
          <a:ext cx="41158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7354802" y="2689378"/>
        <a:ext cx="288108" cy="276679"/>
      </dsp:txXfrm>
    </dsp:sp>
    <dsp:sp modelId="{A825F412-5613-452B-BC23-DCE0B7DA805D}">
      <dsp:nvSpPr>
        <dsp:cNvPr id="0" name=""/>
        <dsp:cNvSpPr/>
      </dsp:nvSpPr>
      <dsp:spPr>
        <a:xfrm>
          <a:off x="5177799" y="2257655"/>
          <a:ext cx="1859402" cy="1115641"/>
        </a:xfrm>
        <a:prstGeom prst="roundRect">
          <a:avLst>
            <a:gd name="adj" fmla="val 10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Data Collection</a:t>
          </a:r>
        </a:p>
      </dsp:txBody>
      <dsp:txXfrm>
        <a:off x="5210475" y="2290331"/>
        <a:ext cx="1794050" cy="1050289"/>
      </dsp:txXfrm>
    </dsp:sp>
    <dsp:sp modelId="{2013D831-54FB-4A52-A9A7-C026BD88A788}">
      <dsp:nvSpPr>
        <dsp:cNvPr id="0" name=""/>
        <dsp:cNvSpPr/>
      </dsp:nvSpPr>
      <dsp:spPr>
        <a:xfrm rot="10768980">
          <a:off x="4644556" y="2596411"/>
          <a:ext cx="376834"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757604" y="2688127"/>
        <a:ext cx="263784" cy="276679"/>
      </dsp:txXfrm>
    </dsp:sp>
    <dsp:sp modelId="{CB03EFCA-59C4-406A-8C27-403A43962A33}">
      <dsp:nvSpPr>
        <dsp:cNvPr id="0" name=""/>
        <dsp:cNvSpPr/>
      </dsp:nvSpPr>
      <dsp:spPr>
        <a:xfrm>
          <a:off x="2607416" y="2280849"/>
          <a:ext cx="1859402" cy="11156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Data Processing &amp; Analysis</a:t>
          </a:r>
        </a:p>
      </dsp:txBody>
      <dsp:txXfrm>
        <a:off x="2640092" y="2313525"/>
        <a:ext cx="1794050" cy="1050289"/>
      </dsp:txXfrm>
    </dsp:sp>
    <dsp:sp modelId="{C6382F09-B851-4B43-AA88-95A40926ABBE}">
      <dsp:nvSpPr>
        <dsp:cNvPr id="0" name=""/>
        <dsp:cNvSpPr/>
      </dsp:nvSpPr>
      <dsp:spPr>
        <a:xfrm rot="10800000">
          <a:off x="2049595" y="2608104"/>
          <a:ext cx="394193" cy="4611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167853" y="2700330"/>
        <a:ext cx="275935" cy="276679"/>
      </dsp:txXfrm>
    </dsp:sp>
    <dsp:sp modelId="{3865A3B6-B7C0-4538-BEE5-BED2AF2D0AB8}">
      <dsp:nvSpPr>
        <dsp:cNvPr id="0" name=""/>
        <dsp:cNvSpPr/>
      </dsp:nvSpPr>
      <dsp:spPr>
        <a:xfrm>
          <a:off x="4252" y="2280849"/>
          <a:ext cx="1859402" cy="11156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Conclusion</a:t>
          </a:r>
        </a:p>
      </dsp:txBody>
      <dsp:txXfrm>
        <a:off x="36928" y="2313525"/>
        <a:ext cx="1794050" cy="105028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19</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3797014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a:extLst>
            <a:ext uri="{FF2B5EF4-FFF2-40B4-BE49-F238E27FC236}">
              <a16:creationId xmlns:a16="http://schemas.microsoft.com/office/drawing/2014/main" id="{B4F61E83-12BB-F293-0262-CDB90094BC62}"/>
            </a:ext>
          </a:extLst>
        </p:cNvPr>
        <p:cNvGrpSpPr/>
        <p:nvPr/>
      </p:nvGrpSpPr>
      <p:grpSpPr>
        <a:xfrm>
          <a:off x="0" y="0"/>
          <a:ext cx="0" cy="0"/>
          <a:chOff x="0" y="0"/>
          <a:chExt cx="0" cy="0"/>
        </a:xfrm>
      </p:grpSpPr>
      <p:sp>
        <p:nvSpPr>
          <p:cNvPr id="158" name="Google Shape;158;p15:notes">
            <a:extLst>
              <a:ext uri="{FF2B5EF4-FFF2-40B4-BE49-F238E27FC236}">
                <a16:creationId xmlns:a16="http://schemas.microsoft.com/office/drawing/2014/main" id="{771C70ED-A48A-F94A-E5E7-F8904AEE2F2B}"/>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20</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a:extLst>
              <a:ext uri="{FF2B5EF4-FFF2-40B4-BE49-F238E27FC236}">
                <a16:creationId xmlns:a16="http://schemas.microsoft.com/office/drawing/2014/main" id="{1D101280-CA30-A787-A3C9-61E74452285B}"/>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a:extLst>
              <a:ext uri="{FF2B5EF4-FFF2-40B4-BE49-F238E27FC236}">
                <a16:creationId xmlns:a16="http://schemas.microsoft.com/office/drawing/2014/main" id="{DEC2BFA5-9357-4B98-510B-80420360B774}"/>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a:extLst>
              <a:ext uri="{FF2B5EF4-FFF2-40B4-BE49-F238E27FC236}">
                <a16:creationId xmlns:a16="http://schemas.microsoft.com/office/drawing/2014/main" id="{42D1BB16-CD9B-2812-6CD5-BA1A9900BDF0}"/>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3789887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21</a:t>
            </a:fld>
            <a:endParaRPr sz="1200" b="0" i="0" u="none" strike="noStrike" cap="none">
              <a:solidFill>
                <a:srgbClr val="000000"/>
              </a:solidFill>
              <a:latin typeface="Times New Roman"/>
              <a:ea typeface="Times New Roman"/>
              <a:cs typeface="Times New Roman"/>
              <a:sym typeface="Times New Roman"/>
            </a:endParaRPr>
          </a:p>
        </p:txBody>
      </p:sp>
      <p:sp>
        <p:nvSpPr>
          <p:cNvPr id="167" name="Google Shape;167;p1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8" name="Google Shape;168;p1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9" name="Google Shape;169;p1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260234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04528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66628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B1C7E-223E-5A69-95B8-7CE4813894C6}"/>
            </a:ext>
          </a:extLst>
        </p:cNvPr>
        <p:cNvGrpSpPr/>
        <p:nvPr/>
      </p:nvGrpSpPr>
      <p:grpSpPr>
        <a:xfrm>
          <a:off x="0" y="0"/>
          <a:ext cx="0" cy="0"/>
          <a:chOff x="0" y="0"/>
          <a:chExt cx="0" cy="0"/>
        </a:xfrm>
      </p:grpSpPr>
      <p:sp>
        <p:nvSpPr>
          <p:cNvPr id="15362" name="Rectangle 7">
            <a:extLst>
              <a:ext uri="{FF2B5EF4-FFF2-40B4-BE49-F238E27FC236}">
                <a16:creationId xmlns:a16="http://schemas.microsoft.com/office/drawing/2014/main" id="{A3794FB5-983F-F629-F217-56BBD88589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9028EA6-065E-4F3D-9C1A-64D2567CACF6}"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363" name="Rectangle 2">
            <a:extLst>
              <a:ext uri="{FF2B5EF4-FFF2-40B4-BE49-F238E27FC236}">
                <a16:creationId xmlns:a16="http://schemas.microsoft.com/office/drawing/2014/main" id="{2DAE5461-50AC-3770-BA04-8AADB8F75FD7}"/>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E83C7BF9-6FEF-5CC8-C9F0-905879E3FF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5404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8F7A3-64DF-40E1-B2F5-2F8E99F5383C}"/>
            </a:ext>
          </a:extLst>
        </p:cNvPr>
        <p:cNvGrpSpPr/>
        <p:nvPr/>
      </p:nvGrpSpPr>
      <p:grpSpPr>
        <a:xfrm>
          <a:off x="0" y="0"/>
          <a:ext cx="0" cy="0"/>
          <a:chOff x="0" y="0"/>
          <a:chExt cx="0" cy="0"/>
        </a:xfrm>
      </p:grpSpPr>
      <p:sp>
        <p:nvSpPr>
          <p:cNvPr id="15362" name="Rectangle 7">
            <a:extLst>
              <a:ext uri="{FF2B5EF4-FFF2-40B4-BE49-F238E27FC236}">
                <a16:creationId xmlns:a16="http://schemas.microsoft.com/office/drawing/2014/main" id="{A8A6CD15-6E23-BD01-0889-5C4D5AE2C2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9028EA6-065E-4F3D-9C1A-64D2567CACF6}"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363" name="Rectangle 2">
            <a:extLst>
              <a:ext uri="{FF2B5EF4-FFF2-40B4-BE49-F238E27FC236}">
                <a16:creationId xmlns:a16="http://schemas.microsoft.com/office/drawing/2014/main" id="{8DDDFD0D-9CE0-B879-5DFD-8B893B8B26E4}"/>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202C96AF-8562-7E1F-59DB-3FF4B358FD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916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9DF56-1436-B24F-B082-5DF3FECC2EAB}"/>
            </a:ext>
          </a:extLst>
        </p:cNvPr>
        <p:cNvGrpSpPr/>
        <p:nvPr/>
      </p:nvGrpSpPr>
      <p:grpSpPr>
        <a:xfrm>
          <a:off x="0" y="0"/>
          <a:ext cx="0" cy="0"/>
          <a:chOff x="0" y="0"/>
          <a:chExt cx="0" cy="0"/>
        </a:xfrm>
      </p:grpSpPr>
      <p:sp>
        <p:nvSpPr>
          <p:cNvPr id="15362" name="Rectangle 7">
            <a:extLst>
              <a:ext uri="{FF2B5EF4-FFF2-40B4-BE49-F238E27FC236}">
                <a16:creationId xmlns:a16="http://schemas.microsoft.com/office/drawing/2014/main" id="{8A113935-06D1-E881-89EF-6B8B0B9214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9028EA6-065E-4F3D-9C1A-64D2567CACF6}"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363" name="Rectangle 2">
            <a:extLst>
              <a:ext uri="{FF2B5EF4-FFF2-40B4-BE49-F238E27FC236}">
                <a16:creationId xmlns:a16="http://schemas.microsoft.com/office/drawing/2014/main" id="{7B20867D-ABE5-B53D-FB6B-F372D11DEF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59544F4D-22BE-36A7-7A81-E9A0C0CA3A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95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015696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095345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a:extLst>
            <a:ext uri="{FF2B5EF4-FFF2-40B4-BE49-F238E27FC236}">
              <a16:creationId xmlns:a16="http://schemas.microsoft.com/office/drawing/2014/main" id="{D1BC60D0-A8E7-E3E0-1EC7-484105AB159A}"/>
            </a:ext>
          </a:extLst>
        </p:cNvPr>
        <p:cNvGrpSpPr/>
        <p:nvPr/>
      </p:nvGrpSpPr>
      <p:grpSpPr>
        <a:xfrm>
          <a:off x="0" y="0"/>
          <a:ext cx="0" cy="0"/>
          <a:chOff x="0" y="0"/>
          <a:chExt cx="0" cy="0"/>
        </a:xfrm>
      </p:grpSpPr>
      <p:sp>
        <p:nvSpPr>
          <p:cNvPr id="188" name="Google Shape;188;p19:notes">
            <a:extLst>
              <a:ext uri="{FF2B5EF4-FFF2-40B4-BE49-F238E27FC236}">
                <a16:creationId xmlns:a16="http://schemas.microsoft.com/office/drawing/2014/main" id="{62AA84F2-4854-CA89-67A3-3071F1B0D9B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a:extLst>
              <a:ext uri="{FF2B5EF4-FFF2-40B4-BE49-F238E27FC236}">
                <a16:creationId xmlns:a16="http://schemas.microsoft.com/office/drawing/2014/main" id="{FDDC5C53-E4E0-9D81-C510-82B6B33AEE6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61417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787167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41</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7058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5/11/26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11/05/2026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11/05/2026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11/05/2026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11/05/2026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11/05/2026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11/05/2026</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7.emf"/><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11/05/2026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5/11/26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11/05/2026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enti.com/alddmwzjesd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425904"/>
            <a:ext cx="5920904" cy="4431983"/>
          </a:xfrm>
        </p:spPr>
        <p:txBody>
          <a:bodyPr/>
          <a:lstStyle/>
          <a:p>
            <a:pPr algn="ctr"/>
            <a:r>
              <a:rPr lang="en-GB" b="1" kern="1200" dirty="0">
                <a:solidFill>
                  <a:srgbClr val="FFFF00"/>
                </a:solidFill>
                <a:latin typeface="Myriad Pro"/>
                <a:cs typeface="+mj-cs"/>
              </a:rPr>
              <a:t>Dissertation Module  </a:t>
            </a:r>
            <a:br>
              <a:rPr lang="en-GB" b="1" kern="1200" dirty="0">
                <a:solidFill>
                  <a:srgbClr val="FFFF00"/>
                </a:solidFill>
                <a:latin typeface="Myriad Pro"/>
                <a:cs typeface="+mj-cs"/>
              </a:rPr>
            </a:br>
            <a:r>
              <a:rPr lang="en-GB" b="1" kern="1200" dirty="0">
                <a:solidFill>
                  <a:srgbClr val="FFFF00"/>
                </a:solidFill>
                <a:latin typeface="Myriad Pro"/>
                <a:cs typeface="+mj-cs"/>
              </a:rPr>
              <a:t>(</a:t>
            </a:r>
            <a:r>
              <a:rPr lang="en-GB" kern="1200" dirty="0">
                <a:solidFill>
                  <a:srgbClr val="FFFF00"/>
                </a:solidFill>
                <a:latin typeface="Myriad Pro"/>
                <a:cs typeface="+mj-cs"/>
              </a:rPr>
              <a:t>LCMB7035</a:t>
            </a:r>
            <a:r>
              <a:rPr lang="en-GB" b="1" kern="1200" dirty="0">
                <a:solidFill>
                  <a:srgbClr val="FFFF00"/>
                </a:solidFill>
                <a:latin typeface="Myriad Pro"/>
                <a:cs typeface="+mj-cs"/>
              </a:rPr>
              <a:t>) </a:t>
            </a:r>
            <a:br>
              <a:rPr lang="en-GB" b="1" kern="1200" dirty="0">
                <a:solidFill>
                  <a:srgbClr val="FFFF00"/>
                </a:solidFill>
                <a:latin typeface="Myriad Pro"/>
                <a:cs typeface="+mj-cs"/>
              </a:rPr>
            </a:br>
            <a:r>
              <a:rPr lang="en-GB" b="1" kern="1200" dirty="0">
                <a:solidFill>
                  <a:srgbClr val="FFFF00"/>
                </a:solidFill>
                <a:latin typeface="Myriad Pro"/>
                <a:cs typeface="+mj-cs"/>
              </a:rPr>
              <a:t>Workshop 1-</a:t>
            </a:r>
            <a:br>
              <a:rPr lang="en-GB" b="1" kern="1200" dirty="0">
                <a:solidFill>
                  <a:srgbClr val="FFFF00"/>
                </a:solidFill>
                <a:latin typeface="Myriad Pro"/>
                <a:cs typeface="+mj-cs"/>
              </a:rPr>
            </a:br>
            <a:r>
              <a:rPr lang="en-GB" b="1" kern="1200" dirty="0">
                <a:solidFill>
                  <a:srgbClr val="FFFF00"/>
                </a:solidFill>
                <a:latin typeface="Myriad Pro"/>
                <a:cs typeface="+mj-cs"/>
              </a:rPr>
              <a:t>Module Overview </a:t>
            </a:r>
            <a:br>
              <a:rPr lang="en-GB" b="1" kern="1200" dirty="0">
                <a:solidFill>
                  <a:srgbClr val="FFFF00"/>
                </a:solidFill>
                <a:latin typeface="Myriad Pro"/>
                <a:cs typeface="+mj-cs"/>
              </a:rPr>
            </a:br>
            <a:br>
              <a:rPr lang="en-GB" b="1" kern="1200" dirty="0">
                <a:solidFill>
                  <a:srgbClr val="FFFF00"/>
                </a:solidFill>
                <a:latin typeface="Myriad Pro"/>
                <a:cs typeface="+mj-cs"/>
              </a:rPr>
            </a:br>
            <a:r>
              <a:rPr lang="en-GB" b="1" kern="1200" dirty="0">
                <a:solidFill>
                  <a:srgbClr val="FFFF00"/>
                </a:solidFill>
                <a:latin typeface="Myriad Pro"/>
                <a:cs typeface="+mj-cs"/>
              </a:rPr>
              <a:t>Vasilios Tavlaridis</a:t>
            </a:r>
            <a:br>
              <a:rPr lang="en-GB" b="1" kern="1200" dirty="0">
                <a:solidFill>
                  <a:srgbClr val="FFFF00"/>
                </a:solidFill>
                <a:latin typeface="Myriad Pro"/>
                <a:cs typeface="+mj-cs"/>
              </a:rPr>
            </a:br>
            <a:r>
              <a:rPr lang="en-GB" b="1" kern="1200" dirty="0">
                <a:solidFill>
                  <a:srgbClr val="FFFF00"/>
                </a:solidFill>
                <a:latin typeface="Myriad Pro"/>
                <a:cs typeface="+mj-cs"/>
              </a:rPr>
              <a:t>MBA Program Manager</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609600" y="274638"/>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dirty="0">
                <a:highlight>
                  <a:srgbClr val="FFFF00"/>
                </a:highlight>
                <a:latin typeface="+mj-lt"/>
                <a:ea typeface="+mj-ea"/>
                <a:cs typeface="+mj-cs"/>
              </a:rPr>
              <a:t>Introductions- Welcome</a:t>
            </a:r>
          </a:p>
        </p:txBody>
      </p:sp>
      <p:sp>
        <p:nvSpPr>
          <p:cNvPr id="3" name="Content Placeholder 2"/>
          <p:cNvSpPr>
            <a:spLocks noGrp="1"/>
          </p:cNvSpPr>
          <p:nvPr>
            <p:ph sz="half" idx="1"/>
          </p:nvPr>
        </p:nvSpPr>
        <p:spPr>
          <a:xfrm>
            <a:off x="609600" y="1600201"/>
            <a:ext cx="5384800" cy="3989040"/>
          </a:xfrm>
        </p:spPr>
        <p:txBody>
          <a:bodyPr vert="horz" lIns="91440" tIns="45720" rIns="91440" bIns="45720" rtlCol="0">
            <a:normAutofit/>
          </a:bodyPr>
          <a:lstStyle/>
          <a:p>
            <a:endParaRPr lang="en-US"/>
          </a:p>
          <a:p>
            <a:endParaRPr lang="en-US"/>
          </a:p>
        </p:txBody>
      </p:sp>
      <p:pic>
        <p:nvPicPr>
          <p:cNvPr id="7" name="Picture 6" descr="A welcome written in sand&#10;&#10;Description automatically generated">
            <a:extLst>
              <a:ext uri="{FF2B5EF4-FFF2-40B4-BE49-F238E27FC236}">
                <a16:creationId xmlns:a16="http://schemas.microsoft.com/office/drawing/2014/main" id="{07EA1741-C649-F4B9-F4A0-B71702A71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52624" y="1600201"/>
            <a:ext cx="7083552" cy="3583339"/>
          </a:xfrm>
          <a:prstGeom prst="rect">
            <a:avLst/>
          </a:prstGeom>
          <a:noFill/>
        </p:spPr>
      </p:pic>
      <p:sp>
        <p:nvSpPr>
          <p:cNvPr id="12" name="Slide Number Placeholder 4">
            <a:extLst>
              <a:ext uri="{FF2B5EF4-FFF2-40B4-BE49-F238E27FC236}">
                <a16:creationId xmlns:a16="http://schemas.microsoft.com/office/drawing/2014/main" id="{87FD6D8B-5F8A-EB9B-7D03-AD67BF00C25D}"/>
              </a:ext>
            </a:extLst>
          </p:cNvPr>
          <p:cNvSpPr>
            <a:spLocks noGrp="1"/>
          </p:cNvSpPr>
          <p:nvPr>
            <p:ph type="sldNum" sz="quarter" idx="12"/>
          </p:nvPr>
        </p:nvSpPr>
        <p:spPr>
          <a:xfrm>
            <a:off x="10608501" y="6380973"/>
            <a:ext cx="973899" cy="340503"/>
          </a:xfrm>
        </p:spPr>
        <p:txBody>
          <a:bodyPr vert="horz" lIns="91440" tIns="45720" rIns="91440" bIns="45720" rtlCol="0" anchor="ctr">
            <a:normAutofit/>
          </a:bodyPr>
          <a:lstStyle/>
          <a:p>
            <a:pPr>
              <a:spcAft>
                <a:spcPts val="600"/>
              </a:spcAft>
            </a:pPr>
            <a:fld id="{C3F65BB1-9206-4D7F-97F9-47DCC7DC6334}" type="slidenum">
              <a:rPr lang="en-GB" smtClean="0"/>
              <a:pPr>
                <a:spcAft>
                  <a:spcPts val="600"/>
                </a:spcAft>
              </a:pPr>
              <a:t>2</a:t>
            </a:fld>
            <a:endParaRPr lang="en-GB"/>
          </a:p>
        </p:txBody>
      </p:sp>
    </p:spTree>
    <p:extLst>
      <p:ext uri="{BB962C8B-B14F-4D97-AF65-F5344CB8AC3E}">
        <p14:creationId xmlns:p14="http://schemas.microsoft.com/office/powerpoint/2010/main" val="18795255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1981200" y="91742"/>
            <a:ext cx="8229600" cy="634082"/>
          </a:xfrm>
        </p:spPr>
        <p:txBody>
          <a:bodyPr>
            <a:noAutofit/>
          </a:bodyPr>
          <a:lstStyle/>
          <a:p>
            <a:r>
              <a:rPr lang="en-GB" sz="3200" b="1" dirty="0">
                <a:highlight>
                  <a:srgbClr val="FFFF00"/>
                </a:highlight>
              </a:rPr>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251158" y="1422573"/>
            <a:ext cx="9959642" cy="4730496"/>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 etc.</a:t>
            </a:r>
          </a:p>
          <a:p>
            <a:pPr>
              <a:buClr>
                <a:srgbClr val="0070C0"/>
              </a:buClr>
              <a:buFont typeface="Wingdings" panose="05000000000000000000" pitchFamily="2" charset="2"/>
              <a:buChar char="q"/>
            </a:pPr>
            <a:r>
              <a:rPr lang="en-GB" sz="2800" dirty="0"/>
              <a:t>Always here to help.</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800" dirty="0"/>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3942405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85000" lnSpcReduction="10000"/>
          </a:bodyPr>
          <a:lstStyle/>
          <a:p>
            <a:pPr>
              <a:buClr>
                <a:srgbClr val="0070C0"/>
              </a:buClr>
              <a:buFont typeface="Wingdings" panose="05000000000000000000" pitchFamily="2" charset="2"/>
              <a:buChar char="q"/>
            </a:pPr>
            <a:r>
              <a:rPr lang="en-GB" dirty="0"/>
              <a:t>Part 2- Research Project: total 60 credits- 1 Module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In term 3 students that have passed all 6 modules and have 120 credits will progress to Part 2, the research project.  Well done for reaching this stage.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is 16 -weeks and each student can select or will be allocated a supervisor to support and guide them.</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module has an introduction workshop in the first week and five additional research workshops in weeks 2,3,4,5, and 7 of the term, which are mandatory for every student to attend.</a:t>
            </a:r>
          </a:p>
          <a:p>
            <a:pPr marL="0" indent="0">
              <a:buNone/>
            </a:pPr>
            <a:endParaRPr lang="en-GB" dirty="0"/>
          </a:p>
        </p:txBody>
      </p:sp>
    </p:spTree>
    <p:extLst>
      <p:ext uri="{BB962C8B-B14F-4D97-AF65-F5344CB8AC3E}">
        <p14:creationId xmlns:p14="http://schemas.microsoft.com/office/powerpoint/2010/main" val="2688500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62500" lnSpcReduction="20000"/>
          </a:bodyPr>
          <a:lstStyle/>
          <a:p>
            <a:pPr>
              <a:buClr>
                <a:srgbClr val="0070C0"/>
              </a:buClr>
              <a:buFont typeface="Wingdings" panose="05000000000000000000" pitchFamily="2" charset="2"/>
              <a:buChar char="q"/>
            </a:pPr>
            <a:r>
              <a:rPr lang="en-GB" dirty="0"/>
              <a:t>The aim for the research project in part 2 is for students to produce a substantial, original and independent piece of scholarly work on their chosen topic.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should be 15,000 words (main body) excluding the reference list and the appendix.</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A Proposal and Ethical approval are required for all MBA projects.</a:t>
            </a:r>
          </a:p>
          <a:p>
            <a:pPr marL="0" indent="0">
              <a:buClr>
                <a:srgbClr val="0070C0"/>
              </a:buClr>
              <a:buNone/>
            </a:pPr>
            <a:endParaRPr lang="en-GB" dirty="0"/>
          </a:p>
          <a:p>
            <a:pPr>
              <a:buClr>
                <a:srgbClr val="0070C0"/>
              </a:buClr>
              <a:buFont typeface="Wingdings" panose="05000000000000000000" pitchFamily="2" charset="2"/>
              <a:buChar char="q"/>
            </a:pPr>
            <a:r>
              <a:rPr lang="en-GB" dirty="0"/>
              <a:t>The proposal will help students understand the next steps and how to organise their research project.</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Ethics form and the Proposal MUST be submitted by week 5 unless advised otherwise. The deadlines are as follows:</a:t>
            </a:r>
            <a:endParaRPr lang="en-GB" b="1" i="1" dirty="0">
              <a:solidFill>
                <a:srgbClr val="FF0000"/>
              </a:solidFill>
            </a:endParaRPr>
          </a:p>
          <a:p>
            <a:pPr marL="0" indent="0" algn="ctr">
              <a:buClr>
                <a:srgbClr val="0070C0"/>
              </a:buClr>
              <a:buNone/>
            </a:pPr>
            <a:r>
              <a:rPr lang="en-GB" b="1" i="1" dirty="0"/>
              <a:t>Ethics form &amp; Dissertation proposal: </a:t>
            </a:r>
            <a:r>
              <a:rPr lang="en-GB" b="1" i="1" dirty="0">
                <a:solidFill>
                  <a:srgbClr val="FF0000"/>
                </a:solidFill>
              </a:rPr>
              <a:t>Week 5-Thursday 11th of June 2026 </a:t>
            </a:r>
            <a:endParaRPr lang="en-GB" dirty="0"/>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Both the Ethics form and the Proposal will not be marked.</a:t>
            </a:r>
          </a:p>
          <a:p>
            <a:pPr marL="0" indent="0">
              <a:buNone/>
            </a:pPr>
            <a:endParaRPr lang="en-GB" dirty="0"/>
          </a:p>
        </p:txBody>
      </p:sp>
    </p:spTree>
    <p:extLst>
      <p:ext uri="{BB962C8B-B14F-4D97-AF65-F5344CB8AC3E}">
        <p14:creationId xmlns:p14="http://schemas.microsoft.com/office/powerpoint/2010/main" val="383111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7">
                                            <p:txEl>
                                              <p:pRg st="6" end="6"/>
                                            </p:txEl>
                                          </p:spTgt>
                                        </p:tgtEl>
                                        <p:attrNameLst>
                                          <p:attrName>style.visibility</p:attrName>
                                        </p:attrNameLst>
                                      </p:cBhvr>
                                      <p:to>
                                        <p:strVal val="visible"/>
                                      </p:to>
                                    </p:set>
                                    <p:animEffect transition="in" filter="randombar(horizontal)">
                                      <p:cBhvr>
                                        <p:cTn id="26" dur="500"/>
                                        <p:tgtEl>
                                          <p:spTgt spid="7">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Effect transition="in" filter="randombar(horizontal)">
                                      <p:cBhvr>
                                        <p:cTn id="31" dur="500"/>
                                        <p:tgtEl>
                                          <p:spTgt spid="7">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7">
                                            <p:txEl>
                                              <p:pRg st="9" end="9"/>
                                            </p:txEl>
                                          </p:spTgt>
                                        </p:tgtEl>
                                        <p:attrNameLst>
                                          <p:attrName>style.visibility</p:attrName>
                                        </p:attrNameLst>
                                      </p:cBhvr>
                                      <p:to>
                                        <p:strVal val="visible"/>
                                      </p:to>
                                    </p:set>
                                    <p:animEffect transition="in" filter="randombar(horizontal)">
                                      <p:cBhvr>
                                        <p:cTn id="36" dur="500"/>
                                        <p:tgtEl>
                                          <p:spTgt spid="7">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7">
                                            <p:txEl>
                                              <p:pRg st="11" end="11"/>
                                            </p:txEl>
                                          </p:spTgt>
                                        </p:tgtEl>
                                        <p:attrNameLst>
                                          <p:attrName>style.visibility</p:attrName>
                                        </p:attrNameLst>
                                      </p:cBhvr>
                                      <p:to>
                                        <p:strVal val="visible"/>
                                      </p:to>
                                    </p:set>
                                    <p:animEffect transition="in" filter="randombar(horizontal)">
                                      <p:cBhvr>
                                        <p:cTn id="41" dur="5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Supervision</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85000" lnSpcReduction="200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be expected to manage their own learning and implement their own research programme of study over the dissertation period (16 weeks).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Each student must have </a:t>
            </a:r>
            <a:r>
              <a:rPr kumimoji="0" lang="en-GB" sz="2700" b="1" i="0" u="none" strike="noStrike" kern="1200" cap="none" spc="0" normalizeH="0" baseline="0" noProof="0" dirty="0">
                <a:ln>
                  <a:noFill/>
                </a:ln>
                <a:solidFill>
                  <a:srgbClr val="0070C0"/>
                </a:solidFill>
                <a:effectLst/>
                <a:uLnTx/>
                <a:uFillTx/>
                <a:latin typeface="Myriad Pro"/>
                <a:ea typeface="+mn-ea"/>
                <a:cs typeface="+mn-cs"/>
              </a:rPr>
              <a:t>8 x 1-hour individual Face to Face mandatory supervisory meetings</a:t>
            </a:r>
            <a:r>
              <a:rPr kumimoji="0" lang="en-GB" sz="2700" b="1" i="0" u="none" strike="noStrike" kern="1200" cap="none" spc="0" normalizeH="0" baseline="0" noProof="0" dirty="0">
                <a:ln>
                  <a:noFill/>
                </a:ln>
                <a:solidFill>
                  <a:prstClr val="black"/>
                </a:solidFill>
                <a:effectLst/>
                <a:uLnTx/>
                <a:uFillTx/>
                <a:latin typeface="Myriad Pro"/>
                <a:ea typeface="+mn-ea"/>
                <a:cs typeface="+mn-cs"/>
              </a:rPr>
              <a:t> </a:t>
            </a:r>
            <a:r>
              <a:rPr lang="en-GB" sz="2700" dirty="0">
                <a:solidFill>
                  <a:prstClr val="black"/>
                </a:solidFill>
                <a:latin typeface="Myriad Pro"/>
              </a:rPr>
              <a:t>o</a:t>
            </a:r>
            <a:r>
              <a:rPr kumimoji="0" lang="en-GB" sz="2700" b="0" i="0" u="none" strike="noStrike" kern="1200" cap="none" spc="0" normalizeH="0" baseline="0" noProof="0" dirty="0">
                <a:ln>
                  <a:noFill/>
                </a:ln>
                <a:solidFill>
                  <a:prstClr val="black"/>
                </a:solidFill>
                <a:effectLst/>
                <a:uLnTx/>
                <a:uFillTx/>
                <a:latin typeface="Myriad Pro"/>
                <a:ea typeface="+mn-ea"/>
                <a:cs typeface="+mn-cs"/>
              </a:rPr>
              <a:t>n campus with their supervisor from week 2 up to week 16 (on weeks 2,4,6,8,10,12,14,16).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lang="en-GB" sz="2700" dirty="0">
                <a:solidFill>
                  <a:prstClr val="black"/>
                </a:solidFill>
                <a:latin typeface="Myriad Pro"/>
              </a:rPr>
              <a:t>In </a:t>
            </a:r>
            <a:r>
              <a:rPr lang="en-GB" sz="2700" b="1" dirty="0">
                <a:solidFill>
                  <a:srgbClr val="0070C0"/>
                </a:solidFill>
                <a:latin typeface="Myriad Pro"/>
              </a:rPr>
              <a:t>Week 6</a:t>
            </a:r>
            <a:r>
              <a:rPr lang="en-GB" sz="2700" dirty="0">
                <a:solidFill>
                  <a:prstClr val="black"/>
                </a:solidFill>
                <a:latin typeface="Myriad Pro"/>
              </a:rPr>
              <a:t>, your supervision session will be used to present your proposal. The session is recorded by your supervisor for moderation purposes.</a:t>
            </a: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supervisor will provide guidance on the nature of the research, the choice of research topic, the standard expected, the planning of the research programme, literature and sources, appropriate techniques and methods of work, data presentation, notes and bibliographies, awareness of plagiarism, ethical and legal issues (e.g. copyright, data protection and ownership).</a:t>
            </a:r>
          </a:p>
          <a:p>
            <a:pPr marL="0" indent="0">
              <a:buNone/>
            </a:pPr>
            <a:endParaRPr lang="en-GB" dirty="0"/>
          </a:p>
        </p:txBody>
      </p:sp>
    </p:spTree>
    <p:extLst>
      <p:ext uri="{BB962C8B-B14F-4D97-AF65-F5344CB8AC3E}">
        <p14:creationId xmlns:p14="http://schemas.microsoft.com/office/powerpoint/2010/main" val="538863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is committed to ensuring that ALL research undertaken by its staff</a:t>
            </a:r>
            <a:r>
              <a:rPr lang="en-GB" sz="2700" dirty="0">
                <a:solidFill>
                  <a:prstClr val="black"/>
                </a:solidFill>
                <a:latin typeface="Myriad Pro"/>
              </a:rPr>
              <a:t> members</a:t>
            </a:r>
            <a:r>
              <a:rPr kumimoji="0" lang="en-GB" sz="2700" b="0" i="0" u="none" strike="noStrike" kern="1200" cap="none" spc="0" normalizeH="0" baseline="0" noProof="0" dirty="0">
                <a:ln>
                  <a:noFill/>
                </a:ln>
                <a:solidFill>
                  <a:prstClr val="black"/>
                </a:solidFill>
                <a:effectLst/>
                <a:uLnTx/>
                <a:uFillTx/>
                <a:latin typeface="Myriad Pro"/>
                <a:ea typeface="+mn-ea"/>
                <a:cs typeface="+mn-cs"/>
              </a:rPr>
              <a:t> and students is conducted to the highest ethical standards. To facilitate that commitment, we have a form that every student/staff MUST complete to seek ethical approval regardless if they are doing primary or secondary research.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discuss any ethical issues arising from their proposed research topics with their supervisors to find ways to address these challenges.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will provide the Ethics form. The supervisors and the Program Manager would have to approve the project, before students can begin collecting any data for their research project.</a:t>
            </a:r>
          </a:p>
          <a:p>
            <a:pPr marL="0" indent="0">
              <a:buNone/>
            </a:pPr>
            <a:endParaRPr lang="en-GB" dirty="0"/>
          </a:p>
        </p:txBody>
      </p:sp>
    </p:spTree>
    <p:extLst>
      <p:ext uri="{BB962C8B-B14F-4D97-AF65-F5344CB8AC3E}">
        <p14:creationId xmlns:p14="http://schemas.microsoft.com/office/powerpoint/2010/main" val="262871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Submission deadline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Dissertation submission deadline is on</a:t>
            </a:r>
          </a:p>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lang="en-GB" dirty="0">
              <a:solidFill>
                <a:prstClr val="black"/>
              </a:solidFill>
              <a:latin typeface="Myriad Pro"/>
            </a:endParaRPr>
          </a:p>
          <a:p>
            <a:pPr marL="0" lvl="0" indent="0" algn="ctr">
              <a:buClr>
                <a:srgbClr val="0070C0"/>
              </a:buClr>
              <a:buNone/>
              <a:defRPr/>
            </a:pPr>
            <a:br>
              <a:rPr lang="en-GB" b="1" dirty="0">
                <a:solidFill>
                  <a:srgbClr val="FF0000"/>
                </a:solidFill>
              </a:rPr>
            </a:br>
            <a:r>
              <a:rPr lang="en-GB" b="1" dirty="0">
                <a:solidFill>
                  <a:srgbClr val="FF0000"/>
                </a:solidFill>
              </a:rPr>
              <a:t>28th August 2026 by 2pm</a:t>
            </a:r>
          </a:p>
          <a:p>
            <a:pPr marL="0" lvl="0" indent="0" algn="ctr">
              <a:buClr>
                <a:srgbClr val="0070C0"/>
              </a:buClr>
              <a:buNone/>
              <a:defRPr/>
            </a:pPr>
            <a:endParaRPr lang="en-GB" b="1" dirty="0">
              <a:solidFill>
                <a:srgbClr val="FF0000"/>
              </a:solidFill>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lang="en-GB" dirty="0">
              <a:solidFill>
                <a:prstClr val="black"/>
              </a:solidFill>
              <a:latin typeface="Myriad Pro"/>
            </a:endParaRPr>
          </a:p>
        </p:txBody>
      </p:sp>
    </p:spTree>
    <p:extLst>
      <p:ext uri="{BB962C8B-B14F-4D97-AF65-F5344CB8AC3E}">
        <p14:creationId xmlns:p14="http://schemas.microsoft.com/office/powerpoint/2010/main" val="10723441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865762"/>
            <a:ext cx="12094723" cy="4756825"/>
          </a:xfrm>
        </p:spPr>
        <p:txBody>
          <a:bodyPr>
            <a:normAutofit fontScale="92500" lnSpcReduction="20000"/>
          </a:bodyPr>
          <a:lstStyle/>
          <a:p>
            <a:pPr>
              <a:lnSpc>
                <a:spcPct val="150000"/>
              </a:lnSpc>
              <a:buClr>
                <a:srgbClr val="0070C0"/>
              </a:buClr>
              <a:buFont typeface="Wingdings" panose="05000000000000000000" pitchFamily="2" charset="2"/>
              <a:buChar char="q"/>
            </a:pPr>
            <a:r>
              <a:rPr lang="en-GB" dirty="0"/>
              <a:t> </a:t>
            </a:r>
            <a:r>
              <a:rPr lang="en-GB" sz="2800" dirty="0"/>
              <a:t>The Research Project is a 16-week-long module</a:t>
            </a:r>
          </a:p>
          <a:p>
            <a:pPr>
              <a:lnSpc>
                <a:spcPct val="150000"/>
              </a:lnSpc>
              <a:buClr>
                <a:srgbClr val="0070C0"/>
              </a:buClr>
              <a:buFont typeface="Wingdings" panose="05000000000000000000" pitchFamily="2" charset="2"/>
              <a:buChar char="q"/>
            </a:pPr>
            <a:r>
              <a:rPr lang="en-GB" sz="2800" dirty="0"/>
              <a:t>An introduction workshop and 5 additional 4-hour research workshops in the first 10 weeks of term on weeks 1, 2, 3, 5, 7, 9.</a:t>
            </a:r>
          </a:p>
          <a:p>
            <a:pPr>
              <a:lnSpc>
                <a:spcPct val="150000"/>
              </a:lnSpc>
              <a:buClr>
                <a:srgbClr val="0070C0"/>
              </a:buClr>
              <a:buFont typeface="Wingdings" panose="05000000000000000000" pitchFamily="2" charset="2"/>
              <a:buChar char="q"/>
            </a:pPr>
            <a:r>
              <a:rPr lang="en-GB" sz="2800" dirty="0"/>
              <a:t>8 x 1-hour mandatory face-to-face supervision meetings on campus in weeks 2, 4, 6, 8, 10, 12, 14, 16.</a:t>
            </a:r>
          </a:p>
          <a:p>
            <a:pPr>
              <a:lnSpc>
                <a:spcPct val="150000"/>
              </a:lnSpc>
              <a:buClr>
                <a:srgbClr val="0070C0"/>
              </a:buClr>
              <a:buFont typeface="Wingdings" panose="05000000000000000000" pitchFamily="2" charset="2"/>
              <a:buChar char="q"/>
            </a:pPr>
            <a:r>
              <a:rPr lang="en-GB" sz="2800" dirty="0"/>
              <a:t>Research Proposal and Ethics form submission in week 5</a:t>
            </a:r>
          </a:p>
          <a:p>
            <a:pPr>
              <a:lnSpc>
                <a:spcPct val="150000"/>
              </a:lnSpc>
              <a:buClr>
                <a:srgbClr val="0070C0"/>
              </a:buClr>
              <a:buFont typeface="Wingdings" panose="05000000000000000000" pitchFamily="2" charset="2"/>
              <a:buChar char="q"/>
            </a:pPr>
            <a:r>
              <a:rPr lang="en-GB" sz="2800" dirty="0"/>
              <a:t>The Dissertation is 15,000 words excluding references and appendix</a:t>
            </a:r>
          </a:p>
          <a:p>
            <a:pPr>
              <a:lnSpc>
                <a:spcPct val="150000"/>
              </a:lnSpc>
              <a:buClr>
                <a:srgbClr val="0070C0"/>
              </a:buClr>
              <a:buFont typeface="Wingdings" panose="05000000000000000000" pitchFamily="2" charset="2"/>
              <a:buChar char="q"/>
            </a:pPr>
            <a:r>
              <a:rPr lang="en-GB" sz="2800" dirty="0"/>
              <a:t>Dissertation submission deadline is </a:t>
            </a:r>
            <a:r>
              <a:rPr lang="en-GB" sz="2800" b="1" i="1" dirty="0">
                <a:solidFill>
                  <a:srgbClr val="FF0000"/>
                </a:solidFill>
              </a:rPr>
              <a:t>28th August 2026 by 2pm</a:t>
            </a:r>
            <a:endParaRPr lang="en-GB" sz="2800" dirty="0"/>
          </a:p>
          <a:p>
            <a:pPr lvl="0">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009445" y="2296623"/>
            <a:ext cx="9090249" cy="830997"/>
          </a:xfrm>
          <a:prstGeom prst="rect">
            <a:avLst/>
          </a:prstGeom>
          <a:noFill/>
        </p:spPr>
        <p:txBody>
          <a:bodyPr wrap="square" rtlCol="0">
            <a:spAutoFit/>
          </a:bodyPr>
          <a:lstStyle/>
          <a:p>
            <a:pPr algn="ctr"/>
            <a:r>
              <a:rPr lang="en-GB" sz="4800" b="1" dirty="0">
                <a:solidFill>
                  <a:prstClr val="black"/>
                </a:solidFill>
                <a:highlight>
                  <a:srgbClr val="FFFF00"/>
                </a:highlight>
                <a:latin typeface="Myriad Pro"/>
              </a:rPr>
              <a:t>All clear so far</a:t>
            </a:r>
          </a:p>
        </p:txBody>
      </p:sp>
      <p:pic>
        <p:nvPicPr>
          <p:cNvPr id="2" name="Picture 1" descr="Image result for any questions gif">
            <a:extLst>
              <a:ext uri="{FF2B5EF4-FFF2-40B4-BE49-F238E27FC236}">
                <a16:creationId xmlns:a16="http://schemas.microsoft.com/office/drawing/2014/main" id="{EB979EFF-BF7A-002E-0CEC-75F513BE75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5928" y="1066800"/>
            <a:ext cx="4832216"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1674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23692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338536"/>
          </a:xfrm>
        </p:spPr>
        <p:txBody>
          <a:bodyPr>
            <a:normAutofit fontScale="92500" lnSpcReduction="20000"/>
          </a:bodyPr>
          <a:lstStyle/>
          <a:p>
            <a:pPr>
              <a:buClr>
                <a:srgbClr val="0070C0"/>
              </a:buClr>
              <a:buFont typeface="Wingdings" panose="05000000000000000000" pitchFamily="2" charset="2"/>
              <a:buChar char="q"/>
            </a:pPr>
            <a:r>
              <a:rPr lang="en-GB" dirty="0"/>
              <a:t>Is mandatory to have the first meeting next week.</a:t>
            </a:r>
          </a:p>
          <a:p>
            <a:pPr>
              <a:buClr>
                <a:srgbClr val="0070C0"/>
              </a:buClr>
              <a:buFont typeface="Wingdings" panose="05000000000000000000" pitchFamily="2" charset="2"/>
              <a:buChar char="q"/>
            </a:pPr>
            <a:r>
              <a:rPr lang="en-GB" dirty="0"/>
              <a:t>Supervisors are here to support you and provide guidance on the structure of your dissertation.</a:t>
            </a:r>
          </a:p>
          <a:p>
            <a:pPr>
              <a:buClr>
                <a:srgbClr val="0070C0"/>
              </a:buClr>
              <a:buFont typeface="Wingdings" panose="05000000000000000000" pitchFamily="2" charset="2"/>
              <a:buChar char="q"/>
            </a:pPr>
            <a:r>
              <a:rPr lang="en-GB" dirty="0"/>
              <a:t>It is your project, not your supervisor’s. Therefore, your supervisor also serves as an interface between you and the university.</a:t>
            </a:r>
          </a:p>
          <a:p>
            <a:pPr>
              <a:buClr>
                <a:srgbClr val="0070C0"/>
              </a:buClr>
              <a:buFont typeface="Wingdings" panose="05000000000000000000" pitchFamily="2" charset="2"/>
              <a:buChar char="q"/>
            </a:pPr>
            <a:r>
              <a:rPr lang="en-GB" dirty="0"/>
              <a:t>You have been notified by Vasilios (MBA - Programme Manager) which supervisor you have been allocated.</a:t>
            </a:r>
          </a:p>
          <a:p>
            <a:pPr>
              <a:buClr>
                <a:srgbClr val="0070C0"/>
              </a:buClr>
              <a:buFont typeface="Wingdings" panose="05000000000000000000" pitchFamily="2" charset="2"/>
              <a:buChar char="q"/>
            </a:pPr>
            <a:r>
              <a:rPr lang="en-GB" dirty="0"/>
              <a:t>Your supervisor will record part of your meeting to document outcomes/minutes of your discussions in order to clearly identify action points for the next meeting.</a:t>
            </a:r>
          </a:p>
          <a:p>
            <a:pPr marL="0" indent="0">
              <a:buClr>
                <a:srgbClr val="0070C0"/>
              </a:buClr>
              <a:buNone/>
            </a:pPr>
            <a:endParaRPr lang="en-GB" dirty="0"/>
          </a:p>
        </p:txBody>
      </p:sp>
    </p:spTree>
    <p:extLst>
      <p:ext uri="{BB962C8B-B14F-4D97-AF65-F5344CB8AC3E}">
        <p14:creationId xmlns:p14="http://schemas.microsoft.com/office/powerpoint/2010/main" val="14698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ASSESSMENT</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a:buClr>
                <a:srgbClr val="0070C0"/>
              </a:buClr>
              <a:buFont typeface="Wingdings" panose="05000000000000000000" pitchFamily="2" charset="2"/>
              <a:buChar char="q"/>
            </a:pPr>
            <a:r>
              <a:rPr lang="en-GB" dirty="0"/>
              <a:t>Formative Dissertation Proposal (2000 to 2500-words to be submitted in Week 5)</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15000-word Dissertation- 100% (submission in Week 16)</a:t>
            </a:r>
          </a:p>
        </p:txBody>
      </p:sp>
    </p:spTree>
    <p:extLst>
      <p:ext uri="{BB962C8B-B14F-4D97-AF65-F5344CB8AC3E}">
        <p14:creationId xmlns:p14="http://schemas.microsoft.com/office/powerpoint/2010/main" val="943820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ASSESSMENT</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lang="en-GB" dirty="0">
                <a:solidFill>
                  <a:prstClr val="black"/>
                </a:solidFill>
                <a:latin typeface="Myriad Pro"/>
              </a:rPr>
              <a:t>Let’s have a look at the </a:t>
            </a:r>
            <a:r>
              <a:rPr kumimoji="0" lang="en-GB" b="0" i="0" u="none" strike="noStrike" kern="1200" cap="none" spc="0" normalizeH="0" baseline="0" noProof="0" dirty="0">
                <a:ln>
                  <a:noFill/>
                </a:ln>
                <a:solidFill>
                  <a:prstClr val="black"/>
                </a:solidFill>
                <a:effectLst/>
                <a:uLnTx/>
                <a:uFillTx/>
                <a:latin typeface="Myriad Pro"/>
                <a:ea typeface="+mn-ea"/>
                <a:cs typeface="+mn-cs"/>
              </a:rPr>
              <a:t>Dissertation</a:t>
            </a:r>
            <a:r>
              <a:rPr kumimoji="0" lang="en-GB" b="0" i="0" u="none" strike="noStrike" kern="1200" cap="none" spc="0" normalizeH="0" noProof="0" dirty="0">
                <a:ln>
                  <a:noFill/>
                </a:ln>
                <a:solidFill>
                  <a:prstClr val="black"/>
                </a:solidFill>
                <a:effectLst/>
                <a:uLnTx/>
                <a:uFillTx/>
                <a:latin typeface="Myriad Pro"/>
                <a:ea typeface="+mn-ea"/>
                <a:cs typeface="+mn-cs"/>
              </a:rPr>
              <a:t> </a:t>
            </a:r>
            <a:r>
              <a:rPr kumimoji="0" lang="en-GB" b="0" i="0" u="none" strike="noStrike" kern="1200" cap="none" spc="0" normalizeH="0" baseline="0" noProof="0" dirty="0">
                <a:ln>
                  <a:noFill/>
                </a:ln>
                <a:solidFill>
                  <a:prstClr val="black"/>
                </a:solidFill>
                <a:effectLst/>
                <a:uLnTx/>
                <a:uFillTx/>
                <a:latin typeface="Myriad Pro"/>
                <a:ea typeface="+mn-ea"/>
                <a:cs typeface="+mn-cs"/>
              </a:rPr>
              <a:t>Assessment</a:t>
            </a:r>
            <a:r>
              <a:rPr kumimoji="0" lang="en-GB" b="0" i="0" u="none" strike="noStrike" kern="1200" cap="none" spc="0" normalizeH="0" noProof="0" dirty="0">
                <a:ln>
                  <a:noFill/>
                </a:ln>
                <a:solidFill>
                  <a:prstClr val="black"/>
                </a:solidFill>
                <a:effectLst/>
                <a:uLnTx/>
                <a:uFillTx/>
                <a:latin typeface="Myriad Pro"/>
                <a:ea typeface="+mn-ea"/>
                <a:cs typeface="+mn-cs"/>
              </a:rPr>
              <a:t> Brief</a:t>
            </a:r>
            <a:endParaRPr lang="en-GB" dirty="0"/>
          </a:p>
        </p:txBody>
      </p:sp>
    </p:spTree>
    <p:extLst>
      <p:ext uri="{BB962C8B-B14F-4D97-AF65-F5344CB8AC3E}">
        <p14:creationId xmlns:p14="http://schemas.microsoft.com/office/powerpoint/2010/main" val="679729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a:buClr>
                <a:srgbClr val="0070C0"/>
              </a:buClr>
              <a:buFont typeface="Wingdings" panose="05000000000000000000" pitchFamily="2" charset="2"/>
              <a:buChar char="q"/>
            </a:pPr>
            <a:r>
              <a:rPr lang="en-GB" sz="2800" dirty="0">
                <a:solidFill>
                  <a:srgbClr val="4C4C4C"/>
                </a:solidFill>
                <a:latin typeface="+mj-lt"/>
              </a:rPr>
              <a:t>When most people think of ethics (or morals), they think of rules for distinguishing between right and wrong, such as the Golden Rule.</a:t>
            </a:r>
          </a:p>
          <a:p>
            <a:pPr>
              <a:buClr>
                <a:srgbClr val="0070C0"/>
              </a:buClr>
              <a:buFont typeface="Wingdings" panose="05000000000000000000" pitchFamily="2" charset="2"/>
              <a:buChar char="q"/>
            </a:pPr>
            <a:endParaRPr lang="en-GB" sz="2800" dirty="0">
              <a:solidFill>
                <a:srgbClr val="4C4C4C"/>
              </a:solidFill>
              <a:latin typeface="+mj-lt"/>
            </a:endParaRPr>
          </a:p>
          <a:p>
            <a:pPr>
              <a:buClr>
                <a:srgbClr val="0070C0"/>
              </a:buClr>
              <a:buFont typeface="Wingdings" panose="05000000000000000000" pitchFamily="2" charset="2"/>
              <a:buChar char="q"/>
            </a:pPr>
            <a:r>
              <a:rPr lang="en-GB" sz="2800" dirty="0">
                <a:solidFill>
                  <a:srgbClr val="20313B"/>
                </a:solidFill>
                <a:latin typeface="+mj-lt"/>
              </a:rPr>
              <a:t>Ethics govern the standards of conduct for scientific researchers. It is important to adhere to ethical principles in order to protect the dignity, rights and welfare of research participants. </a:t>
            </a:r>
            <a:endParaRPr lang="en-GB" sz="2800" dirty="0">
              <a:solidFill>
                <a:srgbClr val="4C4C4C"/>
              </a:solidFill>
              <a:latin typeface="+mj-lt"/>
            </a:endParaRPr>
          </a:p>
        </p:txBody>
      </p:sp>
    </p:spTree>
    <p:extLst>
      <p:ext uri="{BB962C8B-B14F-4D97-AF65-F5344CB8AC3E}">
        <p14:creationId xmlns:p14="http://schemas.microsoft.com/office/powerpoint/2010/main" val="98355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lang="en-GB" dirty="0">
                <a:solidFill>
                  <a:prstClr val="black"/>
                </a:solidFill>
                <a:latin typeface="Myriad Pro"/>
              </a:rPr>
              <a:t>Let’s have a look at the </a:t>
            </a:r>
            <a:r>
              <a:rPr kumimoji="0" lang="en-GB" b="0" i="0" u="none" strike="noStrike" kern="1200" cap="none" spc="0" normalizeH="0" baseline="0" noProof="0" dirty="0">
                <a:ln>
                  <a:noFill/>
                </a:ln>
                <a:solidFill>
                  <a:prstClr val="black"/>
                </a:solidFill>
                <a:effectLst/>
                <a:uLnTx/>
                <a:uFillTx/>
                <a:latin typeface="Myriad Pro"/>
                <a:ea typeface="+mn-ea"/>
                <a:cs typeface="+mn-cs"/>
              </a:rPr>
              <a:t>Ethics form</a:t>
            </a:r>
            <a:endParaRPr lang="en-GB" dirty="0"/>
          </a:p>
        </p:txBody>
      </p:sp>
    </p:spTree>
    <p:extLst>
      <p:ext uri="{BB962C8B-B14F-4D97-AF65-F5344CB8AC3E}">
        <p14:creationId xmlns:p14="http://schemas.microsoft.com/office/powerpoint/2010/main" val="3014602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33509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R</a:t>
            </a:r>
            <a:r>
              <a:rPr lang="en-GB" b="1" kern="1200" dirty="0">
                <a:solidFill>
                  <a:srgbClr val="FFFF00"/>
                </a:solidFill>
                <a:latin typeface="Myriad Pro"/>
                <a:cs typeface="+mj-cs"/>
              </a:rPr>
              <a:t>esearch </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696361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solidFill>
                  <a:schemeClr val="dk1"/>
                </a:solidFill>
                <a:highlight>
                  <a:srgbClr val="FFFF00"/>
                </a:highlight>
              </a:rPr>
              <a:t>Quizzes!!!</a:t>
            </a:r>
            <a:br>
              <a:rPr lang="en-GB" dirty="0">
                <a:solidFill>
                  <a:schemeClr val="dk1"/>
                </a:solidFill>
                <a:highlight>
                  <a:srgbClr val="FFFF00"/>
                </a:highlight>
              </a:rPr>
            </a:br>
            <a:endParaRPr dirty="0">
              <a:solidFill>
                <a:schemeClr val="dk1"/>
              </a:solidFill>
              <a:highlight>
                <a:srgbClr val="FFFF00"/>
              </a:highlight>
            </a:endParaRPr>
          </a:p>
        </p:txBody>
      </p:sp>
      <p:sp>
        <p:nvSpPr>
          <p:cNvPr id="164" name="Google Shape;164;p27"/>
          <p:cNvSpPr txBox="1">
            <a:spLocks noGrp="1"/>
          </p:cNvSpPr>
          <p:nvPr>
            <p:ph type="body" idx="1"/>
          </p:nvPr>
        </p:nvSpPr>
        <p:spPr>
          <a:xfrm>
            <a:off x="795131" y="981076"/>
            <a:ext cx="10429460" cy="496887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3200"/>
              <a:buFont typeface="Open Sans"/>
              <a:buNone/>
            </a:pPr>
            <a:endParaRPr lang="en-US" dirty="0"/>
          </a:p>
          <a:p>
            <a:pPr marL="342900" lvl="0" indent="-342900" algn="l" rtl="0">
              <a:spcBef>
                <a:spcPts val="0"/>
              </a:spcBef>
              <a:spcAft>
                <a:spcPts val="0"/>
              </a:spcAft>
              <a:buClr>
                <a:schemeClr val="dk1"/>
              </a:buClr>
              <a:buSzPts val="3200"/>
              <a:buFont typeface="Open Sans"/>
              <a:buNone/>
            </a:pPr>
            <a:endParaRPr lang="en-GB" dirty="0"/>
          </a:p>
          <a:p>
            <a:pPr marL="342900" lvl="0" indent="-342900" algn="l" rtl="0">
              <a:spcBef>
                <a:spcPts val="0"/>
              </a:spcBef>
              <a:spcAft>
                <a:spcPts val="0"/>
              </a:spcAft>
              <a:buClr>
                <a:schemeClr val="dk1"/>
              </a:buClr>
              <a:buSzPts val="3200"/>
              <a:buFont typeface="Open Sans"/>
              <a:buNone/>
            </a:pPr>
            <a:endParaRPr lang="en-GB" dirty="0"/>
          </a:p>
          <a:p>
            <a:pPr lvl="0" algn="ctr">
              <a:spcBef>
                <a:spcPts val="0"/>
              </a:spcBef>
              <a:buClr>
                <a:schemeClr val="dk1"/>
              </a:buClr>
              <a:buSzPts val="3200"/>
              <a:buNone/>
            </a:pPr>
            <a:r>
              <a:rPr lang="en-GB" dirty="0">
                <a:hlinkClick r:id="rId3"/>
              </a:rPr>
              <a:t>https://www.menti.com/alddmwzjesdz</a:t>
            </a:r>
            <a:endParaRPr lang="en-GB" dirty="0"/>
          </a:p>
          <a:p>
            <a:pPr lvl="0">
              <a:spcBef>
                <a:spcPts val="0"/>
              </a:spcBef>
              <a:buClr>
                <a:schemeClr val="dk1"/>
              </a:buClr>
              <a:buSzPts val="3200"/>
              <a:buNone/>
            </a:pPr>
            <a:endParaRPr dirty="0"/>
          </a:p>
        </p:txBody>
      </p:sp>
    </p:spTree>
    <p:extLst>
      <p:ext uri="{BB962C8B-B14F-4D97-AF65-F5344CB8AC3E}">
        <p14:creationId xmlns:p14="http://schemas.microsoft.com/office/powerpoint/2010/main" val="35637798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62">
          <a:extLst>
            <a:ext uri="{FF2B5EF4-FFF2-40B4-BE49-F238E27FC236}">
              <a16:creationId xmlns:a16="http://schemas.microsoft.com/office/drawing/2014/main" id="{B0E33B50-D4A8-0E24-9AF6-D20C22B5A8A6}"/>
            </a:ext>
          </a:extLst>
        </p:cNvPr>
        <p:cNvGrpSpPr/>
        <p:nvPr/>
      </p:nvGrpSpPr>
      <p:grpSpPr>
        <a:xfrm>
          <a:off x="0" y="0"/>
          <a:ext cx="0" cy="0"/>
          <a:chOff x="0" y="0"/>
          <a:chExt cx="0" cy="0"/>
        </a:xfrm>
      </p:grpSpPr>
      <p:sp>
        <p:nvSpPr>
          <p:cNvPr id="163" name="Google Shape;163;p27">
            <a:extLst>
              <a:ext uri="{FF2B5EF4-FFF2-40B4-BE49-F238E27FC236}">
                <a16:creationId xmlns:a16="http://schemas.microsoft.com/office/drawing/2014/main" id="{9859EE9A-2C7F-4AB9-A5F0-68FDC4E10605}"/>
              </a:ext>
            </a:extLst>
          </p:cNvPr>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solidFill>
                  <a:schemeClr val="dk1"/>
                </a:solidFill>
                <a:highlight>
                  <a:srgbClr val="FFFF00"/>
                </a:highlight>
              </a:rPr>
              <a:t>What is research?</a:t>
            </a:r>
            <a:br>
              <a:rPr lang="en-GB" dirty="0">
                <a:solidFill>
                  <a:schemeClr val="dk1"/>
                </a:solidFill>
                <a:highlight>
                  <a:srgbClr val="FFFF00"/>
                </a:highlight>
              </a:rPr>
            </a:br>
            <a:endParaRPr dirty="0">
              <a:solidFill>
                <a:schemeClr val="dk1"/>
              </a:solidFill>
              <a:highlight>
                <a:srgbClr val="FFFF00"/>
              </a:highlight>
            </a:endParaRPr>
          </a:p>
        </p:txBody>
      </p:sp>
      <p:sp>
        <p:nvSpPr>
          <p:cNvPr id="164" name="Google Shape;164;p27">
            <a:extLst>
              <a:ext uri="{FF2B5EF4-FFF2-40B4-BE49-F238E27FC236}">
                <a16:creationId xmlns:a16="http://schemas.microsoft.com/office/drawing/2014/main" id="{9F3BA89C-5313-8D11-BBD4-62FBD37D8B41}"/>
              </a:ext>
            </a:extLst>
          </p:cNvPr>
          <p:cNvSpPr txBox="1">
            <a:spLocks noGrp="1"/>
          </p:cNvSpPr>
          <p:nvPr>
            <p:ph type="body" idx="1"/>
          </p:nvPr>
        </p:nvSpPr>
        <p:spPr>
          <a:xfrm>
            <a:off x="795131" y="981076"/>
            <a:ext cx="10429460" cy="496887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3200"/>
              <a:buFont typeface="Open Sans"/>
              <a:buNone/>
            </a:pPr>
            <a:br>
              <a:rPr lang="en-GB" dirty="0"/>
            </a:br>
            <a:r>
              <a:rPr lang="en-GB" dirty="0"/>
              <a:t> </a:t>
            </a:r>
            <a:endParaRPr dirty="0"/>
          </a:p>
          <a:p>
            <a:pPr marL="342900" lvl="0" indent="-342900" algn="l" rtl="0">
              <a:lnSpc>
                <a:spcPct val="90000"/>
              </a:lnSpc>
              <a:spcBef>
                <a:spcPts val="640"/>
              </a:spcBef>
              <a:spcAft>
                <a:spcPts val="0"/>
              </a:spcAft>
              <a:buClr>
                <a:schemeClr val="dk1"/>
              </a:buClr>
              <a:buSzPts val="3200"/>
              <a:buFont typeface="Open Sans"/>
              <a:buNone/>
            </a:pPr>
            <a:r>
              <a:rPr lang="en-GB" dirty="0"/>
              <a:t>“A focused and </a:t>
            </a:r>
            <a:r>
              <a:rPr lang="en-GB" b="1" dirty="0"/>
              <a:t>systematic enquiry </a:t>
            </a:r>
            <a:r>
              <a:rPr lang="en-GB" dirty="0"/>
              <a:t>that goes beyond generally available </a:t>
            </a:r>
            <a:r>
              <a:rPr lang="en-GB" b="1" dirty="0"/>
              <a:t>knowledge </a:t>
            </a:r>
            <a:r>
              <a:rPr lang="en-GB" dirty="0"/>
              <a:t>to acquire specialised and detailed information, providing a basis for </a:t>
            </a:r>
            <a:r>
              <a:rPr lang="en-GB" b="1" dirty="0"/>
              <a:t>analysis</a:t>
            </a:r>
            <a:r>
              <a:rPr lang="en-GB" dirty="0"/>
              <a:t> and elucidating comment on the topic of the enquiry”</a:t>
            </a:r>
            <a:endParaRPr dirty="0"/>
          </a:p>
          <a:p>
            <a:pPr marL="342900" lvl="0" indent="-342900" algn="l" rtl="0">
              <a:lnSpc>
                <a:spcPct val="90000"/>
              </a:lnSpc>
              <a:spcBef>
                <a:spcPts val="640"/>
              </a:spcBef>
              <a:spcAft>
                <a:spcPts val="0"/>
              </a:spcAft>
              <a:buClr>
                <a:schemeClr val="dk1"/>
              </a:buClr>
              <a:buSzPts val="3200"/>
              <a:buFont typeface="Open Sans"/>
              <a:buNone/>
            </a:pPr>
            <a:endParaRPr lang="en-GB" dirty="0"/>
          </a:p>
          <a:p>
            <a:pPr marL="342900" lvl="0" indent="-342900" algn="r" rtl="0">
              <a:lnSpc>
                <a:spcPct val="90000"/>
              </a:lnSpc>
              <a:spcBef>
                <a:spcPts val="640"/>
              </a:spcBef>
              <a:spcAft>
                <a:spcPts val="0"/>
              </a:spcAft>
              <a:buClr>
                <a:schemeClr val="dk1"/>
              </a:buClr>
              <a:buSzPts val="3200"/>
              <a:buFont typeface="Open Sans"/>
              <a:buNone/>
            </a:pPr>
            <a:r>
              <a:rPr lang="en-GB" dirty="0">
                <a:latin typeface="Open Sans"/>
                <a:ea typeface="Open Sans"/>
                <a:cs typeface="Open Sans"/>
                <a:sym typeface="Open Sans"/>
              </a:rPr>
              <a:t>Johnson (1994:3)</a:t>
            </a:r>
            <a:endParaRPr dirty="0"/>
          </a:p>
        </p:txBody>
      </p:sp>
    </p:spTree>
    <p:extLst>
      <p:ext uri="{BB962C8B-B14F-4D97-AF65-F5344CB8AC3E}">
        <p14:creationId xmlns:p14="http://schemas.microsoft.com/office/powerpoint/2010/main" val="1498215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8"/>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ct val="100000"/>
              <a:buFont typeface="Open Sans"/>
              <a:buNone/>
            </a:pPr>
            <a:r>
              <a:rPr lang="en-GB" b="1" dirty="0">
                <a:solidFill>
                  <a:schemeClr val="dk1"/>
                </a:solidFill>
                <a:highlight>
                  <a:srgbClr val="FFFF00"/>
                </a:highlight>
              </a:rPr>
              <a:t>What is research? --- Cont’d</a:t>
            </a:r>
            <a:endParaRPr b="1" dirty="0">
              <a:solidFill>
                <a:schemeClr val="dk1"/>
              </a:solidFill>
              <a:highlight>
                <a:srgbClr val="FFFF00"/>
              </a:highlight>
            </a:endParaRPr>
          </a:p>
        </p:txBody>
      </p:sp>
      <p:sp>
        <p:nvSpPr>
          <p:cNvPr id="172" name="Google Shape;172;p28"/>
          <p:cNvSpPr txBox="1">
            <a:spLocks noGrp="1"/>
          </p:cNvSpPr>
          <p:nvPr>
            <p:ph type="body" idx="1"/>
          </p:nvPr>
        </p:nvSpPr>
        <p:spPr>
          <a:xfrm>
            <a:off x="609600" y="1600201"/>
            <a:ext cx="10972800" cy="3917032"/>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4000"/>
              <a:buFont typeface="Open Sans"/>
              <a:buNone/>
            </a:pPr>
            <a:r>
              <a:rPr lang="en-GB" sz="4000" dirty="0">
                <a:latin typeface="Open Sans"/>
                <a:ea typeface="Open Sans"/>
                <a:cs typeface="Open Sans"/>
                <a:sym typeface="Open Sans"/>
              </a:rPr>
              <a:t>“Research is </a:t>
            </a:r>
            <a:r>
              <a:rPr lang="en-GB" sz="4000" b="1" dirty="0">
                <a:latin typeface="Open Sans"/>
                <a:ea typeface="Open Sans"/>
                <a:cs typeface="Open Sans"/>
                <a:sym typeface="Open Sans"/>
              </a:rPr>
              <a:t>systematic</a:t>
            </a:r>
            <a:r>
              <a:rPr lang="en-GB" sz="4000" dirty="0">
                <a:latin typeface="Open Sans"/>
                <a:ea typeface="Open Sans"/>
                <a:cs typeface="Open Sans"/>
                <a:sym typeface="Open Sans"/>
              </a:rPr>
              <a:t>, critical and self-critical </a:t>
            </a:r>
            <a:r>
              <a:rPr lang="en-GB" sz="4000" b="1" dirty="0">
                <a:latin typeface="Open Sans"/>
                <a:ea typeface="Open Sans"/>
                <a:cs typeface="Open Sans"/>
                <a:sym typeface="Open Sans"/>
              </a:rPr>
              <a:t>enquiry</a:t>
            </a:r>
            <a:r>
              <a:rPr lang="en-GB" sz="4000" dirty="0">
                <a:latin typeface="Open Sans"/>
                <a:ea typeface="Open Sans"/>
                <a:cs typeface="Open Sans"/>
                <a:sym typeface="Open Sans"/>
              </a:rPr>
              <a:t> which aims to contribute towards the advancement of </a:t>
            </a:r>
            <a:r>
              <a:rPr lang="en-GB" sz="4000" b="1" dirty="0">
                <a:latin typeface="Open Sans"/>
                <a:ea typeface="Open Sans"/>
                <a:cs typeface="Open Sans"/>
                <a:sym typeface="Open Sans"/>
              </a:rPr>
              <a:t>knowledge</a:t>
            </a:r>
            <a:r>
              <a:rPr lang="en-GB" sz="4000" dirty="0">
                <a:latin typeface="Open Sans"/>
                <a:ea typeface="Open Sans"/>
                <a:cs typeface="Open Sans"/>
                <a:sym typeface="Open Sans"/>
              </a:rPr>
              <a:t> and wisdom”</a:t>
            </a:r>
            <a:endParaRPr dirty="0"/>
          </a:p>
          <a:p>
            <a:pPr marL="342900" lvl="0" indent="-342900" algn="r" rtl="0">
              <a:spcBef>
                <a:spcPts val="640"/>
              </a:spcBef>
              <a:spcAft>
                <a:spcPts val="0"/>
              </a:spcAft>
              <a:buClr>
                <a:schemeClr val="dk1"/>
              </a:buClr>
              <a:buSzPts val="3200"/>
              <a:buFont typeface="Open Sans"/>
              <a:buNone/>
            </a:pPr>
            <a:r>
              <a:rPr lang="en-GB" dirty="0">
                <a:latin typeface="Open Sans"/>
                <a:ea typeface="Open Sans"/>
                <a:cs typeface="Open Sans"/>
                <a:sym typeface="Open Sans"/>
              </a:rPr>
              <a:t>Bassey (1999:38)</a:t>
            </a:r>
            <a:endParaRPr sz="4000" dirty="0">
              <a:latin typeface="Open Sans"/>
              <a:ea typeface="Open Sans"/>
              <a:cs typeface="Open Sans"/>
              <a:sym typeface="Open Sans"/>
            </a:endParaRPr>
          </a:p>
        </p:txBody>
      </p:sp>
    </p:spTree>
    <p:extLst>
      <p:ext uri="{BB962C8B-B14F-4D97-AF65-F5344CB8AC3E}">
        <p14:creationId xmlns:p14="http://schemas.microsoft.com/office/powerpoint/2010/main" val="1507186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22</a:t>
            </a:fld>
            <a:endParaRPr sz="1200" b="0" i="0" u="none" strike="noStrike" cap="none">
              <a:solidFill>
                <a:schemeClr val="dk1"/>
              </a:solidFill>
              <a:latin typeface="Arial"/>
              <a:ea typeface="Arial"/>
              <a:cs typeface="Arial"/>
              <a:sym typeface="Arial"/>
            </a:endParaRPr>
          </a:p>
        </p:txBody>
      </p:sp>
      <p:sp>
        <p:nvSpPr>
          <p:cNvPr id="178" name="Google Shape;178;p2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highlight>
                  <a:srgbClr val="FFFF00"/>
                </a:highlight>
              </a:rPr>
              <a:t>What is research? --- Cont’d</a:t>
            </a:r>
            <a:endParaRPr b="1" dirty="0">
              <a:highlight>
                <a:srgbClr val="FFFF00"/>
              </a:highlight>
            </a:endParaRPr>
          </a:p>
        </p:txBody>
      </p:sp>
      <p:sp>
        <p:nvSpPr>
          <p:cNvPr id="179" name="Google Shape;179;p29"/>
          <p:cNvSpPr txBox="1">
            <a:spLocks noGrp="1"/>
          </p:cNvSpPr>
          <p:nvPr>
            <p:ph type="body" idx="1"/>
          </p:nvPr>
        </p:nvSpPr>
        <p:spPr>
          <a:xfrm>
            <a:off x="1472540" y="1272516"/>
            <a:ext cx="9135961" cy="4525963"/>
          </a:xfrm>
          <a:prstGeom prst="rect">
            <a:avLst/>
          </a:prstGeom>
          <a:noFill/>
          <a:ln>
            <a:noFill/>
          </a:ln>
        </p:spPr>
        <p:txBody>
          <a:bodyPr spcFirstLastPara="1" wrap="square" lIns="91425" tIns="45700" rIns="91425" bIns="45700" anchor="t" anchorCtr="0">
            <a:normAutofit lnSpcReduction="10000"/>
          </a:bodyPr>
          <a:lstStyle/>
          <a:p>
            <a:pPr lvl="0" indent="-457200" algn="l" rtl="0">
              <a:spcBef>
                <a:spcPts val="0"/>
              </a:spcBef>
              <a:spcAft>
                <a:spcPts val="0"/>
              </a:spcAft>
              <a:buClr>
                <a:schemeClr val="dk1"/>
              </a:buClr>
              <a:buSzPts val="3200"/>
              <a:buFont typeface="Wingdings" pitchFamily="2" charset="2"/>
              <a:buChar char="Ø"/>
            </a:pPr>
            <a:r>
              <a:rPr lang="en-GB" dirty="0"/>
              <a:t>The </a:t>
            </a:r>
            <a:r>
              <a:rPr lang="en-GB" b="1" dirty="0"/>
              <a:t>systematic</a:t>
            </a:r>
            <a:r>
              <a:rPr lang="en-GB" dirty="0"/>
              <a:t> </a:t>
            </a:r>
            <a:r>
              <a:rPr lang="en-GB" b="1" dirty="0"/>
              <a:t>investigation</a:t>
            </a:r>
            <a:r>
              <a:rPr lang="en-GB" dirty="0"/>
              <a:t> into and study of materials, sources, etc., to </a:t>
            </a:r>
            <a:r>
              <a:rPr lang="en-GB" b="1" dirty="0"/>
              <a:t>establish facts </a:t>
            </a:r>
            <a:r>
              <a:rPr lang="en-GB" dirty="0"/>
              <a:t>and reach </a:t>
            </a:r>
            <a:r>
              <a:rPr lang="en-GB" b="1" dirty="0"/>
              <a:t>new conclusions</a:t>
            </a:r>
            <a:r>
              <a:rPr lang="en-GB" dirty="0"/>
              <a:t>.</a:t>
            </a:r>
          </a:p>
          <a:p>
            <a:pPr marL="0" lvl="0" indent="0" algn="l" rtl="0">
              <a:spcBef>
                <a:spcPts val="0"/>
              </a:spcBef>
              <a:spcAft>
                <a:spcPts val="0"/>
              </a:spcAft>
              <a:buClr>
                <a:schemeClr val="dk1"/>
              </a:buClr>
              <a:buSzPts val="3200"/>
              <a:buNone/>
            </a:pPr>
            <a:endParaRPr dirty="0"/>
          </a:p>
          <a:p>
            <a:pPr lvl="0" indent="-457200" algn="l" rtl="0">
              <a:spcBef>
                <a:spcPts val="640"/>
              </a:spcBef>
              <a:spcAft>
                <a:spcPts val="0"/>
              </a:spcAft>
              <a:buClr>
                <a:schemeClr val="dk1"/>
              </a:buClr>
              <a:buSzPts val="3200"/>
              <a:buFont typeface="Wingdings" pitchFamily="2" charset="2"/>
              <a:buChar char="Ø"/>
            </a:pPr>
            <a:r>
              <a:rPr lang="en-GB" dirty="0"/>
              <a:t>An endeavour to discover </a:t>
            </a:r>
            <a:r>
              <a:rPr lang="en-GB" b="1" dirty="0"/>
              <a:t>new</a:t>
            </a:r>
            <a:r>
              <a:rPr lang="en-GB" dirty="0"/>
              <a:t> or collate old </a:t>
            </a:r>
            <a:r>
              <a:rPr lang="en-GB" b="1" dirty="0"/>
              <a:t>facts, </a:t>
            </a:r>
            <a:r>
              <a:rPr lang="en-GB" dirty="0"/>
              <a:t>etc, by the scientific study of a subject or by a course of </a:t>
            </a:r>
            <a:r>
              <a:rPr lang="en-GB" b="1" dirty="0"/>
              <a:t>critical investigation</a:t>
            </a:r>
            <a:r>
              <a:rPr lang="en-GB" dirty="0"/>
              <a:t>. </a:t>
            </a:r>
          </a:p>
          <a:p>
            <a:pPr lvl="0" indent="-457200" algn="l" rtl="0">
              <a:spcBef>
                <a:spcPts val="640"/>
              </a:spcBef>
              <a:spcAft>
                <a:spcPts val="0"/>
              </a:spcAft>
              <a:buClr>
                <a:schemeClr val="dk1"/>
              </a:buClr>
              <a:buSzPts val="3200"/>
              <a:buFont typeface="Wingdings" pitchFamily="2" charset="2"/>
              <a:buChar char="Ø"/>
            </a:pPr>
            <a:endParaRPr lang="en-GB" dirty="0"/>
          </a:p>
          <a:p>
            <a:pPr marL="0" lvl="0" indent="0" algn="r" rtl="0">
              <a:spcBef>
                <a:spcPts val="640"/>
              </a:spcBef>
              <a:spcAft>
                <a:spcPts val="0"/>
              </a:spcAft>
              <a:buClr>
                <a:schemeClr val="dk1"/>
              </a:buClr>
              <a:buSzPts val="3200"/>
              <a:buNone/>
            </a:pPr>
            <a:r>
              <a:rPr lang="en-GB" dirty="0"/>
              <a:t>Oxford Concise Dictionary</a:t>
            </a:r>
            <a:endParaRPr dirty="0"/>
          </a:p>
        </p:txBody>
      </p:sp>
    </p:spTree>
    <p:extLst>
      <p:ext uri="{BB962C8B-B14F-4D97-AF65-F5344CB8AC3E}">
        <p14:creationId xmlns:p14="http://schemas.microsoft.com/office/powerpoint/2010/main" val="1171659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23</a:t>
            </a:fld>
            <a:endParaRPr sz="1200" b="0" i="0" u="none" strike="noStrike" cap="none">
              <a:solidFill>
                <a:schemeClr val="dk1"/>
              </a:solidFill>
              <a:latin typeface="Arial"/>
              <a:ea typeface="Arial"/>
              <a:cs typeface="Arial"/>
              <a:sym typeface="Arial"/>
            </a:endParaRPr>
          </a:p>
        </p:txBody>
      </p:sp>
      <p:sp>
        <p:nvSpPr>
          <p:cNvPr id="185" name="Google Shape;185;p3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highlight>
                  <a:srgbClr val="FFFF00"/>
                </a:highlight>
              </a:rPr>
              <a:t>Other definitions ….</a:t>
            </a:r>
            <a:endParaRPr b="1" dirty="0">
              <a:highlight>
                <a:srgbClr val="FFFF00"/>
              </a:highlight>
            </a:endParaRPr>
          </a:p>
        </p:txBody>
      </p:sp>
      <p:sp>
        <p:nvSpPr>
          <p:cNvPr id="186" name="Google Shape;186;p3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20000"/>
          </a:bodyPr>
          <a:lstStyle/>
          <a:p>
            <a:pPr lvl="0" indent="-457200" algn="l" rtl="0">
              <a:lnSpc>
                <a:spcPct val="150000"/>
              </a:lnSpc>
              <a:spcBef>
                <a:spcPts val="0"/>
              </a:spcBef>
              <a:spcAft>
                <a:spcPts val="0"/>
              </a:spcAft>
              <a:buClr>
                <a:schemeClr val="dk1"/>
              </a:buClr>
              <a:buSzPts val="2800"/>
              <a:buFont typeface="Wingdings" pitchFamily="2" charset="2"/>
              <a:buChar char="Ø"/>
            </a:pPr>
            <a:r>
              <a:rPr lang="en-GB" sz="2800" dirty="0"/>
              <a:t>Research is what we do when we have </a:t>
            </a:r>
            <a:r>
              <a:rPr lang="en-GB" sz="2800" b="1" dirty="0"/>
              <a:t>a question </a:t>
            </a:r>
            <a:r>
              <a:rPr lang="en-GB" sz="2800" b="1" dirty="0">
                <a:solidFill>
                  <a:srgbClr val="FF0000"/>
                </a:solidFill>
              </a:rPr>
              <a:t>or</a:t>
            </a:r>
            <a:r>
              <a:rPr lang="en-GB" sz="2800" b="1" dirty="0"/>
              <a:t> a problem </a:t>
            </a:r>
            <a:r>
              <a:rPr lang="en-GB" sz="2800" dirty="0"/>
              <a:t>we want to resolve</a:t>
            </a:r>
            <a:endParaRPr dirty="0"/>
          </a:p>
          <a:p>
            <a:pPr marL="800100" lvl="1">
              <a:lnSpc>
                <a:spcPct val="150000"/>
              </a:lnSpc>
              <a:spcBef>
                <a:spcPts val="560"/>
              </a:spcBef>
              <a:buSzPts val="2800"/>
              <a:buChar char="•"/>
            </a:pPr>
            <a:r>
              <a:rPr lang="en-GB" sz="2400" dirty="0"/>
              <a:t>We may already think we know the answer to our question </a:t>
            </a:r>
          </a:p>
          <a:p>
            <a:pPr marL="800100" lvl="1">
              <a:lnSpc>
                <a:spcPct val="150000"/>
              </a:lnSpc>
              <a:spcBef>
                <a:spcPts val="560"/>
              </a:spcBef>
              <a:buSzPts val="2800"/>
              <a:buChar char="•"/>
            </a:pPr>
            <a:r>
              <a:rPr lang="en-GB" sz="2400" dirty="0"/>
              <a:t>We may think the answer is obvious, common sense</a:t>
            </a:r>
            <a:endParaRPr dirty="0"/>
          </a:p>
          <a:p>
            <a:pPr lvl="0" indent="-457200" algn="l" rtl="0">
              <a:lnSpc>
                <a:spcPct val="150000"/>
              </a:lnSpc>
              <a:spcBef>
                <a:spcPts val="560"/>
              </a:spcBef>
              <a:spcAft>
                <a:spcPts val="0"/>
              </a:spcAft>
              <a:buClr>
                <a:schemeClr val="dk1"/>
              </a:buClr>
              <a:buSzPts val="2800"/>
              <a:buFont typeface="Wingdings" pitchFamily="2" charset="2"/>
              <a:buChar char="Ø"/>
            </a:pPr>
            <a:r>
              <a:rPr lang="en-GB" sz="2800" dirty="0"/>
              <a:t>However, until we have subjected our problem to </a:t>
            </a:r>
            <a:r>
              <a:rPr lang="en-GB" sz="2800" u="sng" dirty="0"/>
              <a:t>rigorous scientific scrutiny</a:t>
            </a:r>
            <a:r>
              <a:rPr lang="en-GB" sz="2800" dirty="0"/>
              <a:t>, our 'knowledge' remains little more than guesswork or at best, intuition. </a:t>
            </a:r>
            <a:endParaRPr dirty="0"/>
          </a:p>
        </p:txBody>
      </p:sp>
    </p:spTree>
    <p:extLst>
      <p:ext uri="{BB962C8B-B14F-4D97-AF65-F5344CB8AC3E}">
        <p14:creationId xmlns:p14="http://schemas.microsoft.com/office/powerpoint/2010/main" val="1126838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321004"/>
            <a:ext cx="5920904" cy="2215991"/>
          </a:xfrm>
        </p:spPr>
        <p:txBody>
          <a:bodyPr/>
          <a:lstStyle/>
          <a:p>
            <a:pPr algn="ctr"/>
            <a:r>
              <a:rPr lang="en-GB" b="1" kern="1200" dirty="0">
                <a:solidFill>
                  <a:srgbClr val="FFFF00"/>
                </a:solidFill>
                <a:latin typeface="Myriad Pro"/>
                <a:cs typeface="+mj-cs"/>
              </a:rPr>
              <a:t>Research topic, Research Proposal, Questions and Dissertation</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294821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How to develop a research topic?</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768485"/>
            <a:ext cx="11945566" cy="4893013"/>
          </a:xfrm>
        </p:spPr>
        <p:txBody>
          <a:bodyPr>
            <a:normAutofit/>
          </a:bodyPr>
          <a:lstStyle/>
          <a:p>
            <a:pPr>
              <a:buClr>
                <a:srgbClr val="0070C0"/>
              </a:buClr>
              <a:buFont typeface="Wingdings" panose="05000000000000000000" pitchFamily="2" charset="2"/>
              <a:buChar char="q"/>
            </a:pPr>
            <a:r>
              <a:rPr lang="en-GB" sz="2200" dirty="0"/>
              <a:t>List Key Words of Interest or Make lists of topics you find interesting-Make sure you choose a topic that you are interested.</a:t>
            </a:r>
          </a:p>
          <a:p>
            <a:pPr>
              <a:buClr>
                <a:srgbClr val="0070C0"/>
              </a:buClr>
              <a:buFont typeface="Wingdings" panose="05000000000000000000" pitchFamily="2" charset="2"/>
              <a:buChar char="q"/>
            </a:pPr>
            <a:r>
              <a:rPr lang="en-GB" sz="2200" dirty="0"/>
              <a:t>Do some preliminary research on the topic you have chosen- check stats, figures etc.</a:t>
            </a:r>
          </a:p>
          <a:p>
            <a:pPr>
              <a:buClr>
                <a:srgbClr val="0070C0"/>
              </a:buClr>
              <a:buFont typeface="Wingdings" panose="05000000000000000000" pitchFamily="2" charset="2"/>
              <a:buChar char="q"/>
            </a:pPr>
            <a:r>
              <a:rPr lang="en-GB" sz="2200" dirty="0"/>
              <a:t>Look what others have done</a:t>
            </a:r>
          </a:p>
          <a:p>
            <a:pPr>
              <a:buClr>
                <a:srgbClr val="0070C0"/>
              </a:buClr>
              <a:buFont typeface="Wingdings" panose="05000000000000000000" pitchFamily="2" charset="2"/>
              <a:buChar char="q"/>
            </a:pPr>
            <a:r>
              <a:rPr lang="en-GB" sz="2200" b="1" dirty="0">
                <a:solidFill>
                  <a:srgbClr val="0070C0"/>
                </a:solidFill>
              </a:rPr>
              <a:t>WHY</a:t>
            </a:r>
            <a:r>
              <a:rPr lang="en-GB" sz="2200" dirty="0">
                <a:solidFill>
                  <a:srgbClr val="111111"/>
                </a:solidFill>
              </a:rPr>
              <a:t> did you choose the topic?  What interests you about it?  Do you have an opinion about the issues involved?</a:t>
            </a:r>
          </a:p>
          <a:p>
            <a:pPr>
              <a:buClr>
                <a:srgbClr val="0070C0"/>
              </a:buClr>
              <a:buFont typeface="Wingdings" panose="05000000000000000000" pitchFamily="2" charset="2"/>
              <a:buChar char="q"/>
            </a:pPr>
            <a:r>
              <a:rPr lang="en-GB" sz="2200" b="1" dirty="0">
                <a:solidFill>
                  <a:srgbClr val="0070C0"/>
                </a:solidFill>
              </a:rPr>
              <a:t>WHO</a:t>
            </a:r>
            <a:r>
              <a:rPr lang="en-GB" sz="2200" dirty="0">
                <a:solidFill>
                  <a:srgbClr val="111111"/>
                </a:solidFill>
              </a:rPr>
              <a:t> is affected by the topic?  Do you know of organizations or institutions affiliated with the topic?</a:t>
            </a:r>
            <a:endParaRPr lang="en-GB" sz="2200" b="1" dirty="0">
              <a:solidFill>
                <a:srgbClr val="111111"/>
              </a:solidFill>
            </a:endParaRPr>
          </a:p>
          <a:p>
            <a:pPr>
              <a:buClr>
                <a:srgbClr val="0070C0"/>
              </a:buClr>
              <a:buFont typeface="Wingdings" panose="05000000000000000000" pitchFamily="2" charset="2"/>
              <a:buChar char="q"/>
            </a:pPr>
            <a:r>
              <a:rPr lang="en-GB" sz="2200" b="1" dirty="0">
                <a:solidFill>
                  <a:srgbClr val="0070C0"/>
                </a:solidFill>
              </a:rPr>
              <a:t>WHAT</a:t>
            </a:r>
            <a:r>
              <a:rPr lang="en-GB" sz="2200" dirty="0">
                <a:solidFill>
                  <a:srgbClr val="111111"/>
                </a:solidFill>
              </a:rPr>
              <a:t> are the major questions for this topic?  Is there a debate about the topic?  Are there a range of issues and viewpoints to consider?</a:t>
            </a:r>
          </a:p>
          <a:p>
            <a:pPr>
              <a:buClr>
                <a:srgbClr val="0070C0"/>
              </a:buClr>
              <a:buFont typeface="Wingdings" panose="05000000000000000000" pitchFamily="2" charset="2"/>
              <a:buChar char="q"/>
            </a:pPr>
            <a:r>
              <a:rPr lang="en-GB" sz="2200" b="1" dirty="0">
                <a:solidFill>
                  <a:srgbClr val="0070C0"/>
                </a:solidFill>
              </a:rPr>
              <a:t>TIME PERIOD;</a:t>
            </a:r>
            <a:r>
              <a:rPr lang="en-GB" sz="2200" dirty="0">
                <a:solidFill>
                  <a:srgbClr val="111111"/>
                </a:solidFill>
              </a:rPr>
              <a:t>Is it a current event or an historical issue?  Do you want to compare your topic by time periods?</a:t>
            </a:r>
          </a:p>
          <a:p>
            <a:pPr>
              <a:buClr>
                <a:srgbClr val="0070C0"/>
              </a:buClr>
              <a:buFont typeface="Wingdings" panose="05000000000000000000" pitchFamily="2" charset="2"/>
              <a:buChar char="q"/>
            </a:pPr>
            <a:endParaRPr lang="en-GB" sz="2800" dirty="0">
              <a:solidFill>
                <a:srgbClr val="111111"/>
              </a:solidFill>
              <a:latin typeface="Helvetica" panose="020B0604020202020204" pitchFamily="34" charset="0"/>
            </a:endParaRPr>
          </a:p>
        </p:txBody>
      </p:sp>
    </p:spTree>
    <p:extLst>
      <p:ext uri="{BB962C8B-B14F-4D97-AF65-F5344CB8AC3E}">
        <p14:creationId xmlns:p14="http://schemas.microsoft.com/office/powerpoint/2010/main" val="38570293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46294"/>
          </a:xfrm>
        </p:spPr>
        <p:txBody>
          <a:bodyPr>
            <a:normAutofit/>
          </a:bodyPr>
          <a:lstStyle/>
          <a:p>
            <a:r>
              <a:rPr lang="en-GB" sz="3600" b="1" dirty="0">
                <a:highlight>
                  <a:srgbClr val="FFFF00"/>
                </a:highlight>
              </a:rPr>
              <a:t>Dissertation process</a:t>
            </a:r>
          </a:p>
        </p:txBody>
      </p:sp>
      <p:graphicFrame>
        <p:nvGraphicFramePr>
          <p:cNvPr id="4" name="Content Placeholder 5">
            <a:extLst>
              <a:ext uri="{FF2B5EF4-FFF2-40B4-BE49-F238E27FC236}">
                <a16:creationId xmlns:a16="http://schemas.microsoft.com/office/drawing/2014/main" id="{B21B92F0-44B5-C462-3D9F-F5AADAC585CE}"/>
              </a:ext>
            </a:extLst>
          </p:cNvPr>
          <p:cNvGraphicFramePr>
            <a:graphicFrameLocks noGrp="1"/>
          </p:cNvGraphicFramePr>
          <p:nvPr/>
        </p:nvGraphicFramePr>
        <p:xfrm>
          <a:off x="1452239" y="1417638"/>
          <a:ext cx="9677400" cy="3817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094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5F13D-3F21-37C9-45DF-A7805F3CEE71}"/>
            </a:ext>
          </a:extLst>
        </p:cNvPr>
        <p:cNvGrpSpPr/>
        <p:nvPr/>
      </p:nvGrpSpPr>
      <p:grpSpPr>
        <a:xfrm>
          <a:off x="0" y="0"/>
          <a:ext cx="0" cy="0"/>
          <a:chOff x="0" y="0"/>
          <a:chExt cx="0" cy="0"/>
        </a:xfrm>
      </p:grpSpPr>
      <p:sp>
        <p:nvSpPr>
          <p:cNvPr id="14339" name="Rectangle 3">
            <a:extLst>
              <a:ext uri="{FF2B5EF4-FFF2-40B4-BE49-F238E27FC236}">
                <a16:creationId xmlns:a16="http://schemas.microsoft.com/office/drawing/2014/main" id="{2ABBAE7B-2EC7-7315-B052-3CF1F1702BC1}"/>
              </a:ext>
            </a:extLst>
          </p:cNvPr>
          <p:cNvSpPr>
            <a:spLocks noGrp="1" noChangeArrowheads="1"/>
          </p:cNvSpPr>
          <p:nvPr>
            <p:ph type="body" idx="1"/>
          </p:nvPr>
        </p:nvSpPr>
        <p:spPr>
          <a:xfrm>
            <a:off x="424774" y="1181911"/>
            <a:ext cx="10972800" cy="3917032"/>
          </a:xfrm>
        </p:spPr>
        <p:txBody>
          <a:bodyPr>
            <a:normAutofit/>
          </a:bodyPr>
          <a:lstStyle/>
          <a:p>
            <a:pPr eaLnBrk="1" hangingPunct="1">
              <a:buFont typeface="Wingdings" panose="05000000000000000000" pitchFamily="2" charset="2"/>
              <a:buNone/>
            </a:pPr>
            <a:r>
              <a:rPr lang="en-US" altLang="en-US" dirty="0">
                <a:latin typeface="+mj-lt"/>
              </a:rPr>
              <a:t>Research Topic Triangle</a:t>
            </a:r>
          </a:p>
          <a:p>
            <a:pPr eaLnBrk="1" hangingPunct="1">
              <a:buFont typeface="Wingdings" panose="05000000000000000000" pitchFamily="2" charset="2"/>
              <a:buNone/>
            </a:pPr>
            <a:r>
              <a:rPr lang="en-US" altLang="en-US" dirty="0">
                <a:latin typeface="+mj-lt"/>
              </a:rPr>
              <a:t>Step 1: Start with a broader idea</a:t>
            </a:r>
          </a:p>
          <a:p>
            <a:pPr eaLnBrk="1" hangingPunct="1">
              <a:buFont typeface="Wingdings" panose="05000000000000000000" pitchFamily="2" charset="2"/>
              <a:buNone/>
            </a:pPr>
            <a:r>
              <a:rPr lang="en-US" altLang="en-US" dirty="0">
                <a:latin typeface="+mj-lt"/>
              </a:rPr>
              <a:t>Step 2: Add keywords </a:t>
            </a:r>
          </a:p>
          <a:p>
            <a:pPr eaLnBrk="1" hangingPunct="1">
              <a:buFont typeface="Wingdings" panose="05000000000000000000" pitchFamily="2" charset="2"/>
              <a:buNone/>
            </a:pPr>
            <a:r>
              <a:rPr lang="en-US" altLang="en-US" dirty="0">
                <a:latin typeface="+mj-lt"/>
              </a:rPr>
              <a:t>Step 3: Narrow the scope</a:t>
            </a:r>
          </a:p>
        </p:txBody>
      </p:sp>
      <p:sp>
        <p:nvSpPr>
          <p:cNvPr id="4" name="TextBox 3">
            <a:extLst>
              <a:ext uri="{FF2B5EF4-FFF2-40B4-BE49-F238E27FC236}">
                <a16:creationId xmlns:a16="http://schemas.microsoft.com/office/drawing/2014/main" id="{BDB40ED9-31D3-7876-A9D4-1EDE37FA0CF6}"/>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Dissertation topic keywords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64450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59461-23DC-FD4A-E279-6A16978151B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A766CC3-6FE2-74C8-5E0B-AF76BA51BB85}"/>
              </a:ext>
            </a:extLst>
          </p:cNvPr>
          <p:cNvPicPr>
            <a:picLocks noChangeAspect="1"/>
          </p:cNvPicPr>
          <p:nvPr/>
        </p:nvPicPr>
        <p:blipFill>
          <a:blip r:embed="rId3"/>
          <a:stretch>
            <a:fillRect/>
          </a:stretch>
        </p:blipFill>
        <p:spPr>
          <a:xfrm>
            <a:off x="1731819" y="612776"/>
            <a:ext cx="8603672" cy="4361006"/>
          </a:xfrm>
          <a:prstGeom prst="rect">
            <a:avLst/>
          </a:prstGeom>
          <a:noFill/>
        </p:spPr>
      </p:pic>
      <p:sp>
        <p:nvSpPr>
          <p:cNvPr id="14344" name="Text Placeholder 3">
            <a:extLst>
              <a:ext uri="{FF2B5EF4-FFF2-40B4-BE49-F238E27FC236}">
                <a16:creationId xmlns:a16="http://schemas.microsoft.com/office/drawing/2014/main" id="{C4B322B5-6829-7012-D6C0-5CCFD63E31F8}"/>
              </a:ext>
            </a:extLst>
          </p:cNvPr>
          <p:cNvSpPr>
            <a:spLocks noGrp="1"/>
          </p:cNvSpPr>
          <p:nvPr>
            <p:ph type="body" sz="half" idx="2"/>
          </p:nvPr>
        </p:nvSpPr>
        <p:spPr>
          <a:xfrm>
            <a:off x="2389717" y="5157192"/>
            <a:ext cx="7315200" cy="432048"/>
          </a:xfrm>
        </p:spPr>
        <p:txBody>
          <a:bodyPr/>
          <a:lstStyle/>
          <a:p>
            <a:pPr algn="ctr"/>
            <a:r>
              <a:rPr lang="en-US" b="1" dirty="0"/>
              <a:t>Topic Triangle: North Carolina</a:t>
            </a:r>
          </a:p>
        </p:txBody>
      </p:sp>
    </p:spTree>
    <p:extLst>
      <p:ext uri="{BB962C8B-B14F-4D97-AF65-F5344CB8AC3E}">
        <p14:creationId xmlns:p14="http://schemas.microsoft.com/office/powerpoint/2010/main" val="25565808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F2864-F63E-8051-6173-EE31E1B6651E}"/>
            </a:ext>
          </a:extLst>
        </p:cNvPr>
        <p:cNvGrpSpPr/>
        <p:nvPr/>
      </p:nvGrpSpPr>
      <p:grpSpPr>
        <a:xfrm>
          <a:off x="0" y="0"/>
          <a:ext cx="0" cy="0"/>
          <a:chOff x="0" y="0"/>
          <a:chExt cx="0" cy="0"/>
        </a:xfrm>
      </p:grpSpPr>
      <p:sp>
        <p:nvSpPr>
          <p:cNvPr id="14339" name="Rectangle 3">
            <a:extLst>
              <a:ext uri="{FF2B5EF4-FFF2-40B4-BE49-F238E27FC236}">
                <a16:creationId xmlns:a16="http://schemas.microsoft.com/office/drawing/2014/main" id="{0CB756ED-395D-355B-E533-412DBDB21F7D}"/>
              </a:ext>
            </a:extLst>
          </p:cNvPr>
          <p:cNvSpPr>
            <a:spLocks noGrp="1" noChangeArrowheads="1"/>
          </p:cNvSpPr>
          <p:nvPr>
            <p:ph type="body" idx="1"/>
          </p:nvPr>
        </p:nvSpPr>
        <p:spPr>
          <a:xfrm>
            <a:off x="424774" y="1181911"/>
            <a:ext cx="10972800" cy="3917032"/>
          </a:xfrm>
        </p:spPr>
        <p:txBody>
          <a:bodyPr>
            <a:normAutofit/>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marL="0" indent="0">
              <a:buNone/>
            </a:pPr>
            <a:endParaRPr lang="en-US" sz="2800" strike="sngStrike" dirty="0"/>
          </a:p>
          <a:p>
            <a:pPr marL="0" indent="0" algn="ctr">
              <a:buNone/>
            </a:pPr>
            <a:r>
              <a:rPr lang="en-US" sz="2800" strike="sngStrike" dirty="0"/>
              <a:t>What is the </a:t>
            </a:r>
            <a:r>
              <a:rPr lang="en-US" sz="3600" dirty="0">
                <a:solidFill>
                  <a:schemeClr val="accent1">
                    <a:lumMod val="50000"/>
                  </a:schemeClr>
                </a:solidFill>
              </a:rPr>
              <a:t>relationship </a:t>
            </a:r>
            <a:r>
              <a:rPr lang="en-US" sz="3600" strike="sngStrike" dirty="0"/>
              <a:t>between </a:t>
            </a:r>
            <a:r>
              <a:rPr lang="en-US" sz="3600" u="sng" dirty="0">
                <a:solidFill>
                  <a:srgbClr val="FF0000"/>
                </a:solidFill>
              </a:rPr>
              <a:t>customer loyalty</a:t>
            </a:r>
            <a:r>
              <a:rPr lang="en-US" sz="3600" dirty="0"/>
              <a:t> </a:t>
            </a:r>
            <a:r>
              <a:rPr lang="en-US" sz="3600" strike="sngStrike" dirty="0"/>
              <a:t>and</a:t>
            </a:r>
            <a:r>
              <a:rPr lang="en-US" sz="3600" dirty="0"/>
              <a:t> </a:t>
            </a:r>
            <a:r>
              <a:rPr lang="en-US" sz="3600" u="sng" dirty="0">
                <a:solidFill>
                  <a:srgbClr val="FF0000"/>
                </a:solidFill>
              </a:rPr>
              <a:t>customer satisfaction</a:t>
            </a:r>
            <a:r>
              <a:rPr lang="en-US" sz="3600" dirty="0"/>
              <a:t>?</a:t>
            </a:r>
            <a:endParaRPr lang="en-US" altLang="en-US" dirty="0">
              <a:latin typeface="+mj-lt"/>
            </a:endParaRPr>
          </a:p>
        </p:txBody>
      </p:sp>
      <p:sp>
        <p:nvSpPr>
          <p:cNvPr id="4" name="TextBox 3">
            <a:extLst>
              <a:ext uri="{FF2B5EF4-FFF2-40B4-BE49-F238E27FC236}">
                <a16:creationId xmlns:a16="http://schemas.microsoft.com/office/drawing/2014/main" id="{A09C81B0-4526-9578-5BD1-8B9180AF3035}"/>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Dissertation topic keywords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64701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marL="0" indent="0" eaLnBrk="1" hangingPunct="1">
              <a:buNone/>
            </a:pPr>
            <a:r>
              <a:rPr lang="en-US" altLang="en-US" sz="3400" dirty="0">
                <a:ea typeface="ＭＳ Ｐゴシック" panose="020B0600070205080204" pitchFamily="34" charset="-128"/>
              </a:rPr>
              <a:t>A research proposal is your PLAN </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It describes in detail your study.</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Provides you a guideline and a roadmap.</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049710" y="197767"/>
            <a:ext cx="8229600" cy="69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ＭＳ Ｐゴシック" panose="020B0600070205080204" pitchFamily="34" charset="-128"/>
                <a:cs typeface="+mn-cs"/>
              </a:rPr>
              <a:t>What is a research proposal?</a:t>
            </a:r>
          </a:p>
        </p:txBody>
      </p:sp>
    </p:spTree>
    <p:extLst>
      <p:ext uri="{BB962C8B-B14F-4D97-AF65-F5344CB8AC3E}">
        <p14:creationId xmlns:p14="http://schemas.microsoft.com/office/powerpoint/2010/main" val="157651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a:xfrm>
            <a:off x="609600" y="137751"/>
            <a:ext cx="10972800" cy="815560"/>
          </a:xfrm>
        </p:spPr>
        <p:txBody>
          <a:bodyPr>
            <a:normAutofit/>
          </a:bodyPr>
          <a:lstStyle/>
          <a:p>
            <a:r>
              <a:rPr lang="en-GB" sz="3600" b="1" dirty="0">
                <a:highlight>
                  <a:srgbClr val="FFFF00"/>
                </a:highlight>
              </a:rPr>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vert="horz" lIns="91440" tIns="45720" rIns="91440" bIns="45720" rtlCol="0" anchor="t">
            <a:normAutofit fontScale="92500" lnSpcReduction="20000"/>
          </a:bodyPr>
          <a:lstStyle/>
          <a:p>
            <a:pPr>
              <a:buClr>
                <a:srgbClr val="0070C0"/>
              </a:buClr>
              <a:buFont typeface="Wingdings" panose="05000000000000000000" pitchFamily="2" charset="2"/>
              <a:buChar char="ü"/>
            </a:pPr>
            <a:r>
              <a:rPr lang="en-GB" dirty="0"/>
              <a:t>Title </a:t>
            </a:r>
          </a:p>
          <a:p>
            <a:pPr>
              <a:buClr>
                <a:srgbClr val="0070C0"/>
              </a:buClr>
              <a:buFont typeface="Wingdings" panose="05000000000000000000" pitchFamily="2" charset="2"/>
              <a:buChar char="ü"/>
            </a:pPr>
            <a:r>
              <a:rPr lang="en-GB" dirty="0"/>
              <a:t>Introduction/Background/Research problem </a:t>
            </a:r>
          </a:p>
          <a:p>
            <a:pPr>
              <a:buClr>
                <a:srgbClr val="0070C0"/>
              </a:buClr>
              <a:buFont typeface="Wingdings" panose="05000000000000000000" pitchFamily="2" charset="2"/>
              <a:buChar char="ü"/>
            </a:pPr>
            <a:r>
              <a:rPr lang="en-GB" dirty="0"/>
              <a:t>Research aim, objectives, questions (3 questions maximum)</a:t>
            </a:r>
          </a:p>
          <a:p>
            <a:pPr>
              <a:lnSpc>
                <a:spcPct val="100000"/>
              </a:lnSpc>
              <a:buClr>
                <a:srgbClr val="0070C0"/>
              </a:buClr>
              <a:buFont typeface="Wingdings" panose="05000000000000000000" pitchFamily="2" charset="2"/>
              <a:buChar char="ü"/>
            </a:pPr>
            <a:r>
              <a:rPr lang="en-GB" sz="3200" dirty="0"/>
              <a:t>Preliminary literature search (setting your topic in context, potentially highlighting gaps in knowledge that you may fill)</a:t>
            </a:r>
          </a:p>
          <a:p>
            <a:pPr>
              <a:lnSpc>
                <a:spcPct val="100000"/>
              </a:lnSpc>
              <a:buClr>
                <a:srgbClr val="0070C0"/>
              </a:buClr>
              <a:buFont typeface="Wingdings" panose="05000000000000000000" pitchFamily="2" charset="2"/>
              <a:buChar char="ü"/>
            </a:pPr>
            <a:r>
              <a:rPr lang="en-GB" sz="3200" dirty="0"/>
              <a:t>Research methodology to be used </a:t>
            </a:r>
            <a:r>
              <a:rPr lang="en-GB" dirty="0"/>
              <a:t>(including ethics)</a:t>
            </a:r>
          </a:p>
          <a:p>
            <a:pPr>
              <a:buClr>
                <a:srgbClr val="0070C0"/>
              </a:buClr>
              <a:buFont typeface="Wingdings" panose="05000000000000000000" pitchFamily="2" charset="2"/>
              <a:buChar char="ü"/>
            </a:pPr>
            <a:r>
              <a:rPr lang="en-GB" dirty="0"/>
              <a:t>Risks</a:t>
            </a:r>
          </a:p>
          <a:p>
            <a:pPr>
              <a:buClr>
                <a:srgbClr val="0070C0"/>
              </a:buClr>
              <a:buFont typeface="Wingdings" panose="05000000000000000000" pitchFamily="2" charset="2"/>
              <a:buChar char="ü"/>
            </a:pPr>
            <a:r>
              <a:rPr lang="en-GB" dirty="0"/>
              <a:t>Timeline (Gantt chart)</a:t>
            </a:r>
          </a:p>
        </p:txBody>
      </p:sp>
    </p:spTree>
    <p:extLst>
      <p:ext uri="{BB962C8B-B14F-4D97-AF65-F5344CB8AC3E}">
        <p14:creationId xmlns:p14="http://schemas.microsoft.com/office/powerpoint/2010/main" val="407970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b="1" dirty="0">
                <a:highlight>
                  <a:srgbClr val="FFFF00"/>
                </a:highlight>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gn="ctr">
              <a:lnSpc>
                <a:spcPct val="90000"/>
              </a:lnSpc>
              <a:buNone/>
            </a:pPr>
            <a:r>
              <a:rPr lang="en-US" altLang="en-US" dirty="0">
                <a:ea typeface="ＭＳ Ｐゴシック" panose="020B0600070205080204" pitchFamily="34" charset="-128"/>
              </a:rPr>
              <a:t>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43328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normAutofit/>
          </a:bodyPr>
          <a:lstStyle/>
          <a:p>
            <a:r>
              <a:rPr lang="en-GB" sz="3600" b="1" dirty="0">
                <a:highlight>
                  <a:srgbClr val="FFFF00"/>
                </a:highlight>
              </a:rPr>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a:xfrm>
            <a:off x="272374" y="1600201"/>
            <a:ext cx="11310026" cy="3917032"/>
          </a:xfrm>
        </p:spPr>
        <p:txBody>
          <a:bodyPr>
            <a:normAutofit lnSpcReduction="10000"/>
          </a:bodyPr>
          <a:lstStyle/>
          <a:p>
            <a:pPr marL="0" indent="0">
              <a:buNone/>
            </a:pPr>
            <a:r>
              <a:rPr lang="en-GB" b="1" i="0" dirty="0">
                <a:solidFill>
                  <a:srgbClr val="333333"/>
                </a:solidFill>
                <a:effectLst/>
              </a:rPr>
              <a:t>Aims</a:t>
            </a:r>
            <a:r>
              <a:rPr lang="en-GB" b="0" i="0" dirty="0">
                <a:solidFill>
                  <a:srgbClr val="333333"/>
                </a:solidFill>
                <a:effectLst/>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rPr>
              <a:t>Objectives</a:t>
            </a:r>
            <a:r>
              <a:rPr lang="en-GB" b="0" i="0" dirty="0">
                <a:solidFill>
                  <a:srgbClr val="333333"/>
                </a:solidFill>
                <a:effectLst/>
              </a:rPr>
              <a:t>, on the other hand, should be specific statements that define measurable outcomes, e.g. what steps will be taken to achieve the desired outcome.</a:t>
            </a:r>
            <a:br>
              <a:rPr lang="en-GB" dirty="0"/>
            </a:br>
            <a:endParaRPr lang="en-GB" dirty="0"/>
          </a:p>
        </p:txBody>
      </p:sp>
    </p:spTree>
    <p:extLst>
      <p:ext uri="{BB962C8B-B14F-4D97-AF65-F5344CB8AC3E}">
        <p14:creationId xmlns:p14="http://schemas.microsoft.com/office/powerpoint/2010/main" val="2571785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normAutofit/>
          </a:bodyPr>
          <a:lstStyle/>
          <a:p>
            <a:r>
              <a:rPr lang="en-GB" sz="3600" b="1" dirty="0">
                <a:highlight>
                  <a:srgbClr val="FFFF00"/>
                </a:highlight>
              </a:rPr>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pPr marL="0" indent="0" algn="ctr">
              <a:buNone/>
            </a:pPr>
            <a:endParaRPr lang="en-GB" dirty="0">
              <a:solidFill>
                <a:srgbClr val="191919"/>
              </a:solidFill>
              <a:latin typeface="Open Sans" panose="020B0606030504020204" pitchFamily="34" charset="0"/>
            </a:endParaRPr>
          </a:p>
          <a:p>
            <a:pPr marL="0" indent="0" algn="ctr">
              <a:buNone/>
            </a:pPr>
            <a:endParaRPr lang="en-GB" dirty="0">
              <a:solidFill>
                <a:srgbClr val="191919"/>
              </a:solidFill>
              <a:latin typeface="Open Sans" panose="020B0606030504020204" pitchFamily="34" charset="0"/>
            </a:endParaRPr>
          </a:p>
          <a:p>
            <a:pPr marL="0" indent="0" algn="ctr">
              <a:buNone/>
            </a:pPr>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hese questions often addresses an issue or a problem, which, through analysis and interpretation of data, is answered</a:t>
            </a:r>
            <a:endParaRPr lang="en-GB" dirty="0"/>
          </a:p>
        </p:txBody>
      </p:sp>
    </p:spTree>
    <p:extLst>
      <p:ext uri="{BB962C8B-B14F-4D97-AF65-F5344CB8AC3E}">
        <p14:creationId xmlns:p14="http://schemas.microsoft.com/office/powerpoint/2010/main" val="3143562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90">
          <a:extLst>
            <a:ext uri="{FF2B5EF4-FFF2-40B4-BE49-F238E27FC236}">
              <a16:creationId xmlns:a16="http://schemas.microsoft.com/office/drawing/2014/main" id="{5601A26D-0B8A-2D34-652F-A66CA1891327}"/>
            </a:ext>
          </a:extLst>
        </p:cNvPr>
        <p:cNvGrpSpPr/>
        <p:nvPr/>
      </p:nvGrpSpPr>
      <p:grpSpPr>
        <a:xfrm>
          <a:off x="0" y="0"/>
          <a:ext cx="0" cy="0"/>
          <a:chOff x="0" y="0"/>
          <a:chExt cx="0" cy="0"/>
        </a:xfrm>
      </p:grpSpPr>
      <p:sp>
        <p:nvSpPr>
          <p:cNvPr id="191" name="Google Shape;191;p31">
            <a:extLst>
              <a:ext uri="{FF2B5EF4-FFF2-40B4-BE49-F238E27FC236}">
                <a16:creationId xmlns:a16="http://schemas.microsoft.com/office/drawing/2014/main" id="{25DA04AE-116A-B5F4-D06C-94ED20839B25}"/>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36</a:t>
            </a:fld>
            <a:endParaRPr sz="1200" b="0" i="0" u="none" strike="noStrike" cap="none">
              <a:solidFill>
                <a:schemeClr val="dk1"/>
              </a:solidFill>
              <a:latin typeface="Arial"/>
              <a:ea typeface="Arial"/>
              <a:cs typeface="Arial"/>
              <a:sym typeface="Arial"/>
            </a:endParaRPr>
          </a:p>
        </p:txBody>
      </p:sp>
      <p:sp>
        <p:nvSpPr>
          <p:cNvPr id="192" name="Google Shape;192;p31">
            <a:extLst>
              <a:ext uri="{FF2B5EF4-FFF2-40B4-BE49-F238E27FC236}">
                <a16:creationId xmlns:a16="http://schemas.microsoft.com/office/drawing/2014/main" id="{77D2E34C-75DF-F3F9-1F75-9B6B8C48F806}"/>
              </a:ext>
            </a:extLst>
          </p:cNvPr>
          <p:cNvSpPr txBox="1">
            <a:spLocks noGrp="1"/>
          </p:cNvSpPr>
          <p:nvPr>
            <p:ph type="title"/>
          </p:nvPr>
        </p:nvSpPr>
        <p:spPr>
          <a:xfrm>
            <a:off x="609600" y="274638"/>
            <a:ext cx="10972800" cy="94852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highlight>
                  <a:srgbClr val="FFFF00"/>
                </a:highlight>
              </a:rPr>
              <a:t>Example of Questions</a:t>
            </a:r>
            <a:endParaRPr b="1" dirty="0">
              <a:highlight>
                <a:srgbClr val="FFFF00"/>
              </a:highlight>
            </a:endParaRPr>
          </a:p>
        </p:txBody>
      </p:sp>
      <p:sp>
        <p:nvSpPr>
          <p:cNvPr id="193" name="Google Shape;193;p31">
            <a:extLst>
              <a:ext uri="{FF2B5EF4-FFF2-40B4-BE49-F238E27FC236}">
                <a16:creationId xmlns:a16="http://schemas.microsoft.com/office/drawing/2014/main" id="{0E1EB8AF-2705-A360-C703-9525F551E6D3}"/>
              </a:ext>
            </a:extLst>
          </p:cNvPr>
          <p:cNvSpPr txBox="1">
            <a:spLocks noGrp="1"/>
          </p:cNvSpPr>
          <p:nvPr>
            <p:ph type="body" idx="1"/>
          </p:nvPr>
        </p:nvSpPr>
        <p:spPr>
          <a:xfrm>
            <a:off x="609600" y="1223158"/>
            <a:ext cx="10972800" cy="4294075"/>
          </a:xfrm>
          <a:prstGeom prst="rect">
            <a:avLst/>
          </a:prstGeom>
          <a:noFill/>
          <a:ln>
            <a:noFill/>
          </a:ln>
        </p:spPr>
        <p:txBody>
          <a:bodyPr spcFirstLastPara="1" wrap="square" lIns="91425" tIns="45700" rIns="91425" bIns="45700" anchor="t" anchorCtr="0">
            <a:normAutofit lnSpcReduction="10000"/>
          </a:bodyPr>
          <a:lstStyle/>
          <a:p>
            <a:pPr>
              <a:buNone/>
            </a:pPr>
            <a:r>
              <a:rPr lang="en-GB" sz="1600" dirty="0"/>
              <a:t>Issue/Context: Marks &amp; Spencer (M&amp;S) is considered a well-established British retail brand, but it has recently faced declining performance due to shifts in consumer preferences, digital disruption, and increased competition from fast fashion and e-commerce. </a:t>
            </a:r>
          </a:p>
          <a:p>
            <a:pPr>
              <a:buNone/>
            </a:pPr>
            <a:r>
              <a:rPr lang="en-GB" sz="1600" b="1" dirty="0"/>
              <a:t>Title:</a:t>
            </a:r>
            <a:br>
              <a:rPr lang="en-GB" sz="1600" dirty="0"/>
            </a:br>
            <a:r>
              <a:rPr lang="en-GB" sz="1600" i="1" dirty="0"/>
              <a:t>Strategic Turnaround and Digital Transformation at Marks &amp; Spencer: A Case Study on Revitalising Legacy Retail Brands in the UK</a:t>
            </a:r>
            <a:endParaRPr lang="en-GB" sz="1600" dirty="0"/>
          </a:p>
          <a:p>
            <a:pPr>
              <a:buNone/>
            </a:pPr>
            <a:endParaRPr lang="en-GB" sz="1600" dirty="0"/>
          </a:p>
          <a:p>
            <a:pPr>
              <a:buNone/>
            </a:pPr>
            <a:r>
              <a:rPr lang="en-GB" sz="1600" b="1" dirty="0"/>
              <a:t>Research Aim</a:t>
            </a:r>
          </a:p>
          <a:p>
            <a:pPr>
              <a:buNone/>
            </a:pPr>
            <a:r>
              <a:rPr lang="en-GB" sz="1600" dirty="0"/>
              <a:t>To explore how M&amp;S has leveraged digital transformation and strategic reorientation to address long-term decline by focusing on leadership decisions, operational restructuring, and customer engagement initiatives.</a:t>
            </a:r>
          </a:p>
          <a:p>
            <a:pPr>
              <a:buNone/>
            </a:pPr>
            <a:endParaRPr lang="en-GB" sz="1600" dirty="0"/>
          </a:p>
          <a:p>
            <a:pPr>
              <a:buNone/>
            </a:pPr>
            <a:r>
              <a:rPr lang="en-GB" sz="1600" b="1" dirty="0"/>
              <a:t>Potential Research Questions</a:t>
            </a:r>
          </a:p>
          <a:p>
            <a:pPr>
              <a:buFont typeface="Arial" panose="020B0604020202020204" pitchFamily="34" charset="0"/>
              <a:buChar char="•"/>
            </a:pPr>
            <a:r>
              <a:rPr lang="en-GB" sz="1600" dirty="0"/>
              <a:t>What were the key factors contributing to M&amp;S’s decline?</a:t>
            </a:r>
          </a:p>
          <a:p>
            <a:pPr>
              <a:buFont typeface="Arial" panose="020B0604020202020204" pitchFamily="34" charset="0"/>
              <a:buChar char="•"/>
            </a:pPr>
            <a:r>
              <a:rPr lang="en-GB" sz="1600" dirty="0"/>
              <a:t>What strategic changes were implemented during the turnaround?</a:t>
            </a:r>
          </a:p>
          <a:p>
            <a:pPr>
              <a:buFont typeface="Arial" panose="020B0604020202020204" pitchFamily="34" charset="0"/>
              <a:buChar char="•"/>
            </a:pPr>
            <a:r>
              <a:rPr lang="en-GB" sz="1600" dirty="0"/>
              <a:t>How has digital transformation affected the company’s operations and customer experience?</a:t>
            </a:r>
          </a:p>
          <a:p>
            <a:pPr>
              <a:buFont typeface="Arial" panose="020B0604020202020204" pitchFamily="34" charset="0"/>
              <a:buChar char="•"/>
            </a:pPr>
            <a:r>
              <a:rPr lang="en-GB" sz="1600" dirty="0"/>
              <a:t>What are the outcomes of the transformation in terms of performance and brand perception?</a:t>
            </a:r>
            <a:endParaRPr lang="en-US" sz="1600" dirty="0"/>
          </a:p>
        </p:txBody>
      </p:sp>
    </p:spTree>
    <p:extLst>
      <p:ext uri="{BB962C8B-B14F-4D97-AF65-F5344CB8AC3E}">
        <p14:creationId xmlns:p14="http://schemas.microsoft.com/office/powerpoint/2010/main" val="275822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62ED0F1A-C803-FF18-961D-7CE24963F00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highlight>
                  <a:srgbClr val="FFFF00"/>
                </a:highlight>
              </a:rPr>
              <a:t>Research Questions</a:t>
            </a:r>
            <a:endParaRPr dirty="0"/>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7500" lnSpcReduction="20000"/>
          </a:bodyPr>
          <a:lstStyle/>
          <a:p>
            <a:pPr>
              <a:defRPr/>
            </a:pPr>
            <a:r>
              <a:rPr lang="en-GB" sz="3200" dirty="0"/>
              <a:t>What are the challenges faced by Tesco in implementing an activity-based costing strategy? </a:t>
            </a:r>
          </a:p>
          <a:p>
            <a:pPr>
              <a:defRPr/>
            </a:pPr>
            <a:r>
              <a:rPr lang="en-GB" sz="3200" dirty="0"/>
              <a:t>To what extent is/has Brexit impacted on trade performance of the UK manufacturing sector? </a:t>
            </a:r>
          </a:p>
          <a:p>
            <a:pPr>
              <a:defRPr/>
            </a:pPr>
            <a:r>
              <a:rPr lang="en-GB" sz="3200" dirty="0"/>
              <a:t>What is the impact of effective HRM on the financial stability of UK energy companies? </a:t>
            </a:r>
          </a:p>
          <a:p>
            <a:pPr>
              <a:defRPr/>
            </a:pPr>
            <a:r>
              <a:rPr lang="en-GB" sz="3200" dirty="0"/>
              <a:t>What is the association between effective leadership and the non-financial performance of the UK automobile industry? </a:t>
            </a:r>
          </a:p>
          <a:p>
            <a:pPr>
              <a:defRPr/>
            </a:pPr>
            <a:r>
              <a:rPr lang="en-GB" sz="3200" dirty="0"/>
              <a:t>What is the effectiveness of …? </a:t>
            </a:r>
          </a:p>
          <a:p>
            <a:pPr>
              <a:defRPr/>
            </a:pPr>
            <a:r>
              <a:rPr lang="en-GB" sz="3200" dirty="0"/>
              <a:t>What are the changes brought about by effective corporate governance on the marketing performance of the fashion industry? </a:t>
            </a:r>
          </a:p>
          <a:p>
            <a:pPr marL="0" lvl="0" indent="0" algn="ctr" rtl="0">
              <a:spcBef>
                <a:spcPts val="0"/>
              </a:spcBef>
              <a:spcAft>
                <a:spcPts val="0"/>
              </a:spcAft>
              <a:buClr>
                <a:schemeClr val="dk1"/>
              </a:buClr>
              <a:buSzPts val="3200"/>
              <a:buNone/>
            </a:pPr>
            <a:endParaRPr dirty="0">
              <a:solidFill>
                <a:srgbClr val="191919"/>
              </a:solidFill>
              <a:latin typeface="Open Sans"/>
              <a:ea typeface="Open Sans"/>
              <a:cs typeface="Open Sans"/>
              <a:sym typeface="Open Sans"/>
            </a:endParaRPr>
          </a:p>
          <a:p>
            <a:pPr marL="0" lvl="0" indent="0" algn="ctr" rtl="0">
              <a:spcBef>
                <a:spcPts val="640"/>
              </a:spcBef>
              <a:spcAft>
                <a:spcPts val="0"/>
              </a:spcAft>
              <a:buClr>
                <a:schemeClr val="dk1"/>
              </a:buClr>
              <a:buSzPts val="3200"/>
              <a:buNone/>
            </a:pPr>
            <a:endParaRPr dirty="0">
              <a:solidFill>
                <a:srgbClr val="191919"/>
              </a:solidFill>
              <a:latin typeface="Open Sans"/>
              <a:ea typeface="Open Sans"/>
              <a:cs typeface="Open Sans"/>
              <a:sym typeface="Open Sans"/>
            </a:endParaRPr>
          </a:p>
        </p:txBody>
      </p:sp>
    </p:spTree>
    <p:extLst>
      <p:ext uri="{BB962C8B-B14F-4D97-AF65-F5344CB8AC3E}">
        <p14:creationId xmlns:p14="http://schemas.microsoft.com/office/powerpoint/2010/main" val="136116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Search Strategies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1001950"/>
            <a:ext cx="11828834" cy="4338536"/>
          </a:xfrm>
        </p:spPr>
        <p:txBody>
          <a:bodyPr>
            <a:normAutofit/>
          </a:bodyPr>
          <a:lstStyle/>
          <a:p>
            <a:pPr marL="0" indent="0" algn="ctr" eaLnBrk="1" hangingPunct="1">
              <a:buNone/>
            </a:pPr>
            <a:endParaRPr lang="en-US" altLang="en-US" sz="2800" dirty="0"/>
          </a:p>
          <a:p>
            <a:pPr marL="0" indent="0" algn="ctr" eaLnBrk="1" hangingPunct="1">
              <a:buNone/>
            </a:pPr>
            <a:endParaRPr lang="en-US" altLang="en-US" sz="2800" dirty="0"/>
          </a:p>
          <a:p>
            <a:pPr marL="0" indent="0" algn="ctr" eaLnBrk="1" hangingPunct="1">
              <a:buNone/>
            </a:pPr>
            <a:r>
              <a:rPr lang="en-US" altLang="en-US" sz="2800" dirty="0"/>
              <a:t>Use the library’s many databases to find in-depth </a:t>
            </a:r>
            <a:br>
              <a:rPr lang="en-US" altLang="en-US" sz="2800" dirty="0"/>
            </a:br>
            <a:r>
              <a:rPr lang="en-US" altLang="en-US" sz="2800" dirty="0"/>
              <a:t>information in books and journals</a:t>
            </a:r>
          </a:p>
          <a:p>
            <a:pPr marL="0" indent="0" algn="ctr" eaLnBrk="1" hangingPunct="1">
              <a:buNone/>
            </a:pPr>
            <a:endParaRPr lang="en-US" altLang="en-US" sz="2800" dirty="0"/>
          </a:p>
          <a:p>
            <a:pPr marL="0" indent="0" algn="ctr" eaLnBrk="1" hangingPunct="1">
              <a:buNone/>
            </a:pPr>
            <a:r>
              <a:rPr lang="en-US" altLang="en-US" sz="2800" dirty="0"/>
              <a:t>Evaluate your sources!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20594860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Effect transition="in" filter="wipe(down)">
                                      <p:cBhvr>
                                        <p:cTn id="11" dur="580">
                                          <p:stCondLst>
                                            <p:cond delay="0"/>
                                          </p:stCondLst>
                                        </p:cTn>
                                        <p:tgtEl>
                                          <p:spTgt spid="7">
                                            <p:txEl>
                                              <p:pRg st="2" end="2"/>
                                            </p:txEl>
                                          </p:spTgt>
                                        </p:tgtEl>
                                      </p:cBhvr>
                                    </p:animEffect>
                                    <p:anim calcmode="lin" valueType="num">
                                      <p:cBhvr>
                                        <p:cTn id="12"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7">
                                            <p:txEl>
                                              <p:pRg st="2" end="2"/>
                                            </p:txEl>
                                          </p:spTgt>
                                        </p:tgtEl>
                                      </p:cBhvr>
                                      <p:to x="100000" y="60000"/>
                                    </p:animScale>
                                    <p:animScale>
                                      <p:cBhvr>
                                        <p:cTn id="18" dur="166" decel="50000">
                                          <p:stCondLst>
                                            <p:cond delay="676"/>
                                          </p:stCondLst>
                                        </p:cTn>
                                        <p:tgtEl>
                                          <p:spTgt spid="7">
                                            <p:txEl>
                                              <p:pRg st="2" end="2"/>
                                            </p:txEl>
                                          </p:spTgt>
                                        </p:tgtEl>
                                      </p:cBhvr>
                                      <p:to x="100000" y="100000"/>
                                    </p:animScale>
                                    <p:animScale>
                                      <p:cBhvr>
                                        <p:cTn id="19" dur="26">
                                          <p:stCondLst>
                                            <p:cond delay="1312"/>
                                          </p:stCondLst>
                                        </p:cTn>
                                        <p:tgtEl>
                                          <p:spTgt spid="7">
                                            <p:txEl>
                                              <p:pRg st="2" end="2"/>
                                            </p:txEl>
                                          </p:spTgt>
                                        </p:tgtEl>
                                      </p:cBhvr>
                                      <p:to x="100000" y="80000"/>
                                    </p:animScale>
                                    <p:animScale>
                                      <p:cBhvr>
                                        <p:cTn id="20" dur="166" decel="50000">
                                          <p:stCondLst>
                                            <p:cond delay="1338"/>
                                          </p:stCondLst>
                                        </p:cTn>
                                        <p:tgtEl>
                                          <p:spTgt spid="7">
                                            <p:txEl>
                                              <p:pRg st="2" end="2"/>
                                            </p:txEl>
                                          </p:spTgt>
                                        </p:tgtEl>
                                      </p:cBhvr>
                                      <p:to x="100000" y="100000"/>
                                    </p:animScale>
                                    <p:animScale>
                                      <p:cBhvr>
                                        <p:cTn id="21" dur="26">
                                          <p:stCondLst>
                                            <p:cond delay="1642"/>
                                          </p:stCondLst>
                                        </p:cTn>
                                        <p:tgtEl>
                                          <p:spTgt spid="7">
                                            <p:txEl>
                                              <p:pRg st="2" end="2"/>
                                            </p:txEl>
                                          </p:spTgt>
                                        </p:tgtEl>
                                      </p:cBhvr>
                                      <p:to x="100000" y="90000"/>
                                    </p:animScale>
                                    <p:animScale>
                                      <p:cBhvr>
                                        <p:cTn id="22" dur="166" decel="50000">
                                          <p:stCondLst>
                                            <p:cond delay="1668"/>
                                          </p:stCondLst>
                                        </p:cTn>
                                        <p:tgtEl>
                                          <p:spTgt spid="7">
                                            <p:txEl>
                                              <p:pRg st="2" end="2"/>
                                            </p:txEl>
                                          </p:spTgt>
                                        </p:tgtEl>
                                      </p:cBhvr>
                                      <p:to x="100000" y="100000"/>
                                    </p:animScale>
                                    <p:animScale>
                                      <p:cBhvr>
                                        <p:cTn id="23" dur="26">
                                          <p:stCondLst>
                                            <p:cond delay="1808"/>
                                          </p:stCondLst>
                                        </p:cTn>
                                        <p:tgtEl>
                                          <p:spTgt spid="7">
                                            <p:txEl>
                                              <p:pRg st="2" end="2"/>
                                            </p:txEl>
                                          </p:spTgt>
                                        </p:tgtEl>
                                      </p:cBhvr>
                                      <p:to x="100000" y="95000"/>
                                    </p:animScale>
                                    <p:animScale>
                                      <p:cBhvr>
                                        <p:cTn id="24" dur="166" decel="50000">
                                          <p:stCondLst>
                                            <p:cond delay="1834"/>
                                          </p:stCondLst>
                                        </p:cTn>
                                        <p:tgtEl>
                                          <p:spTgt spid="7">
                                            <p:txEl>
                                              <p:pRg st="2" end="2"/>
                                            </p:txEl>
                                          </p:spTgt>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80">
                                          <p:stCondLst>
                                            <p:cond delay="0"/>
                                          </p:stCondLst>
                                        </p:cTn>
                                        <p:tgtEl>
                                          <p:spTgt spid="7">
                                            <p:txEl>
                                              <p:pRg st="4" end="4"/>
                                            </p:txEl>
                                          </p:spTgt>
                                        </p:tgtEl>
                                      </p:cBhvr>
                                    </p:animEffect>
                                    <p:anim calcmode="lin" valueType="num">
                                      <p:cBhvr>
                                        <p:cTn id="2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7">
                                            <p:txEl>
                                              <p:pRg st="4" end="4"/>
                                            </p:txEl>
                                          </p:spTgt>
                                        </p:tgtEl>
                                      </p:cBhvr>
                                      <p:to x="100000" y="60000"/>
                                    </p:animScale>
                                    <p:animScale>
                                      <p:cBhvr>
                                        <p:cTn id="34" dur="166" decel="50000">
                                          <p:stCondLst>
                                            <p:cond delay="676"/>
                                          </p:stCondLst>
                                        </p:cTn>
                                        <p:tgtEl>
                                          <p:spTgt spid="7">
                                            <p:txEl>
                                              <p:pRg st="4" end="4"/>
                                            </p:txEl>
                                          </p:spTgt>
                                        </p:tgtEl>
                                      </p:cBhvr>
                                      <p:to x="100000" y="100000"/>
                                    </p:animScale>
                                    <p:animScale>
                                      <p:cBhvr>
                                        <p:cTn id="35" dur="26">
                                          <p:stCondLst>
                                            <p:cond delay="1312"/>
                                          </p:stCondLst>
                                        </p:cTn>
                                        <p:tgtEl>
                                          <p:spTgt spid="7">
                                            <p:txEl>
                                              <p:pRg st="4" end="4"/>
                                            </p:txEl>
                                          </p:spTgt>
                                        </p:tgtEl>
                                      </p:cBhvr>
                                      <p:to x="100000" y="80000"/>
                                    </p:animScale>
                                    <p:animScale>
                                      <p:cBhvr>
                                        <p:cTn id="36" dur="166" decel="50000">
                                          <p:stCondLst>
                                            <p:cond delay="1338"/>
                                          </p:stCondLst>
                                        </p:cTn>
                                        <p:tgtEl>
                                          <p:spTgt spid="7">
                                            <p:txEl>
                                              <p:pRg st="4" end="4"/>
                                            </p:txEl>
                                          </p:spTgt>
                                        </p:tgtEl>
                                      </p:cBhvr>
                                      <p:to x="100000" y="100000"/>
                                    </p:animScale>
                                    <p:animScale>
                                      <p:cBhvr>
                                        <p:cTn id="37" dur="26">
                                          <p:stCondLst>
                                            <p:cond delay="1642"/>
                                          </p:stCondLst>
                                        </p:cTn>
                                        <p:tgtEl>
                                          <p:spTgt spid="7">
                                            <p:txEl>
                                              <p:pRg st="4" end="4"/>
                                            </p:txEl>
                                          </p:spTgt>
                                        </p:tgtEl>
                                      </p:cBhvr>
                                      <p:to x="100000" y="90000"/>
                                    </p:animScale>
                                    <p:animScale>
                                      <p:cBhvr>
                                        <p:cTn id="38" dur="166" decel="50000">
                                          <p:stCondLst>
                                            <p:cond delay="1668"/>
                                          </p:stCondLst>
                                        </p:cTn>
                                        <p:tgtEl>
                                          <p:spTgt spid="7">
                                            <p:txEl>
                                              <p:pRg st="4" end="4"/>
                                            </p:txEl>
                                          </p:spTgt>
                                        </p:tgtEl>
                                      </p:cBhvr>
                                      <p:to x="100000" y="100000"/>
                                    </p:animScale>
                                    <p:animScale>
                                      <p:cBhvr>
                                        <p:cTn id="39" dur="26">
                                          <p:stCondLst>
                                            <p:cond delay="1808"/>
                                          </p:stCondLst>
                                        </p:cTn>
                                        <p:tgtEl>
                                          <p:spTgt spid="7">
                                            <p:txEl>
                                              <p:pRg st="4" end="4"/>
                                            </p:txEl>
                                          </p:spTgt>
                                        </p:tgtEl>
                                      </p:cBhvr>
                                      <p:to x="100000" y="95000"/>
                                    </p:animScale>
                                    <p:animScale>
                                      <p:cBhvr>
                                        <p:cTn id="40"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140769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a:t>
            </a:r>
            <a:r>
              <a:rPr lang="en-GB" dirty="0">
                <a:ea typeface="ＭＳ Ｐゴシック" panose="020B0600070205080204" pitchFamily="34" charset="-128"/>
              </a:rPr>
              <a:t>t</a:t>
            </a:r>
            <a:r>
              <a:rPr lang="en-GB" altLang="en-US" dirty="0">
                <a:ea typeface="ＭＳ Ｐゴシック" panose="020B0600070205080204" pitchFamily="34" charset="-128"/>
              </a:rPr>
              <a:t>ry to find a research topic that you are interested</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612</TotalTime>
  <Words>2107</Words>
  <Application>Microsoft Macintosh PowerPoint</Application>
  <PresentationFormat>Widescreen</PresentationFormat>
  <Paragraphs>242</Paragraphs>
  <Slides>41</Slides>
  <Notes>13</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41</vt:i4>
      </vt:variant>
    </vt:vector>
  </HeadingPairs>
  <TitlesOfParts>
    <vt:vector size="53" baseType="lpstr">
      <vt:lpstr>ＭＳ Ｐゴシック</vt:lpstr>
      <vt:lpstr>Arial</vt:lpstr>
      <vt:lpstr>Calibri</vt:lpstr>
      <vt:lpstr>Helvetica</vt:lpstr>
      <vt:lpstr>Myriad Pro</vt:lpstr>
      <vt:lpstr>Open Sans</vt:lpstr>
      <vt:lpstr>Times New Roman</vt:lpstr>
      <vt:lpstr>Verdana</vt:lpstr>
      <vt:lpstr>Wingdings</vt:lpstr>
      <vt:lpstr>20140311PresentationUWTSDTemplate</vt:lpstr>
      <vt:lpstr>1_Office Theme</vt:lpstr>
      <vt:lpstr>1_20140311PresentationUWTSDTemplate</vt:lpstr>
      <vt:lpstr>Dissertation Module   (LCMB7035)  Workshop 1- Module Overview   Vasilios Tavlaridis MBA Program Manager </vt:lpstr>
      <vt:lpstr>PowerPoint Presentation</vt:lpstr>
      <vt:lpstr>In the classroom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Supervisors!!  </vt:lpstr>
      <vt:lpstr>PowerPoint Presentation</vt:lpstr>
      <vt:lpstr>PowerPoint Presentation</vt:lpstr>
      <vt:lpstr>PowerPoint Presentation</vt:lpstr>
      <vt:lpstr>PowerPoint Presentation</vt:lpstr>
      <vt:lpstr>PowerPoint Presentation</vt:lpstr>
      <vt:lpstr>QUESTIONS</vt:lpstr>
      <vt:lpstr>Research  </vt:lpstr>
      <vt:lpstr>Quizzes!!! </vt:lpstr>
      <vt:lpstr>What is research? </vt:lpstr>
      <vt:lpstr>What is research? --- Cont’d</vt:lpstr>
      <vt:lpstr>What is research? --- Cont’d</vt:lpstr>
      <vt:lpstr>Other definitions ….</vt:lpstr>
      <vt:lpstr>QUESTIONS</vt:lpstr>
      <vt:lpstr>Research topic, Research Proposal, Questions and Dissertation </vt:lpstr>
      <vt:lpstr>PowerPoint Presentation</vt:lpstr>
      <vt:lpstr>Dissertation process</vt:lpstr>
      <vt:lpstr>PowerPoint Presentation</vt:lpstr>
      <vt:lpstr>PowerPoint Presentation</vt:lpstr>
      <vt:lpstr>PowerPoint Presentation</vt:lpstr>
      <vt:lpstr>PowerPoint Presentation</vt:lpstr>
      <vt:lpstr>Main Parts of the Research Proposal </vt:lpstr>
      <vt:lpstr>Problem statement</vt:lpstr>
      <vt:lpstr>Aim, Objectives and Questions  </vt:lpstr>
      <vt:lpstr>Research Questions </vt:lpstr>
      <vt:lpstr>Example of Questions</vt:lpstr>
      <vt:lpstr>Research Questions</vt:lpstr>
      <vt:lpstr>PowerPoint Presentation</vt:lpstr>
      <vt:lpstr>QUESTIONS</vt:lpstr>
      <vt:lpstr>Practical 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Masud Ibrahim</cp:lastModifiedBy>
  <cp:revision>12</cp:revision>
  <dcterms:created xsi:type="dcterms:W3CDTF">2022-05-23T09:49:04Z</dcterms:created>
  <dcterms:modified xsi:type="dcterms:W3CDTF">2026-05-12T06:40:41Z</dcterms:modified>
</cp:coreProperties>
</file>