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7" r:id="rId2"/>
    <p:sldId id="258" r:id="rId3"/>
    <p:sldId id="262" r:id="rId4"/>
    <p:sldId id="300" r:id="rId5"/>
    <p:sldId id="287" r:id="rId6"/>
    <p:sldId id="276" r:id="rId7"/>
    <p:sldId id="277" r:id="rId8"/>
    <p:sldId id="278" r:id="rId9"/>
    <p:sldId id="279" r:id="rId10"/>
    <p:sldId id="280" r:id="rId11"/>
    <p:sldId id="263" r:id="rId12"/>
    <p:sldId id="275" r:id="rId13"/>
    <p:sldId id="284" r:id="rId14"/>
    <p:sldId id="267" r:id="rId15"/>
    <p:sldId id="274" r:id="rId16"/>
    <p:sldId id="283" r:id="rId17"/>
    <p:sldId id="268" r:id="rId18"/>
    <p:sldId id="281" r:id="rId19"/>
    <p:sldId id="299" r:id="rId20"/>
    <p:sldId id="271" r:id="rId21"/>
    <p:sldId id="272" r:id="rId22"/>
    <p:sldId id="285" r:id="rId23"/>
    <p:sldId id="273" r:id="rId24"/>
    <p:sldId id="261" r:id="rId25"/>
    <p:sldId id="256"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0A537F-BEE6-71E2-2E13-9E132AC27ADA}" v="16" dt="2025-06-06T14:21:56.219"/>
    <p1510:client id="{24D8C06A-41C4-4443-A29C-9B0601DE617F}" v="839" dt="2025-06-06T14:18:37.8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1" d="100"/>
          <a:sy n="81" d="100"/>
        </p:scale>
        <p:origin x="451"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yed Nasirpourosgoei" userId="S::s.nasirpourosgoei@uwtsd.ac.uk::8a75ea4e-ecac-45b3-87c9-3beca8841112" providerId="AD" clId="Web-{210A537F-BEE6-71E2-2E13-9E132AC27ADA}"/>
    <pc:docChg chg="modSld">
      <pc:chgData name="Seyed Nasirpourosgoei" userId="S::s.nasirpourosgoei@uwtsd.ac.uk::8a75ea4e-ecac-45b3-87c9-3beca8841112" providerId="AD" clId="Web-{210A537F-BEE6-71E2-2E13-9E132AC27ADA}" dt="2025-06-06T14:21:56.219" v="16" actId="14100"/>
      <pc:docMkLst>
        <pc:docMk/>
      </pc:docMkLst>
      <pc:sldChg chg="addSp modSp mod setBg">
        <pc:chgData name="Seyed Nasirpourosgoei" userId="S::s.nasirpourosgoei@uwtsd.ac.uk::8a75ea4e-ecac-45b3-87c9-3beca8841112" providerId="AD" clId="Web-{210A537F-BEE6-71E2-2E13-9E132AC27ADA}" dt="2025-06-06T14:21:56.219" v="16" actId="14100"/>
        <pc:sldMkLst>
          <pc:docMk/>
          <pc:sldMk cId="1414019871" sldId="257"/>
        </pc:sldMkLst>
        <pc:spChg chg="mod">
          <ac:chgData name="Seyed Nasirpourosgoei" userId="S::s.nasirpourosgoei@uwtsd.ac.uk::8a75ea4e-ecac-45b3-87c9-3beca8841112" providerId="AD" clId="Web-{210A537F-BEE6-71E2-2E13-9E132AC27ADA}" dt="2025-06-06T14:21:56.219" v="16" actId="14100"/>
          <ac:spMkLst>
            <pc:docMk/>
            <pc:sldMk cId="1414019871" sldId="257"/>
            <ac:spMk id="3" creationId="{1315FFF1-43FC-FCFE-BEC0-38B41837CFA3}"/>
          </ac:spMkLst>
        </pc:spChg>
        <pc:spChg chg="add">
          <ac:chgData name="Seyed Nasirpourosgoei" userId="S::s.nasirpourosgoei@uwtsd.ac.uk::8a75ea4e-ecac-45b3-87c9-3beca8841112" providerId="AD" clId="Web-{210A537F-BEE6-71E2-2E13-9E132AC27ADA}" dt="2025-06-06T14:21:28.639" v="0"/>
          <ac:spMkLst>
            <pc:docMk/>
            <pc:sldMk cId="1414019871" sldId="257"/>
            <ac:spMk id="8" creationId="{0E30439A-8A5B-46EC-8283-9B6B031D40D0}"/>
          </ac:spMkLst>
        </pc:spChg>
        <pc:spChg chg="add">
          <ac:chgData name="Seyed Nasirpourosgoei" userId="S::s.nasirpourosgoei@uwtsd.ac.uk::8a75ea4e-ecac-45b3-87c9-3beca8841112" providerId="AD" clId="Web-{210A537F-BEE6-71E2-2E13-9E132AC27ADA}" dt="2025-06-06T14:21:28.639" v="0"/>
          <ac:spMkLst>
            <pc:docMk/>
            <pc:sldMk cId="1414019871" sldId="257"/>
            <ac:spMk id="10" creationId="{5CEAD642-85CF-4750-8432-7C80C901F001}"/>
          </ac:spMkLst>
        </pc:spChg>
        <pc:spChg chg="add">
          <ac:chgData name="Seyed Nasirpourosgoei" userId="S::s.nasirpourosgoei@uwtsd.ac.uk::8a75ea4e-ecac-45b3-87c9-3beca8841112" providerId="AD" clId="Web-{210A537F-BEE6-71E2-2E13-9E132AC27ADA}" dt="2025-06-06T14:21:28.639" v="0"/>
          <ac:spMkLst>
            <pc:docMk/>
            <pc:sldMk cId="1414019871" sldId="257"/>
            <ac:spMk id="12" creationId="{FA33EEAE-15D5-4119-8C1E-89D943F911EF}"/>
          </ac:spMkLst>
        </pc:spChg>
        <pc:spChg chg="add">
          <ac:chgData name="Seyed Nasirpourosgoei" userId="S::s.nasirpourosgoei@uwtsd.ac.uk::8a75ea4e-ecac-45b3-87c9-3beca8841112" providerId="AD" clId="Web-{210A537F-BEE6-71E2-2E13-9E132AC27ADA}" dt="2025-06-06T14:21:28.639" v="0"/>
          <ac:spMkLst>
            <pc:docMk/>
            <pc:sldMk cId="1414019871" sldId="257"/>
            <ac:spMk id="14" creationId="{730D8B3B-9B80-4025-B934-26DC7D7CD231}"/>
          </ac:spMkLst>
        </pc:spChg>
        <pc:spChg chg="add">
          <ac:chgData name="Seyed Nasirpourosgoei" userId="S::s.nasirpourosgoei@uwtsd.ac.uk::8a75ea4e-ecac-45b3-87c9-3beca8841112" providerId="AD" clId="Web-{210A537F-BEE6-71E2-2E13-9E132AC27ADA}" dt="2025-06-06T14:21:28.639" v="0"/>
          <ac:spMkLst>
            <pc:docMk/>
            <pc:sldMk cId="1414019871" sldId="257"/>
            <ac:spMk id="16" creationId="{B5A1B09C-1565-46F8-B70F-621C5EB48A09}"/>
          </ac:spMkLst>
        </pc:spChg>
        <pc:spChg chg="add">
          <ac:chgData name="Seyed Nasirpourosgoei" userId="S::s.nasirpourosgoei@uwtsd.ac.uk::8a75ea4e-ecac-45b3-87c9-3beca8841112" providerId="AD" clId="Web-{210A537F-BEE6-71E2-2E13-9E132AC27ADA}" dt="2025-06-06T14:21:28.639" v="0"/>
          <ac:spMkLst>
            <pc:docMk/>
            <pc:sldMk cId="1414019871" sldId="257"/>
            <ac:spMk id="18" creationId="{8C516CC8-80AC-446C-A56E-9F54B7210402}"/>
          </ac:spMkLst>
        </pc:spChg>
        <pc:spChg chg="add">
          <ac:chgData name="Seyed Nasirpourosgoei" userId="S::s.nasirpourosgoei@uwtsd.ac.uk::8a75ea4e-ecac-45b3-87c9-3beca8841112" providerId="AD" clId="Web-{210A537F-BEE6-71E2-2E13-9E132AC27ADA}" dt="2025-06-06T14:21:28.639" v="0"/>
          <ac:spMkLst>
            <pc:docMk/>
            <pc:sldMk cId="1414019871" sldId="257"/>
            <ac:spMk id="20" creationId="{53947E58-F088-49F1-A3D1-DEA690192E84}"/>
          </ac:spMkLst>
        </pc:spChg>
      </pc:sldChg>
    </pc:docChg>
  </pc:docChgLst>
  <pc:docChgLst>
    <pc:chgData name="Seyed Nasirpourosgoei" userId="S::s.nasirpourosgoei@uwtsd.ac.uk::8a75ea4e-ecac-45b3-87c9-3beca8841112" providerId="AD" clId="Web-{24D8C06A-41C4-4443-A29C-9B0601DE617F}"/>
    <pc:docChg chg="addSld delSld modSld sldOrd">
      <pc:chgData name="Seyed Nasirpourosgoei" userId="S::s.nasirpourosgoei@uwtsd.ac.uk::8a75ea4e-ecac-45b3-87c9-3beca8841112" providerId="AD" clId="Web-{24D8C06A-41C4-4443-A29C-9B0601DE617F}" dt="2025-06-06T14:18:37.865" v="836" actId="1076"/>
      <pc:docMkLst>
        <pc:docMk/>
      </pc:docMkLst>
      <pc:sldChg chg="modSp">
        <pc:chgData name="Seyed Nasirpourosgoei" userId="S::s.nasirpourosgoei@uwtsd.ac.uk::8a75ea4e-ecac-45b3-87c9-3beca8841112" providerId="AD" clId="Web-{24D8C06A-41C4-4443-A29C-9B0601DE617F}" dt="2025-06-06T14:16:28.268" v="828" actId="1076"/>
        <pc:sldMkLst>
          <pc:docMk/>
          <pc:sldMk cId="109857222" sldId="256"/>
        </pc:sldMkLst>
        <pc:spChg chg="mod">
          <ac:chgData name="Seyed Nasirpourosgoei" userId="S::s.nasirpourosgoei@uwtsd.ac.uk::8a75ea4e-ecac-45b3-87c9-3beca8841112" providerId="AD" clId="Web-{24D8C06A-41C4-4443-A29C-9B0601DE617F}" dt="2025-06-06T14:16:28.268" v="828" actId="1076"/>
          <ac:spMkLst>
            <pc:docMk/>
            <pc:sldMk cId="109857222" sldId="256"/>
            <ac:spMk id="3" creationId="{00000000-0000-0000-0000-000000000000}"/>
          </ac:spMkLst>
        </pc:spChg>
      </pc:sldChg>
      <pc:sldChg chg="delSp modSp">
        <pc:chgData name="Seyed Nasirpourosgoei" userId="S::s.nasirpourosgoei@uwtsd.ac.uk::8a75ea4e-ecac-45b3-87c9-3beca8841112" providerId="AD" clId="Web-{24D8C06A-41C4-4443-A29C-9B0601DE617F}" dt="2025-06-06T13:20:44.508" v="388" actId="20577"/>
        <pc:sldMkLst>
          <pc:docMk/>
          <pc:sldMk cId="1414019871" sldId="257"/>
        </pc:sldMkLst>
        <pc:spChg chg="mod">
          <ac:chgData name="Seyed Nasirpourosgoei" userId="S::s.nasirpourosgoei@uwtsd.ac.uk::8a75ea4e-ecac-45b3-87c9-3beca8841112" providerId="AD" clId="Web-{24D8C06A-41C4-4443-A29C-9B0601DE617F}" dt="2025-06-06T13:20:44.508" v="388" actId="20577"/>
          <ac:spMkLst>
            <pc:docMk/>
            <pc:sldMk cId="1414019871" sldId="257"/>
            <ac:spMk id="3" creationId="{1315FFF1-43FC-FCFE-BEC0-38B41837CFA3}"/>
          </ac:spMkLst>
        </pc:spChg>
        <pc:picChg chg="del">
          <ac:chgData name="Seyed Nasirpourosgoei" userId="S::s.nasirpourosgoei@uwtsd.ac.uk::8a75ea4e-ecac-45b3-87c9-3beca8841112" providerId="AD" clId="Web-{24D8C06A-41C4-4443-A29C-9B0601DE617F}" dt="2025-06-06T12:19:22.239" v="143"/>
          <ac:picMkLst>
            <pc:docMk/>
            <pc:sldMk cId="1414019871" sldId="257"/>
            <ac:picMk id="4" creationId="{CE8A5DD2-C2BE-5608-0522-9DDD21F37737}"/>
          </ac:picMkLst>
        </pc:picChg>
      </pc:sldChg>
      <pc:sldChg chg="modSp">
        <pc:chgData name="Seyed Nasirpourosgoei" userId="S::s.nasirpourosgoei@uwtsd.ac.uk::8a75ea4e-ecac-45b3-87c9-3beca8841112" providerId="AD" clId="Web-{24D8C06A-41C4-4443-A29C-9B0601DE617F}" dt="2025-06-06T11:42:50.244" v="6" actId="1076"/>
        <pc:sldMkLst>
          <pc:docMk/>
          <pc:sldMk cId="3629139323" sldId="258"/>
        </pc:sldMkLst>
        <pc:spChg chg="mod">
          <ac:chgData name="Seyed Nasirpourosgoei" userId="S::s.nasirpourosgoei@uwtsd.ac.uk::8a75ea4e-ecac-45b3-87c9-3beca8841112" providerId="AD" clId="Web-{24D8C06A-41C4-4443-A29C-9B0601DE617F}" dt="2025-06-06T11:42:50.244" v="6" actId="1076"/>
          <ac:spMkLst>
            <pc:docMk/>
            <pc:sldMk cId="3629139323" sldId="258"/>
            <ac:spMk id="3" creationId="{00000000-0000-0000-0000-000000000000}"/>
          </ac:spMkLst>
        </pc:spChg>
      </pc:sldChg>
      <pc:sldChg chg="delSp modSp">
        <pc:chgData name="Seyed Nasirpourosgoei" userId="S::s.nasirpourosgoei@uwtsd.ac.uk::8a75ea4e-ecac-45b3-87c9-3beca8841112" providerId="AD" clId="Web-{24D8C06A-41C4-4443-A29C-9B0601DE617F}" dt="2025-06-06T12:06:17.328" v="77" actId="1076"/>
        <pc:sldMkLst>
          <pc:docMk/>
          <pc:sldMk cId="2959234560" sldId="261"/>
        </pc:sldMkLst>
        <pc:spChg chg="del">
          <ac:chgData name="Seyed Nasirpourosgoei" userId="S::s.nasirpourosgoei@uwtsd.ac.uk::8a75ea4e-ecac-45b3-87c9-3beca8841112" providerId="AD" clId="Web-{24D8C06A-41C4-4443-A29C-9B0601DE617F}" dt="2025-06-06T12:06:07.047" v="73"/>
          <ac:spMkLst>
            <pc:docMk/>
            <pc:sldMk cId="2959234560" sldId="261"/>
            <ac:spMk id="2" creationId="{F7EDC1EB-4F8F-8C6C-DA2C-D941BCF0DD4C}"/>
          </ac:spMkLst>
        </pc:spChg>
        <pc:picChg chg="mod">
          <ac:chgData name="Seyed Nasirpourosgoei" userId="S::s.nasirpourosgoei@uwtsd.ac.uk::8a75ea4e-ecac-45b3-87c9-3beca8841112" providerId="AD" clId="Web-{24D8C06A-41C4-4443-A29C-9B0601DE617F}" dt="2025-06-06T12:06:17.328" v="77" actId="1076"/>
          <ac:picMkLst>
            <pc:docMk/>
            <pc:sldMk cId="2959234560" sldId="261"/>
            <ac:picMk id="4" creationId="{746AC43C-F789-23EC-A837-78D23D927EDB}"/>
          </ac:picMkLst>
        </pc:picChg>
      </pc:sldChg>
      <pc:sldChg chg="modSp">
        <pc:chgData name="Seyed Nasirpourosgoei" userId="S::s.nasirpourosgoei@uwtsd.ac.uk::8a75ea4e-ecac-45b3-87c9-3beca8841112" providerId="AD" clId="Web-{24D8C06A-41C4-4443-A29C-9B0601DE617F}" dt="2025-06-06T11:43:50.480" v="16" actId="20577"/>
        <pc:sldMkLst>
          <pc:docMk/>
          <pc:sldMk cId="2834501810" sldId="262"/>
        </pc:sldMkLst>
        <pc:spChg chg="mod">
          <ac:chgData name="Seyed Nasirpourosgoei" userId="S::s.nasirpourosgoei@uwtsd.ac.uk::8a75ea4e-ecac-45b3-87c9-3beca8841112" providerId="AD" clId="Web-{24D8C06A-41C4-4443-A29C-9B0601DE617F}" dt="2025-06-06T11:43:50.480" v="16" actId="20577"/>
          <ac:spMkLst>
            <pc:docMk/>
            <pc:sldMk cId="2834501810" sldId="262"/>
            <ac:spMk id="3" creationId="{00000000-0000-0000-0000-000000000000}"/>
          </ac:spMkLst>
        </pc:spChg>
      </pc:sldChg>
      <pc:sldChg chg="modSp">
        <pc:chgData name="Seyed Nasirpourosgoei" userId="S::s.nasirpourosgoei@uwtsd.ac.uk::8a75ea4e-ecac-45b3-87c9-3beca8841112" providerId="AD" clId="Web-{24D8C06A-41C4-4443-A29C-9B0601DE617F}" dt="2025-06-06T12:39:50.115" v="244" actId="20577"/>
        <pc:sldMkLst>
          <pc:docMk/>
          <pc:sldMk cId="213238397" sldId="263"/>
        </pc:sldMkLst>
        <pc:spChg chg="mod">
          <ac:chgData name="Seyed Nasirpourosgoei" userId="S::s.nasirpourosgoei@uwtsd.ac.uk::8a75ea4e-ecac-45b3-87c9-3beca8841112" providerId="AD" clId="Web-{24D8C06A-41C4-4443-A29C-9B0601DE617F}" dt="2025-06-06T12:39:50.115" v="244" actId="20577"/>
          <ac:spMkLst>
            <pc:docMk/>
            <pc:sldMk cId="213238397" sldId="263"/>
            <ac:spMk id="3" creationId="{00000000-0000-0000-0000-000000000000}"/>
          </ac:spMkLst>
        </pc:spChg>
      </pc:sldChg>
      <pc:sldChg chg="modSp ord">
        <pc:chgData name="Seyed Nasirpourosgoei" userId="S::s.nasirpourosgoei@uwtsd.ac.uk::8a75ea4e-ecac-45b3-87c9-3beca8841112" providerId="AD" clId="Web-{24D8C06A-41C4-4443-A29C-9B0601DE617F}" dt="2025-06-06T13:48:44.927" v="597"/>
        <pc:sldMkLst>
          <pc:docMk/>
          <pc:sldMk cId="1328026282" sldId="267"/>
        </pc:sldMkLst>
        <pc:spChg chg="mod">
          <ac:chgData name="Seyed Nasirpourosgoei" userId="S::s.nasirpourosgoei@uwtsd.ac.uk::8a75ea4e-ecac-45b3-87c9-3beca8841112" providerId="AD" clId="Web-{24D8C06A-41C4-4443-A29C-9B0601DE617F}" dt="2025-06-06T13:32:35.402" v="539" actId="20577"/>
          <ac:spMkLst>
            <pc:docMk/>
            <pc:sldMk cId="1328026282" sldId="267"/>
            <ac:spMk id="3" creationId="{00000000-0000-0000-0000-000000000000}"/>
          </ac:spMkLst>
        </pc:spChg>
      </pc:sldChg>
      <pc:sldChg chg="addSp modSp">
        <pc:chgData name="Seyed Nasirpourosgoei" userId="S::s.nasirpourosgoei@uwtsd.ac.uk::8a75ea4e-ecac-45b3-87c9-3beca8841112" providerId="AD" clId="Web-{24D8C06A-41C4-4443-A29C-9B0601DE617F}" dt="2025-06-06T14:04:13.921" v="683" actId="1076"/>
        <pc:sldMkLst>
          <pc:docMk/>
          <pc:sldMk cId="1116900380" sldId="268"/>
        </pc:sldMkLst>
        <pc:spChg chg="add mod">
          <ac:chgData name="Seyed Nasirpourosgoei" userId="S::s.nasirpourosgoei@uwtsd.ac.uk::8a75ea4e-ecac-45b3-87c9-3beca8841112" providerId="AD" clId="Web-{24D8C06A-41C4-4443-A29C-9B0601DE617F}" dt="2025-06-06T14:03:47.858" v="681" actId="20577"/>
          <ac:spMkLst>
            <pc:docMk/>
            <pc:sldMk cId="1116900380" sldId="268"/>
            <ac:spMk id="4" creationId="{83CC0F8F-142A-7D67-7264-14805E0CE338}"/>
          </ac:spMkLst>
        </pc:spChg>
        <pc:spChg chg="add mod">
          <ac:chgData name="Seyed Nasirpourosgoei" userId="S::s.nasirpourosgoei@uwtsd.ac.uk::8a75ea4e-ecac-45b3-87c9-3beca8841112" providerId="AD" clId="Web-{24D8C06A-41C4-4443-A29C-9B0601DE617F}" dt="2025-06-06T14:04:13.921" v="683" actId="1076"/>
          <ac:spMkLst>
            <pc:docMk/>
            <pc:sldMk cId="1116900380" sldId="268"/>
            <ac:spMk id="5" creationId="{DC86C50A-11D7-CDD0-40F0-7250DB613D5B}"/>
          </ac:spMkLst>
        </pc:spChg>
        <pc:spChg chg="add mod">
          <ac:chgData name="Seyed Nasirpourosgoei" userId="S::s.nasirpourosgoei@uwtsd.ac.uk::8a75ea4e-ecac-45b3-87c9-3beca8841112" providerId="AD" clId="Web-{24D8C06A-41C4-4443-A29C-9B0601DE617F}" dt="2025-06-06T14:04:11.624" v="682" actId="1076"/>
          <ac:spMkLst>
            <pc:docMk/>
            <pc:sldMk cId="1116900380" sldId="268"/>
            <ac:spMk id="6" creationId="{9C337611-C5D4-1BD1-3199-7BBD97F9B270}"/>
          </ac:spMkLst>
        </pc:spChg>
        <pc:picChg chg="mod">
          <ac:chgData name="Seyed Nasirpourosgoei" userId="S::s.nasirpourosgoei@uwtsd.ac.uk::8a75ea4e-ecac-45b3-87c9-3beca8841112" providerId="AD" clId="Web-{24D8C06A-41C4-4443-A29C-9B0601DE617F}" dt="2025-06-06T14:01:38.198" v="657" actId="1076"/>
          <ac:picMkLst>
            <pc:docMk/>
            <pc:sldMk cId="1116900380" sldId="268"/>
            <ac:picMk id="2" creationId="{7C4C6BDB-B90C-F687-DA93-9596CB4DB92D}"/>
          </ac:picMkLst>
        </pc:picChg>
      </pc:sldChg>
      <pc:sldChg chg="modSp">
        <pc:chgData name="Seyed Nasirpourosgoei" userId="S::s.nasirpourosgoei@uwtsd.ac.uk::8a75ea4e-ecac-45b3-87c9-3beca8841112" providerId="AD" clId="Web-{24D8C06A-41C4-4443-A29C-9B0601DE617F}" dt="2025-06-06T14:11:17.807" v="764" actId="14100"/>
        <pc:sldMkLst>
          <pc:docMk/>
          <pc:sldMk cId="1420257499" sldId="271"/>
        </pc:sldMkLst>
        <pc:spChg chg="mod">
          <ac:chgData name="Seyed Nasirpourosgoei" userId="S::s.nasirpourosgoei@uwtsd.ac.uk::8a75ea4e-ecac-45b3-87c9-3beca8841112" providerId="AD" clId="Web-{24D8C06A-41C4-4443-A29C-9B0601DE617F}" dt="2025-06-06T14:11:17.807" v="764" actId="14100"/>
          <ac:spMkLst>
            <pc:docMk/>
            <pc:sldMk cId="1420257499" sldId="271"/>
            <ac:spMk id="3" creationId="{00000000-0000-0000-0000-000000000000}"/>
          </ac:spMkLst>
        </pc:spChg>
      </pc:sldChg>
      <pc:sldChg chg="modSp">
        <pc:chgData name="Seyed Nasirpourosgoei" userId="S::s.nasirpourosgoei@uwtsd.ac.uk::8a75ea4e-ecac-45b3-87c9-3beca8841112" providerId="AD" clId="Web-{24D8C06A-41C4-4443-A29C-9B0601DE617F}" dt="2025-06-06T14:13:03.560" v="783" actId="1076"/>
        <pc:sldMkLst>
          <pc:docMk/>
          <pc:sldMk cId="2316874546" sldId="272"/>
        </pc:sldMkLst>
        <pc:spChg chg="mod">
          <ac:chgData name="Seyed Nasirpourosgoei" userId="S::s.nasirpourosgoei@uwtsd.ac.uk::8a75ea4e-ecac-45b3-87c9-3beca8841112" providerId="AD" clId="Web-{24D8C06A-41C4-4443-A29C-9B0601DE617F}" dt="2025-06-06T14:13:03.560" v="783" actId="1076"/>
          <ac:spMkLst>
            <pc:docMk/>
            <pc:sldMk cId="2316874546" sldId="272"/>
            <ac:spMk id="3" creationId="{00000000-0000-0000-0000-000000000000}"/>
          </ac:spMkLst>
        </pc:spChg>
      </pc:sldChg>
      <pc:sldChg chg="modSp">
        <pc:chgData name="Seyed Nasirpourosgoei" userId="S::s.nasirpourosgoei@uwtsd.ac.uk::8a75ea4e-ecac-45b3-87c9-3beca8841112" providerId="AD" clId="Web-{24D8C06A-41C4-4443-A29C-9B0601DE617F}" dt="2025-06-06T14:16:08.846" v="824" actId="20577"/>
        <pc:sldMkLst>
          <pc:docMk/>
          <pc:sldMk cId="2585549272" sldId="273"/>
        </pc:sldMkLst>
        <pc:spChg chg="mod">
          <ac:chgData name="Seyed Nasirpourosgoei" userId="S::s.nasirpourosgoei@uwtsd.ac.uk::8a75ea4e-ecac-45b3-87c9-3beca8841112" providerId="AD" clId="Web-{24D8C06A-41C4-4443-A29C-9B0601DE617F}" dt="2025-06-06T14:16:08.846" v="824" actId="20577"/>
          <ac:spMkLst>
            <pc:docMk/>
            <pc:sldMk cId="2585549272" sldId="273"/>
            <ac:spMk id="3" creationId="{00000000-0000-0000-0000-000000000000}"/>
          </ac:spMkLst>
        </pc:spChg>
      </pc:sldChg>
      <pc:sldChg chg="modSp">
        <pc:chgData name="Seyed Nasirpourosgoei" userId="S::s.nasirpourosgoei@uwtsd.ac.uk::8a75ea4e-ecac-45b3-87c9-3beca8841112" providerId="AD" clId="Web-{24D8C06A-41C4-4443-A29C-9B0601DE617F}" dt="2025-06-06T13:27:08.628" v="474" actId="20577"/>
        <pc:sldMkLst>
          <pc:docMk/>
          <pc:sldMk cId="2926979021" sldId="274"/>
        </pc:sldMkLst>
        <pc:spChg chg="mod">
          <ac:chgData name="Seyed Nasirpourosgoei" userId="S::s.nasirpourosgoei@uwtsd.ac.uk::8a75ea4e-ecac-45b3-87c9-3beca8841112" providerId="AD" clId="Web-{24D8C06A-41C4-4443-A29C-9B0601DE617F}" dt="2025-06-06T13:27:08.628" v="474" actId="20577"/>
          <ac:spMkLst>
            <pc:docMk/>
            <pc:sldMk cId="2926979021" sldId="274"/>
            <ac:spMk id="3" creationId="{00000000-0000-0000-0000-000000000000}"/>
          </ac:spMkLst>
        </pc:spChg>
      </pc:sldChg>
      <pc:sldChg chg="addSp modSp">
        <pc:chgData name="Seyed Nasirpourosgoei" userId="S::s.nasirpourosgoei@uwtsd.ac.uk::8a75ea4e-ecac-45b3-87c9-3beca8841112" providerId="AD" clId="Web-{24D8C06A-41C4-4443-A29C-9B0601DE617F}" dt="2025-06-06T13:21:22.165" v="390" actId="1076"/>
        <pc:sldMkLst>
          <pc:docMk/>
          <pc:sldMk cId="3932466069" sldId="275"/>
        </pc:sldMkLst>
        <pc:spChg chg="mod">
          <ac:chgData name="Seyed Nasirpourosgoei" userId="S::s.nasirpourosgoei@uwtsd.ac.uk::8a75ea4e-ecac-45b3-87c9-3beca8841112" providerId="AD" clId="Web-{24D8C06A-41C4-4443-A29C-9B0601DE617F}" dt="2025-06-06T13:21:22.165" v="390" actId="1076"/>
          <ac:spMkLst>
            <pc:docMk/>
            <pc:sldMk cId="3932466069" sldId="275"/>
            <ac:spMk id="3" creationId="{00000000-0000-0000-0000-000000000000}"/>
          </ac:spMkLst>
        </pc:spChg>
        <pc:spChg chg="add mod">
          <ac:chgData name="Seyed Nasirpourosgoei" userId="S::s.nasirpourosgoei@uwtsd.ac.uk::8a75ea4e-ecac-45b3-87c9-3beca8841112" providerId="AD" clId="Web-{24D8C06A-41C4-4443-A29C-9B0601DE617F}" dt="2025-06-06T13:11:20.540" v="345" actId="1076"/>
          <ac:spMkLst>
            <pc:docMk/>
            <pc:sldMk cId="3932466069" sldId="275"/>
            <ac:spMk id="4" creationId="{5B31F8E1-C097-DA0B-0ABA-A41710699354}"/>
          </ac:spMkLst>
        </pc:spChg>
        <pc:spChg chg="add mod">
          <ac:chgData name="Seyed Nasirpourosgoei" userId="S::s.nasirpourosgoei@uwtsd.ac.uk::8a75ea4e-ecac-45b3-87c9-3beca8841112" providerId="AD" clId="Web-{24D8C06A-41C4-4443-A29C-9B0601DE617F}" dt="2025-06-06T13:21:13.665" v="389" actId="20577"/>
          <ac:spMkLst>
            <pc:docMk/>
            <pc:sldMk cId="3932466069" sldId="275"/>
            <ac:spMk id="5" creationId="{51029E97-A21E-1C5A-1952-D4ECA6BEEE75}"/>
          </ac:spMkLst>
        </pc:spChg>
        <pc:picChg chg="add mod">
          <ac:chgData name="Seyed Nasirpourosgoei" userId="S::s.nasirpourosgoei@uwtsd.ac.uk::8a75ea4e-ecac-45b3-87c9-3beca8841112" providerId="AD" clId="Web-{24D8C06A-41C4-4443-A29C-9B0601DE617F}" dt="2025-06-06T13:08:28.286" v="324" actId="1076"/>
          <ac:picMkLst>
            <pc:docMk/>
            <pc:sldMk cId="3932466069" sldId="275"/>
            <ac:picMk id="2" creationId="{512B8DDA-81EA-4E32-1856-AC6A68BA6156}"/>
          </ac:picMkLst>
        </pc:picChg>
      </pc:sldChg>
      <pc:sldChg chg="modSp">
        <pc:chgData name="Seyed Nasirpourosgoei" userId="S::s.nasirpourosgoei@uwtsd.ac.uk::8a75ea4e-ecac-45b3-87c9-3beca8841112" providerId="AD" clId="Web-{24D8C06A-41C4-4443-A29C-9B0601DE617F}" dt="2025-06-06T12:08:38.519" v="90" actId="20577"/>
        <pc:sldMkLst>
          <pc:docMk/>
          <pc:sldMk cId="2690297237" sldId="276"/>
        </pc:sldMkLst>
        <pc:spChg chg="mod">
          <ac:chgData name="Seyed Nasirpourosgoei" userId="S::s.nasirpourosgoei@uwtsd.ac.uk::8a75ea4e-ecac-45b3-87c9-3beca8841112" providerId="AD" clId="Web-{24D8C06A-41C4-4443-A29C-9B0601DE617F}" dt="2025-06-06T12:08:38.519" v="90" actId="20577"/>
          <ac:spMkLst>
            <pc:docMk/>
            <pc:sldMk cId="2690297237" sldId="276"/>
            <ac:spMk id="3" creationId="{00000000-0000-0000-0000-000000000000}"/>
          </ac:spMkLst>
        </pc:spChg>
      </pc:sldChg>
      <pc:sldChg chg="addSp delSp modSp">
        <pc:chgData name="Seyed Nasirpourosgoei" userId="S::s.nasirpourosgoei@uwtsd.ac.uk::8a75ea4e-ecac-45b3-87c9-3beca8841112" providerId="AD" clId="Web-{24D8C06A-41C4-4443-A29C-9B0601DE617F}" dt="2025-06-06T12:19:07.567" v="142" actId="20577"/>
        <pc:sldMkLst>
          <pc:docMk/>
          <pc:sldMk cId="416275222" sldId="277"/>
        </pc:sldMkLst>
        <pc:spChg chg="mod">
          <ac:chgData name="Seyed Nasirpourosgoei" userId="S::s.nasirpourosgoei@uwtsd.ac.uk::8a75ea4e-ecac-45b3-87c9-3beca8841112" providerId="AD" clId="Web-{24D8C06A-41C4-4443-A29C-9B0601DE617F}" dt="2025-06-06T12:13:25.824" v="114" actId="20577"/>
          <ac:spMkLst>
            <pc:docMk/>
            <pc:sldMk cId="416275222" sldId="277"/>
            <ac:spMk id="3" creationId="{00000000-0000-0000-0000-000000000000}"/>
          </ac:spMkLst>
        </pc:spChg>
        <pc:spChg chg="add del mod">
          <ac:chgData name="Seyed Nasirpourosgoei" userId="S::s.nasirpourosgoei@uwtsd.ac.uk::8a75ea4e-ecac-45b3-87c9-3beca8841112" providerId="AD" clId="Web-{24D8C06A-41C4-4443-A29C-9B0601DE617F}" dt="2025-06-06T12:14:19.747" v="123"/>
          <ac:spMkLst>
            <pc:docMk/>
            <pc:sldMk cId="416275222" sldId="277"/>
            <ac:spMk id="4" creationId="{CD9CA730-B392-0276-DAFB-8E47D4AA385A}"/>
          </ac:spMkLst>
        </pc:spChg>
        <pc:spChg chg="add mod">
          <ac:chgData name="Seyed Nasirpourosgoei" userId="S::s.nasirpourosgoei@uwtsd.ac.uk::8a75ea4e-ecac-45b3-87c9-3beca8841112" providerId="AD" clId="Web-{24D8C06A-41C4-4443-A29C-9B0601DE617F}" dt="2025-06-06T12:19:07.567" v="142" actId="20577"/>
          <ac:spMkLst>
            <pc:docMk/>
            <pc:sldMk cId="416275222" sldId="277"/>
            <ac:spMk id="7" creationId="{507D02FA-330B-74C7-E83F-A7D82A22E0DD}"/>
          </ac:spMkLst>
        </pc:spChg>
        <pc:picChg chg="del">
          <ac:chgData name="Seyed Nasirpourosgoei" userId="S::s.nasirpourosgoei@uwtsd.ac.uk::8a75ea4e-ecac-45b3-87c9-3beca8841112" providerId="AD" clId="Web-{24D8C06A-41C4-4443-A29C-9B0601DE617F}" dt="2025-06-06T12:14:03.137" v="117"/>
          <ac:picMkLst>
            <pc:docMk/>
            <pc:sldMk cId="416275222" sldId="277"/>
            <ac:picMk id="2" creationId="{3389700E-6011-4E5C-38EF-257CD2A7F0BB}"/>
          </ac:picMkLst>
        </pc:picChg>
        <pc:picChg chg="add mod">
          <ac:chgData name="Seyed Nasirpourosgoei" userId="S::s.nasirpourosgoei@uwtsd.ac.uk::8a75ea4e-ecac-45b3-87c9-3beca8841112" providerId="AD" clId="Web-{24D8C06A-41C4-4443-A29C-9B0601DE617F}" dt="2025-06-06T12:14:24.638" v="125" actId="14100"/>
          <ac:picMkLst>
            <pc:docMk/>
            <pc:sldMk cId="416275222" sldId="277"/>
            <ac:picMk id="5" creationId="{78036129-90FB-F321-0012-DC5E212827CB}"/>
          </ac:picMkLst>
        </pc:picChg>
        <pc:picChg chg="add mod">
          <ac:chgData name="Seyed Nasirpourosgoei" userId="S::s.nasirpourosgoei@uwtsd.ac.uk::8a75ea4e-ecac-45b3-87c9-3beca8841112" providerId="AD" clId="Web-{24D8C06A-41C4-4443-A29C-9B0601DE617F}" dt="2025-06-06T12:17:38.830" v="135" actId="1076"/>
          <ac:picMkLst>
            <pc:docMk/>
            <pc:sldMk cId="416275222" sldId="277"/>
            <ac:picMk id="6" creationId="{720D23BA-449F-026E-0BE5-D6933C3F8130}"/>
          </ac:picMkLst>
        </pc:picChg>
      </pc:sldChg>
      <pc:sldChg chg="addSp delSp modSp">
        <pc:chgData name="Seyed Nasirpourosgoei" userId="S::s.nasirpourosgoei@uwtsd.ac.uk::8a75ea4e-ecac-45b3-87c9-3beca8841112" providerId="AD" clId="Web-{24D8C06A-41C4-4443-A29C-9B0601DE617F}" dt="2025-06-06T12:21:58.884" v="165"/>
        <pc:sldMkLst>
          <pc:docMk/>
          <pc:sldMk cId="2495823485" sldId="278"/>
        </pc:sldMkLst>
        <pc:spChg chg="del mod">
          <ac:chgData name="Seyed Nasirpourosgoei" userId="S::s.nasirpourosgoei@uwtsd.ac.uk::8a75ea4e-ecac-45b3-87c9-3beca8841112" providerId="AD" clId="Web-{24D8C06A-41C4-4443-A29C-9B0601DE617F}" dt="2025-06-06T12:21:30.571" v="153"/>
          <ac:spMkLst>
            <pc:docMk/>
            <pc:sldMk cId="2495823485" sldId="278"/>
            <ac:spMk id="3" creationId="{00000000-0000-0000-0000-000000000000}"/>
          </ac:spMkLst>
        </pc:spChg>
        <pc:spChg chg="add del mod">
          <ac:chgData name="Seyed Nasirpourosgoei" userId="S::s.nasirpourosgoei@uwtsd.ac.uk::8a75ea4e-ecac-45b3-87c9-3beca8841112" providerId="AD" clId="Web-{24D8C06A-41C4-4443-A29C-9B0601DE617F}" dt="2025-06-06T12:21:38.837" v="157"/>
          <ac:spMkLst>
            <pc:docMk/>
            <pc:sldMk cId="2495823485" sldId="278"/>
            <ac:spMk id="4" creationId="{FEAA9293-1353-D526-83D3-3644EAE1A852}"/>
          </ac:spMkLst>
        </pc:spChg>
        <pc:spChg chg="add mod">
          <ac:chgData name="Seyed Nasirpourosgoei" userId="S::s.nasirpourosgoei@uwtsd.ac.uk::8a75ea4e-ecac-45b3-87c9-3beca8841112" providerId="AD" clId="Web-{24D8C06A-41C4-4443-A29C-9B0601DE617F}" dt="2025-06-06T12:21:58.884" v="165"/>
          <ac:spMkLst>
            <pc:docMk/>
            <pc:sldMk cId="2495823485" sldId="278"/>
            <ac:spMk id="5" creationId="{07DFA1F4-0E61-EE68-9E9F-16B2C35A6909}"/>
          </ac:spMkLst>
        </pc:spChg>
      </pc:sldChg>
      <pc:sldChg chg="addSp delSp modSp">
        <pc:chgData name="Seyed Nasirpourosgoei" userId="S::s.nasirpourosgoei@uwtsd.ac.uk::8a75ea4e-ecac-45b3-87c9-3beca8841112" providerId="AD" clId="Web-{24D8C06A-41C4-4443-A29C-9B0601DE617F}" dt="2025-06-06T12:26:23.360" v="184" actId="1076"/>
        <pc:sldMkLst>
          <pc:docMk/>
          <pc:sldMk cId="1758714160" sldId="279"/>
        </pc:sldMkLst>
        <pc:spChg chg="mod">
          <ac:chgData name="Seyed Nasirpourosgoei" userId="S::s.nasirpourosgoei@uwtsd.ac.uk::8a75ea4e-ecac-45b3-87c9-3beca8841112" providerId="AD" clId="Web-{24D8C06A-41C4-4443-A29C-9B0601DE617F}" dt="2025-06-06T12:24:00.153" v="176" actId="14100"/>
          <ac:spMkLst>
            <pc:docMk/>
            <pc:sldMk cId="1758714160" sldId="279"/>
            <ac:spMk id="3" creationId="{00000000-0000-0000-0000-000000000000}"/>
          </ac:spMkLst>
        </pc:spChg>
        <pc:picChg chg="add del mod">
          <ac:chgData name="Seyed Nasirpourosgoei" userId="S::s.nasirpourosgoei@uwtsd.ac.uk::8a75ea4e-ecac-45b3-87c9-3beca8841112" providerId="AD" clId="Web-{24D8C06A-41C4-4443-A29C-9B0601DE617F}" dt="2025-06-06T12:24:32.904" v="178"/>
          <ac:picMkLst>
            <pc:docMk/>
            <pc:sldMk cId="1758714160" sldId="279"/>
            <ac:picMk id="2" creationId="{D7A543CD-E450-A66A-262F-779A902BED04}"/>
          </ac:picMkLst>
        </pc:picChg>
        <pc:picChg chg="add del mod">
          <ac:chgData name="Seyed Nasirpourosgoei" userId="S::s.nasirpourosgoei@uwtsd.ac.uk::8a75ea4e-ecac-45b3-87c9-3beca8841112" providerId="AD" clId="Web-{24D8C06A-41C4-4443-A29C-9B0601DE617F}" dt="2025-06-06T12:24:41.982" v="180"/>
          <ac:picMkLst>
            <pc:docMk/>
            <pc:sldMk cId="1758714160" sldId="279"/>
            <ac:picMk id="4" creationId="{CCE7667F-2F37-992A-83CF-3B01555FE8E2}"/>
          </ac:picMkLst>
        </pc:picChg>
        <pc:picChg chg="add mod">
          <ac:chgData name="Seyed Nasirpourosgoei" userId="S::s.nasirpourosgoei@uwtsd.ac.uk::8a75ea4e-ecac-45b3-87c9-3beca8841112" providerId="AD" clId="Web-{24D8C06A-41C4-4443-A29C-9B0601DE617F}" dt="2025-06-06T12:26:23.360" v="184" actId="1076"/>
          <ac:picMkLst>
            <pc:docMk/>
            <pc:sldMk cId="1758714160" sldId="279"/>
            <ac:picMk id="5" creationId="{2D328C17-5BEF-4773-6E9B-3080F75020E5}"/>
          </ac:picMkLst>
        </pc:picChg>
      </pc:sldChg>
      <pc:sldChg chg="addSp delSp modSp">
        <pc:chgData name="Seyed Nasirpourosgoei" userId="S::s.nasirpourosgoei@uwtsd.ac.uk::8a75ea4e-ecac-45b3-87c9-3beca8841112" providerId="AD" clId="Web-{24D8C06A-41C4-4443-A29C-9B0601DE617F}" dt="2025-06-06T14:17:28.645" v="833" actId="20577"/>
        <pc:sldMkLst>
          <pc:docMk/>
          <pc:sldMk cId="1204759855" sldId="280"/>
        </pc:sldMkLst>
        <pc:spChg chg="mod">
          <ac:chgData name="Seyed Nasirpourosgoei" userId="S::s.nasirpourosgoei@uwtsd.ac.uk::8a75ea4e-ecac-45b3-87c9-3beca8841112" providerId="AD" clId="Web-{24D8C06A-41C4-4443-A29C-9B0601DE617F}" dt="2025-06-06T14:17:28.645" v="833" actId="20577"/>
          <ac:spMkLst>
            <pc:docMk/>
            <pc:sldMk cId="1204759855" sldId="280"/>
            <ac:spMk id="3" creationId="{00000000-0000-0000-0000-000000000000}"/>
          </ac:spMkLst>
        </pc:spChg>
        <pc:spChg chg="del">
          <ac:chgData name="Seyed Nasirpourosgoei" userId="S::s.nasirpourosgoei@uwtsd.ac.uk::8a75ea4e-ecac-45b3-87c9-3beca8841112" providerId="AD" clId="Web-{24D8C06A-41C4-4443-A29C-9B0601DE617F}" dt="2025-06-06T12:29:31.287" v="193"/>
          <ac:spMkLst>
            <pc:docMk/>
            <pc:sldMk cId="1204759855" sldId="280"/>
            <ac:spMk id="5" creationId="{07DA2FB5-96DB-4F8D-B738-01DD9694EEB2}"/>
          </ac:spMkLst>
        </pc:spChg>
        <pc:spChg chg="add del">
          <ac:chgData name="Seyed Nasirpourosgoei" userId="S::s.nasirpourosgoei@uwtsd.ac.uk::8a75ea4e-ecac-45b3-87c9-3beca8841112" providerId="AD" clId="Web-{24D8C06A-41C4-4443-A29C-9B0601DE617F}" dt="2025-06-06T12:33:37.871" v="218"/>
          <ac:spMkLst>
            <pc:docMk/>
            <pc:sldMk cId="1204759855" sldId="280"/>
            <ac:spMk id="6" creationId="{977D6782-4232-D05B-C0D6-648DA95C5EDC}"/>
          </ac:spMkLst>
        </pc:spChg>
        <pc:spChg chg="add mod">
          <ac:chgData name="Seyed Nasirpourosgoei" userId="S::s.nasirpourosgoei@uwtsd.ac.uk::8a75ea4e-ecac-45b3-87c9-3beca8841112" providerId="AD" clId="Web-{24D8C06A-41C4-4443-A29C-9B0601DE617F}" dt="2025-06-06T14:17:19.395" v="832" actId="14100"/>
          <ac:spMkLst>
            <pc:docMk/>
            <pc:sldMk cId="1204759855" sldId="280"/>
            <ac:spMk id="7" creationId="{6A311796-07A2-601F-50BE-070F99B9D77E}"/>
          </ac:spMkLst>
        </pc:spChg>
        <pc:picChg chg="del mod">
          <ac:chgData name="Seyed Nasirpourosgoei" userId="S::s.nasirpourosgoei@uwtsd.ac.uk::8a75ea4e-ecac-45b3-87c9-3beca8841112" providerId="AD" clId="Web-{24D8C06A-41C4-4443-A29C-9B0601DE617F}" dt="2025-06-06T12:29:19.411" v="188"/>
          <ac:picMkLst>
            <pc:docMk/>
            <pc:sldMk cId="1204759855" sldId="280"/>
            <ac:picMk id="2" creationId="{384E1B0E-E495-C59C-C713-6188F4F17E3C}"/>
          </ac:picMkLst>
        </pc:picChg>
        <pc:picChg chg="add mod">
          <ac:chgData name="Seyed Nasirpourosgoei" userId="S::s.nasirpourosgoei@uwtsd.ac.uk::8a75ea4e-ecac-45b3-87c9-3beca8841112" providerId="AD" clId="Web-{24D8C06A-41C4-4443-A29C-9B0601DE617F}" dt="2025-06-06T14:17:14.285" v="830" actId="1076"/>
          <ac:picMkLst>
            <pc:docMk/>
            <pc:sldMk cId="1204759855" sldId="280"/>
            <ac:picMk id="4" creationId="{C1D8C501-597E-4A76-AC9B-521ED8997CB2}"/>
          </ac:picMkLst>
        </pc:picChg>
      </pc:sldChg>
      <pc:sldChg chg="addSp delSp modSp">
        <pc:chgData name="Seyed Nasirpourosgoei" userId="S::s.nasirpourosgoei@uwtsd.ac.uk::8a75ea4e-ecac-45b3-87c9-3beca8841112" providerId="AD" clId="Web-{24D8C06A-41C4-4443-A29C-9B0601DE617F}" dt="2025-06-06T14:07:28.113" v="737" actId="1076"/>
        <pc:sldMkLst>
          <pc:docMk/>
          <pc:sldMk cId="1529699091" sldId="281"/>
        </pc:sldMkLst>
        <pc:spChg chg="del mod">
          <ac:chgData name="Seyed Nasirpourosgoei" userId="S::s.nasirpourosgoei@uwtsd.ac.uk::8a75ea4e-ecac-45b3-87c9-3beca8841112" providerId="AD" clId="Web-{24D8C06A-41C4-4443-A29C-9B0601DE617F}" dt="2025-06-06T14:05:15.563" v="695"/>
          <ac:spMkLst>
            <pc:docMk/>
            <pc:sldMk cId="1529699091" sldId="281"/>
            <ac:spMk id="3" creationId="{00000000-0000-0000-0000-000000000000}"/>
          </ac:spMkLst>
        </pc:spChg>
        <pc:spChg chg="add del mod">
          <ac:chgData name="Seyed Nasirpourosgoei" userId="S::s.nasirpourosgoei@uwtsd.ac.uk::8a75ea4e-ecac-45b3-87c9-3beca8841112" providerId="AD" clId="Web-{24D8C06A-41C4-4443-A29C-9B0601DE617F}" dt="2025-06-06T14:05:34.392" v="696"/>
          <ac:spMkLst>
            <pc:docMk/>
            <pc:sldMk cId="1529699091" sldId="281"/>
            <ac:spMk id="4" creationId="{C40ABCCC-76F0-76FC-09D9-CE2BF2C89931}"/>
          </ac:spMkLst>
        </pc:spChg>
        <pc:spChg chg="add mod">
          <ac:chgData name="Seyed Nasirpourosgoei" userId="S::s.nasirpourosgoei@uwtsd.ac.uk::8a75ea4e-ecac-45b3-87c9-3beca8841112" providerId="AD" clId="Web-{24D8C06A-41C4-4443-A29C-9B0601DE617F}" dt="2025-06-06T14:06:30.112" v="717" actId="20577"/>
          <ac:spMkLst>
            <pc:docMk/>
            <pc:sldMk cId="1529699091" sldId="281"/>
            <ac:spMk id="5" creationId="{91408A9E-5A2B-B78E-41CB-7ED027C0A71D}"/>
          </ac:spMkLst>
        </pc:spChg>
        <pc:spChg chg="add mod">
          <ac:chgData name="Seyed Nasirpourosgoei" userId="S::s.nasirpourosgoei@uwtsd.ac.uk::8a75ea4e-ecac-45b3-87c9-3beca8841112" providerId="AD" clId="Web-{24D8C06A-41C4-4443-A29C-9B0601DE617F}" dt="2025-06-06T14:07:28.113" v="737" actId="1076"/>
          <ac:spMkLst>
            <pc:docMk/>
            <pc:sldMk cId="1529699091" sldId="281"/>
            <ac:spMk id="6" creationId="{3A4F2C0E-A2DF-CC88-C6EF-929A4C3E027A}"/>
          </ac:spMkLst>
        </pc:spChg>
        <pc:spChg chg="add mod">
          <ac:chgData name="Seyed Nasirpourosgoei" userId="S::s.nasirpourosgoei@uwtsd.ac.uk::8a75ea4e-ecac-45b3-87c9-3beca8841112" providerId="AD" clId="Web-{24D8C06A-41C4-4443-A29C-9B0601DE617F}" dt="2025-06-06T14:07:26.191" v="736" actId="1076"/>
          <ac:spMkLst>
            <pc:docMk/>
            <pc:sldMk cId="1529699091" sldId="281"/>
            <ac:spMk id="7" creationId="{57C7BF05-FCF8-1777-7A6A-7A0D25932935}"/>
          </ac:spMkLst>
        </pc:spChg>
      </pc:sldChg>
      <pc:sldChg chg="modSp">
        <pc:chgData name="Seyed Nasirpourosgoei" userId="S::s.nasirpourosgoei@uwtsd.ac.uk::8a75ea4e-ecac-45b3-87c9-3beca8841112" providerId="AD" clId="Web-{24D8C06A-41C4-4443-A29C-9B0601DE617F}" dt="2025-06-06T13:48:21.646" v="596" actId="1076"/>
        <pc:sldMkLst>
          <pc:docMk/>
          <pc:sldMk cId="4242175609" sldId="283"/>
        </pc:sldMkLst>
        <pc:spChg chg="mod">
          <ac:chgData name="Seyed Nasirpourosgoei" userId="S::s.nasirpourosgoei@uwtsd.ac.uk::8a75ea4e-ecac-45b3-87c9-3beca8841112" providerId="AD" clId="Web-{24D8C06A-41C4-4443-A29C-9B0601DE617F}" dt="2025-06-06T13:48:21.646" v="596" actId="1076"/>
          <ac:spMkLst>
            <pc:docMk/>
            <pc:sldMk cId="4242175609" sldId="283"/>
            <ac:spMk id="3" creationId="{00000000-0000-0000-0000-000000000000}"/>
          </ac:spMkLst>
        </pc:spChg>
      </pc:sldChg>
      <pc:sldChg chg="addSp delSp modSp ord">
        <pc:chgData name="Seyed Nasirpourosgoei" userId="S::s.nasirpourosgoei@uwtsd.ac.uk::8a75ea4e-ecac-45b3-87c9-3beca8841112" providerId="AD" clId="Web-{24D8C06A-41C4-4443-A29C-9B0601DE617F}" dt="2025-06-06T14:18:37.865" v="836" actId="1076"/>
        <pc:sldMkLst>
          <pc:docMk/>
          <pc:sldMk cId="2694506886" sldId="284"/>
        </pc:sldMkLst>
        <pc:spChg chg="mod">
          <ac:chgData name="Seyed Nasirpourosgoei" userId="S::s.nasirpourosgoei@uwtsd.ac.uk::8a75ea4e-ecac-45b3-87c9-3beca8841112" providerId="AD" clId="Web-{24D8C06A-41C4-4443-A29C-9B0601DE617F}" dt="2025-06-06T14:18:32.475" v="834" actId="1076"/>
          <ac:spMkLst>
            <pc:docMk/>
            <pc:sldMk cId="2694506886" sldId="284"/>
            <ac:spMk id="3" creationId="{00000000-0000-0000-0000-000000000000}"/>
          </ac:spMkLst>
        </pc:spChg>
        <pc:spChg chg="add mod">
          <ac:chgData name="Seyed Nasirpourosgoei" userId="S::s.nasirpourosgoei@uwtsd.ac.uk::8a75ea4e-ecac-45b3-87c9-3beca8841112" providerId="AD" clId="Web-{24D8C06A-41C4-4443-A29C-9B0601DE617F}" dt="2025-06-06T14:18:35.740" v="835" actId="1076"/>
          <ac:spMkLst>
            <pc:docMk/>
            <pc:sldMk cId="2694506886" sldId="284"/>
            <ac:spMk id="5" creationId="{5D771A2D-0144-EE95-5D0E-26D69DCC7658}"/>
          </ac:spMkLst>
        </pc:spChg>
        <pc:picChg chg="add del mod">
          <ac:chgData name="Seyed Nasirpourosgoei" userId="S::s.nasirpourosgoei@uwtsd.ac.uk::8a75ea4e-ecac-45b3-87c9-3beca8841112" providerId="AD" clId="Web-{24D8C06A-41C4-4443-A29C-9B0601DE617F}" dt="2025-06-06T13:53:53.936" v="636"/>
          <ac:picMkLst>
            <pc:docMk/>
            <pc:sldMk cId="2694506886" sldId="284"/>
            <ac:picMk id="2" creationId="{8116160B-3EA4-E916-3F17-9ACC019F406E}"/>
          </ac:picMkLst>
        </pc:picChg>
        <pc:picChg chg="add mod">
          <ac:chgData name="Seyed Nasirpourosgoei" userId="S::s.nasirpourosgoei@uwtsd.ac.uk::8a75ea4e-ecac-45b3-87c9-3beca8841112" providerId="AD" clId="Web-{24D8C06A-41C4-4443-A29C-9B0601DE617F}" dt="2025-06-06T14:18:37.865" v="836" actId="1076"/>
          <ac:picMkLst>
            <pc:docMk/>
            <pc:sldMk cId="2694506886" sldId="284"/>
            <ac:picMk id="4" creationId="{2BF57D6E-E908-4BD6-DD07-1CDEA58DBD06}"/>
          </ac:picMkLst>
        </pc:picChg>
      </pc:sldChg>
      <pc:sldChg chg="modSp">
        <pc:chgData name="Seyed Nasirpourosgoei" userId="S::s.nasirpourosgoei@uwtsd.ac.uk::8a75ea4e-ecac-45b3-87c9-3beca8841112" providerId="AD" clId="Web-{24D8C06A-41C4-4443-A29C-9B0601DE617F}" dt="2025-06-06T14:15:47.033" v="816" actId="20577"/>
        <pc:sldMkLst>
          <pc:docMk/>
          <pc:sldMk cId="653614530" sldId="285"/>
        </pc:sldMkLst>
        <pc:spChg chg="mod">
          <ac:chgData name="Seyed Nasirpourosgoei" userId="S::s.nasirpourosgoei@uwtsd.ac.uk::8a75ea4e-ecac-45b3-87c9-3beca8841112" providerId="AD" clId="Web-{24D8C06A-41C4-4443-A29C-9B0601DE617F}" dt="2025-06-06T14:15:47.033" v="816" actId="20577"/>
          <ac:spMkLst>
            <pc:docMk/>
            <pc:sldMk cId="653614530" sldId="285"/>
            <ac:spMk id="3" creationId="{00000000-0000-0000-0000-000000000000}"/>
          </ac:spMkLst>
        </pc:spChg>
      </pc:sldChg>
      <pc:sldChg chg="addSp modSp">
        <pc:chgData name="Seyed Nasirpourosgoei" userId="S::s.nasirpourosgoei@uwtsd.ac.uk::8a75ea4e-ecac-45b3-87c9-3beca8841112" providerId="AD" clId="Web-{24D8C06A-41C4-4443-A29C-9B0601DE617F}" dt="2025-06-06T12:03:13.683" v="23" actId="1076"/>
        <pc:sldMkLst>
          <pc:docMk/>
          <pc:sldMk cId="2088172290" sldId="287"/>
        </pc:sldMkLst>
        <pc:spChg chg="mod">
          <ac:chgData name="Seyed Nasirpourosgoei" userId="S::s.nasirpourosgoei@uwtsd.ac.uk::8a75ea4e-ecac-45b3-87c9-3beca8841112" providerId="AD" clId="Web-{24D8C06A-41C4-4443-A29C-9B0601DE617F}" dt="2025-06-06T11:59:37.146" v="18" actId="1076"/>
          <ac:spMkLst>
            <pc:docMk/>
            <pc:sldMk cId="2088172290" sldId="287"/>
            <ac:spMk id="3" creationId="{00000000-0000-0000-0000-000000000000}"/>
          </ac:spMkLst>
        </pc:spChg>
        <pc:picChg chg="add mod">
          <ac:chgData name="Seyed Nasirpourosgoei" userId="S::s.nasirpourosgoei@uwtsd.ac.uk::8a75ea4e-ecac-45b3-87c9-3beca8841112" providerId="AD" clId="Web-{24D8C06A-41C4-4443-A29C-9B0601DE617F}" dt="2025-06-06T12:03:13.683" v="23" actId="1076"/>
          <ac:picMkLst>
            <pc:docMk/>
            <pc:sldMk cId="2088172290" sldId="287"/>
            <ac:picMk id="2" creationId="{7EC32A18-4299-394A-B5B0-FC184E6B93A9}"/>
          </ac:picMkLst>
        </pc:picChg>
      </pc:sldChg>
      <pc:sldChg chg="modSp add del ord">
        <pc:chgData name="Seyed Nasirpourosgoei" userId="S::s.nasirpourosgoei@uwtsd.ac.uk::8a75ea4e-ecac-45b3-87c9-3beca8841112" providerId="AD" clId="Web-{24D8C06A-41C4-4443-A29C-9B0601DE617F}" dt="2025-06-06T14:09:09.007" v="740"/>
        <pc:sldMkLst>
          <pc:docMk/>
          <pc:sldMk cId="745738017" sldId="298"/>
        </pc:sldMkLst>
        <pc:spChg chg="mod">
          <ac:chgData name="Seyed Nasirpourosgoei" userId="S::s.nasirpourosgoei@uwtsd.ac.uk::8a75ea4e-ecac-45b3-87c9-3beca8841112" providerId="AD" clId="Web-{24D8C06A-41C4-4443-A29C-9B0601DE617F}" dt="2025-06-06T12:03:41.340" v="26" actId="20577"/>
          <ac:spMkLst>
            <pc:docMk/>
            <pc:sldMk cId="745738017" sldId="298"/>
            <ac:spMk id="6" creationId="{49F0F81E-EA81-96EC-491A-239E29DA432A}"/>
          </ac:spMkLst>
        </pc:spChg>
      </pc:sldChg>
      <pc:sldChg chg="modSp">
        <pc:chgData name="Seyed Nasirpourosgoei" userId="S::s.nasirpourosgoei@uwtsd.ac.uk::8a75ea4e-ecac-45b3-87c9-3beca8841112" providerId="AD" clId="Web-{24D8C06A-41C4-4443-A29C-9B0601DE617F}" dt="2025-06-06T14:09:23.866" v="744" actId="1076"/>
        <pc:sldMkLst>
          <pc:docMk/>
          <pc:sldMk cId="276865200" sldId="299"/>
        </pc:sldMkLst>
        <pc:spChg chg="mod">
          <ac:chgData name="Seyed Nasirpourosgoei" userId="S::s.nasirpourosgoei@uwtsd.ac.uk::8a75ea4e-ecac-45b3-87c9-3beca8841112" providerId="AD" clId="Web-{24D8C06A-41C4-4443-A29C-9B0601DE617F}" dt="2025-06-06T14:09:23.866" v="744" actId="1076"/>
          <ac:spMkLst>
            <pc:docMk/>
            <pc:sldMk cId="276865200" sldId="299"/>
            <ac:spMk id="3" creationId="{00000000-0000-0000-0000-000000000000}"/>
          </ac:spMkLst>
        </pc:spChg>
      </pc:sldChg>
      <pc:sldChg chg="modSp del">
        <pc:chgData name="Seyed Nasirpourosgoei" userId="S::s.nasirpourosgoei@uwtsd.ac.uk::8a75ea4e-ecac-45b3-87c9-3beca8841112" providerId="AD" clId="Web-{24D8C06A-41C4-4443-A29C-9B0601DE617F}" dt="2025-06-06T13:18:53.380" v="347"/>
        <pc:sldMkLst>
          <pc:docMk/>
          <pc:sldMk cId="3444012571" sldId="301"/>
        </pc:sldMkLst>
        <pc:spChg chg="mod">
          <ac:chgData name="Seyed Nasirpourosgoei" userId="S::s.nasirpourosgoei@uwtsd.ac.uk::8a75ea4e-ecac-45b3-87c9-3beca8841112" providerId="AD" clId="Web-{24D8C06A-41C4-4443-A29C-9B0601DE617F}" dt="2025-06-06T13:18:51.458" v="346" actId="1076"/>
          <ac:spMkLst>
            <pc:docMk/>
            <pc:sldMk cId="3444012571" sldId="301"/>
            <ac:spMk id="3" creationId="{21C38B54-560F-5AE7-5E45-190551496A28}"/>
          </ac:spMkLst>
        </pc:spChg>
      </pc:sldChg>
    </pc:docChg>
  </pc:docChgLst>
  <pc:docChgLst>
    <pc:chgData name="Doreen Nyaa Amundam" userId="S::d.nyaa-amundam@uwtsd.ac.uk::4b698691-edcc-4839-b497-ea269d68787e" providerId="AD" clId="Web-{BBBB473E-2C48-6B36-6212-81DC52483C6B}"/>
    <pc:docChg chg="addSld delSld modSld sldOrd">
      <pc:chgData name="Doreen Nyaa Amundam" userId="S::d.nyaa-amundam@uwtsd.ac.uk::4b698691-edcc-4839-b497-ea269d68787e" providerId="AD" clId="Web-{BBBB473E-2C48-6B36-6212-81DC52483C6B}" dt="2024-04-17T10:22:57.976" v="1150" actId="20577"/>
      <pc:docMkLst>
        <pc:docMk/>
      </pc:docMkLst>
      <pc:sldChg chg="addSp delSp modSp">
        <pc:chgData name="Doreen Nyaa Amundam" userId="S::d.nyaa-amundam@uwtsd.ac.uk::4b698691-edcc-4839-b497-ea269d68787e" providerId="AD" clId="Web-{BBBB473E-2C48-6B36-6212-81DC52483C6B}" dt="2024-04-17T10:21:29.410" v="1144" actId="20577"/>
        <pc:sldMkLst>
          <pc:docMk/>
          <pc:sldMk cId="109857222" sldId="256"/>
        </pc:sldMkLst>
        <pc:spChg chg="del">
          <ac:chgData name="Doreen Nyaa Amundam" userId="S::d.nyaa-amundam@uwtsd.ac.uk::4b698691-edcc-4839-b497-ea269d68787e" providerId="AD" clId="Web-{BBBB473E-2C48-6B36-6212-81DC52483C6B}" dt="2024-04-08T10:41:17.541" v="94"/>
          <ac:spMkLst>
            <pc:docMk/>
            <pc:sldMk cId="109857222" sldId="256"/>
            <ac:spMk id="2" creationId="{00000000-0000-0000-0000-000000000000}"/>
          </ac:spMkLst>
        </pc:spChg>
        <pc:spChg chg="mod">
          <ac:chgData name="Doreen Nyaa Amundam" userId="S::d.nyaa-amundam@uwtsd.ac.uk::4b698691-edcc-4839-b497-ea269d68787e" providerId="AD" clId="Web-{BBBB473E-2C48-6B36-6212-81DC52483C6B}" dt="2024-04-17T10:21:29.410" v="1144" actId="20577"/>
          <ac:spMkLst>
            <pc:docMk/>
            <pc:sldMk cId="109857222" sldId="256"/>
            <ac:spMk id="3" creationId="{00000000-0000-0000-0000-000000000000}"/>
          </ac:spMkLst>
        </pc:spChg>
        <pc:spChg chg="add del mod">
          <ac:chgData name="Doreen Nyaa Amundam" userId="S::d.nyaa-amundam@uwtsd.ac.uk::4b698691-edcc-4839-b497-ea269d68787e" providerId="AD" clId="Web-{BBBB473E-2C48-6B36-6212-81DC52483C6B}" dt="2024-04-08T10:43:28.420" v="104"/>
          <ac:spMkLst>
            <pc:docMk/>
            <pc:sldMk cId="109857222" sldId="256"/>
            <ac:spMk id="4" creationId="{FA2A9926-2A34-2885-091E-91703210AD2D}"/>
          </ac:spMkLst>
        </pc:spChg>
        <pc:spChg chg="add del mod">
          <ac:chgData name="Doreen Nyaa Amundam" userId="S::d.nyaa-amundam@uwtsd.ac.uk::4b698691-edcc-4839-b497-ea269d68787e" providerId="AD" clId="Web-{BBBB473E-2C48-6B36-6212-81DC52483C6B}" dt="2024-04-08T10:53:36.596" v="118"/>
          <ac:spMkLst>
            <pc:docMk/>
            <pc:sldMk cId="109857222" sldId="256"/>
            <ac:spMk id="5" creationId="{A980845B-2BAB-AD61-0517-2B8BF0A2450B}"/>
          </ac:spMkLst>
        </pc:spChg>
      </pc:sldChg>
      <pc:sldChg chg="modSp add ord">
        <pc:chgData name="Doreen Nyaa Amundam" userId="S::d.nyaa-amundam@uwtsd.ac.uk::4b698691-edcc-4839-b497-ea269d68787e" providerId="AD" clId="Web-{BBBB473E-2C48-6B36-6212-81DC52483C6B}" dt="2024-04-15T17:35:20.519" v="371" actId="20577"/>
        <pc:sldMkLst>
          <pc:docMk/>
          <pc:sldMk cId="1414019871" sldId="257"/>
        </pc:sldMkLst>
        <pc:spChg chg="mod">
          <ac:chgData name="Doreen Nyaa Amundam" userId="S::d.nyaa-amundam@uwtsd.ac.uk::4b698691-edcc-4839-b497-ea269d68787e" providerId="AD" clId="Web-{BBBB473E-2C48-6B36-6212-81DC52483C6B}" dt="2024-04-15T17:35:20.519" v="371" actId="20577"/>
          <ac:spMkLst>
            <pc:docMk/>
            <pc:sldMk cId="1414019871" sldId="257"/>
            <ac:spMk id="3" creationId="{1315FFF1-43FC-FCFE-BEC0-38B41837CFA3}"/>
          </ac:spMkLst>
        </pc:spChg>
      </pc:sldChg>
      <pc:sldChg chg="modSp add ord">
        <pc:chgData name="Doreen Nyaa Amundam" userId="S::d.nyaa-amundam@uwtsd.ac.uk::4b698691-edcc-4839-b497-ea269d68787e" providerId="AD" clId="Web-{BBBB473E-2C48-6B36-6212-81DC52483C6B}" dt="2024-04-17T10:22:57.976" v="1150" actId="20577"/>
        <pc:sldMkLst>
          <pc:docMk/>
          <pc:sldMk cId="3629139323" sldId="258"/>
        </pc:sldMkLst>
        <pc:spChg chg="mod">
          <ac:chgData name="Doreen Nyaa Amundam" userId="S::d.nyaa-amundam@uwtsd.ac.uk::4b698691-edcc-4839-b497-ea269d68787e" providerId="AD" clId="Web-{BBBB473E-2C48-6B36-6212-81DC52483C6B}" dt="2024-04-17T10:22:57.976" v="1150" actId="20577"/>
          <ac:spMkLst>
            <pc:docMk/>
            <pc:sldMk cId="3629139323" sldId="258"/>
            <ac:spMk id="3" creationId="{00000000-0000-0000-0000-000000000000}"/>
          </ac:spMkLst>
        </pc:spChg>
      </pc:sldChg>
      <pc:sldChg chg="addSp delSp modSp new del">
        <pc:chgData name="Doreen Nyaa Amundam" userId="S::d.nyaa-amundam@uwtsd.ac.uk::4b698691-edcc-4839-b497-ea269d68787e" providerId="AD" clId="Web-{BBBB473E-2C48-6B36-6212-81DC52483C6B}" dt="2024-04-17T10:18:28.075" v="1051"/>
        <pc:sldMkLst>
          <pc:docMk/>
          <pc:sldMk cId="1798666566" sldId="259"/>
        </pc:sldMkLst>
        <pc:spChg chg="del">
          <ac:chgData name="Doreen Nyaa Amundam" userId="S::d.nyaa-amundam@uwtsd.ac.uk::4b698691-edcc-4839-b497-ea269d68787e" providerId="AD" clId="Web-{BBBB473E-2C48-6B36-6212-81DC52483C6B}" dt="2024-04-08T11:06:43.230" v="125"/>
          <ac:spMkLst>
            <pc:docMk/>
            <pc:sldMk cId="1798666566" sldId="259"/>
            <ac:spMk id="3" creationId="{50D463A3-E711-8504-3BDA-3E091060EEFA}"/>
          </ac:spMkLst>
        </pc:spChg>
        <pc:picChg chg="add mod ord">
          <ac:chgData name="Doreen Nyaa Amundam" userId="S::d.nyaa-amundam@uwtsd.ac.uk::4b698691-edcc-4839-b497-ea269d68787e" providerId="AD" clId="Web-{BBBB473E-2C48-6B36-6212-81DC52483C6B}" dt="2024-04-08T11:06:43.246" v="126"/>
          <ac:picMkLst>
            <pc:docMk/>
            <pc:sldMk cId="1798666566" sldId="259"/>
            <ac:picMk id="4" creationId="{AFFED3C8-8F30-FD47-5316-7DFECFDDADE6}"/>
          </ac:picMkLst>
        </pc:picChg>
      </pc:sldChg>
      <pc:sldChg chg="addSp delSp modSp new del">
        <pc:chgData name="Doreen Nyaa Amundam" userId="S::d.nyaa-amundam@uwtsd.ac.uk::4b698691-edcc-4839-b497-ea269d68787e" providerId="AD" clId="Web-{BBBB473E-2C48-6B36-6212-81DC52483C6B}" dt="2024-04-17T10:18:20.591" v="1050"/>
        <pc:sldMkLst>
          <pc:docMk/>
          <pc:sldMk cId="3127490801" sldId="260"/>
        </pc:sldMkLst>
        <pc:spChg chg="del">
          <ac:chgData name="Doreen Nyaa Amundam" userId="S::d.nyaa-amundam@uwtsd.ac.uk::4b698691-edcc-4839-b497-ea269d68787e" providerId="AD" clId="Web-{BBBB473E-2C48-6B36-6212-81DC52483C6B}" dt="2024-04-08T11:10:25.628" v="128"/>
          <ac:spMkLst>
            <pc:docMk/>
            <pc:sldMk cId="3127490801" sldId="260"/>
            <ac:spMk id="3" creationId="{6A7743BB-591D-BC02-93D2-FFAA59895B66}"/>
          </ac:spMkLst>
        </pc:spChg>
        <pc:picChg chg="add mod ord">
          <ac:chgData name="Doreen Nyaa Amundam" userId="S::d.nyaa-amundam@uwtsd.ac.uk::4b698691-edcc-4839-b497-ea269d68787e" providerId="AD" clId="Web-{BBBB473E-2C48-6B36-6212-81DC52483C6B}" dt="2024-04-08T11:10:25.644" v="129"/>
          <ac:picMkLst>
            <pc:docMk/>
            <pc:sldMk cId="3127490801" sldId="260"/>
            <ac:picMk id="4" creationId="{1E976661-E71E-29C2-EC55-49E2E10F7F2D}"/>
          </ac:picMkLst>
        </pc:picChg>
      </pc:sldChg>
      <pc:sldChg chg="addSp delSp modSp new">
        <pc:chgData name="Doreen Nyaa Amundam" userId="S::d.nyaa-amundam@uwtsd.ac.uk::4b698691-edcc-4839-b497-ea269d68787e" providerId="AD" clId="Web-{BBBB473E-2C48-6B36-6212-81DC52483C6B}" dt="2024-04-08T11:19:45.130" v="132"/>
        <pc:sldMkLst>
          <pc:docMk/>
          <pc:sldMk cId="2959234560" sldId="261"/>
        </pc:sldMkLst>
        <pc:spChg chg="del">
          <ac:chgData name="Doreen Nyaa Amundam" userId="S::d.nyaa-amundam@uwtsd.ac.uk::4b698691-edcc-4839-b497-ea269d68787e" providerId="AD" clId="Web-{BBBB473E-2C48-6B36-6212-81DC52483C6B}" dt="2024-04-08T11:19:45.115" v="131"/>
          <ac:spMkLst>
            <pc:docMk/>
            <pc:sldMk cId="2959234560" sldId="261"/>
            <ac:spMk id="3" creationId="{E8442FE3-983A-134E-A055-EADC6CDEF7F5}"/>
          </ac:spMkLst>
        </pc:spChg>
        <pc:picChg chg="add mod ord">
          <ac:chgData name="Doreen Nyaa Amundam" userId="S::d.nyaa-amundam@uwtsd.ac.uk::4b698691-edcc-4839-b497-ea269d68787e" providerId="AD" clId="Web-{BBBB473E-2C48-6B36-6212-81DC52483C6B}" dt="2024-04-08T11:19:45.130" v="132"/>
          <ac:picMkLst>
            <pc:docMk/>
            <pc:sldMk cId="2959234560" sldId="261"/>
            <ac:picMk id="4" creationId="{746AC43C-F789-23EC-A837-78D23D927EDB}"/>
          </ac:picMkLst>
        </pc:picChg>
      </pc:sldChg>
      <pc:sldChg chg="modSp add ord replId">
        <pc:chgData name="Doreen Nyaa Amundam" userId="S::d.nyaa-amundam@uwtsd.ac.uk::4b698691-edcc-4839-b497-ea269d68787e" providerId="AD" clId="Web-{BBBB473E-2C48-6B36-6212-81DC52483C6B}" dt="2024-04-17T08:34:13.978" v="464" actId="20577"/>
        <pc:sldMkLst>
          <pc:docMk/>
          <pc:sldMk cId="2834501810" sldId="262"/>
        </pc:sldMkLst>
        <pc:spChg chg="mod">
          <ac:chgData name="Doreen Nyaa Amundam" userId="S::d.nyaa-amundam@uwtsd.ac.uk::4b698691-edcc-4839-b497-ea269d68787e" providerId="AD" clId="Web-{BBBB473E-2C48-6B36-6212-81DC52483C6B}" dt="2024-04-17T08:34:13.978" v="464" actId="20577"/>
          <ac:spMkLst>
            <pc:docMk/>
            <pc:sldMk cId="2834501810" sldId="262"/>
            <ac:spMk id="3" creationId="{00000000-0000-0000-0000-000000000000}"/>
          </ac:spMkLst>
        </pc:spChg>
      </pc:sldChg>
      <pc:sldChg chg="modSp add replId">
        <pc:chgData name="Doreen Nyaa Amundam" userId="S::d.nyaa-amundam@uwtsd.ac.uk::4b698691-edcc-4839-b497-ea269d68787e" providerId="AD" clId="Web-{BBBB473E-2C48-6B36-6212-81DC52483C6B}" dt="2024-04-17T09:26:46.528" v="726" actId="20577"/>
        <pc:sldMkLst>
          <pc:docMk/>
          <pc:sldMk cId="213238397" sldId="263"/>
        </pc:sldMkLst>
        <pc:spChg chg="mod">
          <ac:chgData name="Doreen Nyaa Amundam" userId="S::d.nyaa-amundam@uwtsd.ac.uk::4b698691-edcc-4839-b497-ea269d68787e" providerId="AD" clId="Web-{BBBB473E-2C48-6B36-6212-81DC52483C6B}" dt="2024-04-17T09:26:46.528" v="726" actId="20577"/>
          <ac:spMkLst>
            <pc:docMk/>
            <pc:sldMk cId="213238397" sldId="263"/>
            <ac:spMk id="3" creationId="{00000000-0000-0000-0000-000000000000}"/>
          </ac:spMkLst>
        </pc:spChg>
      </pc:sldChg>
      <pc:sldChg chg="modSp add del replId">
        <pc:chgData name="Doreen Nyaa Amundam" userId="S::d.nyaa-amundam@uwtsd.ac.uk::4b698691-edcc-4839-b497-ea269d68787e" providerId="AD" clId="Web-{BBBB473E-2C48-6B36-6212-81DC52483C6B}" dt="2024-04-15T15:45:46.403" v="327"/>
        <pc:sldMkLst>
          <pc:docMk/>
          <pc:sldMk cId="2270150305" sldId="264"/>
        </pc:sldMkLst>
        <pc:spChg chg="mod">
          <ac:chgData name="Doreen Nyaa Amundam" userId="S::d.nyaa-amundam@uwtsd.ac.uk::4b698691-edcc-4839-b497-ea269d68787e" providerId="AD" clId="Web-{BBBB473E-2C48-6B36-6212-81DC52483C6B}" dt="2024-04-15T15:07:10.637" v="186" actId="20577"/>
          <ac:spMkLst>
            <pc:docMk/>
            <pc:sldMk cId="2270150305" sldId="264"/>
            <ac:spMk id="3" creationId="{00000000-0000-0000-0000-000000000000}"/>
          </ac:spMkLst>
        </pc:spChg>
      </pc:sldChg>
      <pc:sldChg chg="modSp add del replId">
        <pc:chgData name="Doreen Nyaa Amundam" userId="S::d.nyaa-amundam@uwtsd.ac.uk::4b698691-edcc-4839-b497-ea269d68787e" providerId="AD" clId="Web-{BBBB473E-2C48-6B36-6212-81DC52483C6B}" dt="2024-04-15T15:46:06.029" v="328"/>
        <pc:sldMkLst>
          <pc:docMk/>
          <pc:sldMk cId="1951676883" sldId="265"/>
        </pc:sldMkLst>
        <pc:spChg chg="mod">
          <ac:chgData name="Doreen Nyaa Amundam" userId="S::d.nyaa-amundam@uwtsd.ac.uk::4b698691-edcc-4839-b497-ea269d68787e" providerId="AD" clId="Web-{BBBB473E-2C48-6B36-6212-81DC52483C6B}" dt="2024-04-15T15:08:03.280" v="195" actId="20577"/>
          <ac:spMkLst>
            <pc:docMk/>
            <pc:sldMk cId="1951676883" sldId="265"/>
            <ac:spMk id="3" creationId="{00000000-0000-0000-0000-000000000000}"/>
          </ac:spMkLst>
        </pc:spChg>
      </pc:sldChg>
      <pc:sldChg chg="modSp add del replId">
        <pc:chgData name="Doreen Nyaa Amundam" userId="S::d.nyaa-amundam@uwtsd.ac.uk::4b698691-edcc-4839-b497-ea269d68787e" providerId="AD" clId="Web-{BBBB473E-2C48-6B36-6212-81DC52483C6B}" dt="2024-04-15T15:46:11.498" v="329"/>
        <pc:sldMkLst>
          <pc:docMk/>
          <pc:sldMk cId="4137380372" sldId="266"/>
        </pc:sldMkLst>
        <pc:spChg chg="mod">
          <ac:chgData name="Doreen Nyaa Amundam" userId="S::d.nyaa-amundam@uwtsd.ac.uk::4b698691-edcc-4839-b497-ea269d68787e" providerId="AD" clId="Web-{BBBB473E-2C48-6B36-6212-81DC52483C6B}" dt="2024-04-15T15:08:39.343" v="200" actId="20577"/>
          <ac:spMkLst>
            <pc:docMk/>
            <pc:sldMk cId="4137380372" sldId="266"/>
            <ac:spMk id="3" creationId="{00000000-0000-0000-0000-000000000000}"/>
          </ac:spMkLst>
        </pc:spChg>
      </pc:sldChg>
      <pc:sldChg chg="modSp add del replId">
        <pc:chgData name="Doreen Nyaa Amundam" userId="S::d.nyaa-amundam@uwtsd.ac.uk::4b698691-edcc-4839-b497-ea269d68787e" providerId="AD" clId="Web-{BBBB473E-2C48-6B36-6212-81DC52483C6B}" dt="2024-04-17T09:32:24.211" v="738" actId="20577"/>
        <pc:sldMkLst>
          <pc:docMk/>
          <pc:sldMk cId="1328026282" sldId="267"/>
        </pc:sldMkLst>
        <pc:spChg chg="mod">
          <ac:chgData name="Doreen Nyaa Amundam" userId="S::d.nyaa-amundam@uwtsd.ac.uk::4b698691-edcc-4839-b497-ea269d68787e" providerId="AD" clId="Web-{BBBB473E-2C48-6B36-6212-81DC52483C6B}" dt="2024-04-17T09:32:24.211" v="738" actId="20577"/>
          <ac:spMkLst>
            <pc:docMk/>
            <pc:sldMk cId="1328026282" sldId="267"/>
            <ac:spMk id="3" creationId="{00000000-0000-0000-0000-000000000000}"/>
          </ac:spMkLst>
        </pc:spChg>
      </pc:sldChg>
      <pc:sldChg chg="addSp modSp add replId">
        <pc:chgData name="Doreen Nyaa Amundam" userId="S::d.nyaa-amundam@uwtsd.ac.uk::4b698691-edcc-4839-b497-ea269d68787e" providerId="AD" clId="Web-{BBBB473E-2C48-6B36-6212-81DC52483C6B}" dt="2024-04-15T15:09:32.689" v="207"/>
        <pc:sldMkLst>
          <pc:docMk/>
          <pc:sldMk cId="1116900380" sldId="268"/>
        </pc:sldMkLst>
        <pc:spChg chg="mod">
          <ac:chgData name="Doreen Nyaa Amundam" userId="S::d.nyaa-amundam@uwtsd.ac.uk::4b698691-edcc-4839-b497-ea269d68787e" providerId="AD" clId="Web-{BBBB473E-2C48-6B36-6212-81DC52483C6B}" dt="2024-04-15T15:09:22.923" v="206" actId="20577"/>
          <ac:spMkLst>
            <pc:docMk/>
            <pc:sldMk cId="1116900380" sldId="268"/>
            <ac:spMk id="3" creationId="{00000000-0000-0000-0000-000000000000}"/>
          </ac:spMkLst>
        </pc:spChg>
        <pc:picChg chg="add mod">
          <ac:chgData name="Doreen Nyaa Amundam" userId="S::d.nyaa-amundam@uwtsd.ac.uk::4b698691-edcc-4839-b497-ea269d68787e" providerId="AD" clId="Web-{BBBB473E-2C48-6B36-6212-81DC52483C6B}" dt="2024-04-15T15:09:32.689" v="207"/>
          <ac:picMkLst>
            <pc:docMk/>
            <pc:sldMk cId="1116900380" sldId="268"/>
            <ac:picMk id="2" creationId="{7C4C6BDB-B90C-F687-DA93-9596CB4DB92D}"/>
          </ac:picMkLst>
        </pc:picChg>
      </pc:sldChg>
      <pc:sldChg chg="modSp add del replId">
        <pc:chgData name="Doreen Nyaa Amundam" userId="S::d.nyaa-amundam@uwtsd.ac.uk::4b698691-edcc-4839-b497-ea269d68787e" providerId="AD" clId="Web-{BBBB473E-2C48-6B36-6212-81DC52483C6B}" dt="2024-04-15T15:11:42.850" v="211"/>
        <pc:sldMkLst>
          <pc:docMk/>
          <pc:sldMk cId="3910525227" sldId="269"/>
        </pc:sldMkLst>
        <pc:spChg chg="mod">
          <ac:chgData name="Doreen Nyaa Amundam" userId="S::d.nyaa-amundam@uwtsd.ac.uk::4b698691-edcc-4839-b497-ea269d68787e" providerId="AD" clId="Web-{BBBB473E-2C48-6B36-6212-81DC52483C6B}" dt="2024-04-15T15:10:47.738" v="209" actId="20577"/>
          <ac:spMkLst>
            <pc:docMk/>
            <pc:sldMk cId="3910525227" sldId="269"/>
            <ac:spMk id="3" creationId="{00000000-0000-0000-0000-000000000000}"/>
          </ac:spMkLst>
        </pc:spChg>
      </pc:sldChg>
      <pc:sldChg chg="modSp add del ord replId">
        <pc:chgData name="Doreen Nyaa Amundam" userId="S::d.nyaa-amundam@uwtsd.ac.uk::4b698691-edcc-4839-b497-ea269d68787e" providerId="AD" clId="Web-{BBBB473E-2C48-6B36-6212-81DC52483C6B}" dt="2024-04-17T09:47:13.649" v="799"/>
        <pc:sldMkLst>
          <pc:docMk/>
          <pc:sldMk cId="1619759500" sldId="270"/>
        </pc:sldMkLst>
        <pc:spChg chg="mod">
          <ac:chgData name="Doreen Nyaa Amundam" userId="S::d.nyaa-amundam@uwtsd.ac.uk::4b698691-edcc-4839-b497-ea269d68787e" providerId="AD" clId="Web-{BBBB473E-2C48-6B36-6212-81DC52483C6B}" dt="2024-04-17T09:46:39.414" v="798" actId="20577"/>
          <ac:spMkLst>
            <pc:docMk/>
            <pc:sldMk cId="1619759500" sldId="270"/>
            <ac:spMk id="3" creationId="{00000000-0000-0000-0000-000000000000}"/>
          </ac:spMkLst>
        </pc:spChg>
      </pc:sldChg>
      <pc:sldChg chg="modSp add replId">
        <pc:chgData name="Doreen Nyaa Amundam" userId="S::d.nyaa-amundam@uwtsd.ac.uk::4b698691-edcc-4839-b497-ea269d68787e" providerId="AD" clId="Web-{BBBB473E-2C48-6B36-6212-81DC52483C6B}" dt="2024-04-17T10:03:18.902" v="948" actId="20577"/>
        <pc:sldMkLst>
          <pc:docMk/>
          <pc:sldMk cId="1420257499" sldId="271"/>
        </pc:sldMkLst>
        <pc:spChg chg="mod">
          <ac:chgData name="Doreen Nyaa Amundam" userId="S::d.nyaa-amundam@uwtsd.ac.uk::4b698691-edcc-4839-b497-ea269d68787e" providerId="AD" clId="Web-{BBBB473E-2C48-6B36-6212-81DC52483C6B}" dt="2024-04-17T10:03:18.902" v="948" actId="20577"/>
          <ac:spMkLst>
            <pc:docMk/>
            <pc:sldMk cId="1420257499" sldId="271"/>
            <ac:spMk id="3" creationId="{00000000-0000-0000-0000-000000000000}"/>
          </ac:spMkLst>
        </pc:spChg>
      </pc:sldChg>
      <pc:sldChg chg="addSp delSp modSp add replId">
        <pc:chgData name="Doreen Nyaa Amundam" userId="S::d.nyaa-amundam@uwtsd.ac.uk::4b698691-edcc-4839-b497-ea269d68787e" providerId="AD" clId="Web-{BBBB473E-2C48-6B36-6212-81DC52483C6B}" dt="2024-04-17T10:09:02.118" v="995" actId="20577"/>
        <pc:sldMkLst>
          <pc:docMk/>
          <pc:sldMk cId="2316874546" sldId="272"/>
        </pc:sldMkLst>
        <pc:spChg chg="add del mod">
          <ac:chgData name="Doreen Nyaa Amundam" userId="S::d.nyaa-amundam@uwtsd.ac.uk::4b698691-edcc-4839-b497-ea269d68787e" providerId="AD" clId="Web-{BBBB473E-2C48-6B36-6212-81DC52483C6B}" dt="2024-04-17T10:05:17.953" v="961"/>
          <ac:spMkLst>
            <pc:docMk/>
            <pc:sldMk cId="2316874546" sldId="272"/>
            <ac:spMk id="2" creationId="{2B45CB43-5A75-B65C-1DED-231E4332A7C7}"/>
          </ac:spMkLst>
        </pc:spChg>
        <pc:spChg chg="mod">
          <ac:chgData name="Doreen Nyaa Amundam" userId="S::d.nyaa-amundam@uwtsd.ac.uk::4b698691-edcc-4839-b497-ea269d68787e" providerId="AD" clId="Web-{BBBB473E-2C48-6B36-6212-81DC52483C6B}" dt="2024-04-17T10:09:02.118" v="995" actId="20577"/>
          <ac:spMkLst>
            <pc:docMk/>
            <pc:sldMk cId="2316874546" sldId="272"/>
            <ac:spMk id="3" creationId="{00000000-0000-0000-0000-000000000000}"/>
          </ac:spMkLst>
        </pc:spChg>
      </pc:sldChg>
      <pc:sldChg chg="modSp add replId">
        <pc:chgData name="Doreen Nyaa Amundam" userId="S::d.nyaa-amundam@uwtsd.ac.uk::4b698691-edcc-4839-b497-ea269d68787e" providerId="AD" clId="Web-{BBBB473E-2C48-6B36-6212-81DC52483C6B}" dt="2024-04-17T10:13:02.595" v="1041" actId="20577"/>
        <pc:sldMkLst>
          <pc:docMk/>
          <pc:sldMk cId="2585549272" sldId="273"/>
        </pc:sldMkLst>
        <pc:spChg chg="mod">
          <ac:chgData name="Doreen Nyaa Amundam" userId="S::d.nyaa-amundam@uwtsd.ac.uk::4b698691-edcc-4839-b497-ea269d68787e" providerId="AD" clId="Web-{BBBB473E-2C48-6B36-6212-81DC52483C6B}" dt="2024-04-17T10:13:02.595" v="1041" actId="20577"/>
          <ac:spMkLst>
            <pc:docMk/>
            <pc:sldMk cId="2585549272" sldId="273"/>
            <ac:spMk id="3" creationId="{00000000-0000-0000-0000-000000000000}"/>
          </ac:spMkLst>
        </pc:spChg>
      </pc:sldChg>
      <pc:sldChg chg="modSp add ord replId">
        <pc:chgData name="Doreen Nyaa Amundam" userId="S::d.nyaa-amundam@uwtsd.ac.uk::4b698691-edcc-4839-b497-ea269d68787e" providerId="AD" clId="Web-{BBBB473E-2C48-6B36-6212-81DC52483C6B}" dt="2024-04-17T09:23:16.739" v="705"/>
        <pc:sldMkLst>
          <pc:docMk/>
          <pc:sldMk cId="2926979021" sldId="274"/>
        </pc:sldMkLst>
        <pc:spChg chg="mod">
          <ac:chgData name="Doreen Nyaa Amundam" userId="S::d.nyaa-amundam@uwtsd.ac.uk::4b698691-edcc-4839-b497-ea269d68787e" providerId="AD" clId="Web-{BBBB473E-2C48-6B36-6212-81DC52483C6B}" dt="2024-04-17T09:22:17.549" v="702" actId="20577"/>
          <ac:spMkLst>
            <pc:docMk/>
            <pc:sldMk cId="2926979021" sldId="274"/>
            <ac:spMk id="3" creationId="{00000000-0000-0000-0000-000000000000}"/>
          </ac:spMkLst>
        </pc:spChg>
      </pc:sldChg>
      <pc:sldChg chg="modSp add ord replId">
        <pc:chgData name="Doreen Nyaa Amundam" userId="S::d.nyaa-amundam@uwtsd.ac.uk::4b698691-edcc-4839-b497-ea269d68787e" providerId="AD" clId="Web-{BBBB473E-2C48-6B36-6212-81DC52483C6B}" dt="2024-04-17T09:23:20.333" v="706"/>
        <pc:sldMkLst>
          <pc:docMk/>
          <pc:sldMk cId="3932466069" sldId="275"/>
        </pc:sldMkLst>
        <pc:spChg chg="mod">
          <ac:chgData name="Doreen Nyaa Amundam" userId="S::d.nyaa-amundam@uwtsd.ac.uk::4b698691-edcc-4839-b497-ea269d68787e" providerId="AD" clId="Web-{BBBB473E-2C48-6B36-6212-81DC52483C6B}" dt="2024-04-17T09:07:20.189" v="662" actId="20577"/>
          <ac:spMkLst>
            <pc:docMk/>
            <pc:sldMk cId="3932466069" sldId="275"/>
            <ac:spMk id="3" creationId="{00000000-0000-0000-0000-000000000000}"/>
          </ac:spMkLst>
        </pc:spChg>
      </pc:sldChg>
      <pc:sldChg chg="modSp add ord replId">
        <pc:chgData name="Doreen Nyaa Amundam" userId="S::d.nyaa-amundam@uwtsd.ac.uk::4b698691-edcc-4839-b497-ea269d68787e" providerId="AD" clId="Web-{BBBB473E-2C48-6B36-6212-81DC52483C6B}" dt="2024-04-17T08:49:36.011" v="566" actId="20577"/>
        <pc:sldMkLst>
          <pc:docMk/>
          <pc:sldMk cId="2690297237" sldId="276"/>
        </pc:sldMkLst>
        <pc:spChg chg="mod">
          <ac:chgData name="Doreen Nyaa Amundam" userId="S::d.nyaa-amundam@uwtsd.ac.uk::4b698691-edcc-4839-b497-ea269d68787e" providerId="AD" clId="Web-{BBBB473E-2C48-6B36-6212-81DC52483C6B}" dt="2024-04-17T08:49:36.011" v="566" actId="20577"/>
          <ac:spMkLst>
            <pc:docMk/>
            <pc:sldMk cId="2690297237" sldId="276"/>
            <ac:spMk id="3" creationId="{00000000-0000-0000-0000-000000000000}"/>
          </ac:spMkLst>
        </pc:spChg>
      </pc:sldChg>
      <pc:sldChg chg="addSp modSp add ord replId">
        <pc:chgData name="Doreen Nyaa Amundam" userId="S::d.nyaa-amundam@uwtsd.ac.uk::4b698691-edcc-4839-b497-ea269d68787e" providerId="AD" clId="Web-{BBBB473E-2C48-6B36-6212-81DC52483C6B}" dt="2024-04-17T08:47:52.929" v="550" actId="14100"/>
        <pc:sldMkLst>
          <pc:docMk/>
          <pc:sldMk cId="416275222" sldId="277"/>
        </pc:sldMkLst>
        <pc:spChg chg="mod">
          <ac:chgData name="Doreen Nyaa Amundam" userId="S::d.nyaa-amundam@uwtsd.ac.uk::4b698691-edcc-4839-b497-ea269d68787e" providerId="AD" clId="Web-{BBBB473E-2C48-6B36-6212-81DC52483C6B}" dt="2024-04-17T08:47:22.897" v="543" actId="14100"/>
          <ac:spMkLst>
            <pc:docMk/>
            <pc:sldMk cId="416275222" sldId="277"/>
            <ac:spMk id="3" creationId="{00000000-0000-0000-0000-000000000000}"/>
          </ac:spMkLst>
        </pc:spChg>
        <pc:picChg chg="add mod">
          <ac:chgData name="Doreen Nyaa Amundam" userId="S::d.nyaa-amundam@uwtsd.ac.uk::4b698691-edcc-4839-b497-ea269d68787e" providerId="AD" clId="Web-{BBBB473E-2C48-6B36-6212-81DC52483C6B}" dt="2024-04-17T08:47:52.929" v="550" actId="14100"/>
          <ac:picMkLst>
            <pc:docMk/>
            <pc:sldMk cId="416275222" sldId="277"/>
            <ac:picMk id="2" creationId="{3389700E-6011-4E5C-38EF-257CD2A7F0BB}"/>
          </ac:picMkLst>
        </pc:picChg>
      </pc:sldChg>
      <pc:sldChg chg="delSp modSp add ord replId">
        <pc:chgData name="Doreen Nyaa Amundam" userId="S::d.nyaa-amundam@uwtsd.ac.uk::4b698691-edcc-4839-b497-ea269d68787e" providerId="AD" clId="Web-{BBBB473E-2C48-6B36-6212-81DC52483C6B}" dt="2024-04-17T09:14:46.033" v="674" actId="20577"/>
        <pc:sldMkLst>
          <pc:docMk/>
          <pc:sldMk cId="2495823485" sldId="278"/>
        </pc:sldMkLst>
        <pc:spChg chg="mod">
          <ac:chgData name="Doreen Nyaa Amundam" userId="S::d.nyaa-amundam@uwtsd.ac.uk::4b698691-edcc-4839-b497-ea269d68787e" providerId="AD" clId="Web-{BBBB473E-2C48-6B36-6212-81DC52483C6B}" dt="2024-04-17T09:14:46.033" v="674" actId="20577"/>
          <ac:spMkLst>
            <pc:docMk/>
            <pc:sldMk cId="2495823485" sldId="278"/>
            <ac:spMk id="3" creationId="{00000000-0000-0000-0000-000000000000}"/>
          </ac:spMkLst>
        </pc:spChg>
        <pc:picChg chg="del">
          <ac:chgData name="Doreen Nyaa Amundam" userId="S::d.nyaa-amundam@uwtsd.ac.uk::4b698691-edcc-4839-b497-ea269d68787e" providerId="AD" clId="Web-{BBBB473E-2C48-6B36-6212-81DC52483C6B}" dt="2024-04-15T15:30:37.997" v="290"/>
          <ac:picMkLst>
            <pc:docMk/>
            <pc:sldMk cId="2495823485" sldId="278"/>
            <ac:picMk id="2" creationId="{3389700E-6011-4E5C-38EF-257CD2A7F0BB}"/>
          </ac:picMkLst>
        </pc:picChg>
      </pc:sldChg>
      <pc:sldChg chg="modSp add ord replId">
        <pc:chgData name="Doreen Nyaa Amundam" userId="S::d.nyaa-amundam@uwtsd.ac.uk::4b698691-edcc-4839-b497-ea269d68787e" providerId="AD" clId="Web-{BBBB473E-2C48-6B36-6212-81DC52483C6B}" dt="2024-04-17T09:12:50.154" v="667"/>
        <pc:sldMkLst>
          <pc:docMk/>
          <pc:sldMk cId="1758714160" sldId="279"/>
        </pc:sldMkLst>
        <pc:spChg chg="mod">
          <ac:chgData name="Doreen Nyaa Amundam" userId="S::d.nyaa-amundam@uwtsd.ac.uk::4b698691-edcc-4839-b497-ea269d68787e" providerId="AD" clId="Web-{BBBB473E-2C48-6B36-6212-81DC52483C6B}" dt="2024-04-17T08:59:04.187" v="588" actId="20577"/>
          <ac:spMkLst>
            <pc:docMk/>
            <pc:sldMk cId="1758714160" sldId="279"/>
            <ac:spMk id="3" creationId="{00000000-0000-0000-0000-000000000000}"/>
          </ac:spMkLst>
        </pc:spChg>
      </pc:sldChg>
      <pc:sldChg chg="addSp modSp add ord replId">
        <pc:chgData name="Doreen Nyaa Amundam" userId="S::d.nyaa-amundam@uwtsd.ac.uk::4b698691-edcc-4839-b497-ea269d68787e" providerId="AD" clId="Web-{BBBB473E-2C48-6B36-6212-81DC52483C6B}" dt="2024-04-17T09:12:43.591" v="666"/>
        <pc:sldMkLst>
          <pc:docMk/>
          <pc:sldMk cId="1204759855" sldId="280"/>
        </pc:sldMkLst>
        <pc:spChg chg="mod">
          <ac:chgData name="Doreen Nyaa Amundam" userId="S::d.nyaa-amundam@uwtsd.ac.uk::4b698691-edcc-4839-b497-ea269d68787e" providerId="AD" clId="Web-{BBBB473E-2C48-6B36-6212-81DC52483C6B}" dt="2024-04-17T09:00:56.098" v="631" actId="20577"/>
          <ac:spMkLst>
            <pc:docMk/>
            <pc:sldMk cId="1204759855" sldId="280"/>
            <ac:spMk id="3" creationId="{00000000-0000-0000-0000-000000000000}"/>
          </ac:spMkLst>
        </pc:spChg>
        <pc:picChg chg="add mod">
          <ac:chgData name="Doreen Nyaa Amundam" userId="S::d.nyaa-amundam@uwtsd.ac.uk::4b698691-edcc-4839-b497-ea269d68787e" providerId="AD" clId="Web-{BBBB473E-2C48-6B36-6212-81DC52483C6B}" dt="2024-04-17T09:00:19.784" v="628" actId="14100"/>
          <ac:picMkLst>
            <pc:docMk/>
            <pc:sldMk cId="1204759855" sldId="280"/>
            <ac:picMk id="2" creationId="{384E1B0E-E495-C59C-C713-6188F4F17E3C}"/>
          </ac:picMkLst>
        </pc:picChg>
      </pc:sldChg>
      <pc:sldChg chg="addSp delSp modSp add ord replId">
        <pc:chgData name="Doreen Nyaa Amundam" userId="S::d.nyaa-amundam@uwtsd.ac.uk::4b698691-edcc-4839-b497-ea269d68787e" providerId="AD" clId="Web-{BBBB473E-2C48-6B36-6212-81DC52483C6B}" dt="2024-04-17T09:46:10.928" v="797" actId="20577"/>
        <pc:sldMkLst>
          <pc:docMk/>
          <pc:sldMk cId="1529699091" sldId="281"/>
        </pc:sldMkLst>
        <pc:spChg chg="add del mod">
          <ac:chgData name="Doreen Nyaa Amundam" userId="S::d.nyaa-amundam@uwtsd.ac.uk::4b698691-edcc-4839-b497-ea269d68787e" providerId="AD" clId="Web-{BBBB473E-2C48-6B36-6212-81DC52483C6B}" dt="2024-04-15T15:40:56.503" v="323"/>
          <ac:spMkLst>
            <pc:docMk/>
            <pc:sldMk cId="1529699091" sldId="281"/>
            <ac:spMk id="2" creationId="{73266FB6-5A59-1321-57F5-F3F53D15A640}"/>
          </ac:spMkLst>
        </pc:spChg>
        <pc:spChg chg="mod">
          <ac:chgData name="Doreen Nyaa Amundam" userId="S::d.nyaa-amundam@uwtsd.ac.uk::4b698691-edcc-4839-b497-ea269d68787e" providerId="AD" clId="Web-{BBBB473E-2C48-6B36-6212-81DC52483C6B}" dt="2024-04-17T09:46:10.928" v="797" actId="20577"/>
          <ac:spMkLst>
            <pc:docMk/>
            <pc:sldMk cId="1529699091" sldId="281"/>
            <ac:spMk id="3" creationId="{00000000-0000-0000-0000-000000000000}"/>
          </ac:spMkLst>
        </pc:spChg>
      </pc:sldChg>
      <pc:sldChg chg="modSp add del replId">
        <pc:chgData name="Doreen Nyaa Amundam" userId="S::d.nyaa-amundam@uwtsd.ac.uk::4b698691-edcc-4839-b497-ea269d68787e" providerId="AD" clId="Web-{BBBB473E-2C48-6B36-6212-81DC52483C6B}" dt="2024-04-17T09:47:21.243" v="800"/>
        <pc:sldMkLst>
          <pc:docMk/>
          <pc:sldMk cId="583538398" sldId="282"/>
        </pc:sldMkLst>
        <pc:spChg chg="mod">
          <ac:chgData name="Doreen Nyaa Amundam" userId="S::d.nyaa-amundam@uwtsd.ac.uk::4b698691-edcc-4839-b497-ea269d68787e" providerId="AD" clId="Web-{BBBB473E-2C48-6B36-6212-81DC52483C6B}" dt="2024-04-17T09:29:04.486" v="730" actId="20577"/>
          <ac:spMkLst>
            <pc:docMk/>
            <pc:sldMk cId="583538398" sldId="282"/>
            <ac:spMk id="3" creationId="{00000000-0000-0000-0000-000000000000}"/>
          </ac:spMkLst>
        </pc:spChg>
      </pc:sldChg>
      <pc:sldChg chg="modSp add replId">
        <pc:chgData name="Doreen Nyaa Amundam" userId="S::d.nyaa-amundam@uwtsd.ac.uk::4b698691-edcc-4839-b497-ea269d68787e" providerId="AD" clId="Web-{BBBB473E-2C48-6B36-6212-81DC52483C6B}" dt="2024-04-17T09:43:26.391" v="767" actId="20577"/>
        <pc:sldMkLst>
          <pc:docMk/>
          <pc:sldMk cId="4242175609" sldId="283"/>
        </pc:sldMkLst>
        <pc:spChg chg="mod">
          <ac:chgData name="Doreen Nyaa Amundam" userId="S::d.nyaa-amundam@uwtsd.ac.uk::4b698691-edcc-4839-b497-ea269d68787e" providerId="AD" clId="Web-{BBBB473E-2C48-6B36-6212-81DC52483C6B}" dt="2024-04-17T09:43:26.391" v="767" actId="20577"/>
          <ac:spMkLst>
            <pc:docMk/>
            <pc:sldMk cId="4242175609" sldId="283"/>
            <ac:spMk id="3" creationId="{00000000-0000-0000-0000-000000000000}"/>
          </ac:spMkLst>
        </pc:spChg>
      </pc:sldChg>
      <pc:sldChg chg="addSp modSp add replId">
        <pc:chgData name="Doreen Nyaa Amundam" userId="S::d.nyaa-amundam@uwtsd.ac.uk::4b698691-edcc-4839-b497-ea269d68787e" providerId="AD" clId="Web-{BBBB473E-2C48-6B36-6212-81DC52483C6B}" dt="2024-04-17T09:43:06.734" v="763" actId="20577"/>
        <pc:sldMkLst>
          <pc:docMk/>
          <pc:sldMk cId="2694506886" sldId="284"/>
        </pc:sldMkLst>
        <pc:spChg chg="mod">
          <ac:chgData name="Doreen Nyaa Amundam" userId="S::d.nyaa-amundam@uwtsd.ac.uk::4b698691-edcc-4839-b497-ea269d68787e" providerId="AD" clId="Web-{BBBB473E-2C48-6B36-6212-81DC52483C6B}" dt="2024-04-17T09:43:06.734" v="763" actId="20577"/>
          <ac:spMkLst>
            <pc:docMk/>
            <pc:sldMk cId="2694506886" sldId="284"/>
            <ac:spMk id="3" creationId="{00000000-0000-0000-0000-000000000000}"/>
          </ac:spMkLst>
        </pc:spChg>
        <pc:picChg chg="add mod">
          <ac:chgData name="Doreen Nyaa Amundam" userId="S::d.nyaa-amundam@uwtsd.ac.uk::4b698691-edcc-4839-b497-ea269d68787e" providerId="AD" clId="Web-{BBBB473E-2C48-6B36-6212-81DC52483C6B}" dt="2024-04-17T09:41:37.997" v="760" actId="14100"/>
          <ac:picMkLst>
            <pc:docMk/>
            <pc:sldMk cId="2694506886" sldId="284"/>
            <ac:picMk id="2" creationId="{8116160B-3EA4-E916-3F17-9ACC019F406E}"/>
          </ac:picMkLst>
        </pc:picChg>
      </pc:sldChg>
      <pc:sldChg chg="modSp add replId">
        <pc:chgData name="Doreen Nyaa Amundam" userId="S::d.nyaa-amundam@uwtsd.ac.uk::4b698691-edcc-4839-b497-ea269d68787e" providerId="AD" clId="Web-{BBBB473E-2C48-6B36-6212-81DC52483C6B}" dt="2024-04-17T10:11:55.405" v="1031" actId="20577"/>
        <pc:sldMkLst>
          <pc:docMk/>
          <pc:sldMk cId="653614530" sldId="285"/>
        </pc:sldMkLst>
        <pc:spChg chg="mod">
          <ac:chgData name="Doreen Nyaa Amundam" userId="S::d.nyaa-amundam@uwtsd.ac.uk::4b698691-edcc-4839-b497-ea269d68787e" providerId="AD" clId="Web-{BBBB473E-2C48-6B36-6212-81DC52483C6B}" dt="2024-04-17T10:11:55.405" v="1031" actId="20577"/>
          <ac:spMkLst>
            <pc:docMk/>
            <pc:sldMk cId="653614530" sldId="285"/>
            <ac:spMk id="3" creationId="{00000000-0000-0000-0000-000000000000}"/>
          </ac:spMkLst>
        </pc:spChg>
      </pc:sldChg>
      <pc:sldChg chg="add del replId">
        <pc:chgData name="Doreen Nyaa Amundam" userId="S::d.nyaa-amundam@uwtsd.ac.uk::4b698691-edcc-4839-b497-ea269d68787e" providerId="AD" clId="Web-{BBBB473E-2C48-6B36-6212-81DC52483C6B}" dt="2024-04-15T15:45:38.575" v="326"/>
        <pc:sldMkLst>
          <pc:docMk/>
          <pc:sldMk cId="4186638793" sldId="285"/>
        </pc:sldMkLst>
      </pc:sldChg>
      <pc:sldChg chg="modSp add del replId">
        <pc:chgData name="Doreen Nyaa Amundam" userId="S::d.nyaa-amundam@uwtsd.ac.uk::4b698691-edcc-4839-b497-ea269d68787e" providerId="AD" clId="Web-{BBBB473E-2C48-6B36-6212-81DC52483C6B}" dt="2024-04-17T10:15:32.382" v="1047"/>
        <pc:sldMkLst>
          <pc:docMk/>
          <pc:sldMk cId="3066016141" sldId="286"/>
        </pc:sldMkLst>
        <pc:spChg chg="mod">
          <ac:chgData name="Doreen Nyaa Amundam" userId="S::d.nyaa-amundam@uwtsd.ac.uk::4b698691-edcc-4839-b497-ea269d68787e" providerId="AD" clId="Web-{BBBB473E-2C48-6B36-6212-81DC52483C6B}" dt="2024-04-17T10:13:26.143" v="1045" actId="14100"/>
          <ac:spMkLst>
            <pc:docMk/>
            <pc:sldMk cId="3066016141" sldId="286"/>
            <ac:spMk id="3" creationId="{00000000-0000-0000-0000-000000000000}"/>
          </ac:spMkLst>
        </pc:spChg>
      </pc:sldChg>
      <pc:sldChg chg="modSp add replId">
        <pc:chgData name="Doreen Nyaa Amundam" userId="S::d.nyaa-amundam@uwtsd.ac.uk::4b698691-edcc-4839-b497-ea269d68787e" providerId="AD" clId="Web-{BBBB473E-2C48-6B36-6212-81DC52483C6B}" dt="2024-04-17T08:37:39.720" v="488" actId="20577"/>
        <pc:sldMkLst>
          <pc:docMk/>
          <pc:sldMk cId="2088172290" sldId="287"/>
        </pc:sldMkLst>
        <pc:spChg chg="mod">
          <ac:chgData name="Doreen Nyaa Amundam" userId="S::d.nyaa-amundam@uwtsd.ac.uk::4b698691-edcc-4839-b497-ea269d68787e" providerId="AD" clId="Web-{BBBB473E-2C48-6B36-6212-81DC52483C6B}" dt="2024-04-17T08:37:39.720" v="488" actId="20577"/>
          <ac:spMkLst>
            <pc:docMk/>
            <pc:sldMk cId="2088172290" sldId="287"/>
            <ac:spMk id="3" creationId="{00000000-0000-0000-0000-000000000000}"/>
          </ac:spMkLst>
        </pc:spChg>
      </pc:sldChg>
      <pc:sldChg chg="modSp add">
        <pc:chgData name="Doreen Nyaa Amundam" userId="S::d.nyaa-amundam@uwtsd.ac.uk::4b698691-edcc-4839-b497-ea269d68787e" providerId="AD" clId="Web-{BBBB473E-2C48-6B36-6212-81DC52483C6B}" dt="2024-04-17T09:56:03.996" v="901" actId="14100"/>
        <pc:sldMkLst>
          <pc:docMk/>
          <pc:sldMk cId="745738017" sldId="298"/>
        </pc:sldMkLst>
        <pc:spChg chg="mod">
          <ac:chgData name="Doreen Nyaa Amundam" userId="S::d.nyaa-amundam@uwtsd.ac.uk::4b698691-edcc-4839-b497-ea269d68787e" providerId="AD" clId="Web-{BBBB473E-2C48-6B36-6212-81DC52483C6B}" dt="2024-04-17T09:56:03.996" v="901" actId="14100"/>
          <ac:spMkLst>
            <pc:docMk/>
            <pc:sldMk cId="745738017" sldId="298"/>
            <ac:spMk id="6" creationId="{49F0F81E-EA81-96EC-491A-239E29DA432A}"/>
          </ac:spMkLst>
        </pc:spChg>
      </pc:sldChg>
      <pc:sldChg chg="add replId">
        <pc:chgData name="Doreen Nyaa Amundam" userId="S::d.nyaa-amundam@uwtsd.ac.uk::4b698691-edcc-4839-b497-ea269d68787e" providerId="AD" clId="Web-{BBBB473E-2C48-6B36-6212-81DC52483C6B}" dt="2024-04-17T10:15:22.147" v="1046"/>
        <pc:sldMkLst>
          <pc:docMk/>
          <pc:sldMk cId="276865200" sldId="299"/>
        </pc:sldMkLst>
      </pc:sldChg>
      <pc:sldChg chg="delSp add replId">
        <pc:chgData name="Doreen Nyaa Amundam" userId="S::d.nyaa-amundam@uwtsd.ac.uk::4b698691-edcc-4839-b497-ea269d68787e" providerId="AD" clId="Web-{BBBB473E-2C48-6B36-6212-81DC52483C6B}" dt="2024-04-17T10:18:00.699" v="1049"/>
        <pc:sldMkLst>
          <pc:docMk/>
          <pc:sldMk cId="4203328829" sldId="300"/>
        </pc:sldMkLst>
        <pc:spChg chg="del">
          <ac:chgData name="Doreen Nyaa Amundam" userId="S::d.nyaa-amundam@uwtsd.ac.uk::4b698691-edcc-4839-b497-ea269d68787e" providerId="AD" clId="Web-{BBBB473E-2C48-6B36-6212-81DC52483C6B}" dt="2024-04-17T10:18:00.699" v="1049"/>
          <ac:spMkLst>
            <pc:docMk/>
            <pc:sldMk cId="4203328829" sldId="300"/>
            <ac:spMk id="2" creationId="{2A1F8F7C-68F5-0822-533D-96CEE00527AC}"/>
          </ac:spMkLst>
        </pc:spChg>
      </pc:sldChg>
      <pc:sldChg chg="delSp modSp new">
        <pc:chgData name="Doreen Nyaa Amundam" userId="S::d.nyaa-amundam@uwtsd.ac.uk::4b698691-edcc-4839-b497-ea269d68787e" providerId="AD" clId="Web-{BBBB473E-2C48-6B36-6212-81DC52483C6B}" dt="2024-04-17T10:20:43.611" v="1136" actId="20577"/>
        <pc:sldMkLst>
          <pc:docMk/>
          <pc:sldMk cId="3444012571" sldId="301"/>
        </pc:sldMkLst>
        <pc:spChg chg="del">
          <ac:chgData name="Doreen Nyaa Amundam" userId="S::d.nyaa-amundam@uwtsd.ac.uk::4b698691-edcc-4839-b497-ea269d68787e" providerId="AD" clId="Web-{BBBB473E-2C48-6B36-6212-81DC52483C6B}" dt="2024-04-17T10:18:50.764" v="1056"/>
          <ac:spMkLst>
            <pc:docMk/>
            <pc:sldMk cId="3444012571" sldId="301"/>
            <ac:spMk id="2" creationId="{A81A6F41-A589-6941-706E-61E23533283A}"/>
          </ac:spMkLst>
        </pc:spChg>
        <pc:spChg chg="mod">
          <ac:chgData name="Doreen Nyaa Amundam" userId="S::d.nyaa-amundam@uwtsd.ac.uk::4b698691-edcc-4839-b497-ea269d68787e" providerId="AD" clId="Web-{BBBB473E-2C48-6B36-6212-81DC52483C6B}" dt="2024-04-17T10:20:43.611" v="1136" actId="20577"/>
          <ac:spMkLst>
            <pc:docMk/>
            <pc:sldMk cId="3444012571" sldId="301"/>
            <ac:spMk id="3" creationId="{21C38B54-560F-5AE7-5E45-190551496A28}"/>
          </ac:spMkLst>
        </pc:spChg>
      </pc:sldChg>
      <pc:sldMasterChg chg="addSldLayout">
        <pc:chgData name="Doreen Nyaa Amundam" userId="S::d.nyaa-amundam@uwtsd.ac.uk::4b698691-edcc-4839-b497-ea269d68787e" providerId="AD" clId="Web-{BBBB473E-2C48-6B36-6212-81DC52483C6B}" dt="2024-04-17T09:53:17.865" v="801"/>
        <pc:sldMasterMkLst>
          <pc:docMk/>
          <pc:sldMasterMk cId="2460954070" sldId="2147483660"/>
        </pc:sldMasterMkLst>
        <pc:sldLayoutChg chg="add">
          <pc:chgData name="Doreen Nyaa Amundam" userId="S::d.nyaa-amundam@uwtsd.ac.uk::4b698691-edcc-4839-b497-ea269d68787e" providerId="AD" clId="Web-{BBBB473E-2C48-6B36-6212-81DC52483C6B}" dt="2024-04-17T09:53:17.865" v="801"/>
          <pc:sldLayoutMkLst>
            <pc:docMk/>
            <pc:sldMasterMk cId="2460954070" sldId="2147483660"/>
            <pc:sldLayoutMk cId="4172267168" sldId="214748367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677E7-915F-4CC1-9CE6-E262510D61D9}" type="datetimeFigureOut">
              <a:t>6/6/2025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9D7456-6539-42CB-BF1D-C3FC0DABA9F0}" type="slidenum">
              <a:t>‹#›</a:t>
            </a:fld>
            <a:endParaRPr lang="en-GB"/>
          </a:p>
        </p:txBody>
      </p:sp>
    </p:spTree>
    <p:extLst>
      <p:ext uri="{BB962C8B-B14F-4D97-AF65-F5344CB8AC3E}">
        <p14:creationId xmlns:p14="http://schemas.microsoft.com/office/powerpoint/2010/main" val="382717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4172267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wvwgIiP4gjY?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1.xml"/><Relationship Id="rId1" Type="http://schemas.openxmlformats.org/officeDocument/2006/relationships/video" Target="https://www.youtube.com/embed/IJ6MNAh2gXY?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xml"/><Relationship Id="rId1" Type="http://schemas.openxmlformats.org/officeDocument/2006/relationships/video" Target="https://www.youtube.com/embed/kUPm2tMCbGE?feature=oembed" TargetMode="Externa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1.xml"/><Relationship Id="rId1" Type="http://schemas.openxmlformats.org/officeDocument/2006/relationships/video" Target="https://www.youtube.com/embed/xr9en9N183Q?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ay1TLtdNHfU?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wallstreetmojo.com/microeconomics/" TargetMode="External"/><Relationship Id="rId2" Type="http://schemas.openxmlformats.org/officeDocument/2006/relationships/hyperlink" Target="https://corporatefinanceinstitute.com/resources/economics/microeconomic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4463" y="2029335"/>
            <a:ext cx="11990352" cy="3012357"/>
          </a:xfrm>
        </p:spPr>
        <p:txBody>
          <a:bodyPr vert="horz" lIns="91440" tIns="45720" rIns="91440" bIns="45720" rtlCol="0" anchor="t">
            <a:noAutofit/>
          </a:bodyPr>
          <a:lstStyle/>
          <a:p>
            <a:r>
              <a:rPr lang="en-GB" sz="3200" b="1">
                <a:solidFill>
                  <a:srgbClr val="FFFFFF"/>
                </a:solidFill>
              </a:rPr>
              <a:t>Global Business Environment</a:t>
            </a:r>
          </a:p>
          <a:p>
            <a:endParaRPr lang="en-GB" sz="3200">
              <a:solidFill>
                <a:srgbClr val="FFFFFF"/>
              </a:solidFill>
            </a:endParaRPr>
          </a:p>
          <a:p>
            <a:r>
              <a:rPr lang="en-GB" sz="3200" b="1">
                <a:solidFill>
                  <a:srgbClr val="FFFFFF"/>
                </a:solidFill>
              </a:rPr>
              <a:t>Week 4</a:t>
            </a:r>
          </a:p>
          <a:p>
            <a:endParaRPr lang="en-GB" sz="3200">
              <a:solidFill>
                <a:srgbClr val="FFFFFF"/>
              </a:solidFill>
            </a:endParaRPr>
          </a:p>
          <a:p>
            <a:r>
              <a:rPr lang="en-GB" sz="3200" b="1">
                <a:solidFill>
                  <a:srgbClr val="FFFFFF"/>
                </a:solidFill>
              </a:rPr>
              <a:t>Microeconomics</a:t>
            </a:r>
            <a:endParaRPr lang="en-GB" sz="3200">
              <a:solidFill>
                <a:srgbClr val="FFFFFF"/>
              </a:solidFill>
            </a:endParaRP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80109" y="1170435"/>
            <a:ext cx="11817927" cy="3463911"/>
          </a:xfrm>
        </p:spPr>
        <p:txBody>
          <a:bodyPr vert="horz" lIns="91440" tIns="45720" rIns="91440" bIns="45720" rtlCol="0" anchor="t">
            <a:normAutofit/>
          </a:bodyPr>
          <a:lstStyle/>
          <a:p>
            <a:pPr algn="l"/>
            <a:r>
              <a:rPr lang="en-GB" sz="2800" dirty="0">
                <a:latin typeface="Arial"/>
                <a:cs typeface="Arial"/>
              </a:rPr>
              <a:t>By the end of this session, students should be aware of the following:</a:t>
            </a:r>
          </a:p>
          <a:p>
            <a:pPr algn="l"/>
            <a:endParaRPr lang="en-US" dirty="0"/>
          </a:p>
          <a:p>
            <a:pPr marL="457200" indent="-457200" algn="l">
              <a:buChar char="•"/>
            </a:pPr>
            <a:r>
              <a:rPr lang="en-GB" sz="2800" b="1" dirty="0">
                <a:latin typeface="Arial"/>
                <a:cs typeface="Arial"/>
              </a:rPr>
              <a:t>Microeconomics concepts</a:t>
            </a:r>
          </a:p>
          <a:p>
            <a:pPr marL="457200" indent="-457200" algn="l">
              <a:buChar char="•"/>
            </a:pPr>
            <a:r>
              <a:rPr lang="en-GB" sz="2800" b="1" dirty="0">
                <a:latin typeface="Arial"/>
                <a:cs typeface="Arial"/>
              </a:rPr>
              <a:t>Supply and Demand </a:t>
            </a:r>
          </a:p>
          <a:p>
            <a:pPr marL="457200" indent="-457200" algn="l">
              <a:buChar char="•"/>
            </a:pPr>
            <a:r>
              <a:rPr lang="en-GB" sz="2800" b="1" dirty="0">
                <a:latin typeface="Arial"/>
                <a:cs typeface="Arial"/>
              </a:rPr>
              <a:t>Price and cost elasticity</a:t>
            </a:r>
          </a:p>
          <a:p>
            <a:pPr marL="457200" indent="-457200" algn="l">
              <a:buChar char="•"/>
            </a:pPr>
            <a:r>
              <a:rPr lang="en-GB" sz="2800" b="1" dirty="0">
                <a:latin typeface="Arial"/>
                <a:cs typeface="Arial"/>
              </a:rPr>
              <a:t>Different market structures</a:t>
            </a:r>
            <a:endParaRPr lang="en-GB" b="1" dirty="0"/>
          </a:p>
          <a:p>
            <a:endParaRPr lang="en-GB" dirty="0">
              <a:latin typeface="Aptos" panose="020B0004020202020204"/>
              <a:cs typeface="Arial"/>
            </a:endParaRPr>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2753" y="714177"/>
            <a:ext cx="10957103" cy="4406150"/>
          </a:xfrm>
        </p:spPr>
        <p:txBody>
          <a:bodyPr vert="horz" lIns="91440" tIns="45720" rIns="91440" bIns="45720" rtlCol="0" anchor="t">
            <a:normAutofit/>
          </a:bodyPr>
          <a:lstStyle/>
          <a:p>
            <a:pPr algn="l"/>
            <a:r>
              <a:rPr lang="en-US" sz="2800" b="1" dirty="0">
                <a:solidFill>
                  <a:srgbClr val="0C4E54"/>
                </a:solidFill>
              </a:rPr>
              <a:t>Definition of Economics</a:t>
            </a:r>
            <a:endParaRPr lang="en-US" sz="2800" dirty="0"/>
          </a:p>
          <a:p>
            <a:pPr algn="l"/>
            <a:endParaRPr lang="en-US" sz="2800" b="1" dirty="0">
              <a:solidFill>
                <a:srgbClr val="0C4E54"/>
              </a:solidFill>
              <a:ea typeface="+mn-lt"/>
              <a:cs typeface="+mn-lt"/>
            </a:endParaRPr>
          </a:p>
          <a:p>
            <a:pPr algn="just"/>
            <a:r>
              <a:rPr lang="en-US" sz="2800" dirty="0">
                <a:solidFill>
                  <a:srgbClr val="212121"/>
                </a:solidFill>
                <a:ea typeface="+mn-lt"/>
                <a:cs typeface="+mn-lt"/>
              </a:rPr>
              <a:t>Economics refers to choices or decisions made by individuals, businesses, and governments regarding the production, distribution, and consumption of goods and services. It also studies their resource allocation for the same during scarcity  (CFI,2024).</a:t>
            </a:r>
            <a:endParaRPr lang="en-US" sz="2800" dirty="0">
              <a:solidFill>
                <a:srgbClr val="000000"/>
              </a:solidFill>
              <a:ea typeface="+mn-lt"/>
              <a:cs typeface="+mn-lt"/>
            </a:endParaRPr>
          </a:p>
          <a:p>
            <a:pPr algn="just"/>
            <a:endParaRPr lang="en-US" sz="2800" dirty="0">
              <a:solidFill>
                <a:srgbClr val="212121"/>
              </a:solidFill>
              <a:ea typeface="+mn-lt"/>
              <a:cs typeface="+mn-lt"/>
            </a:endParaRPr>
          </a:p>
          <a:p>
            <a:pPr algn="just"/>
            <a:r>
              <a:rPr lang="en-US" sz="2800" dirty="0">
                <a:solidFill>
                  <a:srgbClr val="212121"/>
                </a:solidFill>
                <a:ea typeface="+mn-lt"/>
                <a:cs typeface="+mn-lt"/>
              </a:rPr>
              <a:t>Scarcity implies the limited availability of resources, such as land, capital, machinery, and </a:t>
            </a:r>
            <a:r>
              <a:rPr lang="en-US" sz="2800" dirty="0" err="1">
                <a:solidFill>
                  <a:srgbClr val="212121"/>
                </a:solidFill>
                <a:ea typeface="+mn-lt"/>
                <a:cs typeface="+mn-lt"/>
              </a:rPr>
              <a:t>labour</a:t>
            </a:r>
            <a:r>
              <a:rPr lang="en-US" sz="2800" dirty="0">
                <a:solidFill>
                  <a:srgbClr val="212121"/>
                </a:solidFill>
                <a:ea typeface="+mn-lt"/>
                <a:cs typeface="+mn-lt"/>
              </a:rPr>
              <a:t>.</a:t>
            </a:r>
            <a:endParaRPr lang="en-US" sz="2800" dirty="0"/>
          </a:p>
          <a:p>
            <a:endParaRPr lang="en-GB" dirty="0">
              <a:solidFill>
                <a:srgbClr val="000000"/>
              </a:solidFill>
              <a:cs typeface="Arial"/>
            </a:endParaRPr>
          </a:p>
        </p:txBody>
      </p:sp>
    </p:spTree>
    <p:extLst>
      <p:ext uri="{BB962C8B-B14F-4D97-AF65-F5344CB8AC3E}">
        <p14:creationId xmlns:p14="http://schemas.microsoft.com/office/powerpoint/2010/main" val="2834501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icroeconomics vs Macroeconomics">
            <a:hlinkClick r:id="" action="ppaction://media"/>
            <a:extLst>
              <a:ext uri="{FF2B5EF4-FFF2-40B4-BE49-F238E27FC236}">
                <a16:creationId xmlns:a16="http://schemas.microsoft.com/office/drawing/2014/main" id="{1E976661-E71E-29C2-EC55-49E2E10F7F2D}"/>
              </a:ext>
            </a:extLst>
          </p:cNvPr>
          <p:cNvPicPr>
            <a:picLocks noGrp="1" noRot="1" noChangeAspect="1"/>
          </p:cNvPicPr>
          <p:nvPr>
            <p:ph idx="1"/>
            <a:videoFile r:link="rId1"/>
          </p:nvPr>
        </p:nvPicPr>
        <p:blipFill>
          <a:blip r:embed="rId3"/>
          <a:stretch>
            <a:fillRect/>
          </a:stretch>
        </p:blipFill>
        <p:spPr>
          <a:xfrm>
            <a:off x="218136" y="107783"/>
            <a:ext cx="11755727" cy="6642434"/>
          </a:xfrm>
        </p:spPr>
      </p:pic>
    </p:spTree>
    <p:extLst>
      <p:ext uri="{BB962C8B-B14F-4D97-AF65-F5344CB8AC3E}">
        <p14:creationId xmlns:p14="http://schemas.microsoft.com/office/powerpoint/2010/main" val="4203328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37242" y="337306"/>
            <a:ext cx="11717516" cy="2756400"/>
          </a:xfrm>
          <a:ln>
            <a:solidFill>
              <a:srgbClr val="4472C4"/>
            </a:solidFill>
          </a:ln>
        </p:spPr>
        <p:txBody>
          <a:bodyPr vert="horz" lIns="91440" tIns="45720" rIns="91440" bIns="45720" rtlCol="0" anchor="t">
            <a:normAutofit/>
          </a:bodyPr>
          <a:lstStyle/>
          <a:p>
            <a:pPr algn="l"/>
            <a:r>
              <a:rPr lang="en-US" sz="2800" b="1" dirty="0">
                <a:solidFill>
                  <a:srgbClr val="132E57"/>
                </a:solidFill>
              </a:rPr>
              <a:t>What is Microeconomics?</a:t>
            </a:r>
            <a:endParaRPr lang="en-US" sz="2800" dirty="0"/>
          </a:p>
          <a:p>
            <a:pPr algn="l"/>
            <a:endParaRPr lang="en-US" sz="2800" b="1" dirty="0">
              <a:solidFill>
                <a:srgbClr val="132E57"/>
              </a:solidFill>
              <a:ea typeface="+mn-lt"/>
              <a:cs typeface="+mn-lt"/>
            </a:endParaRPr>
          </a:p>
          <a:p>
            <a:pPr algn="just"/>
            <a:r>
              <a:rPr lang="en-US" sz="2800" dirty="0">
                <a:ea typeface="+mn-lt"/>
                <a:cs typeface="+mn-lt"/>
              </a:rPr>
              <a:t>Microeconomics is the study of how individuals and companies make choices regarding the allocation and utilisation of resources. It also studies how individuals and businesses coordinate, cooperate and the subsequent effect on the price, demand, and supply. </a:t>
            </a:r>
            <a:endParaRPr lang="en-US" sz="28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pic>
        <p:nvPicPr>
          <p:cNvPr id="2" name="Online Media 1" title="What is Microeconomics? | From A Business Professor">
            <a:hlinkClick r:id="" action="ppaction://media"/>
            <a:extLst>
              <a:ext uri="{FF2B5EF4-FFF2-40B4-BE49-F238E27FC236}">
                <a16:creationId xmlns:a16="http://schemas.microsoft.com/office/drawing/2014/main" id="{7EC32A18-4299-394A-B5B0-FC184E6B93A9}"/>
              </a:ext>
            </a:extLst>
          </p:cNvPr>
          <p:cNvPicPr>
            <a:picLocks noRot="1" noChangeAspect="1"/>
          </p:cNvPicPr>
          <p:nvPr>
            <a:videoFile r:link="rId1"/>
          </p:nvPr>
        </p:nvPicPr>
        <p:blipFill>
          <a:blip r:embed="rId3"/>
          <a:stretch>
            <a:fillRect/>
          </a:stretch>
        </p:blipFill>
        <p:spPr>
          <a:xfrm>
            <a:off x="3042516" y="3429000"/>
            <a:ext cx="5540520" cy="3089564"/>
          </a:xfrm>
          <a:prstGeom prst="rect">
            <a:avLst/>
          </a:prstGeom>
        </p:spPr>
      </p:pic>
    </p:spTree>
    <p:extLst>
      <p:ext uri="{BB962C8B-B14F-4D97-AF65-F5344CB8AC3E}">
        <p14:creationId xmlns:p14="http://schemas.microsoft.com/office/powerpoint/2010/main" val="2088172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1926" y="392127"/>
            <a:ext cx="11588148" cy="6073745"/>
          </a:xfrm>
        </p:spPr>
        <p:txBody>
          <a:bodyPr vert="horz" lIns="91440" tIns="45720" rIns="91440" bIns="45720" rtlCol="0" anchor="t">
            <a:normAutofit fontScale="92500"/>
          </a:bodyPr>
          <a:lstStyle/>
          <a:p>
            <a:pPr algn="l"/>
            <a:r>
              <a:rPr lang="en-GB" sz="4000" b="1" dirty="0"/>
              <a:t>Demand</a:t>
            </a:r>
            <a:br>
              <a:rPr lang="en-GB" dirty="0"/>
            </a:br>
            <a:endParaRPr lang="en-US" dirty="0"/>
          </a:p>
          <a:p>
            <a:pPr algn="just"/>
            <a:r>
              <a:rPr lang="en-GB" dirty="0">
                <a:solidFill>
                  <a:srgbClr val="595959"/>
                </a:solidFill>
                <a:latin typeface="Arial"/>
                <a:cs typeface="Arial"/>
              </a:rPr>
              <a:t>Demand is created by the needs of consumers, and the nature of demand owes much to the underpinning worth that consumers perceive the good or service to have. </a:t>
            </a:r>
            <a:endParaRPr lang="en-GB" dirty="0">
              <a:solidFill>
                <a:srgbClr val="000000"/>
              </a:solidFill>
              <a:latin typeface="Aptos" panose="020B0004020202020204"/>
              <a:cs typeface="Arial"/>
            </a:endParaRPr>
          </a:p>
          <a:p>
            <a:pPr algn="just"/>
            <a:r>
              <a:rPr lang="en-GB" dirty="0">
                <a:solidFill>
                  <a:srgbClr val="595959"/>
                </a:solidFill>
                <a:latin typeface="Arial"/>
                <a:cs typeface="Arial"/>
              </a:rPr>
              <a:t>We all need necessities, such as basic foods, but other products may be highly sought after by some and regarded as worthless by others.</a:t>
            </a:r>
            <a:endParaRPr lang="en-GB" dirty="0">
              <a:solidFill>
                <a:srgbClr val="000000"/>
              </a:solidFill>
              <a:latin typeface="Aptos" panose="020B0004020202020204"/>
              <a:cs typeface="Arial"/>
            </a:endParaRPr>
          </a:p>
          <a:p>
            <a:pPr algn="just"/>
            <a:br>
              <a:rPr lang="en-GB" dirty="0">
                <a:latin typeface="Arial"/>
                <a:cs typeface="Arial"/>
              </a:rPr>
            </a:br>
            <a:br>
              <a:rPr lang="en-GB" dirty="0">
                <a:latin typeface="Arial"/>
                <a:cs typeface="Arial"/>
              </a:rPr>
            </a:br>
            <a:r>
              <a:rPr lang="en-GB" dirty="0">
                <a:solidFill>
                  <a:srgbClr val="595959"/>
                </a:solidFill>
                <a:latin typeface="Arial"/>
                <a:cs typeface="Arial"/>
              </a:rPr>
              <a:t>The level of demand for a good or service is determined by several factors, including:</a:t>
            </a:r>
            <a:endParaRPr lang="en-GB"/>
          </a:p>
          <a:p>
            <a:pPr algn="just"/>
            <a:endParaRPr lang="en-GB" dirty="0">
              <a:solidFill>
                <a:srgbClr val="595959"/>
              </a:solidFill>
              <a:latin typeface="Arial"/>
              <a:cs typeface="Arial"/>
            </a:endParaRPr>
          </a:p>
          <a:p>
            <a:pPr marL="342900" indent="-342900" algn="just">
              <a:buFont typeface="Wingdings" panose="05000000000000000000" pitchFamily="2" charset="2"/>
              <a:buChar char="v"/>
            </a:pPr>
            <a:r>
              <a:rPr lang="en-GB" b="1" i="1" dirty="0">
                <a:solidFill>
                  <a:srgbClr val="595959"/>
                </a:solidFill>
                <a:latin typeface="Arial"/>
                <a:cs typeface="Arial"/>
              </a:rPr>
              <a:t>The price of the good or service</a:t>
            </a:r>
            <a:endParaRPr lang="en-GB" b="1" i="1"/>
          </a:p>
          <a:p>
            <a:pPr marL="342900" indent="-342900" algn="just">
              <a:buFont typeface="Wingdings" panose="05000000000000000000" pitchFamily="2" charset="2"/>
              <a:buChar char="v"/>
            </a:pPr>
            <a:r>
              <a:rPr lang="en-GB" b="1" i="1" dirty="0">
                <a:solidFill>
                  <a:srgbClr val="595959"/>
                </a:solidFill>
                <a:latin typeface="Arial"/>
                <a:cs typeface="Arial"/>
              </a:rPr>
              <a:t>Prices of other goods and services, especially substitutes and complements</a:t>
            </a:r>
            <a:endParaRPr lang="en-GB" b="1" i="1"/>
          </a:p>
          <a:p>
            <a:pPr marL="342900" indent="-342900" algn="just">
              <a:buFont typeface="Wingdings" panose="05000000000000000000" pitchFamily="2" charset="2"/>
              <a:buChar char="v"/>
            </a:pPr>
            <a:r>
              <a:rPr lang="en-GB" b="1" i="1" dirty="0">
                <a:solidFill>
                  <a:srgbClr val="595959"/>
                </a:solidFill>
                <a:latin typeface="Arial"/>
                <a:cs typeface="Arial"/>
              </a:rPr>
              <a:t>Income</a:t>
            </a:r>
            <a:endParaRPr lang="en-GB" b="1" i="1"/>
          </a:p>
          <a:p>
            <a:pPr marL="342900" indent="-342900" algn="just">
              <a:buFont typeface="Wingdings" panose="05000000000000000000" pitchFamily="2" charset="2"/>
              <a:buChar char="v"/>
            </a:pPr>
            <a:r>
              <a:rPr lang="en-GB" b="1" i="1" dirty="0">
                <a:solidFill>
                  <a:srgbClr val="595959"/>
                </a:solidFill>
                <a:latin typeface="Arial"/>
                <a:cs typeface="Arial"/>
              </a:rPr>
              <a:t>Tastes and preferences</a:t>
            </a:r>
            <a:endParaRPr lang="en-GB" b="1" i="1"/>
          </a:p>
          <a:p>
            <a:pPr marL="342900" indent="-342900" algn="just">
              <a:buFont typeface="Wingdings" panose="05000000000000000000" pitchFamily="2" charset="2"/>
              <a:buChar char="v"/>
            </a:pPr>
            <a:r>
              <a:rPr lang="en-GB" b="1" i="1" dirty="0">
                <a:solidFill>
                  <a:srgbClr val="595959"/>
                </a:solidFill>
                <a:latin typeface="Arial"/>
                <a:cs typeface="Arial"/>
              </a:rPr>
              <a:t>Expectations.</a:t>
            </a:r>
            <a:endParaRPr lang="en-GB" b="1" i="1" dirty="0"/>
          </a:p>
          <a:p>
            <a:pPr marL="457200" indent="-457200" algn="l">
              <a:buFont typeface="Arial"/>
              <a:buChar char="•"/>
            </a:pPr>
            <a:endParaRPr lang="en-GB" sz="2800" dirty="0">
              <a:solidFill>
                <a:srgbClr val="595959"/>
              </a:solidFill>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690297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46340" y="207290"/>
            <a:ext cx="11099319" cy="1234111"/>
          </a:xfrm>
        </p:spPr>
        <p:txBody>
          <a:bodyPr vert="horz" lIns="91440" tIns="45720" rIns="91440" bIns="45720" rtlCol="0" anchor="t">
            <a:normAutofit/>
          </a:bodyPr>
          <a:lstStyle/>
          <a:p>
            <a:pPr algn="just">
              <a:lnSpc>
                <a:spcPct val="150000"/>
              </a:lnSpc>
            </a:pPr>
            <a:r>
              <a:rPr lang="en-GB" b="1" dirty="0">
                <a:solidFill>
                  <a:srgbClr val="595959"/>
                </a:solidFill>
                <a:ea typeface="+mn-lt"/>
                <a:cs typeface="+mn-lt"/>
              </a:rPr>
              <a:t>When nothing else changes, people buy less of a product if the price goes up, and they buy more if the price goes down.</a:t>
            </a:r>
            <a:endParaRPr lang="en-GB" b="1" dirty="0">
              <a:ea typeface="+mn-lt"/>
              <a:cs typeface="+mn-lt"/>
            </a:endParaRPr>
          </a:p>
          <a:p>
            <a:pPr algn="just"/>
            <a:endParaRPr lang="en-GB" sz="4400" dirty="0">
              <a:solidFill>
                <a:srgbClr val="000000"/>
              </a:solidFill>
              <a:latin typeface="Arial"/>
              <a:cs typeface="Arial"/>
            </a:endParaRPr>
          </a:p>
          <a:p>
            <a:endParaRPr lang="en-GB"/>
          </a:p>
        </p:txBody>
      </p:sp>
      <p:pic>
        <p:nvPicPr>
          <p:cNvPr id="5" name="Picture 4" descr="The Demand Curve in Economics (Types, Slope, Shifts, &amp; Examples)">
            <a:extLst>
              <a:ext uri="{FF2B5EF4-FFF2-40B4-BE49-F238E27FC236}">
                <a16:creationId xmlns:a16="http://schemas.microsoft.com/office/drawing/2014/main" id="{78036129-90FB-F321-0012-DC5E212827CB}"/>
              </a:ext>
            </a:extLst>
          </p:cNvPr>
          <p:cNvPicPr>
            <a:picLocks noChangeAspect="1"/>
          </p:cNvPicPr>
          <p:nvPr/>
        </p:nvPicPr>
        <p:blipFill>
          <a:blip r:embed="rId3"/>
          <a:stretch>
            <a:fillRect/>
          </a:stretch>
        </p:blipFill>
        <p:spPr>
          <a:xfrm>
            <a:off x="332510" y="1877499"/>
            <a:ext cx="5486399" cy="4613148"/>
          </a:xfrm>
          <a:prstGeom prst="rect">
            <a:avLst/>
          </a:prstGeom>
        </p:spPr>
      </p:pic>
      <p:pic>
        <p:nvPicPr>
          <p:cNvPr id="6" name="Online Media 5" title="The Demand Curve">
            <a:hlinkClick r:id="" action="ppaction://media"/>
            <a:extLst>
              <a:ext uri="{FF2B5EF4-FFF2-40B4-BE49-F238E27FC236}">
                <a16:creationId xmlns:a16="http://schemas.microsoft.com/office/drawing/2014/main" id="{720D23BA-449F-026E-0BE5-D6933C3F8130}"/>
              </a:ext>
            </a:extLst>
          </p:cNvPr>
          <p:cNvPicPr>
            <a:picLocks noRot="1" noChangeAspect="1"/>
          </p:cNvPicPr>
          <p:nvPr>
            <a:videoFile r:link="rId1"/>
          </p:nvPr>
        </p:nvPicPr>
        <p:blipFill>
          <a:blip r:embed="rId4"/>
          <a:stretch>
            <a:fillRect/>
          </a:stretch>
        </p:blipFill>
        <p:spPr>
          <a:xfrm>
            <a:off x="6382616" y="2978294"/>
            <a:ext cx="5277284" cy="2937164"/>
          </a:xfrm>
          <a:prstGeom prst="rect">
            <a:avLst/>
          </a:prstGeom>
        </p:spPr>
      </p:pic>
      <p:sp>
        <p:nvSpPr>
          <p:cNvPr id="7" name="TextBox 6">
            <a:extLst>
              <a:ext uri="{FF2B5EF4-FFF2-40B4-BE49-F238E27FC236}">
                <a16:creationId xmlns:a16="http://schemas.microsoft.com/office/drawing/2014/main" id="{507D02FA-330B-74C7-E83F-A7D82A22E0DD}"/>
              </a:ext>
            </a:extLst>
          </p:cNvPr>
          <p:cNvSpPr txBox="1"/>
          <p:nvPr/>
        </p:nvSpPr>
        <p:spPr>
          <a:xfrm>
            <a:off x="6386945" y="240722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Example : </a:t>
            </a:r>
          </a:p>
        </p:txBody>
      </p:sp>
    </p:spTree>
    <p:extLst>
      <p:ext uri="{BB962C8B-B14F-4D97-AF65-F5344CB8AC3E}">
        <p14:creationId xmlns:p14="http://schemas.microsoft.com/office/powerpoint/2010/main" val="416275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7DFA1F4-0E61-EE68-9E9F-16B2C35A6909}"/>
              </a:ext>
            </a:extLst>
          </p:cNvPr>
          <p:cNvSpPr txBox="1"/>
          <p:nvPr/>
        </p:nvSpPr>
        <p:spPr>
          <a:xfrm>
            <a:off x="429491" y="235527"/>
            <a:ext cx="11568544" cy="61117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200000"/>
              </a:lnSpc>
            </a:pPr>
            <a:r>
              <a:rPr lang="en-US" b="1"/>
              <a:t>When the price of a product changes, the amount people want to buy usually changes in the opposite way.</a:t>
            </a:r>
            <a:r>
              <a:rPr lang="en-US"/>
              <a:t> For example, if the price goes up from OP1 to OP2, the amount people buy will drop from OQ1 to OQ2.</a:t>
            </a:r>
          </a:p>
          <a:p>
            <a:pPr algn="just">
              <a:lnSpc>
                <a:spcPct val="200000"/>
              </a:lnSpc>
            </a:pPr>
            <a:r>
              <a:rPr lang="en-US"/>
              <a:t>This is called a </a:t>
            </a:r>
            <a:r>
              <a:rPr lang="en-US" b="1"/>
              <a:t>movement along the demand curve</a:t>
            </a:r>
            <a:r>
              <a:rPr lang="en-US"/>
              <a:t>. Most of the time, when prices go up, people buy less – and when prices go down, they buy more. But there are some unusual cases.</a:t>
            </a:r>
          </a:p>
          <a:p>
            <a:pPr algn="just">
              <a:lnSpc>
                <a:spcPct val="200000"/>
              </a:lnSpc>
            </a:pPr>
            <a:r>
              <a:rPr lang="en-US" b="1"/>
              <a:t>For instance</a:t>
            </a:r>
            <a:r>
              <a:rPr lang="en-US"/>
              <a:t>, in some parts of China, when the price of rice goes up, people actually buy more rice. This is because they can’t afford more expensive food anymore, so they rely even more on rice.</a:t>
            </a:r>
          </a:p>
          <a:p>
            <a:pPr algn="just">
              <a:lnSpc>
                <a:spcPct val="200000"/>
              </a:lnSpc>
            </a:pPr>
            <a:r>
              <a:rPr lang="en-US"/>
              <a:t>Now, if we stop assuming that everything else stays the same – like income or tax rates – things get more interesting.</a:t>
            </a:r>
          </a:p>
          <a:p>
            <a:pPr marL="228600" indent="-228600" algn="just">
              <a:lnSpc>
                <a:spcPct val="200000"/>
              </a:lnSpc>
              <a:buFont typeface=""/>
              <a:buChar char="•"/>
            </a:pPr>
            <a:r>
              <a:rPr lang="en-US"/>
              <a:t>If people </a:t>
            </a:r>
            <a:r>
              <a:rPr lang="en-US" b="1"/>
              <a:t>earn more money</a:t>
            </a:r>
            <a:r>
              <a:rPr lang="en-US"/>
              <a:t>, they will usually buy more, and the whole demand curve shifts </a:t>
            </a:r>
            <a:r>
              <a:rPr lang="en-US" b="1"/>
              <a:t>outward</a:t>
            </a:r>
            <a:r>
              <a:rPr lang="en-US"/>
              <a:t> (away from the origin).</a:t>
            </a:r>
          </a:p>
          <a:p>
            <a:pPr marL="228600" indent="-228600" algn="just">
              <a:lnSpc>
                <a:spcPct val="200000"/>
              </a:lnSpc>
              <a:buFont typeface=""/>
              <a:buChar char="•"/>
            </a:pPr>
            <a:r>
              <a:rPr lang="en-US"/>
              <a:t>If the </a:t>
            </a:r>
            <a:r>
              <a:rPr lang="en-US" b="1"/>
              <a:t>price of a substitute</a:t>
            </a:r>
            <a:r>
              <a:rPr lang="en-US"/>
              <a:t> (a similar product) drops, people may choose that instead. This will shift the demand curve </a:t>
            </a:r>
            <a:r>
              <a:rPr lang="en-US" b="1"/>
              <a:t>inward</a:t>
            </a:r>
            <a:r>
              <a:rPr lang="en-US"/>
              <a:t> (towards the origin), as the original product becomes less appealing.</a:t>
            </a:r>
          </a:p>
        </p:txBody>
      </p:sp>
    </p:spTree>
    <p:extLst>
      <p:ext uri="{BB962C8B-B14F-4D97-AF65-F5344CB8AC3E}">
        <p14:creationId xmlns:p14="http://schemas.microsoft.com/office/powerpoint/2010/main" val="2495823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77234" y="220899"/>
            <a:ext cx="11623678" cy="2558295"/>
          </a:xfrm>
        </p:spPr>
        <p:txBody>
          <a:bodyPr vert="horz" lIns="91440" tIns="45720" rIns="91440" bIns="45720" rtlCol="0" anchor="t">
            <a:normAutofit lnSpcReduction="10000"/>
          </a:bodyPr>
          <a:lstStyle/>
          <a:p>
            <a:pPr algn="l"/>
            <a:r>
              <a:rPr lang="en-GB" sz="3200" b="1" dirty="0">
                <a:solidFill>
                  <a:srgbClr val="000000"/>
                </a:solidFill>
              </a:rPr>
              <a:t>Supply:</a:t>
            </a:r>
            <a:br>
              <a:rPr lang="en-GB" sz="2800" dirty="0"/>
            </a:br>
            <a:endParaRPr lang="en-US" sz="2800" dirty="0">
              <a:solidFill>
                <a:srgbClr val="000000"/>
              </a:solidFill>
            </a:endParaRPr>
          </a:p>
          <a:p>
            <a:pPr algn="just">
              <a:lnSpc>
                <a:spcPct val="150000"/>
              </a:lnSpc>
            </a:pPr>
            <a:r>
              <a:rPr lang="en-GB" dirty="0">
                <a:solidFill>
                  <a:srgbClr val="595959"/>
                </a:solidFill>
                <a:latin typeface="Arial"/>
                <a:cs typeface="Arial"/>
              </a:rPr>
              <a:t>Supply refers to the quantity of goods and services offered to the market by producers. Just as we can map the relationship between quantity demanded and price, we can also consider the relationship between quantity supplied and price.  </a:t>
            </a:r>
            <a:endParaRPr lang="en-GB" dirty="0">
              <a:solidFill>
                <a:srgbClr val="000000"/>
              </a:solidFill>
              <a:latin typeface="Aptos" panose="020B0004020202020204"/>
              <a:cs typeface="Arial"/>
            </a:endParaRPr>
          </a:p>
        </p:txBody>
      </p:sp>
      <p:pic>
        <p:nvPicPr>
          <p:cNvPr id="5" name="Picture 4" descr="A plane flying over a cargo container&#10;&#10;AI-generated content may be incorrect.">
            <a:extLst>
              <a:ext uri="{FF2B5EF4-FFF2-40B4-BE49-F238E27FC236}">
                <a16:creationId xmlns:a16="http://schemas.microsoft.com/office/drawing/2014/main" id="{2D328C17-5BEF-4773-6E9B-3080F75020E5}"/>
              </a:ext>
            </a:extLst>
          </p:cNvPr>
          <p:cNvPicPr>
            <a:picLocks noChangeAspect="1"/>
          </p:cNvPicPr>
          <p:nvPr/>
        </p:nvPicPr>
        <p:blipFill>
          <a:blip r:embed="rId2"/>
          <a:stretch>
            <a:fillRect/>
          </a:stretch>
        </p:blipFill>
        <p:spPr>
          <a:xfrm>
            <a:off x="2411124" y="2906424"/>
            <a:ext cx="6898698" cy="3705225"/>
          </a:xfrm>
          <a:prstGeom prst="rect">
            <a:avLst/>
          </a:prstGeom>
        </p:spPr>
      </p:pic>
    </p:spTree>
    <p:extLst>
      <p:ext uri="{BB962C8B-B14F-4D97-AF65-F5344CB8AC3E}">
        <p14:creationId xmlns:p14="http://schemas.microsoft.com/office/powerpoint/2010/main" val="1758714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65078" y="247465"/>
            <a:ext cx="11606425" cy="853900"/>
          </a:xfrm>
        </p:spPr>
        <p:txBody>
          <a:bodyPr vert="horz" lIns="91440" tIns="45720" rIns="91440" bIns="45720" rtlCol="0" anchor="t">
            <a:noAutofit/>
          </a:bodyPr>
          <a:lstStyle/>
          <a:p>
            <a:pPr algn="just"/>
            <a:r>
              <a:rPr lang="en-GB" dirty="0">
                <a:ea typeface="+mn-lt"/>
                <a:cs typeface="+mn-lt"/>
              </a:rPr>
              <a:t>When prices go up, sellers are more willing to make and sell more things. That’s why the supply line on a graph goes up from left to right when nothing else changes</a:t>
            </a:r>
            <a:r>
              <a:rPr lang="en-GB" dirty="0">
                <a:latin typeface="Aptos"/>
                <a:cs typeface="Arial"/>
              </a:rPr>
              <a:t>.</a:t>
            </a:r>
            <a:r>
              <a:rPr lang="en-GB" b="1" dirty="0">
                <a:latin typeface="Arial"/>
                <a:cs typeface="Arial"/>
              </a:rPr>
              <a:t>         </a:t>
            </a:r>
            <a:r>
              <a:rPr lang="en-GB" sz="2000" b="1" dirty="0">
                <a:solidFill>
                  <a:srgbClr val="595959"/>
                </a:solidFill>
                <a:latin typeface="Arial"/>
                <a:cs typeface="Arial"/>
              </a:rPr>
              <a:t>                                                                               </a:t>
            </a:r>
            <a:endParaRPr lang="en-US" sz="2000" dirty="0"/>
          </a:p>
        </p:txBody>
      </p:sp>
      <p:pic>
        <p:nvPicPr>
          <p:cNvPr id="4" name="Picture 3" descr="A graph with a line going up&#10;&#10;AI-generated content may be incorrect.">
            <a:extLst>
              <a:ext uri="{FF2B5EF4-FFF2-40B4-BE49-F238E27FC236}">
                <a16:creationId xmlns:a16="http://schemas.microsoft.com/office/drawing/2014/main" id="{C1D8C501-597E-4A76-AC9B-521ED8997CB2}"/>
              </a:ext>
            </a:extLst>
          </p:cNvPr>
          <p:cNvPicPr>
            <a:picLocks noChangeAspect="1"/>
          </p:cNvPicPr>
          <p:nvPr/>
        </p:nvPicPr>
        <p:blipFill>
          <a:blip r:embed="rId2"/>
          <a:stretch>
            <a:fillRect/>
          </a:stretch>
        </p:blipFill>
        <p:spPr>
          <a:xfrm>
            <a:off x="270164" y="1440874"/>
            <a:ext cx="7994072" cy="4710544"/>
          </a:xfrm>
          <a:prstGeom prst="rect">
            <a:avLst/>
          </a:prstGeom>
        </p:spPr>
      </p:pic>
      <p:sp>
        <p:nvSpPr>
          <p:cNvPr id="7" name="TextBox 6">
            <a:extLst>
              <a:ext uri="{FF2B5EF4-FFF2-40B4-BE49-F238E27FC236}">
                <a16:creationId xmlns:a16="http://schemas.microsoft.com/office/drawing/2014/main" id="{6A311796-07A2-601F-50BE-070F99B9D77E}"/>
              </a:ext>
            </a:extLst>
          </p:cNvPr>
          <p:cNvSpPr txBox="1"/>
          <p:nvPr/>
        </p:nvSpPr>
        <p:spPr>
          <a:xfrm>
            <a:off x="8492835" y="2493817"/>
            <a:ext cx="3422072"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dirty="0">
                <a:solidFill>
                  <a:srgbClr val="595959"/>
                </a:solidFill>
                <a:latin typeface="Arial"/>
              </a:rPr>
              <a:t>There is a direct relationship between price and quantity supplied. An increase in price from OP1 to OP2 results in an increase in quantity supplied from OQ1 to OQ2.</a:t>
            </a:r>
            <a:endParaRPr lang="en-US" sz="1400" dirty="0"/>
          </a:p>
        </p:txBody>
      </p:sp>
    </p:spTree>
    <p:extLst>
      <p:ext uri="{BB962C8B-B14F-4D97-AF65-F5344CB8AC3E}">
        <p14:creationId xmlns:p14="http://schemas.microsoft.com/office/powerpoint/2010/main" val="1204759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5180" y="992678"/>
            <a:ext cx="11386867" cy="3583637"/>
          </a:xfrm>
        </p:spPr>
        <p:txBody>
          <a:bodyPr vert="horz" lIns="91440" tIns="45720" rIns="91440" bIns="45720" rtlCol="0" anchor="t">
            <a:normAutofit lnSpcReduction="10000"/>
          </a:bodyPr>
          <a:lstStyle/>
          <a:p>
            <a:pPr algn="l">
              <a:lnSpc>
                <a:spcPct val="150000"/>
              </a:lnSpc>
            </a:pPr>
            <a:r>
              <a:rPr lang="en-US" sz="2800" b="1" dirty="0">
                <a:solidFill>
                  <a:srgbClr val="595959"/>
                </a:solidFill>
                <a:latin typeface="Arial"/>
                <a:cs typeface="Arial"/>
              </a:rPr>
              <a:t>The determinants of supply are:</a:t>
            </a:r>
          </a:p>
          <a:p>
            <a:pPr algn="l"/>
            <a:endParaRPr lang="en-US" sz="2800" dirty="0">
              <a:solidFill>
                <a:srgbClr val="595959"/>
              </a:solidFill>
              <a:latin typeface="Arial"/>
              <a:cs typeface="Arial"/>
            </a:endParaRPr>
          </a:p>
          <a:p>
            <a:pPr marL="457200" indent="-457200" algn="l">
              <a:buFont typeface="Wingdings" panose="020B0604020202020204" pitchFamily="34" charset="0"/>
              <a:buChar char="v"/>
            </a:pPr>
            <a:r>
              <a:rPr lang="en-US" sz="2800" i="1" dirty="0">
                <a:solidFill>
                  <a:srgbClr val="595959"/>
                </a:solidFill>
                <a:latin typeface="Arial"/>
                <a:cs typeface="Arial"/>
              </a:rPr>
              <a:t>Price</a:t>
            </a:r>
            <a:endParaRPr lang="en-US" sz="2800" i="1"/>
          </a:p>
          <a:p>
            <a:pPr marL="457200" indent="-457200" algn="l">
              <a:buFont typeface="Wingdings" panose="020B0604020202020204" pitchFamily="34" charset="0"/>
              <a:buChar char="v"/>
            </a:pPr>
            <a:r>
              <a:rPr lang="en-US" sz="2800" i="1" dirty="0">
                <a:solidFill>
                  <a:srgbClr val="595959"/>
                </a:solidFill>
                <a:latin typeface="Arial"/>
                <a:cs typeface="Arial"/>
              </a:rPr>
              <a:t>Prices of other goods and services</a:t>
            </a:r>
            <a:endParaRPr lang="en-US" sz="2800" i="1"/>
          </a:p>
          <a:p>
            <a:pPr marL="457200" indent="-457200" algn="l">
              <a:buFont typeface="Wingdings" panose="020B0604020202020204" pitchFamily="34" charset="0"/>
              <a:buChar char="v"/>
            </a:pPr>
            <a:r>
              <a:rPr lang="en-US" sz="2800" i="1" dirty="0">
                <a:solidFill>
                  <a:srgbClr val="595959"/>
                </a:solidFill>
                <a:latin typeface="Arial"/>
                <a:cs typeface="Arial"/>
              </a:rPr>
              <a:t>Relative revenues and costs of making the good or service</a:t>
            </a:r>
            <a:endParaRPr lang="en-US" sz="2800" i="1"/>
          </a:p>
          <a:p>
            <a:pPr marL="457200" indent="-457200" algn="l">
              <a:buFont typeface="Wingdings" panose="020B0604020202020204" pitchFamily="34" charset="0"/>
              <a:buChar char="v"/>
            </a:pPr>
            <a:r>
              <a:rPr lang="en-US" sz="2800" i="1" dirty="0">
                <a:solidFill>
                  <a:srgbClr val="595959"/>
                </a:solidFill>
                <a:latin typeface="Arial"/>
                <a:cs typeface="Arial"/>
              </a:rPr>
              <a:t>The objectives of producers and their future expectations</a:t>
            </a:r>
            <a:endParaRPr lang="en-US" sz="2800" i="1"/>
          </a:p>
          <a:p>
            <a:pPr marL="457200" indent="-457200" algn="l">
              <a:buFont typeface="Wingdings" panose="020B0604020202020204" pitchFamily="34" charset="0"/>
              <a:buChar char="v"/>
            </a:pPr>
            <a:r>
              <a:rPr lang="en-US" sz="2800" i="1" dirty="0">
                <a:solidFill>
                  <a:srgbClr val="595959"/>
                </a:solidFill>
                <a:latin typeface="Arial"/>
                <a:cs typeface="Arial"/>
              </a:rPr>
              <a:t>Technology.</a:t>
            </a:r>
            <a:endParaRPr lang="en-US" sz="2800" i="1" dirty="0"/>
          </a:p>
          <a:p>
            <a:pPr algn="l"/>
            <a:endParaRPr lang="en-US" sz="2800" b="1" dirty="0">
              <a:solidFill>
                <a:srgbClr val="132E57"/>
              </a:solidFill>
            </a:endParaRPr>
          </a:p>
          <a:p>
            <a:pPr algn="l"/>
            <a:endParaRPr lang="en-US" sz="2800" dirty="0">
              <a:latin typeface="Aptos" panose="020B0004020202020204"/>
              <a:cs typeface="Arial"/>
            </a:endParaRPr>
          </a:p>
          <a:p>
            <a:pPr marL="457200" indent="-457200" algn="l">
              <a:buFont typeface="Wingdings"/>
              <a:buChar char="v"/>
            </a:pPr>
            <a:endParaRPr lang="en-GB" sz="2800" dirty="0">
              <a:latin typeface="Arial"/>
              <a:cs typeface="Arial"/>
            </a:endParaRPr>
          </a:p>
          <a:p>
            <a:pPr marL="457200" indent="-457200" algn="l">
              <a:buFont typeface="Wingdings"/>
              <a:buChar char="v"/>
            </a:pPr>
            <a:endParaRPr lang="en-GB" sz="2800" dirty="0">
              <a:latin typeface="Arial"/>
              <a:cs typeface="Arial"/>
            </a:endParaRPr>
          </a:p>
          <a:p>
            <a:endParaRPr lang="en-GB" dirty="0"/>
          </a:p>
        </p:txBody>
      </p:sp>
    </p:spTree>
    <p:extLst>
      <p:ext uri="{BB962C8B-B14F-4D97-AF65-F5344CB8AC3E}">
        <p14:creationId xmlns:p14="http://schemas.microsoft.com/office/powerpoint/2010/main" val="213238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47291" y="403992"/>
            <a:ext cx="6483927" cy="5673839"/>
          </a:xfrm>
        </p:spPr>
        <p:txBody>
          <a:bodyPr vert="horz" lIns="91440" tIns="45720" rIns="91440" bIns="45720" rtlCol="0" anchor="t">
            <a:normAutofit fontScale="47500" lnSpcReduction="20000"/>
          </a:bodyPr>
          <a:lstStyle/>
          <a:p>
            <a:pPr algn="l">
              <a:lnSpc>
                <a:spcPct val="170000"/>
              </a:lnSpc>
            </a:pPr>
            <a:r>
              <a:rPr lang="en-US" sz="7000" b="1" dirty="0"/>
              <a:t>The Price Mechanism</a:t>
            </a:r>
            <a:endParaRPr lang="en-US" dirty="0"/>
          </a:p>
          <a:p>
            <a:pPr algn="just">
              <a:lnSpc>
                <a:spcPct val="170000"/>
              </a:lnSpc>
            </a:pPr>
            <a:r>
              <a:rPr lang="en-US" sz="3800" dirty="0"/>
              <a:t>Microeconomics often looks at how prices are set in markets. A market is any place where buyers and sellers come together. Buyers create demand, and sellers create supply. The way they interact decides the prices ,  this is called the price mechanism.</a:t>
            </a:r>
          </a:p>
          <a:p>
            <a:pPr algn="just">
              <a:lnSpc>
                <a:spcPct val="170000"/>
              </a:lnSpc>
            </a:pPr>
            <a:r>
              <a:rPr lang="en-US" sz="3800" dirty="0"/>
              <a:t>Markets are important because they help produce and share the goods and services we need to live. Even if someone can grow their own food, they still need clothes, housing, and other things. That’s why people have traded goods for a long time. At first, people used barter (swapping one thing for another), but later, money made trading easier and faster.</a:t>
            </a:r>
          </a:p>
          <a:p>
            <a:endParaRPr lang="en-GB" dirty="0">
              <a:solidFill>
                <a:srgbClr val="000000"/>
              </a:solidFill>
              <a:latin typeface="Aptos" panose="020B0004020202020204"/>
              <a:cs typeface="Arial"/>
            </a:endParaRPr>
          </a:p>
        </p:txBody>
      </p:sp>
      <p:pic>
        <p:nvPicPr>
          <p:cNvPr id="2" name="Online Media 1" title="Explaining the Price Mechanism I A Level and IB Economics">
            <a:hlinkClick r:id="" action="ppaction://media"/>
            <a:extLst>
              <a:ext uri="{FF2B5EF4-FFF2-40B4-BE49-F238E27FC236}">
                <a16:creationId xmlns:a16="http://schemas.microsoft.com/office/drawing/2014/main" id="{512B8DDA-81EA-4E32-1856-AC6A68BA6156}"/>
              </a:ext>
            </a:extLst>
          </p:cNvPr>
          <p:cNvPicPr>
            <a:picLocks noRot="1" noChangeAspect="1"/>
          </p:cNvPicPr>
          <p:nvPr>
            <a:videoFile r:link="rId1"/>
          </p:nvPr>
        </p:nvPicPr>
        <p:blipFill>
          <a:blip r:embed="rId3"/>
          <a:stretch>
            <a:fillRect/>
          </a:stretch>
        </p:blipFill>
        <p:spPr>
          <a:xfrm>
            <a:off x="7129605" y="3955473"/>
            <a:ext cx="4820084" cy="2715492"/>
          </a:xfrm>
          <a:prstGeom prst="rect">
            <a:avLst/>
          </a:prstGeom>
        </p:spPr>
      </p:pic>
      <p:sp>
        <p:nvSpPr>
          <p:cNvPr id="4" name="TextBox 3">
            <a:extLst>
              <a:ext uri="{FF2B5EF4-FFF2-40B4-BE49-F238E27FC236}">
                <a16:creationId xmlns:a16="http://schemas.microsoft.com/office/drawing/2014/main" id="{5B31F8E1-C097-DA0B-0ABA-A41710699354}"/>
              </a:ext>
            </a:extLst>
          </p:cNvPr>
          <p:cNvSpPr txBox="1"/>
          <p:nvPr/>
        </p:nvSpPr>
        <p:spPr>
          <a:xfrm>
            <a:off x="7259782" y="249381"/>
            <a:ext cx="45581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dirty="0"/>
              <a:t>Equilibrium price</a:t>
            </a:r>
            <a:r>
              <a:rPr lang="en-US" dirty="0"/>
              <a:t> is the price at which the quantity of a product that buyers want to buy is exactly equal to the quantity that sellers want to sell.</a:t>
            </a:r>
          </a:p>
        </p:txBody>
      </p:sp>
      <p:sp>
        <p:nvSpPr>
          <p:cNvPr id="5" name="TextBox 4">
            <a:extLst>
              <a:ext uri="{FF2B5EF4-FFF2-40B4-BE49-F238E27FC236}">
                <a16:creationId xmlns:a16="http://schemas.microsoft.com/office/drawing/2014/main" id="{51029E97-A21E-1C5A-1952-D4ECA6BEEE75}"/>
              </a:ext>
            </a:extLst>
          </p:cNvPr>
          <p:cNvSpPr txBox="1"/>
          <p:nvPr/>
        </p:nvSpPr>
        <p:spPr>
          <a:xfrm>
            <a:off x="7259782" y="1925782"/>
            <a:ext cx="455814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dirty="0"/>
              <a:t>Equilibrium quantity</a:t>
            </a:r>
            <a:r>
              <a:rPr lang="en-US" dirty="0"/>
              <a:t> is the amount of a product that is bought and sold at the equilibrium price. In simple terms:</a:t>
            </a:r>
          </a:p>
          <a:p>
            <a:pPr algn="just"/>
            <a:r>
              <a:rPr lang="en-US" dirty="0"/>
              <a:t>👉 It’s the number of goods that buyers want to buy and sellers want to sell when the price is just right (the equilibrium price).</a:t>
            </a:r>
          </a:p>
        </p:txBody>
      </p:sp>
    </p:spTree>
    <p:extLst>
      <p:ext uri="{BB962C8B-B14F-4D97-AF65-F5344CB8AC3E}">
        <p14:creationId xmlns:p14="http://schemas.microsoft.com/office/powerpoint/2010/main" val="3932466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21672" y="546981"/>
            <a:ext cx="7280694" cy="6112742"/>
          </a:xfrm>
        </p:spPr>
        <p:txBody>
          <a:bodyPr vert="horz" lIns="91440" tIns="45720" rIns="91440" bIns="45720" rtlCol="0" anchor="t">
            <a:normAutofit fontScale="62500" lnSpcReduction="20000"/>
          </a:bodyPr>
          <a:lstStyle/>
          <a:p>
            <a:pPr algn="l"/>
            <a:r>
              <a:rPr lang="en-US" b="1" dirty="0"/>
              <a:t>What is Equilibrium?</a:t>
            </a:r>
            <a:endParaRPr lang="en-US" dirty="0"/>
          </a:p>
          <a:p>
            <a:pPr algn="l">
              <a:lnSpc>
                <a:spcPct val="170000"/>
              </a:lnSpc>
            </a:pPr>
            <a:r>
              <a:rPr lang="en-US" dirty="0">
                <a:ea typeface="+mn-lt"/>
                <a:cs typeface="+mn-lt"/>
              </a:rPr>
              <a:t>Equilibrium is the point where the amount that consumers want to buy is exactly the same as the amount that producers want to sell.</a:t>
            </a:r>
            <a:endParaRPr lang="en-US" dirty="0"/>
          </a:p>
          <a:p>
            <a:pPr algn="l"/>
            <a:endParaRPr lang="en-US" dirty="0"/>
          </a:p>
          <a:p>
            <a:pPr algn="l"/>
            <a:r>
              <a:rPr lang="en-US" b="1" dirty="0"/>
              <a:t>How Does It Work?</a:t>
            </a:r>
            <a:endParaRPr lang="en-US" dirty="0"/>
          </a:p>
          <a:p>
            <a:pPr algn="l"/>
            <a:r>
              <a:rPr lang="en-US" dirty="0">
                <a:ea typeface="+mn-lt"/>
                <a:cs typeface="+mn-lt"/>
              </a:rPr>
              <a:t>If we assume that </a:t>
            </a:r>
            <a:r>
              <a:rPr lang="en-US" b="1" dirty="0">
                <a:ea typeface="+mn-lt"/>
                <a:cs typeface="+mn-lt"/>
              </a:rPr>
              <a:t>only the price changes</a:t>
            </a:r>
            <a:r>
              <a:rPr lang="en-US" dirty="0">
                <a:ea typeface="+mn-lt"/>
                <a:cs typeface="+mn-lt"/>
              </a:rPr>
              <a:t> (and everything else stays the same), then:</a:t>
            </a:r>
            <a:endParaRPr lang="en-US" dirty="0"/>
          </a:p>
          <a:p>
            <a:pPr algn="l">
              <a:lnSpc>
                <a:spcPct val="170000"/>
              </a:lnSpc>
            </a:pPr>
            <a:r>
              <a:rPr lang="en-US" dirty="0">
                <a:ea typeface="+mn-lt"/>
                <a:cs typeface="+mn-lt"/>
              </a:rPr>
              <a:t>👉 The demand curve (what buyers want)</a:t>
            </a:r>
            <a:br>
              <a:rPr lang="en-US" dirty="0">
                <a:ea typeface="+mn-lt"/>
                <a:cs typeface="+mn-lt"/>
              </a:rPr>
            </a:br>
            <a:r>
              <a:rPr lang="en-US" dirty="0">
                <a:ea typeface="+mn-lt"/>
                <a:cs typeface="+mn-lt"/>
              </a:rPr>
              <a:t> 👉 and the supply curve (what sellers offer)</a:t>
            </a:r>
            <a:endParaRPr lang="en-US" dirty="0"/>
          </a:p>
          <a:p>
            <a:pPr algn="l"/>
            <a:r>
              <a:rPr lang="en-US" b="1" dirty="0">
                <a:ea typeface="+mn-lt"/>
                <a:cs typeface="+mn-lt"/>
              </a:rPr>
              <a:t>meet at one point</a:t>
            </a:r>
            <a:r>
              <a:rPr lang="en-US" dirty="0">
                <a:ea typeface="+mn-lt"/>
                <a:cs typeface="+mn-lt"/>
              </a:rPr>
              <a:t> on a graph. This point is called the </a:t>
            </a:r>
            <a:r>
              <a:rPr lang="en-US" b="1" dirty="0">
                <a:ea typeface="+mn-lt"/>
                <a:cs typeface="+mn-lt"/>
              </a:rPr>
              <a:t>equilibrium point</a:t>
            </a:r>
            <a:r>
              <a:rPr lang="en-US" dirty="0">
                <a:ea typeface="+mn-lt"/>
                <a:cs typeface="+mn-lt"/>
              </a:rPr>
              <a:t>.</a:t>
            </a:r>
            <a:endParaRPr lang="en-US" dirty="0"/>
          </a:p>
          <a:p>
            <a:pPr algn="l"/>
            <a:br>
              <a:rPr lang="en-US" dirty="0"/>
            </a:br>
            <a:endParaRPr lang="en-US" dirty="0"/>
          </a:p>
          <a:p>
            <a:pPr algn="l"/>
            <a:r>
              <a:rPr lang="en-US" b="1" dirty="0"/>
              <a:t>What Happens at Equilibrium?</a:t>
            </a:r>
            <a:endParaRPr lang="en-US" dirty="0"/>
          </a:p>
          <a:p>
            <a:pPr marL="285750" indent="-285750" algn="l">
              <a:buFont typeface="Arial"/>
              <a:buChar char="•"/>
            </a:pPr>
            <a:r>
              <a:rPr lang="en-US" dirty="0">
                <a:ea typeface="+mn-lt"/>
                <a:cs typeface="+mn-lt"/>
              </a:rPr>
              <a:t>There is </a:t>
            </a:r>
            <a:r>
              <a:rPr lang="en-US" b="1" dirty="0">
                <a:ea typeface="+mn-lt"/>
                <a:cs typeface="+mn-lt"/>
              </a:rPr>
              <a:t>no shortage</a:t>
            </a:r>
            <a:r>
              <a:rPr lang="en-US" dirty="0">
                <a:ea typeface="+mn-lt"/>
                <a:cs typeface="+mn-lt"/>
              </a:rPr>
              <a:t> (not too little of the product)</a:t>
            </a:r>
            <a:endParaRPr lang="en-US" dirty="0"/>
          </a:p>
          <a:p>
            <a:pPr marL="285750" indent="-285750" algn="l">
              <a:buFont typeface="Arial"/>
              <a:buChar char="•"/>
            </a:pPr>
            <a:r>
              <a:rPr lang="en-US" dirty="0">
                <a:ea typeface="+mn-lt"/>
                <a:cs typeface="+mn-lt"/>
              </a:rPr>
              <a:t>There is </a:t>
            </a:r>
            <a:r>
              <a:rPr lang="en-US" b="1" dirty="0">
                <a:ea typeface="+mn-lt"/>
                <a:cs typeface="+mn-lt"/>
              </a:rPr>
              <a:t>no surplus</a:t>
            </a:r>
            <a:r>
              <a:rPr lang="en-US" dirty="0">
                <a:ea typeface="+mn-lt"/>
                <a:cs typeface="+mn-lt"/>
              </a:rPr>
              <a:t> (not too much either)</a:t>
            </a:r>
            <a:endParaRPr lang="en-US" dirty="0"/>
          </a:p>
          <a:p>
            <a:pPr marL="285750" indent="-285750" algn="l">
              <a:buFont typeface="Arial"/>
              <a:buChar char="•"/>
            </a:pPr>
            <a:r>
              <a:rPr lang="en-US" dirty="0">
                <a:ea typeface="+mn-lt"/>
                <a:cs typeface="+mn-lt"/>
              </a:rPr>
              <a:t>The </a:t>
            </a:r>
            <a:r>
              <a:rPr lang="en-US" b="1" dirty="0">
                <a:ea typeface="+mn-lt"/>
                <a:cs typeface="+mn-lt"/>
              </a:rPr>
              <a:t>market is balanced</a:t>
            </a:r>
            <a:endParaRPr lang="en-US" dirty="0"/>
          </a:p>
          <a:p>
            <a:pPr algn="l"/>
            <a:br>
              <a:rPr lang="en-US" dirty="0"/>
            </a:br>
            <a:endParaRPr lang="en-US" dirty="0"/>
          </a:p>
          <a:p>
            <a:pPr algn="l"/>
            <a:r>
              <a:rPr lang="en-US" b="1" dirty="0"/>
              <a:t>In Simple Terms:</a:t>
            </a:r>
            <a:endParaRPr lang="en-US" dirty="0"/>
          </a:p>
          <a:p>
            <a:pPr algn="l"/>
            <a:r>
              <a:rPr lang="en-US" dirty="0">
                <a:ea typeface="+mn-lt"/>
                <a:cs typeface="+mn-lt"/>
              </a:rPr>
              <a:t>It’s the “just right” spot where </a:t>
            </a:r>
            <a:r>
              <a:rPr lang="en-US" b="1" dirty="0">
                <a:ea typeface="+mn-lt"/>
                <a:cs typeface="+mn-lt"/>
              </a:rPr>
              <a:t>buyers and sellers agree on a price and quantity</a:t>
            </a:r>
            <a:r>
              <a:rPr lang="en-US" dirty="0">
                <a:ea typeface="+mn-lt"/>
                <a:cs typeface="+mn-lt"/>
              </a:rPr>
              <a:t>.</a:t>
            </a:r>
            <a:endParaRPr lang="en-US" dirty="0"/>
          </a:p>
          <a:p>
            <a:pPr algn="l"/>
            <a:endParaRPr lang="en-US" b="1" dirty="0"/>
          </a:p>
          <a:p>
            <a:pPr algn="l"/>
            <a:endParaRPr lang="en-US" b="1" dirty="0">
              <a:solidFill>
                <a:srgbClr val="132E57"/>
              </a:solidFill>
            </a:endParaRPr>
          </a:p>
          <a:p>
            <a:pPr algn="l"/>
            <a:endParaRPr lang="en-US"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pic>
        <p:nvPicPr>
          <p:cNvPr id="4" name="Picture 3" descr="A graph of a price and quantity&#10;&#10;AI-generated content may be incorrect.">
            <a:extLst>
              <a:ext uri="{FF2B5EF4-FFF2-40B4-BE49-F238E27FC236}">
                <a16:creationId xmlns:a16="http://schemas.microsoft.com/office/drawing/2014/main" id="{2BF57D6E-E908-4BD6-DD07-1CDEA58DBD06}"/>
              </a:ext>
            </a:extLst>
          </p:cNvPr>
          <p:cNvPicPr>
            <a:picLocks noChangeAspect="1"/>
          </p:cNvPicPr>
          <p:nvPr/>
        </p:nvPicPr>
        <p:blipFill>
          <a:blip r:embed="rId2"/>
          <a:stretch>
            <a:fillRect/>
          </a:stretch>
        </p:blipFill>
        <p:spPr>
          <a:xfrm>
            <a:off x="7502237" y="1025237"/>
            <a:ext cx="4391891" cy="4391891"/>
          </a:xfrm>
          <a:prstGeom prst="rect">
            <a:avLst/>
          </a:prstGeom>
        </p:spPr>
      </p:pic>
      <p:sp>
        <p:nvSpPr>
          <p:cNvPr id="5" name="TextBox 4">
            <a:extLst>
              <a:ext uri="{FF2B5EF4-FFF2-40B4-BE49-F238E27FC236}">
                <a16:creationId xmlns:a16="http://schemas.microsoft.com/office/drawing/2014/main" id="{5D771A2D-0144-EE95-5D0E-26D69DCC7658}"/>
              </a:ext>
            </a:extLst>
          </p:cNvPr>
          <p:cNvSpPr txBox="1"/>
          <p:nvPr/>
        </p:nvSpPr>
        <p:spPr>
          <a:xfrm>
            <a:off x="7786254" y="5417127"/>
            <a:ext cx="418407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1400"/>
              <a:t>The demand curve (D) sloping downwards,</a:t>
            </a:r>
          </a:p>
          <a:p>
            <a:pPr marL="228600" indent="-228600">
              <a:buFont typeface=""/>
              <a:buChar char="•"/>
            </a:pPr>
            <a:r>
              <a:rPr lang="en-US" sz="1400"/>
              <a:t>The supply curve (S) sloping upwards,</a:t>
            </a:r>
          </a:p>
          <a:p>
            <a:pPr marL="228600" indent="-228600">
              <a:buFont typeface=""/>
              <a:buChar char="•"/>
            </a:pPr>
            <a:r>
              <a:rPr lang="en-US" sz="1400"/>
              <a:t>The equilibrium point (P, Q) where they intersect.</a:t>
            </a:r>
          </a:p>
        </p:txBody>
      </p:sp>
    </p:spTree>
    <p:extLst>
      <p:ext uri="{BB962C8B-B14F-4D97-AF65-F5344CB8AC3E}">
        <p14:creationId xmlns:p14="http://schemas.microsoft.com/office/powerpoint/2010/main" val="2694506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11858" y="561097"/>
            <a:ext cx="11575863" cy="5724553"/>
          </a:xfrm>
        </p:spPr>
        <p:txBody>
          <a:bodyPr vert="horz" lIns="91440" tIns="45720" rIns="91440" bIns="45720" rtlCol="0" anchor="t">
            <a:noAutofit/>
          </a:bodyPr>
          <a:lstStyle/>
          <a:p>
            <a:pPr algn="just"/>
            <a:r>
              <a:rPr lang="en-GB" b="1" dirty="0"/>
              <a:t>Law of Demand says: </a:t>
            </a:r>
            <a:endParaRPr lang="en-GB" dirty="0"/>
          </a:p>
          <a:p>
            <a:pPr marL="342900" indent="-342900" algn="just">
              <a:lnSpc>
                <a:spcPct val="150000"/>
              </a:lnSpc>
              <a:buFont typeface="Wingdings" panose="020B0604020202020204" pitchFamily="34" charset="0"/>
              <a:buChar char="v"/>
            </a:pPr>
            <a:r>
              <a:rPr lang="en-GB" dirty="0">
                <a:solidFill>
                  <a:srgbClr val="57595D"/>
                </a:solidFill>
                <a:ea typeface="+mn-lt"/>
                <a:cs typeface="+mn-lt"/>
              </a:rPr>
              <a:t>When the price of something goes up, people buy less of it.</a:t>
            </a:r>
            <a:endParaRPr lang="en-GB" dirty="0">
              <a:solidFill>
                <a:srgbClr val="000000"/>
              </a:solidFill>
              <a:ea typeface="+mn-lt"/>
              <a:cs typeface="+mn-lt"/>
            </a:endParaRPr>
          </a:p>
          <a:p>
            <a:pPr marL="342900" indent="-342900" algn="just">
              <a:lnSpc>
                <a:spcPct val="150000"/>
              </a:lnSpc>
              <a:buFont typeface="Wingdings" panose="020B0604020202020204" pitchFamily="34" charset="0"/>
              <a:buChar char="v"/>
            </a:pPr>
            <a:r>
              <a:rPr lang="en-GB" dirty="0">
                <a:solidFill>
                  <a:srgbClr val="57595D"/>
                </a:solidFill>
                <a:ea typeface="+mn-lt"/>
                <a:cs typeface="+mn-lt"/>
              </a:rPr>
              <a:t>When the price goes down, people buy more of it.</a:t>
            </a:r>
            <a:endParaRPr lang="en-GB" dirty="0"/>
          </a:p>
          <a:p>
            <a:pPr algn="just"/>
            <a:r>
              <a:rPr lang="en-GB" dirty="0">
                <a:solidFill>
                  <a:srgbClr val="57595D"/>
                </a:solidFill>
                <a:ea typeface="+mn-lt"/>
                <a:cs typeface="+mn-lt"/>
              </a:rPr>
              <a:t>This happens as long as everything else stays the same (like income, tastes, etc.).</a:t>
            </a:r>
            <a:endParaRPr lang="en-GB" dirty="0"/>
          </a:p>
          <a:p>
            <a:pPr algn="just"/>
            <a:r>
              <a:rPr lang="en-GB" dirty="0">
                <a:solidFill>
                  <a:srgbClr val="57595D"/>
                </a:solidFill>
                <a:ea typeface="+mn-lt"/>
                <a:cs typeface="+mn-lt"/>
              </a:rPr>
              <a:t>For example: If the price of chocolate increases, people might buy fewer bars.</a:t>
            </a:r>
            <a:endParaRPr lang="en-GB" dirty="0"/>
          </a:p>
          <a:p>
            <a:pPr algn="just"/>
            <a:endParaRPr lang="en-GB" dirty="0">
              <a:solidFill>
                <a:srgbClr val="57595D"/>
              </a:solidFill>
            </a:endParaRPr>
          </a:p>
          <a:p>
            <a:pPr algn="just"/>
            <a:r>
              <a:rPr lang="en-GB" b="1" dirty="0"/>
              <a:t>Law of Supply says: </a:t>
            </a:r>
            <a:endParaRPr lang="en-GB" sz="2000" dirty="0">
              <a:solidFill>
                <a:srgbClr val="000000"/>
              </a:solidFill>
              <a:ea typeface="+mn-lt"/>
              <a:cs typeface="+mn-lt"/>
            </a:endParaRPr>
          </a:p>
          <a:p>
            <a:pPr marL="342900" indent="-342900" algn="just">
              <a:buFont typeface="Wingdings" panose="020B0604020202020204" pitchFamily="34" charset="0"/>
              <a:buChar char="v"/>
            </a:pPr>
            <a:r>
              <a:rPr lang="en-GB" sz="2000" b="1" dirty="0">
                <a:solidFill>
                  <a:srgbClr val="57595D"/>
                </a:solidFill>
                <a:ea typeface="+mn-lt"/>
                <a:cs typeface="+mn-lt"/>
              </a:rPr>
              <a:t>When the price of something goes up, producers want to make and sell more of it.</a:t>
            </a:r>
            <a:endParaRPr lang="en-GB" sz="2000" dirty="0">
              <a:solidFill>
                <a:srgbClr val="000000"/>
              </a:solidFill>
              <a:ea typeface="+mn-lt"/>
              <a:cs typeface="+mn-lt"/>
            </a:endParaRPr>
          </a:p>
          <a:p>
            <a:pPr marL="342900" indent="-342900" algn="just">
              <a:buFont typeface="Wingdings" panose="020B0604020202020204" pitchFamily="34" charset="0"/>
              <a:buChar char="v"/>
            </a:pPr>
            <a:r>
              <a:rPr lang="en-GB" sz="2000" b="1" dirty="0">
                <a:solidFill>
                  <a:srgbClr val="57595D"/>
                </a:solidFill>
                <a:ea typeface="+mn-lt"/>
                <a:cs typeface="+mn-lt"/>
              </a:rPr>
              <a:t>When the price goes down, they make and sell less.</a:t>
            </a:r>
            <a:endParaRPr lang="en-GB" sz="2000" dirty="0"/>
          </a:p>
          <a:p>
            <a:pPr algn="just">
              <a:lnSpc>
                <a:spcPct val="150000"/>
              </a:lnSpc>
            </a:pPr>
            <a:r>
              <a:rPr lang="en-GB" sz="2000" dirty="0">
                <a:solidFill>
                  <a:srgbClr val="57595D"/>
                </a:solidFill>
                <a:ea typeface="+mn-lt"/>
                <a:cs typeface="+mn-lt"/>
              </a:rPr>
              <a:t>Again, this is true if everything else stays the same, Producers do this because higher prices mean more profit, so they are more motivated to produce more.</a:t>
            </a:r>
            <a:endParaRPr lang="en-GB" sz="2000"/>
          </a:p>
          <a:p>
            <a:pPr algn="just">
              <a:lnSpc>
                <a:spcPct val="150000"/>
              </a:lnSpc>
            </a:pPr>
            <a:endParaRPr lang="en-GB" dirty="0">
              <a:solidFill>
                <a:srgbClr val="57595D"/>
              </a:solidFill>
            </a:endParaRPr>
          </a:p>
        </p:txBody>
      </p:sp>
    </p:spTree>
    <p:extLst>
      <p:ext uri="{BB962C8B-B14F-4D97-AF65-F5344CB8AC3E}">
        <p14:creationId xmlns:p14="http://schemas.microsoft.com/office/powerpoint/2010/main" val="1328026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9434" y="324001"/>
            <a:ext cx="11415621" cy="6127119"/>
          </a:xfrm>
        </p:spPr>
        <p:txBody>
          <a:bodyPr vert="horz" lIns="91440" tIns="45720" rIns="91440" bIns="45720" rtlCol="0" anchor="t">
            <a:normAutofit lnSpcReduction="10000"/>
          </a:bodyPr>
          <a:lstStyle/>
          <a:p>
            <a:pPr marL="457200" indent="-457200" algn="just">
              <a:buChar char="•"/>
            </a:pPr>
            <a:r>
              <a:rPr lang="en-US" sz="2800" b="1" dirty="0"/>
              <a:t>Scarcity:</a:t>
            </a:r>
            <a:endParaRPr lang="en-US" b="1"/>
          </a:p>
          <a:p>
            <a:pPr algn="just">
              <a:lnSpc>
                <a:spcPct val="170000"/>
              </a:lnSpc>
              <a:buFont typeface="Arial" panose="020B0604020202020204" pitchFamily="34" charset="0"/>
              <a:buChar char="•"/>
            </a:pPr>
            <a:r>
              <a:rPr lang="en-US" sz="1800" dirty="0">
                <a:ea typeface="+mn-lt"/>
                <a:cs typeface="+mn-lt"/>
              </a:rPr>
              <a:t>Scarcity means there are limited resources (like money, time, land, or </a:t>
            </a:r>
            <a:r>
              <a:rPr lang="en-US" sz="1800" dirty="0" err="1">
                <a:ea typeface="+mn-lt"/>
                <a:cs typeface="+mn-lt"/>
              </a:rPr>
              <a:t>labour</a:t>
            </a:r>
            <a:r>
              <a:rPr lang="en-US" sz="1800" dirty="0">
                <a:ea typeface="+mn-lt"/>
                <a:cs typeface="+mn-lt"/>
              </a:rPr>
              <a:t>), but people have unlimited wants. This creates a problem ,  we can’t have everything we want.</a:t>
            </a:r>
            <a:endParaRPr lang="en-US" sz="1800" dirty="0"/>
          </a:p>
          <a:p>
            <a:pPr marL="457200" indent="-457200" algn="just">
              <a:buFont typeface="Arial" panose="020B0604020202020204" pitchFamily="34" charset="0"/>
              <a:buChar char="•"/>
            </a:pPr>
            <a:r>
              <a:rPr lang="en-US" sz="2800" b="1" dirty="0"/>
              <a:t>Choice:</a:t>
            </a:r>
          </a:p>
          <a:p>
            <a:pPr algn="just">
              <a:lnSpc>
                <a:spcPct val="170000"/>
              </a:lnSpc>
              <a:buFont typeface="Arial" panose="020B0604020202020204" pitchFamily="34" charset="0"/>
              <a:buChar char="•"/>
            </a:pPr>
            <a:r>
              <a:rPr lang="en-US" sz="1800" dirty="0">
                <a:ea typeface="+mn-lt"/>
                <a:cs typeface="+mn-lt"/>
              </a:rPr>
              <a:t>Because of scarcity, people must make choices about how to use their limited resources. We have to decide what we really need or want the most.</a:t>
            </a:r>
            <a:endParaRPr lang="en-US" sz="1800" dirty="0"/>
          </a:p>
          <a:p>
            <a:pPr marL="457200" indent="-457200" algn="just">
              <a:lnSpc>
                <a:spcPct val="170000"/>
              </a:lnSpc>
              <a:buChar char="•"/>
            </a:pPr>
            <a:r>
              <a:rPr lang="en-US" sz="3000" b="1" dirty="0"/>
              <a:t>Opportunity Cost:</a:t>
            </a:r>
          </a:p>
          <a:p>
            <a:pPr algn="just">
              <a:lnSpc>
                <a:spcPct val="170000"/>
              </a:lnSpc>
            </a:pPr>
            <a:r>
              <a:rPr lang="en-US" sz="1800" dirty="0">
                <a:solidFill>
                  <a:srgbClr val="000000"/>
                </a:solidFill>
                <a:ea typeface="+mn-lt"/>
                <a:cs typeface="+mn-lt"/>
              </a:rPr>
              <a:t>When we make a choice, we give up something else. The thing we give up is called the opportunity cost.</a:t>
            </a:r>
            <a:endParaRPr lang="en-US" sz="1800" dirty="0"/>
          </a:p>
          <a:p>
            <a:pPr algn="l">
              <a:lnSpc>
                <a:spcPct val="170000"/>
              </a:lnSpc>
            </a:pPr>
            <a:r>
              <a:rPr lang="en-US" sz="1800" dirty="0">
                <a:solidFill>
                  <a:srgbClr val="000000"/>
                </a:solidFill>
                <a:ea typeface="+mn-lt"/>
                <a:cs typeface="+mn-lt"/>
              </a:rPr>
              <a:t>👉 </a:t>
            </a:r>
            <a:r>
              <a:rPr lang="en-US" sz="1800" b="1" dirty="0">
                <a:solidFill>
                  <a:srgbClr val="000000"/>
                </a:solidFill>
                <a:ea typeface="+mn-lt"/>
                <a:cs typeface="+mn-lt"/>
              </a:rPr>
              <a:t>For example:</a:t>
            </a:r>
            <a:endParaRPr lang="en-US" sz="1800" dirty="0">
              <a:solidFill>
                <a:srgbClr val="000000"/>
              </a:solidFill>
              <a:ea typeface="+mn-lt"/>
              <a:cs typeface="+mn-lt"/>
            </a:endParaRPr>
          </a:p>
          <a:p>
            <a:pPr algn="l">
              <a:lnSpc>
                <a:spcPct val="170000"/>
              </a:lnSpc>
            </a:pPr>
            <a:r>
              <a:rPr lang="en-US" sz="1800" dirty="0">
                <a:solidFill>
                  <a:srgbClr val="000000"/>
                </a:solidFill>
                <a:ea typeface="+mn-lt"/>
                <a:cs typeface="+mn-lt"/>
              </a:rPr>
              <a:t> If you spend your money on a car, you might not have enough money left for a holiday.  In this case, the holiday is the opportunity cost of choosing the car.</a:t>
            </a:r>
            <a:endParaRPr lang="en-US" sz="1800" dirty="0"/>
          </a:p>
          <a:p>
            <a:pPr algn="l">
              <a:lnSpc>
                <a:spcPct val="150000"/>
              </a:lnSpc>
            </a:pPr>
            <a:endParaRPr lang="en-US" sz="2800" dirty="0">
              <a:solidFill>
                <a:srgbClr val="000000"/>
              </a:solidFill>
              <a:latin typeface="Aptos" panose="020B0004020202020204"/>
              <a:cs typeface="Arial"/>
            </a:endParaRPr>
          </a:p>
          <a:p>
            <a:pPr algn="l">
              <a:lnSpc>
                <a:spcPct val="150000"/>
              </a:lnSpc>
            </a:pPr>
            <a:endParaRPr lang="en-US" sz="1900" dirty="0">
              <a:solidFill>
                <a:srgbClr val="595959"/>
              </a:solidFill>
              <a:latin typeface="Arial"/>
              <a:cs typeface="Arial"/>
            </a:endParaRPr>
          </a:p>
        </p:txBody>
      </p:sp>
    </p:spTree>
    <p:extLst>
      <p:ext uri="{BB962C8B-B14F-4D97-AF65-F5344CB8AC3E}">
        <p14:creationId xmlns:p14="http://schemas.microsoft.com/office/powerpoint/2010/main" val="29269790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16825" y="498882"/>
            <a:ext cx="11572203" cy="5840095"/>
          </a:xfrm>
        </p:spPr>
        <p:txBody>
          <a:bodyPr vert="horz" lIns="91440" tIns="45720" rIns="91440" bIns="45720" rtlCol="0" anchor="t">
            <a:noAutofit/>
          </a:bodyPr>
          <a:lstStyle/>
          <a:p>
            <a:pPr algn="l"/>
            <a:r>
              <a:rPr lang="en-US" b="1" dirty="0"/>
              <a:t>What is Elasticity?</a:t>
            </a:r>
            <a:endParaRPr lang="en-US" dirty="0"/>
          </a:p>
          <a:p>
            <a:pPr algn="l"/>
            <a:r>
              <a:rPr lang="en-US" sz="2000" dirty="0">
                <a:ea typeface="+mn-lt"/>
                <a:cs typeface="+mn-lt"/>
              </a:rPr>
              <a:t>Elasticity means </a:t>
            </a:r>
            <a:r>
              <a:rPr lang="en-US" sz="2000" b="1" dirty="0">
                <a:ea typeface="+mn-lt"/>
                <a:cs typeface="+mn-lt"/>
              </a:rPr>
              <a:t>how much the amount people buy or sell changes when the price changes</a:t>
            </a:r>
            <a:r>
              <a:rPr lang="en-US" sz="2000" dirty="0">
                <a:ea typeface="+mn-lt"/>
                <a:cs typeface="+mn-lt"/>
              </a:rPr>
              <a:t>.</a:t>
            </a:r>
            <a:endParaRPr lang="en-US" dirty="0"/>
          </a:p>
          <a:p>
            <a:pPr algn="l"/>
            <a:endParaRPr lang="en-US" dirty="0"/>
          </a:p>
          <a:p>
            <a:pPr algn="l"/>
            <a:r>
              <a:rPr lang="en-US" b="1" dirty="0"/>
              <a:t>Price Elasticity of Demand:</a:t>
            </a:r>
            <a:endParaRPr lang="en-US" dirty="0"/>
          </a:p>
          <a:p>
            <a:pPr algn="l"/>
            <a:r>
              <a:rPr lang="en-US" sz="2000" dirty="0">
                <a:ea typeface="+mn-lt"/>
                <a:cs typeface="+mn-lt"/>
              </a:rPr>
              <a:t>This looks at how much </a:t>
            </a:r>
            <a:r>
              <a:rPr lang="en-US" sz="2000" b="1" dirty="0">
                <a:ea typeface="+mn-lt"/>
                <a:cs typeface="+mn-lt"/>
              </a:rPr>
              <a:t>demand changes</a:t>
            </a:r>
            <a:r>
              <a:rPr lang="en-US" sz="2000" dirty="0">
                <a:ea typeface="+mn-lt"/>
                <a:cs typeface="+mn-lt"/>
              </a:rPr>
              <a:t> when the price changes.</a:t>
            </a:r>
            <a:endParaRPr lang="en-US" sz="2000" dirty="0"/>
          </a:p>
          <a:p>
            <a:pPr marL="342900" indent="-342900" algn="l">
              <a:buFont typeface="Arial"/>
              <a:buChar char="•"/>
            </a:pPr>
            <a:r>
              <a:rPr lang="en-US" sz="2000" dirty="0">
                <a:ea typeface="+mn-lt"/>
                <a:cs typeface="+mn-lt"/>
              </a:rPr>
              <a:t>If a small price change causes a big change in demand, demand is elastic.</a:t>
            </a:r>
            <a:endParaRPr lang="en-US" dirty="0">
              <a:ea typeface="+mn-lt"/>
              <a:cs typeface="+mn-lt"/>
            </a:endParaRPr>
          </a:p>
          <a:p>
            <a:pPr marL="342900" indent="-342900" algn="l">
              <a:buChar char="•"/>
            </a:pPr>
            <a:r>
              <a:rPr lang="en-US" sz="2000" b="1" dirty="0">
                <a:solidFill>
                  <a:srgbClr val="FF0000"/>
                </a:solidFill>
                <a:ea typeface="+mn-lt"/>
                <a:cs typeface="+mn-lt"/>
              </a:rPr>
              <a:t>Example:</a:t>
            </a:r>
            <a:r>
              <a:rPr lang="en-US" sz="2000" dirty="0">
                <a:ea typeface="+mn-lt"/>
                <a:cs typeface="+mn-lt"/>
              </a:rPr>
              <a:t> If the price of a brand of juice goes up slightly and people stop buying it, it's elastic.</a:t>
            </a:r>
            <a:endParaRPr lang="en-US" dirty="0"/>
          </a:p>
          <a:p>
            <a:pPr marL="285750" indent="-285750" algn="l">
              <a:buFont typeface="Arial"/>
              <a:buChar char="•"/>
            </a:pPr>
            <a:r>
              <a:rPr lang="en-US" sz="2000" dirty="0">
                <a:ea typeface="+mn-lt"/>
                <a:cs typeface="+mn-lt"/>
              </a:rPr>
              <a:t>If a price change causes little or no change in demand, demand is inelastic.</a:t>
            </a:r>
            <a:endParaRPr lang="en-US" dirty="0">
              <a:ea typeface="+mn-lt"/>
              <a:cs typeface="+mn-lt"/>
            </a:endParaRPr>
          </a:p>
          <a:p>
            <a:pPr marL="285750" indent="-285750" algn="l">
              <a:buFont typeface="Arial"/>
              <a:buChar char="•"/>
            </a:pPr>
            <a:r>
              <a:rPr lang="en-US" sz="2000" b="1" dirty="0">
                <a:solidFill>
                  <a:srgbClr val="FF0000"/>
                </a:solidFill>
                <a:ea typeface="+mn-lt"/>
                <a:cs typeface="+mn-lt"/>
              </a:rPr>
              <a:t>Example:</a:t>
            </a:r>
            <a:r>
              <a:rPr lang="en-US" sz="2000" dirty="0">
                <a:ea typeface="+mn-lt"/>
                <a:cs typeface="+mn-lt"/>
              </a:rPr>
              <a:t> If petrol gets more expensive but people still buy the same amount, it’s inelastic.</a:t>
            </a:r>
            <a:endParaRPr lang="en-US" dirty="0"/>
          </a:p>
          <a:p>
            <a:pPr algn="l"/>
            <a:endParaRPr lang="en-US" dirty="0"/>
          </a:p>
          <a:p>
            <a:pPr algn="l"/>
            <a:r>
              <a:rPr lang="en-US" b="1" dirty="0"/>
              <a:t>Why It Matters:</a:t>
            </a:r>
            <a:endParaRPr lang="en-US" dirty="0"/>
          </a:p>
          <a:p>
            <a:pPr marL="285750" indent="-285750" algn="l">
              <a:buFont typeface="Arial"/>
              <a:buChar char="•"/>
            </a:pPr>
            <a:r>
              <a:rPr lang="en-US" sz="2000" b="1" dirty="0">
                <a:solidFill>
                  <a:srgbClr val="FF0000"/>
                </a:solidFill>
                <a:ea typeface="+mn-lt"/>
                <a:cs typeface="+mn-lt"/>
              </a:rPr>
              <a:t>Businesses</a:t>
            </a:r>
            <a:r>
              <a:rPr lang="en-US" sz="2000" b="1" dirty="0">
                <a:ea typeface="+mn-lt"/>
                <a:cs typeface="+mn-lt"/>
              </a:rPr>
              <a:t> </a:t>
            </a:r>
            <a:r>
              <a:rPr lang="en-US" sz="2000" dirty="0">
                <a:ea typeface="+mn-lt"/>
                <a:cs typeface="+mn-lt"/>
              </a:rPr>
              <a:t>use elasticity to plan prices — they want to know if raising prices will lose customers.</a:t>
            </a:r>
            <a:endParaRPr lang="en-US"/>
          </a:p>
          <a:p>
            <a:pPr marL="285750" indent="-285750" algn="l">
              <a:buFont typeface="Arial"/>
              <a:buChar char="•"/>
            </a:pPr>
            <a:r>
              <a:rPr lang="en-US" sz="2000" b="1" dirty="0">
                <a:solidFill>
                  <a:srgbClr val="FF0000"/>
                </a:solidFill>
                <a:ea typeface="+mn-lt"/>
                <a:cs typeface="+mn-lt"/>
              </a:rPr>
              <a:t>Governments</a:t>
            </a:r>
            <a:r>
              <a:rPr lang="en-US" sz="2000" dirty="0">
                <a:ea typeface="+mn-lt"/>
                <a:cs typeface="+mn-lt"/>
              </a:rPr>
              <a:t> use it to predict how taxes on goods (like sugar or fuel) will affect how much people buy and how much tax money they’ll collect.</a:t>
            </a:r>
            <a:endParaRPr lang="en-US" dirty="0"/>
          </a:p>
          <a:p>
            <a:pPr algn="l"/>
            <a:endParaRPr lang="en-US" sz="2000" dirty="0">
              <a:solidFill>
                <a:srgbClr val="595959"/>
              </a:solidFill>
              <a:latin typeface="Arial"/>
              <a:cs typeface="Arial"/>
            </a:endParaRPr>
          </a:p>
          <a:p>
            <a:pPr algn="l"/>
            <a:endParaRPr lang="en-US" sz="2000" b="1" dirty="0">
              <a:solidFill>
                <a:srgbClr val="132E57"/>
              </a:solidFill>
              <a:latin typeface="Aptos" panose="020B0004020202020204"/>
              <a:cs typeface="Arial"/>
            </a:endParaRPr>
          </a:p>
          <a:p>
            <a:pPr algn="l"/>
            <a:endParaRPr lang="en-US" dirty="0">
              <a:solidFill>
                <a:srgbClr val="000000"/>
              </a:solidFil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latin typeface="Aptos" panose="020B0004020202020204"/>
              <a:cs typeface="Arial"/>
            </a:endParaRPr>
          </a:p>
        </p:txBody>
      </p:sp>
    </p:spTree>
    <p:extLst>
      <p:ext uri="{BB962C8B-B14F-4D97-AF65-F5344CB8AC3E}">
        <p14:creationId xmlns:p14="http://schemas.microsoft.com/office/powerpoint/2010/main" val="4242175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endParaRPr lang="en-US" b="1" dirty="0">
              <a:solidFill>
                <a:srgbClr val="132E57"/>
              </a:solidFill>
            </a:endParaRPr>
          </a:p>
          <a:p>
            <a:pPr algn="l"/>
            <a:endParaRPr lang="en-GB" dirty="0"/>
          </a:p>
        </p:txBody>
      </p:sp>
      <p:pic>
        <p:nvPicPr>
          <p:cNvPr id="2" name="Picture 1" descr="Microeconomics - Law of Demand and Supply">
            <a:extLst>
              <a:ext uri="{FF2B5EF4-FFF2-40B4-BE49-F238E27FC236}">
                <a16:creationId xmlns:a16="http://schemas.microsoft.com/office/drawing/2014/main" id="{7C4C6BDB-B90C-F687-DA93-9596CB4DB92D}"/>
              </a:ext>
            </a:extLst>
          </p:cNvPr>
          <p:cNvPicPr>
            <a:picLocks noChangeAspect="1"/>
          </p:cNvPicPr>
          <p:nvPr/>
        </p:nvPicPr>
        <p:blipFill>
          <a:blip r:embed="rId2"/>
          <a:stretch>
            <a:fillRect/>
          </a:stretch>
        </p:blipFill>
        <p:spPr>
          <a:xfrm>
            <a:off x="157162" y="180109"/>
            <a:ext cx="6141894" cy="4281055"/>
          </a:xfrm>
          <a:prstGeom prst="rect">
            <a:avLst/>
          </a:prstGeom>
        </p:spPr>
      </p:pic>
      <p:sp>
        <p:nvSpPr>
          <p:cNvPr id="4" name="TextBox 3">
            <a:extLst>
              <a:ext uri="{FF2B5EF4-FFF2-40B4-BE49-F238E27FC236}">
                <a16:creationId xmlns:a16="http://schemas.microsoft.com/office/drawing/2014/main" id="{83CC0F8F-142A-7D67-7264-14805E0CE338}"/>
              </a:ext>
            </a:extLst>
          </p:cNvPr>
          <p:cNvSpPr txBox="1"/>
          <p:nvPr/>
        </p:nvSpPr>
        <p:spPr>
          <a:xfrm>
            <a:off x="304801" y="4558145"/>
            <a:ext cx="547254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Equilibrium Point</a:t>
            </a:r>
          </a:p>
          <a:p>
            <a:pPr marL="228600" indent="-228600">
              <a:buFont typeface=""/>
              <a:buChar char="•"/>
            </a:pPr>
            <a:r>
              <a:rPr lang="en-US" dirty="0"/>
              <a:t>Where the </a:t>
            </a:r>
            <a:r>
              <a:rPr lang="en-US" b="1" dirty="0"/>
              <a:t>demand curve</a:t>
            </a:r>
            <a:r>
              <a:rPr lang="en-US" dirty="0"/>
              <a:t> and </a:t>
            </a:r>
            <a:r>
              <a:rPr lang="en-US" b="1" dirty="0"/>
              <a:t>supply curve</a:t>
            </a:r>
            <a:r>
              <a:rPr lang="en-US" dirty="0"/>
              <a:t> meet.</a:t>
            </a:r>
          </a:p>
          <a:p>
            <a:pPr marL="228600" indent="-228600">
              <a:buFont typeface=""/>
              <a:buChar char="•"/>
            </a:pPr>
            <a:r>
              <a:rPr lang="en-US" dirty="0"/>
              <a:t>At this point:</a:t>
            </a:r>
          </a:p>
          <a:p>
            <a:pPr marL="228600" lvl="1" indent="-228600">
              <a:buFont typeface=""/>
              <a:buChar char="•"/>
            </a:pPr>
            <a:r>
              <a:rPr lang="en-US" b="1" dirty="0"/>
              <a:t>Price = P*</a:t>
            </a:r>
            <a:r>
              <a:rPr lang="en-US" dirty="0"/>
              <a:t> (equilibrium price)</a:t>
            </a:r>
          </a:p>
          <a:p>
            <a:pPr marL="228600" lvl="1" indent="-228600">
              <a:buFont typeface=""/>
              <a:buChar char="•"/>
            </a:pPr>
            <a:r>
              <a:rPr lang="en-US" b="1" dirty="0"/>
              <a:t>Quantity = Q*</a:t>
            </a:r>
            <a:r>
              <a:rPr lang="en-US" dirty="0"/>
              <a:t> (equilibrium quantity)</a:t>
            </a:r>
          </a:p>
          <a:p>
            <a:pPr marL="228600" lvl="1" indent="-228600">
              <a:buFont typeface=""/>
              <a:buChar char="•"/>
            </a:pPr>
            <a:r>
              <a:rPr lang="en-US" dirty="0"/>
              <a:t>No surplus or shortage , the market is balanced.</a:t>
            </a:r>
          </a:p>
        </p:txBody>
      </p:sp>
      <p:sp>
        <p:nvSpPr>
          <p:cNvPr id="5" name="TextBox 4">
            <a:extLst>
              <a:ext uri="{FF2B5EF4-FFF2-40B4-BE49-F238E27FC236}">
                <a16:creationId xmlns:a16="http://schemas.microsoft.com/office/drawing/2014/main" id="{DC86C50A-11D7-CDD0-40F0-7250DB613D5B}"/>
              </a:ext>
            </a:extLst>
          </p:cNvPr>
          <p:cNvSpPr txBox="1"/>
          <p:nvPr/>
        </p:nvSpPr>
        <p:spPr>
          <a:xfrm>
            <a:off x="6497782" y="581891"/>
            <a:ext cx="545869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 Excess Supply (Surplus)</a:t>
            </a:r>
          </a:p>
          <a:p>
            <a:pPr marL="228600" indent="-228600">
              <a:buFont typeface=""/>
              <a:buChar char="•"/>
            </a:pPr>
            <a:r>
              <a:rPr lang="en-US"/>
              <a:t>Happens when the </a:t>
            </a:r>
            <a:r>
              <a:rPr lang="en-US" b="1"/>
              <a:t>price is above P*</a:t>
            </a:r>
          </a:p>
          <a:p>
            <a:pPr marL="228600" indent="-228600">
              <a:buFont typeface=""/>
              <a:buChar char="•"/>
            </a:pPr>
            <a:r>
              <a:rPr lang="en-US"/>
              <a:t>Producers want to sell more, but buyers don't want to buy as much.</a:t>
            </a:r>
          </a:p>
          <a:p>
            <a:pPr marL="228600" indent="-228600">
              <a:buFont typeface=""/>
              <a:buChar char="•"/>
            </a:pPr>
            <a:r>
              <a:rPr lang="en-US"/>
              <a:t>There's </a:t>
            </a:r>
            <a:r>
              <a:rPr lang="en-US" b="1"/>
              <a:t>more supply than demand</a:t>
            </a:r>
            <a:r>
              <a:rPr lang="en-US"/>
              <a:t>.</a:t>
            </a:r>
          </a:p>
        </p:txBody>
      </p:sp>
      <p:sp>
        <p:nvSpPr>
          <p:cNvPr id="6" name="TextBox 5">
            <a:extLst>
              <a:ext uri="{FF2B5EF4-FFF2-40B4-BE49-F238E27FC236}">
                <a16:creationId xmlns:a16="http://schemas.microsoft.com/office/drawing/2014/main" id="{9C337611-C5D4-1BD1-3199-7BBD97F9B270}"/>
              </a:ext>
            </a:extLst>
          </p:cNvPr>
          <p:cNvSpPr txBox="1"/>
          <p:nvPr/>
        </p:nvSpPr>
        <p:spPr>
          <a:xfrm>
            <a:off x="6497782" y="3311236"/>
            <a:ext cx="569421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 Excess Demand (Shortage)</a:t>
            </a:r>
          </a:p>
          <a:p>
            <a:pPr marL="228600" indent="-228600">
              <a:buFont typeface=""/>
              <a:buChar char="•"/>
            </a:pPr>
            <a:r>
              <a:rPr lang="en-US"/>
              <a:t>Happens when the </a:t>
            </a:r>
            <a:r>
              <a:rPr lang="en-US" b="1"/>
              <a:t>price is below P*</a:t>
            </a:r>
          </a:p>
          <a:p>
            <a:pPr marL="228600" indent="-228600">
              <a:buFont typeface=""/>
              <a:buChar char="•"/>
            </a:pPr>
            <a:r>
              <a:rPr lang="en-US"/>
              <a:t>Buyers want to buy more, but producers don’t want to sell as much.</a:t>
            </a:r>
          </a:p>
          <a:p>
            <a:pPr marL="228600" indent="-228600">
              <a:buFont typeface=""/>
              <a:buChar char="•"/>
            </a:pPr>
            <a:r>
              <a:rPr lang="en-US"/>
              <a:t>There's </a:t>
            </a:r>
            <a:r>
              <a:rPr lang="en-US" b="1"/>
              <a:t>more demand than supply</a:t>
            </a:r>
            <a:r>
              <a:rPr lang="en-US"/>
              <a:t>.</a:t>
            </a:r>
          </a:p>
        </p:txBody>
      </p:sp>
    </p:spTree>
    <p:extLst>
      <p:ext uri="{BB962C8B-B14F-4D97-AF65-F5344CB8AC3E}">
        <p14:creationId xmlns:p14="http://schemas.microsoft.com/office/powerpoint/2010/main" val="11169003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1408A9E-5A2B-B78E-41CB-7ED027C0A71D}"/>
              </a:ext>
            </a:extLst>
          </p:cNvPr>
          <p:cNvSpPr txBox="1"/>
          <p:nvPr/>
        </p:nvSpPr>
        <p:spPr>
          <a:xfrm>
            <a:off x="290945" y="332509"/>
            <a:ext cx="11388436" cy="1298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b="1" dirty="0"/>
              <a:t>How Price is Determined</a:t>
            </a:r>
            <a:endParaRPr lang="en-US"/>
          </a:p>
          <a:p>
            <a:pPr>
              <a:lnSpc>
                <a:spcPct val="150000"/>
              </a:lnSpc>
            </a:pPr>
            <a:r>
              <a:rPr lang="en-US" dirty="0"/>
              <a:t>The market price is set at the point where the supply curve and demand curve meet , this is called the equilibrium point.</a:t>
            </a:r>
          </a:p>
        </p:txBody>
      </p:sp>
      <p:sp>
        <p:nvSpPr>
          <p:cNvPr id="6" name="TextBox 5">
            <a:extLst>
              <a:ext uri="{FF2B5EF4-FFF2-40B4-BE49-F238E27FC236}">
                <a16:creationId xmlns:a16="http://schemas.microsoft.com/office/drawing/2014/main" id="{3A4F2C0E-A2DF-CC88-C6EF-929A4C3E027A}"/>
              </a:ext>
            </a:extLst>
          </p:cNvPr>
          <p:cNvSpPr txBox="1"/>
          <p:nvPr/>
        </p:nvSpPr>
        <p:spPr>
          <a:xfrm>
            <a:off x="290946" y="2438400"/>
            <a:ext cx="11388435" cy="1575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What Happens If the Price Is Too High?</a:t>
            </a:r>
          </a:p>
          <a:p>
            <a:pPr marL="228600" indent="-228600">
              <a:lnSpc>
                <a:spcPct val="150000"/>
              </a:lnSpc>
              <a:buFont typeface=""/>
              <a:buChar char="•"/>
            </a:pPr>
            <a:r>
              <a:rPr lang="en-US"/>
              <a:t>If the price is </a:t>
            </a:r>
            <a:r>
              <a:rPr lang="en-US" b="1"/>
              <a:t>above equilibrium</a:t>
            </a:r>
            <a:r>
              <a:rPr lang="en-US"/>
              <a:t>, sellers want to sell more than buyers want to buy.</a:t>
            </a:r>
          </a:p>
          <a:p>
            <a:pPr marL="228600" indent="-228600">
              <a:lnSpc>
                <a:spcPct val="150000"/>
              </a:lnSpc>
              <a:buFont typeface=""/>
              <a:buChar char="•"/>
            </a:pPr>
            <a:r>
              <a:rPr lang="en-US"/>
              <a:t>This creates a </a:t>
            </a:r>
            <a:r>
              <a:rPr lang="en-US" b="1"/>
              <a:t>surplus</a:t>
            </a:r>
            <a:r>
              <a:rPr lang="en-US"/>
              <a:t> (too much supply).</a:t>
            </a:r>
          </a:p>
          <a:p>
            <a:pPr marL="228600" indent="-228600">
              <a:lnSpc>
                <a:spcPct val="150000"/>
              </a:lnSpc>
              <a:buFont typeface=""/>
              <a:buChar char="•"/>
            </a:pPr>
            <a:r>
              <a:rPr lang="en-US"/>
              <a:t>To sell off extra products, the seller must </a:t>
            </a:r>
            <a:r>
              <a:rPr lang="en-US" b="1"/>
              <a:t>lower the price</a:t>
            </a:r>
            <a:r>
              <a:rPr lang="en-US"/>
              <a:t>.</a:t>
            </a:r>
          </a:p>
        </p:txBody>
      </p:sp>
      <p:sp>
        <p:nvSpPr>
          <p:cNvPr id="7" name="TextBox 6">
            <a:extLst>
              <a:ext uri="{FF2B5EF4-FFF2-40B4-BE49-F238E27FC236}">
                <a16:creationId xmlns:a16="http://schemas.microsoft.com/office/drawing/2014/main" id="{57C7BF05-FCF8-1777-7A6A-7A0D25932935}"/>
              </a:ext>
            </a:extLst>
          </p:cNvPr>
          <p:cNvSpPr txBox="1"/>
          <p:nvPr/>
        </p:nvSpPr>
        <p:spPr>
          <a:xfrm>
            <a:off x="221673" y="4655127"/>
            <a:ext cx="11748653" cy="1298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b="1" dirty="0"/>
              <a:t>In Short:</a:t>
            </a:r>
            <a:endParaRPr lang="en-US" dirty="0"/>
          </a:p>
          <a:p>
            <a:pPr>
              <a:lnSpc>
                <a:spcPct val="150000"/>
              </a:lnSpc>
            </a:pPr>
            <a:r>
              <a:rPr lang="en-US" dirty="0"/>
              <a:t>Prices naturally move </a:t>
            </a:r>
            <a:r>
              <a:rPr lang="en-US" b="1" dirty="0"/>
              <a:t>up or down</a:t>
            </a:r>
            <a:r>
              <a:rPr lang="en-US" dirty="0"/>
              <a:t> until the quantity buyers want to buy equals the quantity sellers want to sell ,  this is </a:t>
            </a:r>
            <a:r>
              <a:rPr lang="en-US" b="1" dirty="0"/>
              <a:t>market equilibrium</a:t>
            </a:r>
            <a:r>
              <a:rPr lang="en-US" dirty="0"/>
              <a:t>.</a:t>
            </a:r>
          </a:p>
        </p:txBody>
      </p:sp>
    </p:spTree>
    <p:extLst>
      <p:ext uri="{BB962C8B-B14F-4D97-AF65-F5344CB8AC3E}">
        <p14:creationId xmlns:p14="http://schemas.microsoft.com/office/powerpoint/2010/main" val="15296990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68037" y="962616"/>
            <a:ext cx="11058279" cy="4926480"/>
          </a:xfrm>
        </p:spPr>
        <p:txBody>
          <a:bodyPr vert="horz" lIns="91440" tIns="45720" rIns="91440" bIns="45720" rtlCol="0" anchor="t">
            <a:noAutofit/>
          </a:bodyPr>
          <a:lstStyle/>
          <a:p>
            <a:pPr algn="l"/>
            <a:endParaRPr lang="en-US" b="1" dirty="0">
              <a:solidFill>
                <a:srgbClr val="132E57"/>
              </a:solidFill>
            </a:endParaRPr>
          </a:p>
          <a:p>
            <a:pPr algn="l"/>
            <a:r>
              <a:rPr lang="en-US" b="1" dirty="0">
                <a:solidFill>
                  <a:srgbClr val="0C4E54"/>
                </a:solidFill>
              </a:rPr>
              <a:t>Microeconomics Examples</a:t>
            </a:r>
            <a:endParaRPr lang="en-US" dirty="0"/>
          </a:p>
          <a:p>
            <a:pPr algn="just">
              <a:lnSpc>
                <a:spcPct val="150000"/>
              </a:lnSpc>
            </a:pPr>
            <a:r>
              <a:rPr lang="en-US" sz="2000" dirty="0">
                <a:solidFill>
                  <a:srgbClr val="212121"/>
                </a:solidFill>
                <a:ea typeface="+mn-lt"/>
                <a:cs typeface="+mn-lt"/>
              </a:rPr>
              <a:t>Let us now understand the concept with the help of an example. Online shopping is on the rise as it is convenient for buyers. As a result, the offline clothes market has experienced a gradual downfall. This shows that the change in consumer behavior impacted the demand for clothes in the brick-and-mortar market.</a:t>
            </a:r>
            <a:endParaRPr lang="en-US" sz="2000"/>
          </a:p>
          <a:p>
            <a:pPr algn="just">
              <a:lnSpc>
                <a:spcPct val="150000"/>
              </a:lnSpc>
            </a:pPr>
            <a:r>
              <a:rPr lang="en-US" sz="2000" dirty="0">
                <a:solidFill>
                  <a:srgbClr val="212121"/>
                </a:solidFill>
                <a:ea typeface="+mn-lt"/>
                <a:cs typeface="+mn-lt"/>
              </a:rPr>
              <a:t>Similarly, the Covid pandemic affected the travel industry; individuals are now seen avoiding vacations. Apparently, the change in the people’s mindset resulted in less demand for hotel rooms, flights, and tourism. Simultaneously, the demand for pharmaceutical goods soared. Suppliers could not keep up with the demand.  Again, this resulted in a shortage and price rise.</a:t>
            </a:r>
            <a:endParaRPr lang="en-US" sz="2000" dirty="0"/>
          </a:p>
          <a:p>
            <a:pPr algn="l"/>
            <a:endParaRPr lang="en-GB" b="1" dirty="0">
              <a:solidFill>
                <a:srgbClr val="132E57"/>
              </a:solidFill>
            </a:endParaRPr>
          </a:p>
        </p:txBody>
      </p:sp>
    </p:spTree>
    <p:extLst>
      <p:ext uri="{BB962C8B-B14F-4D97-AF65-F5344CB8AC3E}">
        <p14:creationId xmlns:p14="http://schemas.microsoft.com/office/powerpoint/2010/main" val="276865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4277" y="851780"/>
            <a:ext cx="11579000" cy="5517521"/>
          </a:xfrm>
        </p:spPr>
        <p:txBody>
          <a:bodyPr vert="horz" lIns="91440" tIns="45720" rIns="91440" bIns="45720" rtlCol="0" anchor="t">
            <a:normAutofit lnSpcReduction="10000"/>
          </a:bodyPr>
          <a:lstStyle/>
          <a:p>
            <a:pPr algn="just"/>
            <a:r>
              <a:rPr lang="en-US" b="1" dirty="0"/>
              <a:t>Structure of the Market</a:t>
            </a:r>
            <a:endParaRPr lang="en-US"/>
          </a:p>
          <a:p>
            <a:pPr algn="just">
              <a:lnSpc>
                <a:spcPct val="150000"/>
              </a:lnSpc>
            </a:pPr>
            <a:r>
              <a:rPr lang="en-US" sz="2000" dirty="0">
                <a:ea typeface="+mn-lt"/>
                <a:cs typeface="+mn-lt"/>
              </a:rPr>
              <a:t>Market structure is determined by various aspects, such as the number of buyers and sellers in the market, the distribution of market shares between them, and how convenient it is for the companies to enter and leave the market.</a:t>
            </a:r>
            <a:endParaRPr lang="en-US" sz="2000"/>
          </a:p>
          <a:p>
            <a:pPr algn="just">
              <a:lnSpc>
                <a:spcPct val="150000"/>
              </a:lnSpc>
            </a:pPr>
            <a:endParaRPr lang="en-US" sz="2000" dirty="0"/>
          </a:p>
          <a:p>
            <a:pPr algn="just">
              <a:lnSpc>
                <a:spcPct val="150000"/>
              </a:lnSpc>
            </a:pPr>
            <a:r>
              <a:rPr lang="en-US" sz="2000" b="1" dirty="0"/>
              <a:t>Pure competition: </a:t>
            </a:r>
            <a:r>
              <a:rPr lang="en-US" sz="2000" b="1" dirty="0">
                <a:ea typeface="+mn-lt"/>
                <a:cs typeface="+mn-lt"/>
              </a:rPr>
              <a:t> </a:t>
            </a:r>
            <a:r>
              <a:rPr lang="en-US" sz="2000" dirty="0">
                <a:ea typeface="+mn-lt"/>
                <a:cs typeface="+mn-lt"/>
              </a:rPr>
              <a:t>Pure competition is a market structure in which numerous:</a:t>
            </a:r>
          </a:p>
          <a:p>
            <a:pPr algn="just">
              <a:lnSpc>
                <a:spcPct val="150000"/>
              </a:lnSpc>
            </a:pPr>
            <a:endParaRPr lang="en-US" sz="2000" dirty="0">
              <a:latin typeface="Aptos"/>
              <a:ea typeface="+mn-lt"/>
              <a:cs typeface="+mn-lt"/>
            </a:endParaRPr>
          </a:p>
          <a:p>
            <a:pPr marL="342900" indent="-342900" algn="just">
              <a:buFont typeface="Wingdings" panose="020B0604020202020204" pitchFamily="34" charset="0"/>
              <a:buChar char="v"/>
            </a:pPr>
            <a:r>
              <a:rPr lang="en-US" sz="2000" dirty="0">
                <a:latin typeface="Calibri"/>
                <a:ea typeface="+mn-lt"/>
                <a:cs typeface="+mn-lt"/>
              </a:rPr>
              <a:t> Small firms compete against each other. </a:t>
            </a:r>
          </a:p>
          <a:p>
            <a:pPr marL="342900" indent="-342900" algn="just">
              <a:buFont typeface="Wingdings" panose="020B0604020202020204" pitchFamily="34" charset="0"/>
              <a:buChar char="v"/>
            </a:pPr>
            <a:r>
              <a:rPr lang="en-US" sz="2000" dirty="0">
                <a:latin typeface="Calibri"/>
                <a:ea typeface="+mn-lt"/>
                <a:cs typeface="+mn-lt"/>
              </a:rPr>
              <a:t>The demand and supply determine the quantity of the commodities produced and the market prices. </a:t>
            </a:r>
          </a:p>
          <a:p>
            <a:pPr marL="342900" indent="-342900" algn="just">
              <a:buFont typeface="Wingdings" panose="020B0604020202020204" pitchFamily="34" charset="0"/>
              <a:buChar char="v"/>
            </a:pPr>
            <a:r>
              <a:rPr lang="en-US" sz="2000" dirty="0">
                <a:latin typeface="Calibri"/>
                <a:ea typeface="+mn-lt"/>
                <a:cs typeface="+mn-lt"/>
              </a:rPr>
              <a:t>The firms cannot influence the prices, and the commodities produced by all the firms are identical.</a:t>
            </a:r>
            <a:endParaRPr lang="en-US" sz="2000">
              <a:latin typeface="Calibri"/>
              <a:ea typeface="Calibri"/>
              <a:cs typeface="Calibri"/>
            </a:endParaRPr>
          </a:p>
          <a:p>
            <a:pPr marL="342900" indent="-342900" algn="just">
              <a:buFont typeface="Wingdings" panose="020B0604020202020204" pitchFamily="34" charset="0"/>
              <a:buChar char="v"/>
            </a:pPr>
            <a:r>
              <a:rPr lang="en-US" sz="2000" dirty="0">
                <a:latin typeface="Calibri"/>
                <a:ea typeface="Calibri"/>
                <a:cs typeface="Arial"/>
              </a:rPr>
              <a:t>There are no barriers to entry to the market or exit from the market</a:t>
            </a:r>
            <a:endParaRPr lang="en-US" sz="2000">
              <a:latin typeface="Calibri"/>
              <a:ea typeface="Calibri"/>
              <a:cs typeface="Calibri"/>
            </a:endParaRPr>
          </a:p>
          <a:p>
            <a:pPr marL="342900" indent="-342900" algn="just">
              <a:buFont typeface="Wingdings" panose="020B0604020202020204" pitchFamily="34" charset="0"/>
              <a:buChar char="v"/>
            </a:pPr>
            <a:r>
              <a:rPr lang="en-US" sz="2000" dirty="0">
                <a:latin typeface="Calibri"/>
                <a:ea typeface="Calibri"/>
                <a:cs typeface="Arial"/>
              </a:rPr>
              <a:t>Both producers and consumers have perfect knowledge of the marketplace.</a:t>
            </a:r>
            <a:endParaRPr lang="en-US" sz="2000" dirty="0">
              <a:latin typeface="Calibri"/>
              <a:ea typeface="Calibri"/>
              <a:cs typeface="Calibri"/>
            </a:endParaRPr>
          </a:p>
          <a:p>
            <a:pPr algn="just"/>
            <a:endParaRPr lang="en-GB" b="1" dirty="0">
              <a:solidFill>
                <a:srgbClr val="132E57"/>
              </a:solidFill>
            </a:endParaRPr>
          </a:p>
        </p:txBody>
      </p:sp>
    </p:spTree>
    <p:extLst>
      <p:ext uri="{BB962C8B-B14F-4D97-AF65-F5344CB8AC3E}">
        <p14:creationId xmlns:p14="http://schemas.microsoft.com/office/powerpoint/2010/main" val="1420257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6702" y="858055"/>
            <a:ext cx="11674413" cy="5144754"/>
          </a:xfrm>
        </p:spPr>
        <p:txBody>
          <a:bodyPr vert="horz" lIns="91440" tIns="45720" rIns="91440" bIns="45720" rtlCol="0" anchor="t">
            <a:normAutofit/>
          </a:bodyPr>
          <a:lstStyle/>
          <a:p>
            <a:pPr algn="l"/>
            <a:r>
              <a:rPr lang="en-US" b="1" dirty="0">
                <a:solidFill>
                  <a:srgbClr val="132E57"/>
                </a:solidFill>
              </a:rPr>
              <a:t> Monopoly</a:t>
            </a:r>
            <a:endParaRPr lang="en-US" dirty="0"/>
          </a:p>
          <a:p>
            <a:pPr algn="just">
              <a:lnSpc>
                <a:spcPct val="150000"/>
              </a:lnSpc>
            </a:pPr>
            <a:r>
              <a:rPr lang="en-US" sz="1800" dirty="0">
                <a:latin typeface="Calibri"/>
                <a:ea typeface="Calibri"/>
                <a:cs typeface="Arial"/>
              </a:rPr>
              <a:t>A monopoly arises when  there is only one producer in the market. </a:t>
            </a:r>
            <a:r>
              <a:rPr lang="en-US" sz="1800" dirty="0">
                <a:latin typeface="Calibri"/>
                <a:ea typeface="+mn-lt"/>
                <a:cs typeface="+mn-lt"/>
              </a:rPr>
              <a:t>In  a monopolistic market structure, there is a single company controlling the supply in the entire market. As there are no substitutes, the company reduces the quantity supplied, increases the price, and earns considerable profits. </a:t>
            </a:r>
            <a:r>
              <a:rPr lang="en-US" sz="1800" dirty="0">
                <a:latin typeface="Calibri"/>
                <a:ea typeface="Calibri"/>
                <a:cs typeface="Arial"/>
              </a:rPr>
              <a:t>It should be noted the laws of many countries define a monopoly in less extreme terms, usually referring to firms that have more than a specified share of a market.</a:t>
            </a:r>
          </a:p>
          <a:p>
            <a:pPr algn="just">
              <a:lnSpc>
                <a:spcPct val="150000"/>
              </a:lnSpc>
            </a:pPr>
            <a:endParaRPr lang="en-US" sz="1800" dirty="0">
              <a:latin typeface="Calibri"/>
              <a:ea typeface="Calibri"/>
              <a:cs typeface="Arial"/>
            </a:endParaRPr>
          </a:p>
          <a:p>
            <a:pPr algn="just">
              <a:lnSpc>
                <a:spcPct val="150000"/>
              </a:lnSpc>
            </a:pPr>
            <a:r>
              <a:rPr lang="en-US" sz="1800" dirty="0">
                <a:latin typeface="Calibri"/>
                <a:ea typeface="Calibri"/>
                <a:cs typeface="Arial"/>
              </a:rPr>
              <a:t>Unlike perfect competition, monopolies can and do arise in real life. This may be because the producer has a statutory right to be the only producer, or the producer may be a corporation owned by the government itself. A monopoly enjoys a privilege in that it can strike its own price in the marketplace, which can give rise to what economists call ‘super-normal profits’. For this reason, monopolies are usually subject to government control, or to regulation by non-governmental </a:t>
            </a:r>
            <a:r>
              <a:rPr lang="en-US" sz="1800" dirty="0" err="1">
                <a:latin typeface="Calibri"/>
                <a:ea typeface="Calibri"/>
                <a:cs typeface="Arial"/>
              </a:rPr>
              <a:t>organisations</a:t>
            </a:r>
            <a:r>
              <a:rPr lang="en-US" sz="1800" dirty="0">
                <a:latin typeface="Calibri"/>
                <a:ea typeface="Calibri"/>
                <a:cs typeface="Arial"/>
              </a:rPr>
              <a:t>.</a:t>
            </a:r>
            <a:endParaRPr lang="en-US" sz="1400">
              <a:latin typeface="Calibri"/>
              <a:ea typeface="Calibri"/>
              <a:cs typeface="Calibri"/>
            </a:endParaRPr>
          </a:p>
          <a:p>
            <a:pPr algn="l"/>
            <a:endParaRPr lang="en-US" dirty="0">
              <a:solidFill>
                <a:srgbClr val="57595D"/>
              </a:solidFill>
            </a:endParaRPr>
          </a:p>
          <a:p>
            <a:pPr algn="l"/>
            <a:endParaRPr lang="en-US" dirty="0">
              <a:solidFill>
                <a:srgbClr val="000000"/>
              </a:solidFill>
            </a:endParaRPr>
          </a:p>
          <a:p>
            <a:pPr algn="l"/>
            <a:endParaRPr lang="en-GB" b="1" dirty="0">
              <a:solidFill>
                <a:srgbClr val="132E57"/>
              </a:solidFill>
            </a:endParaRPr>
          </a:p>
        </p:txBody>
      </p:sp>
    </p:spTree>
    <p:extLst>
      <p:ext uri="{BB962C8B-B14F-4D97-AF65-F5344CB8AC3E}">
        <p14:creationId xmlns:p14="http://schemas.microsoft.com/office/powerpoint/2010/main" val="23168745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9578" y="476923"/>
            <a:ext cx="11285179" cy="5894729"/>
          </a:xfrm>
        </p:spPr>
        <p:txBody>
          <a:bodyPr vert="horz" lIns="91440" tIns="45720" rIns="91440" bIns="45720" rtlCol="0" anchor="t">
            <a:normAutofit fontScale="92500"/>
          </a:bodyPr>
          <a:lstStyle/>
          <a:p>
            <a:pPr algn="l"/>
            <a:r>
              <a:rPr lang="en-US" b="1" dirty="0">
                <a:solidFill>
                  <a:srgbClr val="132E57"/>
                </a:solidFill>
              </a:rPr>
              <a:t> Oligopoly:</a:t>
            </a:r>
            <a:endParaRPr lang="en-US" dirty="0"/>
          </a:p>
          <a:p>
            <a:pPr algn="just">
              <a:lnSpc>
                <a:spcPct val="150000"/>
              </a:lnSpc>
            </a:pPr>
            <a:r>
              <a:rPr lang="en-US" sz="2000" dirty="0">
                <a:latin typeface="Calibri"/>
                <a:ea typeface="+mn-lt"/>
                <a:cs typeface="+mn-lt"/>
              </a:rPr>
              <a:t>In an oligopoly, a few companies control the entire market. The companies can either compete or collaborate to raise prices and earn more profits. </a:t>
            </a:r>
            <a:r>
              <a:rPr lang="en-US" sz="2000" dirty="0">
                <a:latin typeface="Calibri"/>
                <a:ea typeface="Calibri"/>
                <a:cs typeface="Arial"/>
              </a:rPr>
              <a:t>An oligopoly arises when there are few producers that exert considerable influence in a market. As there are few producers, they are likely to have a high level of knowledge about the actions of their competitors and should be able to predict responses to changes in their strategies.</a:t>
            </a:r>
            <a:endParaRPr lang="en-US" sz="2000" dirty="0">
              <a:latin typeface="Calibri"/>
              <a:ea typeface="Calibri"/>
              <a:cs typeface="Calibri"/>
            </a:endParaRPr>
          </a:p>
          <a:p>
            <a:pPr algn="just"/>
            <a:endParaRPr lang="en-US" sz="2000" dirty="0">
              <a:latin typeface="Calibri"/>
              <a:ea typeface="Calibri"/>
              <a:cs typeface="Arial"/>
            </a:endParaRPr>
          </a:p>
          <a:p>
            <a:pPr algn="just">
              <a:lnSpc>
                <a:spcPct val="150000"/>
              </a:lnSpc>
            </a:pPr>
            <a:r>
              <a:rPr lang="en-US" sz="2000" dirty="0">
                <a:latin typeface="Calibri"/>
                <a:ea typeface="Calibri"/>
                <a:cs typeface="Arial"/>
              </a:rPr>
              <a:t>The minimum number of firms in an oligopoly is two, and this particular form of oligopoly is called a duopoly. There are several examples of duopolies, including the two major cola producers and, for several product lines, Unilever and Procter &amp; Gamble. However, markets dominated by perhaps up to six producers could be regarded as oligopolistic in nature. Where a few large producers dominate a market, the industry </a:t>
            </a:r>
            <a:r>
              <a:rPr lang="en-US" sz="2000">
                <a:latin typeface="Calibri"/>
                <a:ea typeface="Calibri"/>
                <a:cs typeface="Arial"/>
              </a:rPr>
              <a:t>is said to be highly concentrated. Although it is difficult to make </a:t>
            </a:r>
            <a:r>
              <a:rPr lang="en-US" sz="2000" err="1">
                <a:latin typeface="Calibri"/>
                <a:ea typeface="Calibri"/>
                <a:cs typeface="Arial"/>
              </a:rPr>
              <a:t>generalisations</a:t>
            </a:r>
            <a:r>
              <a:rPr lang="en-US" sz="2000" dirty="0">
                <a:latin typeface="Calibri"/>
                <a:ea typeface="Calibri"/>
                <a:cs typeface="Arial"/>
              </a:rPr>
              <a:t> across all oligopolistic markets, it is frequently noted that their characteristics include complex use of product differentiation, significant barriers to entry and a high level of influence on prices in the marketplace.</a:t>
            </a:r>
            <a:endParaRPr lang="en-US" sz="2000" dirty="0">
              <a:latin typeface="Calibri"/>
              <a:ea typeface="Calibri"/>
              <a:cs typeface="Calibri"/>
            </a:endParaRPr>
          </a:p>
          <a:p>
            <a:pPr algn="l"/>
            <a:endParaRPr lang="en-US" b="1" dirty="0">
              <a:solidFill>
                <a:srgbClr val="132E57"/>
              </a:solidFill>
            </a:endParaRPr>
          </a:p>
          <a:p>
            <a:pPr algn="l"/>
            <a:endParaRPr lang="en-GB" b="1" dirty="0">
              <a:solidFill>
                <a:srgbClr val="132E57"/>
              </a:solidFill>
            </a:endParaRPr>
          </a:p>
        </p:txBody>
      </p:sp>
    </p:spTree>
    <p:extLst>
      <p:ext uri="{BB962C8B-B14F-4D97-AF65-F5344CB8AC3E}">
        <p14:creationId xmlns:p14="http://schemas.microsoft.com/office/powerpoint/2010/main" val="6536145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9829" y="590374"/>
            <a:ext cx="11509205" cy="4605211"/>
          </a:xfrm>
        </p:spPr>
        <p:txBody>
          <a:bodyPr vert="horz" lIns="91440" tIns="45720" rIns="91440" bIns="45720" rtlCol="0" anchor="t">
            <a:normAutofit lnSpcReduction="10000"/>
          </a:bodyPr>
          <a:lstStyle/>
          <a:p>
            <a:pPr algn="just"/>
            <a:endParaRPr lang="en-US" b="1" dirty="0">
              <a:solidFill>
                <a:srgbClr val="132E57"/>
              </a:solidFill>
            </a:endParaRPr>
          </a:p>
          <a:p>
            <a:pPr marL="342900" indent="-342900" algn="just">
              <a:lnSpc>
                <a:spcPct val="150000"/>
              </a:lnSpc>
              <a:buFont typeface="Wingdings" panose="020B0604020202020204" pitchFamily="34" charset="0"/>
              <a:buChar char="v"/>
            </a:pPr>
            <a:r>
              <a:rPr lang="en-US" b="1" dirty="0">
                <a:solidFill>
                  <a:srgbClr val="132E57"/>
                </a:solidFill>
              </a:rPr>
              <a:t> Monopsony</a:t>
            </a:r>
            <a:endParaRPr lang="en-US" dirty="0"/>
          </a:p>
          <a:p>
            <a:pPr algn="just">
              <a:lnSpc>
                <a:spcPct val="150000"/>
              </a:lnSpc>
            </a:pPr>
            <a:r>
              <a:rPr lang="en-US" dirty="0">
                <a:solidFill>
                  <a:srgbClr val="57595D"/>
                </a:solidFill>
                <a:ea typeface="+mn-lt"/>
                <a:cs typeface="+mn-lt"/>
              </a:rPr>
              <a:t>A monopsony exists when only one buyer is controlling the demand for commodities, whereas there are many sellers in the market.</a:t>
            </a:r>
            <a:endParaRPr lang="en-US" dirty="0"/>
          </a:p>
          <a:p>
            <a:pPr marL="342900" indent="-342900" algn="just">
              <a:lnSpc>
                <a:spcPct val="150000"/>
              </a:lnSpc>
              <a:buFont typeface="Wingdings" panose="020B0604020202020204" pitchFamily="34" charset="0"/>
              <a:buChar char="v"/>
            </a:pPr>
            <a:r>
              <a:rPr lang="en-US" b="1" dirty="0">
                <a:solidFill>
                  <a:srgbClr val="132E57"/>
                </a:solidFill>
              </a:rPr>
              <a:t> Oligopsony</a:t>
            </a:r>
            <a:endParaRPr lang="en-US" dirty="0"/>
          </a:p>
          <a:p>
            <a:pPr algn="just">
              <a:lnSpc>
                <a:spcPct val="150000"/>
              </a:lnSpc>
            </a:pPr>
            <a:r>
              <a:rPr lang="en-US" dirty="0">
                <a:solidFill>
                  <a:srgbClr val="57595D"/>
                </a:solidFill>
                <a:ea typeface="+mn-lt"/>
                <a:cs typeface="+mn-lt"/>
              </a:rPr>
              <a:t>An oligopsony exists when there are only a small number of buyers but many sellers. In such a market, the buyers exert more power than sellers, unlike oligopoly, where sellers control the market.</a:t>
            </a:r>
            <a:endParaRPr lang="en-US" dirty="0"/>
          </a:p>
          <a:p>
            <a:pPr algn="just"/>
            <a:endParaRPr lang="en-US" b="1" dirty="0">
              <a:solidFill>
                <a:srgbClr val="132E57"/>
              </a:solidFill>
            </a:endParaRPr>
          </a:p>
          <a:p>
            <a:pPr algn="just"/>
            <a:endParaRPr lang="en-US" b="1" dirty="0">
              <a:solidFill>
                <a:srgbClr val="132E57"/>
              </a:solidFill>
            </a:endParaRPr>
          </a:p>
          <a:p>
            <a:pPr algn="just"/>
            <a:endParaRPr lang="en-GB" b="1" dirty="0">
              <a:solidFill>
                <a:srgbClr val="132E57"/>
              </a:solidFill>
            </a:endParaRPr>
          </a:p>
        </p:txBody>
      </p:sp>
    </p:spTree>
    <p:extLst>
      <p:ext uri="{BB962C8B-B14F-4D97-AF65-F5344CB8AC3E}">
        <p14:creationId xmlns:p14="http://schemas.microsoft.com/office/powerpoint/2010/main" val="2585549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the Global Economy?">
            <a:hlinkClick r:id="" action="ppaction://media"/>
            <a:extLst>
              <a:ext uri="{FF2B5EF4-FFF2-40B4-BE49-F238E27FC236}">
                <a16:creationId xmlns:a16="http://schemas.microsoft.com/office/drawing/2014/main" id="{746AC43C-F789-23EC-A837-78D23D927EDB}"/>
              </a:ext>
            </a:extLst>
          </p:cNvPr>
          <p:cNvPicPr>
            <a:picLocks noGrp="1" noRot="1" noChangeAspect="1"/>
          </p:cNvPicPr>
          <p:nvPr>
            <p:ph idx="1"/>
            <a:videoFile r:link="rId1"/>
          </p:nvPr>
        </p:nvPicPr>
        <p:blipFill>
          <a:blip r:embed="rId3"/>
          <a:stretch>
            <a:fillRect/>
          </a:stretch>
        </p:blipFill>
        <p:spPr>
          <a:xfrm>
            <a:off x="332797" y="149224"/>
            <a:ext cx="11510962" cy="6568064"/>
          </a:xfrm>
        </p:spPr>
      </p:pic>
    </p:spTree>
    <p:extLst>
      <p:ext uri="{BB962C8B-B14F-4D97-AF65-F5344CB8AC3E}">
        <p14:creationId xmlns:p14="http://schemas.microsoft.com/office/powerpoint/2010/main" val="29592345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18655" y="1143510"/>
            <a:ext cx="11554690" cy="3670945"/>
          </a:xfrm>
        </p:spPr>
        <p:txBody>
          <a:bodyPr vert="horz" lIns="91440" tIns="45720" rIns="91440" bIns="45720" rtlCol="0" anchor="t">
            <a:normAutofit/>
          </a:bodyPr>
          <a:lstStyle/>
          <a:p>
            <a:pPr algn="l"/>
            <a:endParaRPr lang="en-GB" dirty="0">
              <a:ea typeface="+mn-lt"/>
              <a:cs typeface="+mn-lt"/>
            </a:endParaRPr>
          </a:p>
          <a:p>
            <a:pPr algn="l"/>
            <a:r>
              <a:rPr lang="en-GB" b="1" dirty="0">
                <a:ea typeface="+mn-lt"/>
                <a:cs typeface="+mn-lt"/>
              </a:rPr>
              <a:t>References</a:t>
            </a:r>
          </a:p>
          <a:p>
            <a:pPr algn="l"/>
            <a:endParaRPr lang="en-GB" b="1" dirty="0">
              <a:ea typeface="+mn-lt"/>
              <a:cs typeface="+mn-lt"/>
            </a:endParaRPr>
          </a:p>
          <a:p>
            <a:pPr algn="l"/>
            <a:r>
              <a:rPr lang="en-GB" dirty="0">
                <a:ea typeface="+mn-lt"/>
                <a:cs typeface="+mn-lt"/>
              </a:rPr>
              <a:t>CFI(2024) Microeconomics. Available at: </a:t>
            </a:r>
            <a:r>
              <a:rPr lang="en-GB" dirty="0">
                <a:ea typeface="+mn-lt"/>
                <a:cs typeface="+mn-lt"/>
                <a:hlinkClick r:id="rId2"/>
              </a:rPr>
              <a:t>Microeconomics - Overview, Assumptions,Theories(corporatefinanceinstitute.com)</a:t>
            </a:r>
            <a:endParaRPr lang="en-US"/>
          </a:p>
          <a:p>
            <a:pPr algn="l"/>
            <a:endParaRPr lang="en-GB" dirty="0"/>
          </a:p>
          <a:p>
            <a:pPr algn="l"/>
            <a:r>
              <a:rPr lang="en-GB" dirty="0" err="1"/>
              <a:t>Wallstreetmojo</a:t>
            </a:r>
            <a:r>
              <a:rPr lang="en-GB" dirty="0"/>
              <a:t> (2024). Available at:</a:t>
            </a:r>
            <a:r>
              <a:rPr lang="en-GB" dirty="0">
                <a:ea typeface="+mn-lt"/>
                <a:cs typeface="+mn-lt"/>
              </a:rPr>
              <a:t> </a:t>
            </a:r>
            <a:r>
              <a:rPr lang="en-GB" dirty="0">
                <a:ea typeface="+mn-lt"/>
                <a:cs typeface="+mn-lt"/>
                <a:hlinkClick r:id="rId3"/>
              </a:rPr>
              <a:t>Microeconomics - Definition, Examples, Top 7 Principles (wallstreetmojo.com)</a:t>
            </a:r>
            <a:endParaRPr lang="en-GB" dirty="0"/>
          </a:p>
          <a:p>
            <a:pPr algn="l"/>
            <a:endParaRPr lang="en-GB" dirty="0">
              <a:ea typeface="+mn-lt"/>
              <a:cs typeface="+mn-lt"/>
            </a:endParaRPr>
          </a:p>
          <a:p>
            <a:pPr algn="l"/>
            <a:endParaRPr lang="en-GB" dirty="0">
              <a:ea typeface="+mn-lt"/>
              <a:cs typeface="+mn-lt"/>
            </a:endParaRPr>
          </a:p>
          <a:p>
            <a:pPr algn="l"/>
            <a:endParaRPr lang="en-GB" dirty="0">
              <a:ea typeface="+mn-lt"/>
              <a:cs typeface="+mn-lt"/>
            </a:endParaRPr>
          </a:p>
          <a:p>
            <a:pPr algn="l"/>
            <a:endParaRPr lang="en-GB" dirty="0"/>
          </a:p>
          <a:p>
            <a:endParaRPr lang="en-GB"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TotalTime>
  <Words>2265</Words>
  <Application>Microsoft Office PowerPoint</Application>
  <PresentationFormat>Widescreen</PresentationFormat>
  <Paragraphs>178</Paragraphs>
  <Slides>25</Slides>
  <Notes>0</Notes>
  <HiddenSlides>0</HiddenSlides>
  <MMClips>2</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Navid Nasirpourosgoei</cp:lastModifiedBy>
  <cp:revision>963</cp:revision>
  <dcterms:created xsi:type="dcterms:W3CDTF">2024-04-08T10:27:56Z</dcterms:created>
  <dcterms:modified xsi:type="dcterms:W3CDTF">2025-06-06T14:21:58Z</dcterms:modified>
</cp:coreProperties>
</file>