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1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0"/>
  </p:notesMasterIdLst>
  <p:sldIdLst>
    <p:sldId id="256" r:id="rId5"/>
    <p:sldId id="324" r:id="rId6"/>
    <p:sldId id="339" r:id="rId7"/>
    <p:sldId id="334" r:id="rId8"/>
    <p:sldId id="345" r:id="rId9"/>
    <p:sldId id="368" r:id="rId10"/>
    <p:sldId id="369" r:id="rId11"/>
    <p:sldId id="370" r:id="rId12"/>
    <p:sldId id="376" r:id="rId13"/>
    <p:sldId id="372" r:id="rId14"/>
    <p:sldId id="373" r:id="rId15"/>
    <p:sldId id="375" r:id="rId16"/>
    <p:sldId id="371" r:id="rId17"/>
    <p:sldId id="353" r:id="rId18"/>
    <p:sldId id="346" r:id="rId19"/>
    <p:sldId id="347" r:id="rId20"/>
    <p:sldId id="367" r:id="rId21"/>
    <p:sldId id="323" r:id="rId22"/>
    <p:sldId id="326" r:id="rId23"/>
    <p:sldId id="325" r:id="rId24"/>
    <p:sldId id="343" r:id="rId25"/>
    <p:sldId id="350" r:id="rId26"/>
    <p:sldId id="374" r:id="rId27"/>
    <p:sldId id="338" r:id="rId28"/>
    <p:sldId id="352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0354"/>
    <a:srgbClr val="FAAC04"/>
    <a:srgbClr val="F41427"/>
    <a:srgbClr val="2315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BC27A0-1C9A-4304-BE41-CA80944968B6}" v="14" dt="2024-03-19T10:11:53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94"/>
  </p:normalViewPr>
  <p:slideViewPr>
    <p:cSldViewPr snapToGrid="0">
      <p:cViewPr>
        <p:scale>
          <a:sx n="79" d="100"/>
          <a:sy n="79" d="100"/>
        </p:scale>
        <p:origin x="446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0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na Ryder" userId="ba607bf1-82fc-4817-a218-2827ffce7662" providerId="ADAL" clId="{38BC27A0-1C9A-4304-BE41-CA80944968B6}"/>
    <pc:docChg chg="undo custSel addSld delSld modSld sldOrd">
      <pc:chgData name="Nanna Ryder" userId="ba607bf1-82fc-4817-a218-2827ffce7662" providerId="ADAL" clId="{38BC27A0-1C9A-4304-BE41-CA80944968B6}" dt="2024-03-19T11:36:17.483" v="3034" actId="20577"/>
      <pc:docMkLst>
        <pc:docMk/>
      </pc:docMkLst>
      <pc:sldChg chg="del">
        <pc:chgData name="Nanna Ryder" userId="ba607bf1-82fc-4817-a218-2827ffce7662" providerId="ADAL" clId="{38BC27A0-1C9A-4304-BE41-CA80944968B6}" dt="2024-03-19T09:39:42.923" v="465" actId="2696"/>
        <pc:sldMkLst>
          <pc:docMk/>
          <pc:sldMk cId="2428530033" sldId="266"/>
        </pc:sldMkLst>
      </pc:sldChg>
      <pc:sldChg chg="modSp add del mod">
        <pc:chgData name="Nanna Ryder" userId="ba607bf1-82fc-4817-a218-2827ffce7662" providerId="ADAL" clId="{38BC27A0-1C9A-4304-BE41-CA80944968B6}" dt="2024-03-19T10:11:04.129" v="1489" actId="2696"/>
        <pc:sldMkLst>
          <pc:docMk/>
          <pc:sldMk cId="2548573058" sldId="278"/>
        </pc:sldMkLst>
        <pc:spChg chg="mod">
          <ac:chgData name="Nanna Ryder" userId="ba607bf1-82fc-4817-a218-2827ffce7662" providerId="ADAL" clId="{38BC27A0-1C9A-4304-BE41-CA80944968B6}" dt="2024-03-19T09:22:57.446" v="135" actId="20577"/>
          <ac:spMkLst>
            <pc:docMk/>
            <pc:sldMk cId="2548573058" sldId="278"/>
            <ac:spMk id="2" creationId="{2710B32D-1A07-EB4A-0A97-8903336CB337}"/>
          </ac:spMkLst>
        </pc:spChg>
      </pc:sldChg>
      <pc:sldChg chg="del">
        <pc:chgData name="Nanna Ryder" userId="ba607bf1-82fc-4817-a218-2827ffce7662" providerId="ADAL" clId="{38BC27A0-1C9A-4304-BE41-CA80944968B6}" dt="2024-03-19T09:29:05.216" v="396" actId="2696"/>
        <pc:sldMkLst>
          <pc:docMk/>
          <pc:sldMk cId="4097806702" sldId="280"/>
        </pc:sldMkLst>
      </pc:sldChg>
      <pc:sldChg chg="del">
        <pc:chgData name="Nanna Ryder" userId="ba607bf1-82fc-4817-a218-2827ffce7662" providerId="ADAL" clId="{38BC27A0-1C9A-4304-BE41-CA80944968B6}" dt="2024-03-19T09:29:09.975" v="397" actId="2696"/>
        <pc:sldMkLst>
          <pc:docMk/>
          <pc:sldMk cId="867076198" sldId="281"/>
        </pc:sldMkLst>
      </pc:sldChg>
      <pc:sldChg chg="modSp add del mod">
        <pc:chgData name="Nanna Ryder" userId="ba607bf1-82fc-4817-a218-2827ffce7662" providerId="ADAL" clId="{38BC27A0-1C9A-4304-BE41-CA80944968B6}" dt="2024-03-19T10:11:07.079" v="1490" actId="2696"/>
        <pc:sldMkLst>
          <pc:docMk/>
          <pc:sldMk cId="1937697782" sldId="320"/>
        </pc:sldMkLst>
        <pc:spChg chg="mod">
          <ac:chgData name="Nanna Ryder" userId="ba607bf1-82fc-4817-a218-2827ffce7662" providerId="ADAL" clId="{38BC27A0-1C9A-4304-BE41-CA80944968B6}" dt="2024-03-19T09:23:04.227" v="137" actId="20577"/>
          <ac:spMkLst>
            <pc:docMk/>
            <pc:sldMk cId="1937697782" sldId="320"/>
            <ac:spMk id="2" creationId="{2710B32D-1A07-EB4A-0A97-8903336CB337}"/>
          </ac:spMkLst>
        </pc:spChg>
      </pc:sldChg>
      <pc:sldChg chg="add">
        <pc:chgData name="Nanna Ryder" userId="ba607bf1-82fc-4817-a218-2827ffce7662" providerId="ADAL" clId="{38BC27A0-1C9A-4304-BE41-CA80944968B6}" dt="2024-03-19T09:22:49.828" v="133"/>
        <pc:sldMkLst>
          <pc:docMk/>
          <pc:sldMk cId="3422092724" sldId="323"/>
        </pc:sldMkLst>
      </pc:sldChg>
      <pc:sldChg chg="modSp mod">
        <pc:chgData name="Nanna Ryder" userId="ba607bf1-82fc-4817-a218-2827ffce7662" providerId="ADAL" clId="{38BC27A0-1C9A-4304-BE41-CA80944968B6}" dt="2024-03-19T10:13:51.544" v="1500" actId="207"/>
        <pc:sldMkLst>
          <pc:docMk/>
          <pc:sldMk cId="1081903382" sldId="324"/>
        </pc:sldMkLst>
        <pc:spChg chg="mod">
          <ac:chgData name="Nanna Ryder" userId="ba607bf1-82fc-4817-a218-2827ffce7662" providerId="ADAL" clId="{38BC27A0-1C9A-4304-BE41-CA80944968B6}" dt="2024-03-19T09:19:46.191" v="128" actId="20577"/>
          <ac:spMkLst>
            <pc:docMk/>
            <pc:sldMk cId="1081903382" sldId="324"/>
            <ac:spMk id="3" creationId="{3254E8A3-0C96-75DF-E57D-119B969521E4}"/>
          </ac:spMkLst>
        </pc:spChg>
        <pc:spChg chg="mod">
          <ac:chgData name="Nanna Ryder" userId="ba607bf1-82fc-4817-a218-2827ffce7662" providerId="ADAL" clId="{38BC27A0-1C9A-4304-BE41-CA80944968B6}" dt="2024-03-19T10:13:51.544" v="1500" actId="207"/>
          <ac:spMkLst>
            <pc:docMk/>
            <pc:sldMk cId="1081903382" sldId="324"/>
            <ac:spMk id="5" creationId="{F8DD6959-EDBA-47AD-3804-21DBD6B6D588}"/>
          </ac:spMkLst>
        </pc:spChg>
      </pc:sldChg>
      <pc:sldChg chg="modSp add mod modShow chgLayout">
        <pc:chgData name="Nanna Ryder" userId="ba607bf1-82fc-4817-a218-2827ffce7662" providerId="ADAL" clId="{38BC27A0-1C9A-4304-BE41-CA80944968B6}" dt="2024-03-19T10:13:01.628" v="1499" actId="729"/>
        <pc:sldMkLst>
          <pc:docMk/>
          <pc:sldMk cId="0" sldId="325"/>
        </pc:sldMkLst>
        <pc:spChg chg="mod ord">
          <ac:chgData name="Nanna Ryder" userId="ba607bf1-82fc-4817-a218-2827ffce7662" providerId="ADAL" clId="{38BC27A0-1C9A-4304-BE41-CA80944968B6}" dt="2024-03-19T10:12:55.630" v="1498" actId="6264"/>
          <ac:spMkLst>
            <pc:docMk/>
            <pc:sldMk cId="0" sldId="325"/>
            <ac:spMk id="2" creationId="{00000000-0000-0000-0000-000000000000}"/>
          </ac:spMkLst>
        </pc:spChg>
      </pc:sldChg>
      <pc:sldChg chg="modSp add mod">
        <pc:chgData name="Nanna Ryder" userId="ba607bf1-82fc-4817-a218-2827ffce7662" providerId="ADAL" clId="{38BC27A0-1C9A-4304-BE41-CA80944968B6}" dt="2024-03-19T11:36:17.483" v="3034" actId="20577"/>
        <pc:sldMkLst>
          <pc:docMk/>
          <pc:sldMk cId="481798761" sldId="326"/>
        </pc:sldMkLst>
        <pc:spChg chg="mod">
          <ac:chgData name="Nanna Ryder" userId="ba607bf1-82fc-4817-a218-2827ffce7662" providerId="ADAL" clId="{38BC27A0-1C9A-4304-BE41-CA80944968B6}" dt="2024-03-19T10:12:37.113" v="1497" actId="20577"/>
          <ac:spMkLst>
            <pc:docMk/>
            <pc:sldMk cId="481798761" sldId="326"/>
            <ac:spMk id="2" creationId="{77CD3FFD-C68F-6CC3-87EA-1A958D711BB4}"/>
          </ac:spMkLst>
        </pc:spChg>
        <pc:spChg chg="mod">
          <ac:chgData name="Nanna Ryder" userId="ba607bf1-82fc-4817-a218-2827ffce7662" providerId="ADAL" clId="{38BC27A0-1C9A-4304-BE41-CA80944968B6}" dt="2024-03-19T11:36:17.483" v="3034" actId="20577"/>
          <ac:spMkLst>
            <pc:docMk/>
            <pc:sldMk cId="481798761" sldId="326"/>
            <ac:spMk id="3" creationId="{41568FEC-FCA0-0B89-ABE6-9CF6FE1CD289}"/>
          </ac:spMkLst>
        </pc:spChg>
        <pc:spChg chg="mod">
          <ac:chgData name="Nanna Ryder" userId="ba607bf1-82fc-4817-a218-2827ffce7662" providerId="ADAL" clId="{38BC27A0-1C9A-4304-BE41-CA80944968B6}" dt="2024-03-19T11:36:12.598" v="3033" actId="20577"/>
          <ac:spMkLst>
            <pc:docMk/>
            <pc:sldMk cId="481798761" sldId="326"/>
            <ac:spMk id="4" creationId="{928E9E90-043E-BBB5-8E04-D76318E3C0DE}"/>
          </ac:spMkLst>
        </pc:spChg>
      </pc:sldChg>
      <pc:sldChg chg="del">
        <pc:chgData name="Nanna Ryder" userId="ba607bf1-82fc-4817-a218-2827ffce7662" providerId="ADAL" clId="{38BC27A0-1C9A-4304-BE41-CA80944968B6}" dt="2024-03-19T09:39:37.072" v="464" actId="2696"/>
        <pc:sldMkLst>
          <pc:docMk/>
          <pc:sldMk cId="1396318588" sldId="329"/>
        </pc:sldMkLst>
      </pc:sldChg>
      <pc:sldChg chg="del">
        <pc:chgData name="Nanna Ryder" userId="ba607bf1-82fc-4817-a218-2827ffce7662" providerId="ADAL" clId="{38BC27A0-1C9A-4304-BE41-CA80944968B6}" dt="2024-03-19T09:39:58.987" v="468" actId="2696"/>
        <pc:sldMkLst>
          <pc:docMk/>
          <pc:sldMk cId="776221569" sldId="334"/>
        </pc:sldMkLst>
      </pc:sldChg>
      <pc:sldChg chg="modSp add mod">
        <pc:chgData name="Nanna Ryder" userId="ba607bf1-82fc-4817-a218-2827ffce7662" providerId="ADAL" clId="{38BC27A0-1C9A-4304-BE41-CA80944968B6}" dt="2024-03-19T11:32:21.384" v="2896" actId="20577"/>
        <pc:sldMkLst>
          <pc:docMk/>
          <pc:sldMk cId="1757200714" sldId="334"/>
        </pc:sldMkLst>
        <pc:spChg chg="mod">
          <ac:chgData name="Nanna Ryder" userId="ba607bf1-82fc-4817-a218-2827ffce7662" providerId="ADAL" clId="{38BC27A0-1C9A-4304-BE41-CA80944968B6}" dt="2024-03-19T10:00:37.307" v="1015" actId="20577"/>
          <ac:spMkLst>
            <pc:docMk/>
            <pc:sldMk cId="1757200714" sldId="334"/>
            <ac:spMk id="5" creationId="{10FD2AA7-CC80-AF84-9D27-C434B585C50F}"/>
          </ac:spMkLst>
        </pc:spChg>
        <pc:spChg chg="mod">
          <ac:chgData name="Nanna Ryder" userId="ba607bf1-82fc-4817-a218-2827ffce7662" providerId="ADAL" clId="{38BC27A0-1C9A-4304-BE41-CA80944968B6}" dt="2024-03-19T11:32:16.588" v="2887" actId="20577"/>
          <ac:spMkLst>
            <pc:docMk/>
            <pc:sldMk cId="1757200714" sldId="334"/>
            <ac:spMk id="7" creationId="{F5C2A8C8-7584-3D7B-E92C-1C7E716E742A}"/>
          </ac:spMkLst>
        </pc:spChg>
        <pc:spChg chg="mod">
          <ac:chgData name="Nanna Ryder" userId="ba607bf1-82fc-4817-a218-2827ffce7662" providerId="ADAL" clId="{38BC27A0-1C9A-4304-BE41-CA80944968B6}" dt="2024-03-19T11:32:21.384" v="2896" actId="20577"/>
          <ac:spMkLst>
            <pc:docMk/>
            <pc:sldMk cId="1757200714" sldId="334"/>
            <ac:spMk id="8" creationId="{11EEA9BC-23E6-5B03-F44D-2251CE96F802}"/>
          </ac:spMkLst>
        </pc:spChg>
      </pc:sldChg>
      <pc:sldChg chg="del">
        <pc:chgData name="Nanna Ryder" userId="ba607bf1-82fc-4817-a218-2827ffce7662" providerId="ADAL" clId="{38BC27A0-1C9A-4304-BE41-CA80944968B6}" dt="2024-03-19T09:22:46.679" v="132" actId="2696"/>
        <pc:sldMkLst>
          <pc:docMk/>
          <pc:sldMk cId="4243187474" sldId="337"/>
        </pc:sldMkLst>
      </pc:sldChg>
      <pc:sldChg chg="modSp mod">
        <pc:chgData name="Nanna Ryder" userId="ba607bf1-82fc-4817-a218-2827ffce7662" providerId="ADAL" clId="{38BC27A0-1C9A-4304-BE41-CA80944968B6}" dt="2024-03-19T10:13:58.502" v="1501" actId="207"/>
        <pc:sldMkLst>
          <pc:docMk/>
          <pc:sldMk cId="3988938373" sldId="339"/>
        </pc:sldMkLst>
        <pc:spChg chg="mod">
          <ac:chgData name="Nanna Ryder" userId="ba607bf1-82fc-4817-a218-2827ffce7662" providerId="ADAL" clId="{38BC27A0-1C9A-4304-BE41-CA80944968B6}" dt="2024-03-19T10:13:58.502" v="1501" actId="207"/>
          <ac:spMkLst>
            <pc:docMk/>
            <pc:sldMk cId="3988938373" sldId="339"/>
            <ac:spMk id="3" creationId="{20DC2904-6E35-70A3-B978-EC40CD676D28}"/>
          </ac:spMkLst>
        </pc:spChg>
        <pc:spChg chg="mod">
          <ac:chgData name="Nanna Ryder" userId="ba607bf1-82fc-4817-a218-2827ffce7662" providerId="ADAL" clId="{38BC27A0-1C9A-4304-BE41-CA80944968B6}" dt="2024-03-19T09:28:49.800" v="395" actId="20577"/>
          <ac:spMkLst>
            <pc:docMk/>
            <pc:sldMk cId="3988938373" sldId="339"/>
            <ac:spMk id="4" creationId="{1C7A7F79-6940-0E27-E5AD-F76FBFE72D65}"/>
          </ac:spMkLst>
        </pc:spChg>
      </pc:sldChg>
      <pc:sldChg chg="del">
        <pc:chgData name="Nanna Ryder" userId="ba607bf1-82fc-4817-a218-2827ffce7662" providerId="ADAL" clId="{38BC27A0-1C9A-4304-BE41-CA80944968B6}" dt="2024-03-19T09:29:15.228" v="398" actId="2696"/>
        <pc:sldMkLst>
          <pc:docMk/>
          <pc:sldMk cId="241748279" sldId="340"/>
        </pc:sldMkLst>
      </pc:sldChg>
      <pc:sldChg chg="del">
        <pc:chgData name="Nanna Ryder" userId="ba607bf1-82fc-4817-a218-2827ffce7662" providerId="ADAL" clId="{38BC27A0-1C9A-4304-BE41-CA80944968B6}" dt="2024-03-19T09:29:19.092" v="399" actId="2696"/>
        <pc:sldMkLst>
          <pc:docMk/>
          <pc:sldMk cId="3078192891" sldId="341"/>
        </pc:sldMkLst>
      </pc:sldChg>
      <pc:sldChg chg="delSp modSp add mod modClrScheme chgLayout">
        <pc:chgData name="Nanna Ryder" userId="ba607bf1-82fc-4817-a218-2827ffce7662" providerId="ADAL" clId="{38BC27A0-1C9A-4304-BE41-CA80944968B6}" dt="2024-03-19T10:01:49.478" v="1099" actId="20577"/>
        <pc:sldMkLst>
          <pc:docMk/>
          <pc:sldMk cId="2393699321" sldId="345"/>
        </pc:sldMkLst>
        <pc:spChg chg="mod ord">
          <ac:chgData name="Nanna Ryder" userId="ba607bf1-82fc-4817-a218-2827ffce7662" providerId="ADAL" clId="{38BC27A0-1C9A-4304-BE41-CA80944968B6}" dt="2024-03-19T10:01:49.478" v="1099" actId="20577"/>
          <ac:spMkLst>
            <pc:docMk/>
            <pc:sldMk cId="2393699321" sldId="345"/>
            <ac:spMk id="2" creationId="{D5B2ED26-D6AF-A9E6-307A-526BFB7A856C}"/>
          </ac:spMkLst>
        </pc:spChg>
        <pc:spChg chg="del">
          <ac:chgData name="Nanna Ryder" userId="ba607bf1-82fc-4817-a218-2827ffce7662" providerId="ADAL" clId="{38BC27A0-1C9A-4304-BE41-CA80944968B6}" dt="2024-03-19T10:01:38.658" v="1098" actId="700"/>
          <ac:spMkLst>
            <pc:docMk/>
            <pc:sldMk cId="2393699321" sldId="345"/>
            <ac:spMk id="8" creationId="{4F35665F-4597-77BD-084F-E0C16095FD34}"/>
          </ac:spMkLst>
        </pc:spChg>
      </pc:sldChg>
      <pc:sldChg chg="add">
        <pc:chgData name="Nanna Ryder" userId="ba607bf1-82fc-4817-a218-2827ffce7662" providerId="ADAL" clId="{38BC27A0-1C9A-4304-BE41-CA80944968B6}" dt="2024-03-19T10:11:53.097" v="1491"/>
        <pc:sldMkLst>
          <pc:docMk/>
          <pc:sldMk cId="989173129" sldId="346"/>
        </pc:sldMkLst>
      </pc:sldChg>
      <pc:sldChg chg="modSp add mod">
        <pc:chgData name="Nanna Ryder" userId="ba607bf1-82fc-4817-a218-2827ffce7662" providerId="ADAL" clId="{38BC27A0-1C9A-4304-BE41-CA80944968B6}" dt="2024-03-19T10:12:07.574" v="1494" actId="20577"/>
        <pc:sldMkLst>
          <pc:docMk/>
          <pc:sldMk cId="571833465" sldId="347"/>
        </pc:sldMkLst>
        <pc:spChg chg="mod">
          <ac:chgData name="Nanna Ryder" userId="ba607bf1-82fc-4817-a218-2827ffce7662" providerId="ADAL" clId="{38BC27A0-1C9A-4304-BE41-CA80944968B6}" dt="2024-03-19T10:12:07.574" v="1494" actId="20577"/>
          <ac:spMkLst>
            <pc:docMk/>
            <pc:sldMk cId="571833465" sldId="347"/>
            <ac:spMk id="3" creationId="{862DBB82-3677-EB3D-95E0-E485488CCB4E}"/>
          </ac:spMkLst>
        </pc:spChg>
      </pc:sldChg>
      <pc:sldChg chg="del">
        <pc:chgData name="Nanna Ryder" userId="ba607bf1-82fc-4817-a218-2827ffce7662" providerId="ADAL" clId="{38BC27A0-1C9A-4304-BE41-CA80944968B6}" dt="2024-03-19T09:39:53.078" v="467" actId="2696"/>
        <pc:sldMkLst>
          <pc:docMk/>
          <pc:sldMk cId="1727375650" sldId="347"/>
        </pc:sldMkLst>
      </pc:sldChg>
      <pc:sldChg chg="del">
        <pc:chgData name="Nanna Ryder" userId="ba607bf1-82fc-4817-a218-2827ffce7662" providerId="ADAL" clId="{38BC27A0-1C9A-4304-BE41-CA80944968B6}" dt="2024-03-19T09:40:50.208" v="481" actId="2696"/>
        <pc:sldMkLst>
          <pc:docMk/>
          <pc:sldMk cId="314339834" sldId="349"/>
        </pc:sldMkLst>
      </pc:sldChg>
      <pc:sldChg chg="addSp modSp mod ord setBg">
        <pc:chgData name="Nanna Ryder" userId="ba607bf1-82fc-4817-a218-2827ffce7662" providerId="ADAL" clId="{38BC27A0-1C9A-4304-BE41-CA80944968B6}" dt="2024-03-19T09:48:56.958" v="930" actId="20577"/>
        <pc:sldMkLst>
          <pc:docMk/>
          <pc:sldMk cId="2506757024" sldId="350"/>
        </pc:sldMkLst>
        <pc:spChg chg="mod">
          <ac:chgData name="Nanna Ryder" userId="ba607bf1-82fc-4817-a218-2827ffce7662" providerId="ADAL" clId="{38BC27A0-1C9A-4304-BE41-CA80944968B6}" dt="2024-03-19T09:48:56.958" v="930" actId="20577"/>
          <ac:spMkLst>
            <pc:docMk/>
            <pc:sldMk cId="2506757024" sldId="350"/>
            <ac:spMk id="2" creationId="{61097424-2D02-9222-1D43-E2F29E29B07A}"/>
          </ac:spMkLst>
        </pc:spChg>
        <pc:spChg chg="add">
          <ac:chgData name="Nanna Ryder" userId="ba607bf1-82fc-4817-a218-2827ffce7662" providerId="ADAL" clId="{38BC27A0-1C9A-4304-BE41-CA80944968B6}" dt="2024-03-19T09:48:17.203" v="875" actId="26606"/>
          <ac:spMkLst>
            <pc:docMk/>
            <pc:sldMk cId="2506757024" sldId="350"/>
            <ac:spMk id="10" creationId="{D12DDE76-C203-4047-9998-63900085B5E8}"/>
          </ac:spMkLst>
        </pc:spChg>
        <pc:picChg chg="mod">
          <ac:chgData name="Nanna Ryder" userId="ba607bf1-82fc-4817-a218-2827ffce7662" providerId="ADAL" clId="{38BC27A0-1C9A-4304-BE41-CA80944968B6}" dt="2024-03-19T09:48:17.203" v="875" actId="26606"/>
          <ac:picMkLst>
            <pc:docMk/>
            <pc:sldMk cId="2506757024" sldId="350"/>
            <ac:picMk id="5" creationId="{6488CC9A-5885-5F51-0501-23AD71FDF8FB}"/>
          </ac:picMkLst>
        </pc:picChg>
      </pc:sldChg>
      <pc:sldChg chg="del">
        <pc:chgData name="Nanna Ryder" userId="ba607bf1-82fc-4817-a218-2827ffce7662" providerId="ADAL" clId="{38BC27A0-1C9A-4304-BE41-CA80944968B6}" dt="2024-03-19T09:39:48.409" v="466" actId="2696"/>
        <pc:sldMkLst>
          <pc:docMk/>
          <pc:sldMk cId="139695993" sldId="354"/>
        </pc:sldMkLst>
      </pc:sldChg>
      <pc:sldChg chg="del">
        <pc:chgData name="Nanna Ryder" userId="ba607bf1-82fc-4817-a218-2827ffce7662" providerId="ADAL" clId="{38BC27A0-1C9A-4304-BE41-CA80944968B6}" dt="2024-03-19T09:40:02.488" v="469" actId="2696"/>
        <pc:sldMkLst>
          <pc:docMk/>
          <pc:sldMk cId="1429959911" sldId="355"/>
        </pc:sldMkLst>
      </pc:sldChg>
      <pc:sldChg chg="del">
        <pc:chgData name="Nanna Ryder" userId="ba607bf1-82fc-4817-a218-2827ffce7662" providerId="ADAL" clId="{38BC27A0-1C9A-4304-BE41-CA80944968B6}" dt="2024-03-19T09:40:22.713" v="470" actId="2696"/>
        <pc:sldMkLst>
          <pc:docMk/>
          <pc:sldMk cId="2251847702" sldId="356"/>
        </pc:sldMkLst>
      </pc:sldChg>
      <pc:sldChg chg="del">
        <pc:chgData name="Nanna Ryder" userId="ba607bf1-82fc-4817-a218-2827ffce7662" providerId="ADAL" clId="{38BC27A0-1C9A-4304-BE41-CA80944968B6}" dt="2024-03-19T09:40:25.040" v="471" actId="2696"/>
        <pc:sldMkLst>
          <pc:docMk/>
          <pc:sldMk cId="3183384009" sldId="357"/>
        </pc:sldMkLst>
      </pc:sldChg>
      <pc:sldChg chg="del">
        <pc:chgData name="Nanna Ryder" userId="ba607bf1-82fc-4817-a218-2827ffce7662" providerId="ADAL" clId="{38BC27A0-1C9A-4304-BE41-CA80944968B6}" dt="2024-03-19T09:40:27.265" v="472" actId="2696"/>
        <pc:sldMkLst>
          <pc:docMk/>
          <pc:sldMk cId="2636549623" sldId="358"/>
        </pc:sldMkLst>
      </pc:sldChg>
      <pc:sldChg chg="del">
        <pc:chgData name="Nanna Ryder" userId="ba607bf1-82fc-4817-a218-2827ffce7662" providerId="ADAL" clId="{38BC27A0-1C9A-4304-BE41-CA80944968B6}" dt="2024-03-19T09:40:29.615" v="473" actId="2696"/>
        <pc:sldMkLst>
          <pc:docMk/>
          <pc:sldMk cId="2199554671" sldId="359"/>
        </pc:sldMkLst>
      </pc:sldChg>
      <pc:sldChg chg="del">
        <pc:chgData name="Nanna Ryder" userId="ba607bf1-82fc-4817-a218-2827ffce7662" providerId="ADAL" clId="{38BC27A0-1C9A-4304-BE41-CA80944968B6}" dt="2024-03-19T09:40:36.846" v="476" actId="2696"/>
        <pc:sldMkLst>
          <pc:docMk/>
          <pc:sldMk cId="2215285764" sldId="360"/>
        </pc:sldMkLst>
      </pc:sldChg>
      <pc:sldChg chg="del">
        <pc:chgData name="Nanna Ryder" userId="ba607bf1-82fc-4817-a218-2827ffce7662" providerId="ADAL" clId="{38BC27A0-1C9A-4304-BE41-CA80944968B6}" dt="2024-03-19T09:40:38.878" v="477" actId="2696"/>
        <pc:sldMkLst>
          <pc:docMk/>
          <pc:sldMk cId="2277417215" sldId="361"/>
        </pc:sldMkLst>
      </pc:sldChg>
      <pc:sldChg chg="del">
        <pc:chgData name="Nanna Ryder" userId="ba607bf1-82fc-4817-a218-2827ffce7662" providerId="ADAL" clId="{38BC27A0-1C9A-4304-BE41-CA80944968B6}" dt="2024-03-19T09:40:44.225" v="479" actId="2696"/>
        <pc:sldMkLst>
          <pc:docMk/>
          <pc:sldMk cId="2283818144" sldId="362"/>
        </pc:sldMkLst>
      </pc:sldChg>
      <pc:sldChg chg="del">
        <pc:chgData name="Nanna Ryder" userId="ba607bf1-82fc-4817-a218-2827ffce7662" providerId="ADAL" clId="{38BC27A0-1C9A-4304-BE41-CA80944968B6}" dt="2024-03-19T09:40:41.426" v="478" actId="2696"/>
        <pc:sldMkLst>
          <pc:docMk/>
          <pc:sldMk cId="3974106059" sldId="363"/>
        </pc:sldMkLst>
      </pc:sldChg>
      <pc:sldChg chg="del">
        <pc:chgData name="Nanna Ryder" userId="ba607bf1-82fc-4817-a218-2827ffce7662" providerId="ADAL" clId="{38BC27A0-1C9A-4304-BE41-CA80944968B6}" dt="2024-03-19T09:40:31.631" v="474" actId="2696"/>
        <pc:sldMkLst>
          <pc:docMk/>
          <pc:sldMk cId="4207670478" sldId="364"/>
        </pc:sldMkLst>
      </pc:sldChg>
      <pc:sldChg chg="del">
        <pc:chgData name="Nanna Ryder" userId="ba607bf1-82fc-4817-a218-2827ffce7662" providerId="ADAL" clId="{38BC27A0-1C9A-4304-BE41-CA80944968B6}" dt="2024-03-19T09:40:34.552" v="475" actId="2696"/>
        <pc:sldMkLst>
          <pc:docMk/>
          <pc:sldMk cId="2005095693" sldId="365"/>
        </pc:sldMkLst>
      </pc:sldChg>
      <pc:sldChg chg="del">
        <pc:chgData name="Nanna Ryder" userId="ba607bf1-82fc-4817-a218-2827ffce7662" providerId="ADAL" clId="{38BC27A0-1C9A-4304-BE41-CA80944968B6}" dt="2024-03-19T09:40:46.832" v="480" actId="2696"/>
        <pc:sldMkLst>
          <pc:docMk/>
          <pc:sldMk cId="216728307" sldId="366"/>
        </pc:sldMkLst>
      </pc:sldChg>
      <pc:sldChg chg="modSp add mod">
        <pc:chgData name="Nanna Ryder" userId="ba607bf1-82fc-4817-a218-2827ffce7662" providerId="ADAL" clId="{38BC27A0-1C9A-4304-BE41-CA80944968B6}" dt="2024-03-19T09:23:08.463" v="139" actId="20577"/>
        <pc:sldMkLst>
          <pc:docMk/>
          <pc:sldMk cId="3590927931" sldId="367"/>
        </pc:sldMkLst>
        <pc:spChg chg="mod">
          <ac:chgData name="Nanna Ryder" userId="ba607bf1-82fc-4817-a218-2827ffce7662" providerId="ADAL" clId="{38BC27A0-1C9A-4304-BE41-CA80944968B6}" dt="2024-03-19T09:23:08.463" v="139" actId="20577"/>
          <ac:spMkLst>
            <pc:docMk/>
            <pc:sldMk cId="3590927931" sldId="367"/>
            <ac:spMk id="2" creationId="{F553EA56-CFDF-692A-DDB1-626CAB341248}"/>
          </ac:spMkLst>
        </pc:spChg>
      </pc:sldChg>
      <pc:sldChg chg="addSp modSp add mod modClrScheme chgLayout">
        <pc:chgData name="Nanna Ryder" userId="ba607bf1-82fc-4817-a218-2827ffce7662" providerId="ADAL" clId="{38BC27A0-1C9A-4304-BE41-CA80944968B6}" dt="2024-03-19T11:19:59.684" v="1524" actId="207"/>
        <pc:sldMkLst>
          <pc:docMk/>
          <pc:sldMk cId="637772953" sldId="368"/>
        </pc:sldMkLst>
        <pc:spChg chg="mod ord">
          <ac:chgData name="Nanna Ryder" userId="ba607bf1-82fc-4817-a218-2827ffce7662" providerId="ADAL" clId="{38BC27A0-1C9A-4304-BE41-CA80944968B6}" dt="2024-03-19T10:03:30.240" v="1143" actId="114"/>
          <ac:spMkLst>
            <pc:docMk/>
            <pc:sldMk cId="637772953" sldId="368"/>
            <ac:spMk id="2" creationId="{92B5FEBB-9221-64CF-3073-CCEC2F688EF8}"/>
          </ac:spMkLst>
        </pc:spChg>
        <pc:spChg chg="mod ord">
          <ac:chgData name="Nanna Ryder" userId="ba607bf1-82fc-4817-a218-2827ffce7662" providerId="ADAL" clId="{38BC27A0-1C9A-4304-BE41-CA80944968B6}" dt="2024-03-19T11:19:50.932" v="1523" actId="207"/>
          <ac:spMkLst>
            <pc:docMk/>
            <pc:sldMk cId="637772953" sldId="368"/>
            <ac:spMk id="3" creationId="{66FBB1CE-F41C-6994-162E-CACEAB89103C}"/>
          </ac:spMkLst>
        </pc:spChg>
        <pc:spChg chg="add mod ord">
          <ac:chgData name="Nanna Ryder" userId="ba607bf1-82fc-4817-a218-2827ffce7662" providerId="ADAL" clId="{38BC27A0-1C9A-4304-BE41-CA80944968B6}" dt="2024-03-19T11:19:59.684" v="1524" actId="207"/>
          <ac:spMkLst>
            <pc:docMk/>
            <pc:sldMk cId="637772953" sldId="368"/>
            <ac:spMk id="4" creationId="{3D7396FE-F1D7-E558-5F01-9606A0409D04}"/>
          </ac:spMkLst>
        </pc:spChg>
      </pc:sldChg>
      <pc:sldChg chg="addSp modSp add mod modClrScheme chgLayout">
        <pc:chgData name="Nanna Ryder" userId="ba607bf1-82fc-4817-a218-2827ffce7662" providerId="ADAL" clId="{38BC27A0-1C9A-4304-BE41-CA80944968B6}" dt="2024-03-19T11:24:34.858" v="2107" actId="20577"/>
        <pc:sldMkLst>
          <pc:docMk/>
          <pc:sldMk cId="899874524" sldId="369"/>
        </pc:sldMkLst>
        <pc:spChg chg="mod ord">
          <ac:chgData name="Nanna Ryder" userId="ba607bf1-82fc-4817-a218-2827ffce7662" providerId="ADAL" clId="{38BC27A0-1C9A-4304-BE41-CA80944968B6}" dt="2024-03-19T11:20:32.019" v="1546" actId="20577"/>
          <ac:spMkLst>
            <pc:docMk/>
            <pc:sldMk cId="899874524" sldId="369"/>
            <ac:spMk id="2" creationId="{92B5FEBB-9221-64CF-3073-CCEC2F688EF8}"/>
          </ac:spMkLst>
        </pc:spChg>
        <pc:spChg chg="mod ord">
          <ac:chgData name="Nanna Ryder" userId="ba607bf1-82fc-4817-a218-2827ffce7662" providerId="ADAL" clId="{38BC27A0-1C9A-4304-BE41-CA80944968B6}" dt="2024-03-19T11:24:32.118" v="2106" actId="20577"/>
          <ac:spMkLst>
            <pc:docMk/>
            <pc:sldMk cId="899874524" sldId="369"/>
            <ac:spMk id="3" creationId="{66FBB1CE-F41C-6994-162E-CACEAB89103C}"/>
          </ac:spMkLst>
        </pc:spChg>
        <pc:spChg chg="add mod ord">
          <ac:chgData name="Nanna Ryder" userId="ba607bf1-82fc-4817-a218-2827ffce7662" providerId="ADAL" clId="{38BC27A0-1C9A-4304-BE41-CA80944968B6}" dt="2024-03-19T11:24:34.858" v="2107" actId="20577"/>
          <ac:spMkLst>
            <pc:docMk/>
            <pc:sldMk cId="899874524" sldId="369"/>
            <ac:spMk id="4" creationId="{092593C6-C30B-6E09-A3C0-1FE672DCEE00}"/>
          </ac:spMkLst>
        </pc:spChg>
      </pc:sldChg>
      <pc:sldChg chg="addSp modSp add mod modClrScheme chgLayout">
        <pc:chgData name="Nanna Ryder" userId="ba607bf1-82fc-4817-a218-2827ffce7662" providerId="ADAL" clId="{38BC27A0-1C9A-4304-BE41-CA80944968B6}" dt="2024-03-19T11:26:39.209" v="2464" actId="20577"/>
        <pc:sldMkLst>
          <pc:docMk/>
          <pc:sldMk cId="2038420958" sldId="370"/>
        </pc:sldMkLst>
        <pc:spChg chg="mod ord">
          <ac:chgData name="Nanna Ryder" userId="ba607bf1-82fc-4817-a218-2827ffce7662" providerId="ADAL" clId="{38BC27A0-1C9A-4304-BE41-CA80944968B6}" dt="2024-03-19T11:24:53.078" v="2108" actId="700"/>
          <ac:spMkLst>
            <pc:docMk/>
            <pc:sldMk cId="2038420958" sldId="370"/>
            <ac:spMk id="2" creationId="{92B5FEBB-9221-64CF-3073-CCEC2F688EF8}"/>
          </ac:spMkLst>
        </pc:spChg>
        <pc:spChg chg="mod ord">
          <ac:chgData name="Nanna Ryder" userId="ba607bf1-82fc-4817-a218-2827ffce7662" providerId="ADAL" clId="{38BC27A0-1C9A-4304-BE41-CA80944968B6}" dt="2024-03-19T11:26:39.209" v="2464" actId="20577"/>
          <ac:spMkLst>
            <pc:docMk/>
            <pc:sldMk cId="2038420958" sldId="370"/>
            <ac:spMk id="3" creationId="{66FBB1CE-F41C-6994-162E-CACEAB89103C}"/>
          </ac:spMkLst>
        </pc:spChg>
        <pc:spChg chg="add mod ord">
          <ac:chgData name="Nanna Ryder" userId="ba607bf1-82fc-4817-a218-2827ffce7662" providerId="ADAL" clId="{38BC27A0-1C9A-4304-BE41-CA80944968B6}" dt="2024-03-19T11:26:36.468" v="2451" actId="27636"/>
          <ac:spMkLst>
            <pc:docMk/>
            <pc:sldMk cId="2038420958" sldId="370"/>
            <ac:spMk id="4" creationId="{C2FC6FC2-2DE2-AC17-74CD-EED5474BF993}"/>
          </ac:spMkLst>
        </pc:spChg>
      </pc:sldChg>
      <pc:sldChg chg="modSp add mod">
        <pc:chgData name="Nanna Ryder" userId="ba607bf1-82fc-4817-a218-2827ffce7662" providerId="ADAL" clId="{38BC27A0-1C9A-4304-BE41-CA80944968B6}" dt="2024-03-19T10:14:44.320" v="1522" actId="1076"/>
        <pc:sldMkLst>
          <pc:docMk/>
          <pc:sldMk cId="2260682478" sldId="371"/>
        </pc:sldMkLst>
        <pc:spChg chg="mod">
          <ac:chgData name="Nanna Ryder" userId="ba607bf1-82fc-4817-a218-2827ffce7662" providerId="ADAL" clId="{38BC27A0-1C9A-4304-BE41-CA80944968B6}" dt="2024-03-19T10:14:44.320" v="1522" actId="1076"/>
          <ac:spMkLst>
            <pc:docMk/>
            <pc:sldMk cId="2260682478" sldId="371"/>
            <ac:spMk id="2" creationId="{5DAB441F-50E4-1C02-C970-DBE3BB3EE033}"/>
          </ac:spMkLst>
        </pc:spChg>
      </pc:sldChg>
      <pc:sldChg chg="addSp delSp modSp new mod modClrScheme chgLayout">
        <pc:chgData name="Nanna Ryder" userId="ba607bf1-82fc-4817-a218-2827ffce7662" providerId="ADAL" clId="{38BC27A0-1C9A-4304-BE41-CA80944968B6}" dt="2024-03-19T09:35:26.171" v="408" actId="1076"/>
        <pc:sldMkLst>
          <pc:docMk/>
          <pc:sldMk cId="3952656451" sldId="372"/>
        </pc:sldMkLst>
        <pc:spChg chg="del">
          <ac:chgData name="Nanna Ryder" userId="ba607bf1-82fc-4817-a218-2827ffce7662" providerId="ADAL" clId="{38BC27A0-1C9A-4304-BE41-CA80944968B6}" dt="2024-03-19T09:34:30.957" v="402" actId="700"/>
          <ac:spMkLst>
            <pc:docMk/>
            <pc:sldMk cId="3952656451" sldId="372"/>
            <ac:spMk id="2" creationId="{F94ECED7-DC59-AA35-482E-0582D46362EC}"/>
          </ac:spMkLst>
        </pc:spChg>
        <pc:spChg chg="del">
          <ac:chgData name="Nanna Ryder" userId="ba607bf1-82fc-4817-a218-2827ffce7662" providerId="ADAL" clId="{38BC27A0-1C9A-4304-BE41-CA80944968B6}" dt="2024-03-19T09:34:30.957" v="402" actId="700"/>
          <ac:spMkLst>
            <pc:docMk/>
            <pc:sldMk cId="3952656451" sldId="372"/>
            <ac:spMk id="3" creationId="{6936BB25-2BAD-DF7A-32FD-91B825F4FA11}"/>
          </ac:spMkLst>
        </pc:spChg>
        <pc:spChg chg="add mod">
          <ac:chgData name="Nanna Ryder" userId="ba607bf1-82fc-4817-a218-2827ffce7662" providerId="ADAL" clId="{38BC27A0-1C9A-4304-BE41-CA80944968B6}" dt="2024-03-19T09:35:26.171" v="408" actId="1076"/>
          <ac:spMkLst>
            <pc:docMk/>
            <pc:sldMk cId="3952656451" sldId="372"/>
            <ac:spMk id="5" creationId="{BCDFCF30-9559-4FDA-55AD-9B18E59A3835}"/>
          </ac:spMkLst>
        </pc:spChg>
        <pc:picChg chg="add mod">
          <ac:chgData name="Nanna Ryder" userId="ba607bf1-82fc-4817-a218-2827ffce7662" providerId="ADAL" clId="{38BC27A0-1C9A-4304-BE41-CA80944968B6}" dt="2024-03-19T09:34:42.321" v="404" actId="14100"/>
          <ac:picMkLst>
            <pc:docMk/>
            <pc:sldMk cId="3952656451" sldId="372"/>
            <ac:picMk id="1026" creationId="{DD45021C-7C46-EEC3-A5CC-A55414BC3B76}"/>
          </ac:picMkLst>
        </pc:picChg>
      </pc:sldChg>
      <pc:sldChg chg="addSp delSp modSp add mod">
        <pc:chgData name="Nanna Ryder" userId="ba607bf1-82fc-4817-a218-2827ffce7662" providerId="ADAL" clId="{38BC27A0-1C9A-4304-BE41-CA80944968B6}" dt="2024-03-19T09:38:14.042" v="463" actId="14100"/>
        <pc:sldMkLst>
          <pc:docMk/>
          <pc:sldMk cId="2322412483" sldId="373"/>
        </pc:sldMkLst>
        <pc:spChg chg="del">
          <ac:chgData name="Nanna Ryder" userId="ba607bf1-82fc-4817-a218-2827ffce7662" providerId="ADAL" clId="{38BC27A0-1C9A-4304-BE41-CA80944968B6}" dt="2024-03-19T09:36:30.174" v="459" actId="478"/>
          <ac:spMkLst>
            <pc:docMk/>
            <pc:sldMk cId="2322412483" sldId="373"/>
            <ac:spMk id="5" creationId="{96E90D4E-C87E-66DA-E053-38BBEC22FEA3}"/>
          </ac:spMkLst>
        </pc:spChg>
        <pc:picChg chg="del">
          <ac:chgData name="Nanna Ryder" userId="ba607bf1-82fc-4817-a218-2827ffce7662" providerId="ADAL" clId="{38BC27A0-1C9A-4304-BE41-CA80944968B6}" dt="2024-03-19T09:36:25.253" v="458" actId="478"/>
          <ac:picMkLst>
            <pc:docMk/>
            <pc:sldMk cId="2322412483" sldId="373"/>
            <ac:picMk id="1026" creationId="{795233DF-53C5-0438-971B-5056AC5BD2B4}"/>
          </ac:picMkLst>
        </pc:picChg>
        <pc:picChg chg="add mod">
          <ac:chgData name="Nanna Ryder" userId="ba607bf1-82fc-4817-a218-2827ffce7662" providerId="ADAL" clId="{38BC27A0-1C9A-4304-BE41-CA80944968B6}" dt="2024-03-19T09:38:14.042" v="463" actId="14100"/>
          <ac:picMkLst>
            <pc:docMk/>
            <pc:sldMk cId="2322412483" sldId="373"/>
            <ac:picMk id="2050" creationId="{381F4052-DE3F-910F-A627-6F358449DB45}"/>
          </ac:picMkLst>
        </pc:picChg>
      </pc:sldChg>
      <pc:sldChg chg="addSp delSp modSp new mod setBg modClrScheme chgLayout">
        <pc:chgData name="Nanna Ryder" userId="ba607bf1-82fc-4817-a218-2827ffce7662" providerId="ADAL" clId="{38BC27A0-1C9A-4304-BE41-CA80944968B6}" dt="2024-03-19T09:46:36.697" v="779" actId="20577"/>
        <pc:sldMkLst>
          <pc:docMk/>
          <pc:sldMk cId="4088676206" sldId="374"/>
        </pc:sldMkLst>
        <pc:spChg chg="del mod ord">
          <ac:chgData name="Nanna Ryder" userId="ba607bf1-82fc-4817-a218-2827ffce7662" providerId="ADAL" clId="{38BC27A0-1C9A-4304-BE41-CA80944968B6}" dt="2024-03-19T09:42:28.469" v="521" actId="700"/>
          <ac:spMkLst>
            <pc:docMk/>
            <pc:sldMk cId="4088676206" sldId="374"/>
            <ac:spMk id="2" creationId="{E4E0219F-45AB-B0B3-A764-BAB3A8E20649}"/>
          </ac:spMkLst>
        </pc:spChg>
        <pc:spChg chg="add mod ord">
          <ac:chgData name="Nanna Ryder" userId="ba607bf1-82fc-4817-a218-2827ffce7662" providerId="ADAL" clId="{38BC27A0-1C9A-4304-BE41-CA80944968B6}" dt="2024-03-19T09:46:18.306" v="773" actId="26606"/>
          <ac:spMkLst>
            <pc:docMk/>
            <pc:sldMk cId="4088676206" sldId="374"/>
            <ac:spMk id="3" creationId="{1A4FDAEF-8089-ED6B-0D03-2983A4B89AF7}"/>
          </ac:spMkLst>
        </pc:spChg>
        <pc:spChg chg="add mod ord">
          <ac:chgData name="Nanna Ryder" userId="ba607bf1-82fc-4817-a218-2827ffce7662" providerId="ADAL" clId="{38BC27A0-1C9A-4304-BE41-CA80944968B6}" dt="2024-03-19T09:46:36.697" v="779" actId="20577"/>
          <ac:spMkLst>
            <pc:docMk/>
            <pc:sldMk cId="4088676206" sldId="374"/>
            <ac:spMk id="4" creationId="{DD7F33B2-ABC0-E763-BDA0-1AC988EF4823}"/>
          </ac:spMkLst>
        </pc:spChg>
        <pc:spChg chg="add del mod ord">
          <ac:chgData name="Nanna Ryder" userId="ba607bf1-82fc-4817-a218-2827ffce7662" providerId="ADAL" clId="{38BC27A0-1C9A-4304-BE41-CA80944968B6}" dt="2024-03-19T09:44:10.728" v="651" actId="700"/>
          <ac:spMkLst>
            <pc:docMk/>
            <pc:sldMk cId="4088676206" sldId="374"/>
            <ac:spMk id="5" creationId="{72771039-E3F8-0FE1-1431-80489279AE53}"/>
          </ac:spMkLst>
        </pc:spChg>
        <pc:spChg chg="add">
          <ac:chgData name="Nanna Ryder" userId="ba607bf1-82fc-4817-a218-2827ffce7662" providerId="ADAL" clId="{38BC27A0-1C9A-4304-BE41-CA80944968B6}" dt="2024-03-19T09:46:18.306" v="773" actId="26606"/>
          <ac:spMkLst>
            <pc:docMk/>
            <pc:sldMk cId="4088676206" sldId="374"/>
            <ac:spMk id="10" creationId="{C0763A76-9F1C-4FC5-82B7-DD475DA461B2}"/>
          </ac:spMkLst>
        </pc:spChg>
        <pc:spChg chg="add">
          <ac:chgData name="Nanna Ryder" userId="ba607bf1-82fc-4817-a218-2827ffce7662" providerId="ADAL" clId="{38BC27A0-1C9A-4304-BE41-CA80944968B6}" dt="2024-03-19T09:46:18.306" v="773" actId="26606"/>
          <ac:spMkLst>
            <pc:docMk/>
            <pc:sldMk cId="4088676206" sldId="374"/>
            <ac:spMk id="12" creationId="{E81BF4F6-F2CF-4984-9D14-D6966D92F99F}"/>
          </ac:spMkLst>
        </pc:spChg>
        <pc:picChg chg="add">
          <ac:chgData name="Nanna Ryder" userId="ba607bf1-82fc-4817-a218-2827ffce7662" providerId="ADAL" clId="{38BC27A0-1C9A-4304-BE41-CA80944968B6}" dt="2024-03-19T09:46:18.306" v="773" actId="26606"/>
          <ac:picMkLst>
            <pc:docMk/>
            <pc:sldMk cId="4088676206" sldId="374"/>
            <ac:picMk id="6" creationId="{DA953C18-F7CD-BA4F-2F6A-18E5A8F24F97}"/>
          </ac:picMkLst>
        </pc:picChg>
      </pc:sldChg>
      <pc:sldChg chg="addSp delSp modSp new mod modClrScheme chgLayout">
        <pc:chgData name="Nanna Ryder" userId="ba607bf1-82fc-4817-a218-2827ffce7662" providerId="ADAL" clId="{38BC27A0-1C9A-4304-BE41-CA80944968B6}" dt="2024-03-19T09:56:25.968" v="1012" actId="1582"/>
        <pc:sldMkLst>
          <pc:docMk/>
          <pc:sldMk cId="2995954023" sldId="375"/>
        </pc:sldMkLst>
        <pc:spChg chg="add mod">
          <ac:chgData name="Nanna Ryder" userId="ba607bf1-82fc-4817-a218-2827ffce7662" providerId="ADAL" clId="{38BC27A0-1C9A-4304-BE41-CA80944968B6}" dt="2024-03-19T09:55:05.312" v="971" actId="20577"/>
          <ac:spMkLst>
            <pc:docMk/>
            <pc:sldMk cId="2995954023" sldId="375"/>
            <ac:spMk id="2" creationId="{6D583AB0-431B-E017-9FB2-4444B8CF3D1A}"/>
          </ac:spMkLst>
        </pc:spChg>
        <pc:spChg chg="add del mod">
          <ac:chgData name="Nanna Ryder" userId="ba607bf1-82fc-4817-a218-2827ffce7662" providerId="ADAL" clId="{38BC27A0-1C9A-4304-BE41-CA80944968B6}" dt="2024-03-19T09:55:09.465" v="973" actId="22"/>
          <ac:spMkLst>
            <pc:docMk/>
            <pc:sldMk cId="2995954023" sldId="375"/>
            <ac:spMk id="3" creationId="{1C35B00B-18A6-128F-664D-216DCCB5B6D7}"/>
          </ac:spMkLst>
        </pc:spChg>
        <pc:spChg chg="add mod">
          <ac:chgData name="Nanna Ryder" userId="ba607bf1-82fc-4817-a218-2827ffce7662" providerId="ADAL" clId="{38BC27A0-1C9A-4304-BE41-CA80944968B6}" dt="2024-03-19T09:56:25.968" v="1012" actId="1582"/>
          <ac:spMkLst>
            <pc:docMk/>
            <pc:sldMk cId="2995954023" sldId="375"/>
            <ac:spMk id="6" creationId="{E2A05093-C302-9FD7-2735-A93F8693DD24}"/>
          </ac:spMkLst>
        </pc:spChg>
        <pc:picChg chg="add mod ord">
          <ac:chgData name="Nanna Ryder" userId="ba607bf1-82fc-4817-a218-2827ffce7662" providerId="ADAL" clId="{38BC27A0-1C9A-4304-BE41-CA80944968B6}" dt="2024-03-19T09:55:22.739" v="977" actId="1076"/>
          <ac:picMkLst>
            <pc:docMk/>
            <pc:sldMk cId="2995954023" sldId="375"/>
            <ac:picMk id="5" creationId="{A3075DF6-7491-4498-FA2F-317512AB8C18}"/>
          </ac:picMkLst>
        </pc:picChg>
      </pc:sldChg>
      <pc:sldChg chg="addSp delSp modSp new mod modClrScheme chgLayout">
        <pc:chgData name="Nanna Ryder" userId="ba607bf1-82fc-4817-a218-2827ffce7662" providerId="ADAL" clId="{38BC27A0-1C9A-4304-BE41-CA80944968B6}" dt="2024-03-19T11:31:19.055" v="2876" actId="20577"/>
        <pc:sldMkLst>
          <pc:docMk/>
          <pc:sldMk cId="2532751699" sldId="376"/>
        </pc:sldMkLst>
        <pc:spChg chg="del mod ord">
          <ac:chgData name="Nanna Ryder" userId="ba607bf1-82fc-4817-a218-2827ffce7662" providerId="ADAL" clId="{38BC27A0-1C9A-4304-BE41-CA80944968B6}" dt="2024-03-19T11:27:00.930" v="2466" actId="700"/>
          <ac:spMkLst>
            <pc:docMk/>
            <pc:sldMk cId="2532751699" sldId="376"/>
            <ac:spMk id="2" creationId="{CF2E01CE-92BE-992F-D760-69B70E01357E}"/>
          </ac:spMkLst>
        </pc:spChg>
        <pc:spChg chg="del mod ord">
          <ac:chgData name="Nanna Ryder" userId="ba607bf1-82fc-4817-a218-2827ffce7662" providerId="ADAL" clId="{38BC27A0-1C9A-4304-BE41-CA80944968B6}" dt="2024-03-19T11:27:00.930" v="2466" actId="700"/>
          <ac:spMkLst>
            <pc:docMk/>
            <pc:sldMk cId="2532751699" sldId="376"/>
            <ac:spMk id="3" creationId="{A090E416-48CF-E15C-6105-F081BED80735}"/>
          </ac:spMkLst>
        </pc:spChg>
        <pc:spChg chg="del">
          <ac:chgData name="Nanna Ryder" userId="ba607bf1-82fc-4817-a218-2827ffce7662" providerId="ADAL" clId="{38BC27A0-1C9A-4304-BE41-CA80944968B6}" dt="2024-03-19T11:27:00.930" v="2466" actId="700"/>
          <ac:spMkLst>
            <pc:docMk/>
            <pc:sldMk cId="2532751699" sldId="376"/>
            <ac:spMk id="4" creationId="{D8E68A6E-D778-D15A-2A20-94B203D863D6}"/>
          </ac:spMkLst>
        </pc:spChg>
        <pc:spChg chg="add mod ord">
          <ac:chgData name="Nanna Ryder" userId="ba607bf1-82fc-4817-a218-2827ffce7662" providerId="ADAL" clId="{38BC27A0-1C9A-4304-BE41-CA80944968B6}" dt="2024-03-19T11:28:03.748" v="2566" actId="700"/>
          <ac:spMkLst>
            <pc:docMk/>
            <pc:sldMk cId="2532751699" sldId="376"/>
            <ac:spMk id="5" creationId="{AB851772-5E68-EF51-4195-972218A976E1}"/>
          </ac:spMkLst>
        </pc:spChg>
        <pc:spChg chg="add mod ord">
          <ac:chgData name="Nanna Ryder" userId="ba607bf1-82fc-4817-a218-2827ffce7662" providerId="ADAL" clId="{38BC27A0-1C9A-4304-BE41-CA80944968B6}" dt="2024-03-19T11:30:50.495" v="2807" actId="20577"/>
          <ac:spMkLst>
            <pc:docMk/>
            <pc:sldMk cId="2532751699" sldId="376"/>
            <ac:spMk id="6" creationId="{E032722A-E7AE-68EA-7C55-582C1261DC94}"/>
          </ac:spMkLst>
        </pc:spChg>
        <pc:spChg chg="add mod ord">
          <ac:chgData name="Nanna Ryder" userId="ba607bf1-82fc-4817-a218-2827ffce7662" providerId="ADAL" clId="{38BC27A0-1C9A-4304-BE41-CA80944968B6}" dt="2024-03-19T11:31:19.055" v="2876" actId="20577"/>
          <ac:spMkLst>
            <pc:docMk/>
            <pc:sldMk cId="2532751699" sldId="376"/>
            <ac:spMk id="7" creationId="{40736987-A01E-46BD-A748-BD3878D7AC5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4D9486-347C-42DF-8618-BAF2FAA3A902}" type="doc">
      <dgm:prSet loTypeId="urn:microsoft.com/office/officeart/2005/8/layout/default#6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9F6D5B9-9F2E-4DDF-A871-C7B1C072350E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What ?</a:t>
          </a:r>
          <a:r>
            <a:rPr lang="en-GB" dirty="0"/>
            <a:t> / </a:t>
          </a:r>
          <a:r>
            <a:rPr lang="en-GB" dirty="0">
              <a:solidFill>
                <a:schemeClr val="tx1"/>
              </a:solidFill>
            </a:rPr>
            <a:t>Beth?</a:t>
          </a:r>
        </a:p>
      </dgm:t>
    </dgm:pt>
    <dgm:pt modelId="{8F896964-24BF-44A6-9A50-3AC81222BACD}" type="parTrans" cxnId="{4A4FE3A9-8695-4311-99DF-DB3415E075D0}">
      <dgm:prSet/>
      <dgm:spPr/>
      <dgm:t>
        <a:bodyPr/>
        <a:lstStyle/>
        <a:p>
          <a:endParaRPr lang="en-GB"/>
        </a:p>
      </dgm:t>
    </dgm:pt>
    <dgm:pt modelId="{2D736FCE-AE94-4F7B-B590-47F9F5E851FB}" type="sibTrans" cxnId="{4A4FE3A9-8695-4311-99DF-DB3415E075D0}">
      <dgm:prSet/>
      <dgm:spPr/>
      <dgm:t>
        <a:bodyPr/>
        <a:lstStyle/>
        <a:p>
          <a:endParaRPr lang="en-GB"/>
        </a:p>
      </dgm:t>
    </dgm:pt>
    <dgm:pt modelId="{3C833EF6-C844-4A2B-9ABD-1910A127AAC8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Who? </a:t>
          </a:r>
          <a:r>
            <a:rPr lang="en-GB" dirty="0"/>
            <a:t>/ </a:t>
          </a:r>
          <a:r>
            <a:rPr lang="en-GB" dirty="0" err="1">
              <a:solidFill>
                <a:schemeClr val="tx1"/>
              </a:solidFill>
            </a:rPr>
            <a:t>Pwy</a:t>
          </a:r>
          <a:r>
            <a:rPr lang="en-GB" dirty="0">
              <a:solidFill>
                <a:schemeClr val="tx1"/>
              </a:solidFill>
            </a:rPr>
            <a:t>?</a:t>
          </a:r>
        </a:p>
      </dgm:t>
    </dgm:pt>
    <dgm:pt modelId="{E9F02D90-4009-4ED0-8070-C8B7ADF30422}" type="parTrans" cxnId="{BF0F2F99-F2E5-4849-B114-7D33E04C5C02}">
      <dgm:prSet/>
      <dgm:spPr/>
      <dgm:t>
        <a:bodyPr/>
        <a:lstStyle/>
        <a:p>
          <a:endParaRPr lang="en-GB"/>
        </a:p>
      </dgm:t>
    </dgm:pt>
    <dgm:pt modelId="{A0146B32-2DAA-4253-BD34-2F7496815C82}" type="sibTrans" cxnId="{BF0F2F99-F2E5-4849-B114-7D33E04C5C02}">
      <dgm:prSet/>
      <dgm:spPr/>
      <dgm:t>
        <a:bodyPr/>
        <a:lstStyle/>
        <a:p>
          <a:endParaRPr lang="en-GB"/>
        </a:p>
      </dgm:t>
    </dgm:pt>
    <dgm:pt modelId="{8CE666F7-40A6-4914-918D-2F3E48288CE8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When</a:t>
          </a:r>
          <a:r>
            <a:rPr lang="en-GB" baseline="0" dirty="0">
              <a:solidFill>
                <a:schemeClr val="accent1">
                  <a:lumMod val="75000"/>
                </a:schemeClr>
              </a:solidFill>
            </a:rPr>
            <a:t> ?</a:t>
          </a:r>
          <a:r>
            <a:rPr lang="en-GB" baseline="0" dirty="0"/>
            <a:t>/ </a:t>
          </a:r>
          <a:r>
            <a:rPr lang="en-GB" baseline="0" dirty="0" err="1">
              <a:solidFill>
                <a:schemeClr val="tx1"/>
              </a:solidFill>
            </a:rPr>
            <a:t>Pryd</a:t>
          </a:r>
          <a:r>
            <a:rPr lang="en-GB" baseline="0" dirty="0">
              <a:solidFill>
                <a:schemeClr val="tx1"/>
              </a:solidFill>
            </a:rPr>
            <a:t>?</a:t>
          </a:r>
          <a:endParaRPr lang="en-GB" dirty="0">
            <a:solidFill>
              <a:schemeClr val="tx1"/>
            </a:solidFill>
          </a:endParaRPr>
        </a:p>
      </dgm:t>
    </dgm:pt>
    <dgm:pt modelId="{06BF2A2C-28BD-4B1F-9E0D-D705673FE3CB}" type="parTrans" cxnId="{DCD939FA-C187-4492-B872-B3F84BEF0BB2}">
      <dgm:prSet/>
      <dgm:spPr/>
      <dgm:t>
        <a:bodyPr/>
        <a:lstStyle/>
        <a:p>
          <a:endParaRPr lang="en-GB"/>
        </a:p>
      </dgm:t>
    </dgm:pt>
    <dgm:pt modelId="{F9C7130C-9A73-441F-9E7B-7F6FB9EA840A}" type="sibTrans" cxnId="{DCD939FA-C187-4492-B872-B3F84BEF0BB2}">
      <dgm:prSet/>
      <dgm:spPr/>
      <dgm:t>
        <a:bodyPr/>
        <a:lstStyle/>
        <a:p>
          <a:endParaRPr lang="en-GB"/>
        </a:p>
      </dgm:t>
    </dgm:pt>
    <dgm:pt modelId="{E27A61E3-FFE6-4800-B432-E238970C832A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Where? </a:t>
          </a:r>
          <a:r>
            <a:rPr lang="en-GB" dirty="0"/>
            <a:t>/ </a:t>
          </a:r>
          <a:r>
            <a:rPr lang="en-GB" dirty="0" err="1">
              <a:solidFill>
                <a:schemeClr val="tx1"/>
              </a:solidFill>
            </a:rPr>
            <a:t>Lle</a:t>
          </a:r>
          <a:r>
            <a:rPr lang="en-GB" dirty="0">
              <a:solidFill>
                <a:schemeClr val="tx1"/>
              </a:solidFill>
            </a:rPr>
            <a:t>?</a:t>
          </a:r>
        </a:p>
      </dgm:t>
    </dgm:pt>
    <dgm:pt modelId="{7BC2CCC2-2802-4A9A-B8D1-FBF1F7B369B4}" type="parTrans" cxnId="{3A6FE3D9-BD9D-4740-A419-BBCCEE865244}">
      <dgm:prSet/>
      <dgm:spPr/>
      <dgm:t>
        <a:bodyPr/>
        <a:lstStyle/>
        <a:p>
          <a:endParaRPr lang="en-GB"/>
        </a:p>
      </dgm:t>
    </dgm:pt>
    <dgm:pt modelId="{326801B5-4DCB-4424-B4B2-CD5B48DC0D84}" type="sibTrans" cxnId="{3A6FE3D9-BD9D-4740-A419-BBCCEE865244}">
      <dgm:prSet/>
      <dgm:spPr/>
      <dgm:t>
        <a:bodyPr/>
        <a:lstStyle/>
        <a:p>
          <a:endParaRPr lang="en-GB"/>
        </a:p>
      </dgm:t>
    </dgm:pt>
    <dgm:pt modelId="{D416BD3E-8B90-4CB4-82FE-C18AC4899816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How?</a:t>
          </a:r>
          <a:r>
            <a:rPr lang="en-GB" dirty="0">
              <a:solidFill>
                <a:schemeClr val="tx1"/>
              </a:solidFill>
            </a:rPr>
            <a:t> / </a:t>
          </a:r>
          <a:r>
            <a:rPr lang="en-GB" dirty="0" err="1">
              <a:solidFill>
                <a:schemeClr val="accent2">
                  <a:lumMod val="50000"/>
                </a:schemeClr>
              </a:solidFill>
            </a:rPr>
            <a:t>Sut</a:t>
          </a:r>
          <a:r>
            <a:rPr lang="en-GB" dirty="0">
              <a:solidFill>
                <a:schemeClr val="accent2">
                  <a:lumMod val="50000"/>
                </a:schemeClr>
              </a:solidFill>
            </a:rPr>
            <a:t>?</a:t>
          </a:r>
        </a:p>
      </dgm:t>
    </dgm:pt>
    <dgm:pt modelId="{306940BB-38C3-4ECC-A4C1-0830BC4D869C}" type="parTrans" cxnId="{88E981A9-A31B-458F-830C-F48723ABF697}">
      <dgm:prSet/>
      <dgm:spPr/>
      <dgm:t>
        <a:bodyPr/>
        <a:lstStyle/>
        <a:p>
          <a:endParaRPr lang="en-GB"/>
        </a:p>
      </dgm:t>
    </dgm:pt>
    <dgm:pt modelId="{61FAEA44-EA96-4176-9E0A-81A44838BAF3}" type="sibTrans" cxnId="{88E981A9-A31B-458F-830C-F48723ABF697}">
      <dgm:prSet/>
      <dgm:spPr/>
      <dgm:t>
        <a:bodyPr/>
        <a:lstStyle/>
        <a:p>
          <a:endParaRPr lang="en-GB"/>
        </a:p>
      </dgm:t>
    </dgm:pt>
    <dgm:pt modelId="{C58410D1-9B1D-486B-B594-FCFF12608B94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Why?</a:t>
          </a:r>
          <a:r>
            <a:rPr lang="en-GB" dirty="0">
              <a:solidFill>
                <a:schemeClr val="tx1"/>
              </a:solidFill>
            </a:rPr>
            <a:t> / </a:t>
          </a:r>
          <a:r>
            <a:rPr lang="en-GB" dirty="0">
              <a:solidFill>
                <a:schemeClr val="accent2">
                  <a:lumMod val="50000"/>
                </a:schemeClr>
              </a:solidFill>
            </a:rPr>
            <a:t>Pam?</a:t>
          </a:r>
        </a:p>
      </dgm:t>
    </dgm:pt>
    <dgm:pt modelId="{ED606794-5ADD-41C8-AB99-AD283B66A682}" type="parTrans" cxnId="{9E4BEA05-1914-47DD-BA9E-845D7F69D326}">
      <dgm:prSet/>
      <dgm:spPr/>
      <dgm:t>
        <a:bodyPr/>
        <a:lstStyle/>
        <a:p>
          <a:endParaRPr lang="en-GB"/>
        </a:p>
      </dgm:t>
    </dgm:pt>
    <dgm:pt modelId="{965C8DE4-B86A-433C-A4A6-97C65F93FB34}" type="sibTrans" cxnId="{9E4BEA05-1914-47DD-BA9E-845D7F69D326}">
      <dgm:prSet/>
      <dgm:spPr/>
      <dgm:t>
        <a:bodyPr/>
        <a:lstStyle/>
        <a:p>
          <a:endParaRPr lang="en-GB"/>
        </a:p>
      </dgm:t>
    </dgm:pt>
    <dgm:pt modelId="{759F6053-798A-4E28-BCA8-C5965FF514F2}" type="pres">
      <dgm:prSet presAssocID="{0E4D9486-347C-42DF-8618-BAF2FAA3A902}" presName="diagram" presStyleCnt="0">
        <dgm:presLayoutVars>
          <dgm:dir/>
          <dgm:resizeHandles val="exact"/>
        </dgm:presLayoutVars>
      </dgm:prSet>
      <dgm:spPr/>
    </dgm:pt>
    <dgm:pt modelId="{DDF5A186-9391-4715-90F6-43A73D929883}" type="pres">
      <dgm:prSet presAssocID="{99F6D5B9-9F2E-4DDF-A871-C7B1C072350E}" presName="node" presStyleLbl="node1" presStyleIdx="0" presStyleCnt="6" custLinFactNeighborX="-2398" custLinFactNeighborY="936">
        <dgm:presLayoutVars>
          <dgm:bulletEnabled val="1"/>
        </dgm:presLayoutVars>
      </dgm:prSet>
      <dgm:spPr/>
    </dgm:pt>
    <dgm:pt modelId="{AD2742A2-39CE-4B50-8A97-CA6FCAB57649}" type="pres">
      <dgm:prSet presAssocID="{2D736FCE-AE94-4F7B-B590-47F9F5E851FB}" presName="sibTrans" presStyleCnt="0"/>
      <dgm:spPr/>
    </dgm:pt>
    <dgm:pt modelId="{70808144-FC16-4D2B-9453-647F2C138B40}" type="pres">
      <dgm:prSet presAssocID="{3C833EF6-C844-4A2B-9ABD-1910A127AAC8}" presName="node" presStyleLbl="node1" presStyleIdx="1" presStyleCnt="6">
        <dgm:presLayoutVars>
          <dgm:bulletEnabled val="1"/>
        </dgm:presLayoutVars>
      </dgm:prSet>
      <dgm:spPr/>
    </dgm:pt>
    <dgm:pt modelId="{ACBDDFC6-B5E3-4377-851F-67AD87EAA8A3}" type="pres">
      <dgm:prSet presAssocID="{A0146B32-2DAA-4253-BD34-2F7496815C82}" presName="sibTrans" presStyleCnt="0"/>
      <dgm:spPr/>
    </dgm:pt>
    <dgm:pt modelId="{47AA4147-816D-4DCE-8672-5E95452A5CD8}" type="pres">
      <dgm:prSet presAssocID="{8CE666F7-40A6-4914-918D-2F3E48288CE8}" presName="node" presStyleLbl="node1" presStyleIdx="2" presStyleCnt="6">
        <dgm:presLayoutVars>
          <dgm:bulletEnabled val="1"/>
        </dgm:presLayoutVars>
      </dgm:prSet>
      <dgm:spPr/>
    </dgm:pt>
    <dgm:pt modelId="{982AE797-0ADA-42BA-AF3D-18FC8CE79137}" type="pres">
      <dgm:prSet presAssocID="{F9C7130C-9A73-441F-9E7B-7F6FB9EA840A}" presName="sibTrans" presStyleCnt="0"/>
      <dgm:spPr/>
    </dgm:pt>
    <dgm:pt modelId="{D31190D6-C6EF-4B54-AC52-3A924063DBA4}" type="pres">
      <dgm:prSet presAssocID="{E27A61E3-FFE6-4800-B432-E238970C832A}" presName="node" presStyleLbl="node1" presStyleIdx="3" presStyleCnt="6">
        <dgm:presLayoutVars>
          <dgm:bulletEnabled val="1"/>
        </dgm:presLayoutVars>
      </dgm:prSet>
      <dgm:spPr/>
    </dgm:pt>
    <dgm:pt modelId="{5071874E-AC0A-446A-B9BE-0C75F436589A}" type="pres">
      <dgm:prSet presAssocID="{326801B5-4DCB-4424-B4B2-CD5B48DC0D84}" presName="sibTrans" presStyleCnt="0"/>
      <dgm:spPr/>
    </dgm:pt>
    <dgm:pt modelId="{BB39A1C6-381D-46CD-A1CA-ED7F003CF7AA}" type="pres">
      <dgm:prSet presAssocID="{D416BD3E-8B90-4CB4-82FE-C18AC4899816}" presName="node" presStyleLbl="node1" presStyleIdx="4" presStyleCnt="6" custLinFactNeighborX="2392" custLinFactNeighborY="-2612">
        <dgm:presLayoutVars>
          <dgm:bulletEnabled val="1"/>
        </dgm:presLayoutVars>
      </dgm:prSet>
      <dgm:spPr/>
    </dgm:pt>
    <dgm:pt modelId="{317E21F8-D5AD-4FF2-A567-39CC4848C708}" type="pres">
      <dgm:prSet presAssocID="{61FAEA44-EA96-4176-9E0A-81A44838BAF3}" presName="sibTrans" presStyleCnt="0"/>
      <dgm:spPr/>
    </dgm:pt>
    <dgm:pt modelId="{87773AC4-4749-453C-8381-31DFB28C9967}" type="pres">
      <dgm:prSet presAssocID="{C58410D1-9B1D-486B-B594-FCFF12608B94}" presName="node" presStyleLbl="node1" presStyleIdx="5" presStyleCnt="6" custLinFactNeighborX="-1201" custLinFactNeighborY="304">
        <dgm:presLayoutVars>
          <dgm:bulletEnabled val="1"/>
        </dgm:presLayoutVars>
      </dgm:prSet>
      <dgm:spPr/>
    </dgm:pt>
  </dgm:ptLst>
  <dgm:cxnLst>
    <dgm:cxn modelId="{38463601-A314-4D3F-AE99-7F5D44E5CB5E}" type="presOf" srcId="{E27A61E3-FFE6-4800-B432-E238970C832A}" destId="{D31190D6-C6EF-4B54-AC52-3A924063DBA4}" srcOrd="0" destOrd="0" presId="urn:microsoft.com/office/officeart/2005/8/layout/default#6"/>
    <dgm:cxn modelId="{9E4BEA05-1914-47DD-BA9E-845D7F69D326}" srcId="{0E4D9486-347C-42DF-8618-BAF2FAA3A902}" destId="{C58410D1-9B1D-486B-B594-FCFF12608B94}" srcOrd="5" destOrd="0" parTransId="{ED606794-5ADD-41C8-AB99-AD283B66A682}" sibTransId="{965C8DE4-B86A-433C-A4A6-97C65F93FB34}"/>
    <dgm:cxn modelId="{D671B60E-051B-4687-A64B-CE1D6FF41415}" type="presOf" srcId="{0E4D9486-347C-42DF-8618-BAF2FAA3A902}" destId="{759F6053-798A-4E28-BCA8-C5965FF514F2}" srcOrd="0" destOrd="0" presId="urn:microsoft.com/office/officeart/2005/8/layout/default#6"/>
    <dgm:cxn modelId="{BF0F2F99-F2E5-4849-B114-7D33E04C5C02}" srcId="{0E4D9486-347C-42DF-8618-BAF2FAA3A902}" destId="{3C833EF6-C844-4A2B-9ABD-1910A127AAC8}" srcOrd="1" destOrd="0" parTransId="{E9F02D90-4009-4ED0-8070-C8B7ADF30422}" sibTransId="{A0146B32-2DAA-4253-BD34-2F7496815C82}"/>
    <dgm:cxn modelId="{1BAD479B-7C93-42B9-91D3-9E79F9C9857E}" type="presOf" srcId="{99F6D5B9-9F2E-4DDF-A871-C7B1C072350E}" destId="{DDF5A186-9391-4715-90F6-43A73D929883}" srcOrd="0" destOrd="0" presId="urn:microsoft.com/office/officeart/2005/8/layout/default#6"/>
    <dgm:cxn modelId="{88E981A9-A31B-458F-830C-F48723ABF697}" srcId="{0E4D9486-347C-42DF-8618-BAF2FAA3A902}" destId="{D416BD3E-8B90-4CB4-82FE-C18AC4899816}" srcOrd="4" destOrd="0" parTransId="{306940BB-38C3-4ECC-A4C1-0830BC4D869C}" sibTransId="{61FAEA44-EA96-4176-9E0A-81A44838BAF3}"/>
    <dgm:cxn modelId="{4A4FE3A9-8695-4311-99DF-DB3415E075D0}" srcId="{0E4D9486-347C-42DF-8618-BAF2FAA3A902}" destId="{99F6D5B9-9F2E-4DDF-A871-C7B1C072350E}" srcOrd="0" destOrd="0" parTransId="{8F896964-24BF-44A6-9A50-3AC81222BACD}" sibTransId="{2D736FCE-AE94-4F7B-B590-47F9F5E851FB}"/>
    <dgm:cxn modelId="{E891E4BD-4F47-4A9E-93FC-0E2A8042F306}" type="presOf" srcId="{C58410D1-9B1D-486B-B594-FCFF12608B94}" destId="{87773AC4-4749-453C-8381-31DFB28C9967}" srcOrd="0" destOrd="0" presId="urn:microsoft.com/office/officeart/2005/8/layout/default#6"/>
    <dgm:cxn modelId="{A5E208D3-30CD-4247-9EAE-C6B6D31D23F3}" type="presOf" srcId="{D416BD3E-8B90-4CB4-82FE-C18AC4899816}" destId="{BB39A1C6-381D-46CD-A1CA-ED7F003CF7AA}" srcOrd="0" destOrd="0" presId="urn:microsoft.com/office/officeart/2005/8/layout/default#6"/>
    <dgm:cxn modelId="{3A6FE3D9-BD9D-4740-A419-BBCCEE865244}" srcId="{0E4D9486-347C-42DF-8618-BAF2FAA3A902}" destId="{E27A61E3-FFE6-4800-B432-E238970C832A}" srcOrd="3" destOrd="0" parTransId="{7BC2CCC2-2802-4A9A-B8D1-FBF1F7B369B4}" sibTransId="{326801B5-4DCB-4424-B4B2-CD5B48DC0D84}"/>
    <dgm:cxn modelId="{106894F1-07E9-45FD-9FBD-5FD7C61E5520}" type="presOf" srcId="{3C833EF6-C844-4A2B-9ABD-1910A127AAC8}" destId="{70808144-FC16-4D2B-9453-647F2C138B40}" srcOrd="0" destOrd="0" presId="urn:microsoft.com/office/officeart/2005/8/layout/default#6"/>
    <dgm:cxn modelId="{2A5E1CF5-A579-40E1-AD57-71DCE693C70B}" type="presOf" srcId="{8CE666F7-40A6-4914-918D-2F3E48288CE8}" destId="{47AA4147-816D-4DCE-8672-5E95452A5CD8}" srcOrd="0" destOrd="0" presId="urn:microsoft.com/office/officeart/2005/8/layout/default#6"/>
    <dgm:cxn modelId="{DCD939FA-C187-4492-B872-B3F84BEF0BB2}" srcId="{0E4D9486-347C-42DF-8618-BAF2FAA3A902}" destId="{8CE666F7-40A6-4914-918D-2F3E48288CE8}" srcOrd="2" destOrd="0" parTransId="{06BF2A2C-28BD-4B1F-9E0D-D705673FE3CB}" sibTransId="{F9C7130C-9A73-441F-9E7B-7F6FB9EA840A}"/>
    <dgm:cxn modelId="{D4672D2B-315D-4269-899F-55B10C64D88C}" type="presParOf" srcId="{759F6053-798A-4E28-BCA8-C5965FF514F2}" destId="{DDF5A186-9391-4715-90F6-43A73D929883}" srcOrd="0" destOrd="0" presId="urn:microsoft.com/office/officeart/2005/8/layout/default#6"/>
    <dgm:cxn modelId="{A3F97978-572B-4700-BD71-945C50C62478}" type="presParOf" srcId="{759F6053-798A-4E28-BCA8-C5965FF514F2}" destId="{AD2742A2-39CE-4B50-8A97-CA6FCAB57649}" srcOrd="1" destOrd="0" presId="urn:microsoft.com/office/officeart/2005/8/layout/default#6"/>
    <dgm:cxn modelId="{1575687E-D14E-4DA5-AFFE-C53B1B638F84}" type="presParOf" srcId="{759F6053-798A-4E28-BCA8-C5965FF514F2}" destId="{70808144-FC16-4D2B-9453-647F2C138B40}" srcOrd="2" destOrd="0" presId="urn:microsoft.com/office/officeart/2005/8/layout/default#6"/>
    <dgm:cxn modelId="{95F18033-25A2-4C51-92F1-F0DD23F4B03D}" type="presParOf" srcId="{759F6053-798A-4E28-BCA8-C5965FF514F2}" destId="{ACBDDFC6-B5E3-4377-851F-67AD87EAA8A3}" srcOrd="3" destOrd="0" presId="urn:microsoft.com/office/officeart/2005/8/layout/default#6"/>
    <dgm:cxn modelId="{666AEA05-2F38-4DB3-9D03-BF4C1198B5E8}" type="presParOf" srcId="{759F6053-798A-4E28-BCA8-C5965FF514F2}" destId="{47AA4147-816D-4DCE-8672-5E95452A5CD8}" srcOrd="4" destOrd="0" presId="urn:microsoft.com/office/officeart/2005/8/layout/default#6"/>
    <dgm:cxn modelId="{C821EDF9-2841-4C0D-ACF4-583D9F8997A4}" type="presParOf" srcId="{759F6053-798A-4E28-BCA8-C5965FF514F2}" destId="{982AE797-0ADA-42BA-AF3D-18FC8CE79137}" srcOrd="5" destOrd="0" presId="urn:microsoft.com/office/officeart/2005/8/layout/default#6"/>
    <dgm:cxn modelId="{F5226F03-9515-45C4-93D0-F7B9535ACE87}" type="presParOf" srcId="{759F6053-798A-4E28-BCA8-C5965FF514F2}" destId="{D31190D6-C6EF-4B54-AC52-3A924063DBA4}" srcOrd="6" destOrd="0" presId="urn:microsoft.com/office/officeart/2005/8/layout/default#6"/>
    <dgm:cxn modelId="{3B496BAF-4BC9-40CA-8E35-AB71DDC204A0}" type="presParOf" srcId="{759F6053-798A-4E28-BCA8-C5965FF514F2}" destId="{5071874E-AC0A-446A-B9BE-0C75F436589A}" srcOrd="7" destOrd="0" presId="urn:microsoft.com/office/officeart/2005/8/layout/default#6"/>
    <dgm:cxn modelId="{C975EE2F-9BBF-452D-9CBE-4CABFB8CEB5C}" type="presParOf" srcId="{759F6053-798A-4E28-BCA8-C5965FF514F2}" destId="{BB39A1C6-381D-46CD-A1CA-ED7F003CF7AA}" srcOrd="8" destOrd="0" presId="urn:microsoft.com/office/officeart/2005/8/layout/default#6"/>
    <dgm:cxn modelId="{CDE1740E-4993-4E35-B7B8-EDE95B30836A}" type="presParOf" srcId="{759F6053-798A-4E28-BCA8-C5965FF514F2}" destId="{317E21F8-D5AD-4FF2-A567-39CC4848C708}" srcOrd="9" destOrd="0" presId="urn:microsoft.com/office/officeart/2005/8/layout/default#6"/>
    <dgm:cxn modelId="{0CC0D00B-33C9-4D1F-97E4-5FB9A7F49514}" type="presParOf" srcId="{759F6053-798A-4E28-BCA8-C5965FF514F2}" destId="{87773AC4-4749-453C-8381-31DFB28C9967}" srcOrd="10" destOrd="0" presId="urn:microsoft.com/office/officeart/2005/8/layout/default#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5A186-9391-4715-90F6-43A73D929883}">
      <dsp:nvSpPr>
        <dsp:cNvPr id="0" name=""/>
        <dsp:cNvSpPr/>
      </dsp:nvSpPr>
      <dsp:spPr>
        <a:xfrm>
          <a:off x="81895" y="16555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accent1">
                  <a:lumMod val="75000"/>
                </a:schemeClr>
              </a:solidFill>
            </a:rPr>
            <a:t>What ?</a:t>
          </a:r>
          <a:r>
            <a:rPr lang="en-GB" sz="4100" kern="1200" dirty="0"/>
            <a:t> / </a:t>
          </a:r>
          <a:r>
            <a:rPr lang="en-GB" sz="4100" kern="1200" dirty="0">
              <a:solidFill>
                <a:schemeClr val="tx1"/>
              </a:solidFill>
            </a:rPr>
            <a:t>Beth?</a:t>
          </a:r>
        </a:p>
      </dsp:txBody>
      <dsp:txXfrm>
        <a:off x="81895" y="16555"/>
        <a:ext cx="2483346" cy="1490007"/>
      </dsp:txXfrm>
    </dsp:sp>
    <dsp:sp modelId="{70808144-FC16-4D2B-9453-647F2C138B40}">
      <dsp:nvSpPr>
        <dsp:cNvPr id="0" name=""/>
        <dsp:cNvSpPr/>
      </dsp:nvSpPr>
      <dsp:spPr>
        <a:xfrm>
          <a:off x="2873126" y="2608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accent1">
                  <a:lumMod val="75000"/>
                </a:schemeClr>
              </a:solidFill>
            </a:rPr>
            <a:t>Who? </a:t>
          </a:r>
          <a:r>
            <a:rPr lang="en-GB" sz="4100" kern="1200" dirty="0"/>
            <a:t>/ </a:t>
          </a:r>
          <a:r>
            <a:rPr lang="en-GB" sz="4100" kern="1200" dirty="0" err="1">
              <a:solidFill>
                <a:schemeClr val="tx1"/>
              </a:solidFill>
            </a:rPr>
            <a:t>Pwy</a:t>
          </a:r>
          <a:r>
            <a:rPr lang="en-GB" sz="4100" kern="1200" dirty="0">
              <a:solidFill>
                <a:schemeClr val="tx1"/>
              </a:solidFill>
            </a:rPr>
            <a:t>?</a:t>
          </a:r>
        </a:p>
      </dsp:txBody>
      <dsp:txXfrm>
        <a:off x="2873126" y="2608"/>
        <a:ext cx="2483346" cy="1490007"/>
      </dsp:txXfrm>
    </dsp:sp>
    <dsp:sp modelId="{47AA4147-816D-4DCE-8672-5E95452A5CD8}">
      <dsp:nvSpPr>
        <dsp:cNvPr id="0" name=""/>
        <dsp:cNvSpPr/>
      </dsp:nvSpPr>
      <dsp:spPr>
        <a:xfrm>
          <a:off x="5604807" y="2608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accent1">
                  <a:lumMod val="75000"/>
                </a:schemeClr>
              </a:solidFill>
            </a:rPr>
            <a:t>When</a:t>
          </a:r>
          <a:r>
            <a:rPr lang="en-GB" sz="4100" kern="1200" baseline="0" dirty="0">
              <a:solidFill>
                <a:schemeClr val="accent1">
                  <a:lumMod val="75000"/>
                </a:schemeClr>
              </a:solidFill>
            </a:rPr>
            <a:t> ?</a:t>
          </a:r>
          <a:r>
            <a:rPr lang="en-GB" sz="4100" kern="1200" baseline="0" dirty="0"/>
            <a:t>/ </a:t>
          </a:r>
          <a:r>
            <a:rPr lang="en-GB" sz="4100" kern="1200" baseline="0" dirty="0" err="1">
              <a:solidFill>
                <a:schemeClr val="tx1"/>
              </a:solidFill>
            </a:rPr>
            <a:t>Pryd</a:t>
          </a:r>
          <a:r>
            <a:rPr lang="en-GB" sz="4100" kern="1200" baseline="0" dirty="0">
              <a:solidFill>
                <a:schemeClr val="tx1"/>
              </a:solidFill>
            </a:rPr>
            <a:t>?</a:t>
          </a:r>
          <a:endParaRPr lang="en-GB" sz="4100" kern="1200" dirty="0">
            <a:solidFill>
              <a:schemeClr val="tx1"/>
            </a:solidFill>
          </a:endParaRPr>
        </a:p>
      </dsp:txBody>
      <dsp:txXfrm>
        <a:off x="5604807" y="2608"/>
        <a:ext cx="2483346" cy="1490007"/>
      </dsp:txXfrm>
    </dsp:sp>
    <dsp:sp modelId="{D31190D6-C6EF-4B54-AC52-3A924063DBA4}">
      <dsp:nvSpPr>
        <dsp:cNvPr id="0" name=""/>
        <dsp:cNvSpPr/>
      </dsp:nvSpPr>
      <dsp:spPr>
        <a:xfrm>
          <a:off x="141446" y="1740950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accent1">
                  <a:lumMod val="75000"/>
                </a:schemeClr>
              </a:solidFill>
            </a:rPr>
            <a:t>Where? </a:t>
          </a:r>
          <a:r>
            <a:rPr lang="en-GB" sz="4100" kern="1200" dirty="0"/>
            <a:t>/ </a:t>
          </a:r>
          <a:r>
            <a:rPr lang="en-GB" sz="4100" kern="1200" dirty="0" err="1">
              <a:solidFill>
                <a:schemeClr val="tx1"/>
              </a:solidFill>
            </a:rPr>
            <a:t>Lle</a:t>
          </a:r>
          <a:r>
            <a:rPr lang="en-GB" sz="4100" kern="1200" dirty="0">
              <a:solidFill>
                <a:schemeClr val="tx1"/>
              </a:solidFill>
            </a:rPr>
            <a:t>?</a:t>
          </a:r>
        </a:p>
      </dsp:txBody>
      <dsp:txXfrm>
        <a:off x="141446" y="1740950"/>
        <a:ext cx="2483346" cy="1490007"/>
      </dsp:txXfrm>
    </dsp:sp>
    <dsp:sp modelId="{BB39A1C6-381D-46CD-A1CA-ED7F003CF7AA}">
      <dsp:nvSpPr>
        <dsp:cNvPr id="0" name=""/>
        <dsp:cNvSpPr/>
      </dsp:nvSpPr>
      <dsp:spPr>
        <a:xfrm>
          <a:off x="2932528" y="1702031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rgbClr val="FF0000"/>
              </a:solidFill>
            </a:rPr>
            <a:t>How?</a:t>
          </a:r>
          <a:r>
            <a:rPr lang="en-GB" sz="4100" kern="1200" dirty="0">
              <a:solidFill>
                <a:schemeClr val="tx1"/>
              </a:solidFill>
            </a:rPr>
            <a:t> / </a:t>
          </a:r>
          <a:r>
            <a:rPr lang="en-GB" sz="4100" kern="1200" dirty="0" err="1">
              <a:solidFill>
                <a:schemeClr val="accent2">
                  <a:lumMod val="50000"/>
                </a:schemeClr>
              </a:solidFill>
            </a:rPr>
            <a:t>Sut</a:t>
          </a:r>
          <a:r>
            <a:rPr lang="en-GB" sz="4100" kern="1200" dirty="0">
              <a:solidFill>
                <a:schemeClr val="accent2">
                  <a:lumMod val="50000"/>
                </a:schemeClr>
              </a:solidFill>
            </a:rPr>
            <a:t>?</a:t>
          </a:r>
        </a:p>
      </dsp:txBody>
      <dsp:txXfrm>
        <a:off x="2932528" y="1702031"/>
        <a:ext cx="2483346" cy="1490007"/>
      </dsp:txXfrm>
    </dsp:sp>
    <dsp:sp modelId="{87773AC4-4749-453C-8381-31DFB28C9967}">
      <dsp:nvSpPr>
        <dsp:cNvPr id="0" name=""/>
        <dsp:cNvSpPr/>
      </dsp:nvSpPr>
      <dsp:spPr>
        <a:xfrm>
          <a:off x="5574982" y="1743559"/>
          <a:ext cx="2483346" cy="1490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rgbClr val="FF0000"/>
              </a:solidFill>
            </a:rPr>
            <a:t>Why?</a:t>
          </a:r>
          <a:r>
            <a:rPr lang="en-GB" sz="4100" kern="1200" dirty="0">
              <a:solidFill>
                <a:schemeClr val="tx1"/>
              </a:solidFill>
            </a:rPr>
            <a:t> / </a:t>
          </a:r>
          <a:r>
            <a:rPr lang="en-GB" sz="4100" kern="1200" dirty="0">
              <a:solidFill>
                <a:schemeClr val="accent2">
                  <a:lumMod val="50000"/>
                </a:schemeClr>
              </a:solidFill>
            </a:rPr>
            <a:t>Pam?</a:t>
          </a:r>
        </a:p>
      </dsp:txBody>
      <dsp:txXfrm>
        <a:off x="5574982" y="1743559"/>
        <a:ext cx="2483346" cy="1490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459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248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629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401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489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971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381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Tx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B48AE3-7167-41DF-BF8C-97E4189FBC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rc.ucdavis.edu/photo-galleries/uc-davis-academic-posters#&amp;gid=1&amp;pid=6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atteaching.com/" TargetMode="External"/><Relationship Id="rId2" Type="http://schemas.openxmlformats.org/officeDocument/2006/relationships/hyperlink" Target="https://evidencebased.education/new-manifesto-evidence-based-educa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102/0013189X20987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rasebank.manchester.ac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xerte.bangor.ac.uk/xerte/play.php?template_id=142#page1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9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experience-facilities/student-support-wellbeing/learning-support" TargetMode="External"/><Relationship Id="rId4" Type="http://schemas.openxmlformats.org/officeDocument/2006/relationships/hyperlink" Target="https://www.uwtsd.ac.uk/cy/profiad-chyfleusterau/cymorth-lles-myfyrwyr/cymorth-dysgu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5946949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dirty="0" err="1">
                <a:solidFill>
                  <a:schemeClr val="bg1"/>
                </a:solidFill>
                <a:latin typeface="Helvetica" pitchFamily="2" charset="0"/>
              </a:rPr>
              <a:t>A&amp;RhADY</a:t>
            </a:r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i="1" dirty="0">
                <a:solidFill>
                  <a:schemeClr val="bg1"/>
                </a:solidFill>
                <a:latin typeface="Helvetica" pitchFamily="2" charset="0"/>
              </a:rPr>
              <a:t>L&amp;M ALN</a:t>
            </a:r>
            <a:br>
              <a:rPr lang="en-US" i="1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dirty="0" err="1">
                <a:solidFill>
                  <a:schemeClr val="bg1"/>
                </a:solidFill>
                <a:latin typeface="Helvetica" pitchFamily="2" charset="0"/>
              </a:rPr>
              <a:t>Tiwtorial</a:t>
            </a:r>
            <a:r>
              <a:rPr lang="en-US" i="1" dirty="0">
                <a:solidFill>
                  <a:schemeClr val="bg1"/>
                </a:solidFill>
                <a:latin typeface="Helvetica" pitchFamily="2" charset="0"/>
              </a:rPr>
              <a:t>/Tutorial</a:t>
            </a:r>
            <a:r>
              <a:rPr lang="en-US" dirty="0">
                <a:solidFill>
                  <a:schemeClr val="bg1"/>
                </a:solidFill>
                <a:latin typeface="Helvetica" pitchFamily="2" charset="0"/>
              </a:rPr>
              <a:t> 2</a:t>
            </a:r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dirty="0">
                <a:solidFill>
                  <a:schemeClr val="bg1"/>
                </a:solidFill>
                <a:latin typeface="Helvetica" pitchFamily="2" charset="0"/>
              </a:rPr>
              <a:t>19.03.24</a:t>
            </a:r>
            <a:br>
              <a:rPr lang="en-US" dirty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b="1" dirty="0"/>
            </a:br>
            <a:r>
              <a:rPr lang="en-US" b="1" dirty="0" err="1"/>
              <a:t>Nodau</a:t>
            </a:r>
            <a:r>
              <a:rPr lang="en-US" b="1" dirty="0"/>
              <a:t>/</a:t>
            </a:r>
            <a:r>
              <a:rPr lang="en-US" b="1" i="1" dirty="0"/>
              <a:t>Aims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254E8A3-0C96-75DF-E57D-119B969521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/>
              <a:t>Reflect on National Saturday 2</a:t>
            </a:r>
          </a:p>
          <a:p>
            <a:r>
              <a:rPr lang="en-GB" i="1" dirty="0"/>
              <a:t>Re-visit assessment task 3</a:t>
            </a:r>
          </a:p>
          <a:p>
            <a:r>
              <a:rPr lang="en-GB" i="1" dirty="0"/>
              <a:t>What makes an effective academic poster?</a:t>
            </a:r>
          </a:p>
          <a:p>
            <a:r>
              <a:rPr lang="en-GB" i="1" dirty="0"/>
              <a:t>Re-visit assessment task 4</a:t>
            </a:r>
          </a:p>
          <a:p>
            <a:r>
              <a:rPr lang="en-GB" i="1" dirty="0"/>
              <a:t>Critical writing</a:t>
            </a:r>
          </a:p>
          <a:p>
            <a:r>
              <a:rPr lang="en-GB" i="1" dirty="0"/>
              <a:t>Q&amp;A</a:t>
            </a:r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F8DD6959-EDBA-47AD-3804-21DBD6B6D5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87514"/>
            <a:ext cx="3886200" cy="4351338"/>
          </a:xfrm>
        </p:spPr>
        <p:txBody>
          <a:bodyPr>
            <a:normAutofit fontScale="92500"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Adfyfyrio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Sadwrn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Cenedlaethol</a:t>
            </a:r>
            <a:r>
              <a:rPr lang="en-GB" dirty="0">
                <a:solidFill>
                  <a:srgbClr val="0070C0"/>
                </a:solidFill>
              </a:rPr>
              <a:t> 2</a:t>
            </a:r>
          </a:p>
          <a:p>
            <a:r>
              <a:rPr lang="en-GB" dirty="0" err="1">
                <a:solidFill>
                  <a:srgbClr val="0070C0"/>
                </a:solidFill>
              </a:rPr>
              <a:t>Adolygu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tasg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asesu</a:t>
            </a:r>
            <a:r>
              <a:rPr lang="en-GB" dirty="0">
                <a:solidFill>
                  <a:srgbClr val="0070C0"/>
                </a:solidFill>
              </a:rPr>
              <a:t> 3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sy’n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gwneud</a:t>
            </a:r>
            <a:r>
              <a:rPr lang="en-GB" dirty="0">
                <a:solidFill>
                  <a:srgbClr val="0070C0"/>
                </a:solidFill>
              </a:rPr>
              <a:t> poster </a:t>
            </a:r>
            <a:r>
              <a:rPr lang="en-GB" dirty="0" err="1">
                <a:solidFill>
                  <a:srgbClr val="0070C0"/>
                </a:solidFill>
              </a:rPr>
              <a:t>academaidd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effeithiol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r>
              <a:rPr lang="en-GB" dirty="0" err="1">
                <a:solidFill>
                  <a:srgbClr val="0070C0"/>
                </a:solidFill>
              </a:rPr>
              <a:t>Adolygu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tasg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asesu</a:t>
            </a:r>
            <a:r>
              <a:rPr lang="en-GB" dirty="0">
                <a:solidFill>
                  <a:srgbClr val="0070C0"/>
                </a:solidFill>
              </a:rPr>
              <a:t> 4</a:t>
            </a:r>
          </a:p>
          <a:p>
            <a:r>
              <a:rPr lang="en-GB" dirty="0" err="1">
                <a:solidFill>
                  <a:srgbClr val="0070C0"/>
                </a:solidFill>
              </a:rPr>
              <a:t>Ysgrifennu’n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feirniadol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C&amp;A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903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255E-4934-3CB7-FED7-4BDFA07B2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Adfyfyrio</a:t>
            </a:r>
            <a:br>
              <a:rPr lang="en-GB" dirty="0"/>
            </a:br>
            <a:r>
              <a:rPr lang="en-GB" i="1" dirty="0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C2904-6E35-70A3-B978-EC40CD676D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Yn </a:t>
            </a:r>
            <a:r>
              <a:rPr lang="en-GB" dirty="0" err="1">
                <a:solidFill>
                  <a:srgbClr val="0070C0"/>
                </a:solidFill>
              </a:rPr>
              <a:t>seiliedig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fewnbwn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thrafodaethau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weithgareddau’r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Sadwrn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Cenedlaethol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Pebblepad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ystyriwch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canlynol</a:t>
            </a:r>
            <a:r>
              <a:rPr lang="en-GB" dirty="0">
                <a:solidFill>
                  <a:srgbClr val="0070C0"/>
                </a:solidFill>
              </a:rPr>
              <a:t>: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oedd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prif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bwyntiau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dysgu</a:t>
            </a:r>
            <a:r>
              <a:rPr lang="en-GB" dirty="0">
                <a:solidFill>
                  <a:srgbClr val="0070C0"/>
                </a:solidFill>
              </a:rPr>
              <a:t> o ran </a:t>
            </a:r>
            <a:r>
              <a:rPr lang="en-GB" dirty="0" err="1">
                <a:solidFill>
                  <a:srgbClr val="0070C0"/>
                </a:solidFill>
              </a:rPr>
              <a:t>ymyraethau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a’r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tair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haen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ymyrraeth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oeddech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chi'n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ystyried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gryfderau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heriau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gwahanol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ddulliau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arwain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rheoli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1C7A7F79-6940-0E27-E5AD-F76FBFE72D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i="1" dirty="0"/>
              <a:t>Based on input and discussions on the National Saturday and </a:t>
            </a:r>
            <a:r>
              <a:rPr lang="en-GB" sz="2800" i="1" dirty="0" err="1"/>
              <a:t>Pebblepad</a:t>
            </a:r>
            <a:r>
              <a:rPr lang="en-GB" sz="2800" i="1" dirty="0"/>
              <a:t> activities, consider the following:</a:t>
            </a:r>
          </a:p>
          <a:p>
            <a:r>
              <a:rPr lang="en-GB" sz="2800" i="1" dirty="0"/>
              <a:t>What were your key learning points regarding interventions and the three tiers of intervention?</a:t>
            </a:r>
          </a:p>
          <a:p>
            <a:r>
              <a:rPr lang="en-GB" sz="2800" i="1" dirty="0"/>
              <a:t>What did you consider to be the strengths and challenges of the different leadership and management approaches?</a:t>
            </a:r>
          </a:p>
          <a:p>
            <a:endParaRPr lang="en-GB" dirty="0"/>
          </a:p>
        </p:txBody>
      </p:sp>
      <p:pic>
        <p:nvPicPr>
          <p:cNvPr id="1026" name="Picture 2" descr="5 strategies to aid reflective practice - Indigo">
            <a:extLst>
              <a:ext uri="{FF2B5EF4-FFF2-40B4-BE49-F238E27FC236}">
                <a16:creationId xmlns:a16="http://schemas.microsoft.com/office/drawing/2014/main" id="{8AE755B9-8BBA-B1FE-8193-910EECE38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938" y="169656"/>
            <a:ext cx="2030658" cy="152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938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0FD2AA7-CC80-AF84-9D27-C434B585C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205469"/>
            <a:ext cx="7886700" cy="132556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CS3 Poster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academaidd</a:t>
            </a:r>
            <a:r>
              <a:rPr lang="en-US" dirty="0">
                <a:latin typeface="+mn-lt"/>
              </a:rPr>
              <a:t>/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CS3 Academic poster</a:t>
            </a:r>
            <a:endParaRPr lang="en-GB" dirty="0">
              <a:latin typeface="+mn-l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5C2A8C8-7584-3D7B-E92C-1C7E716E74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CS3: 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Datblygu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cynllun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strategol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i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weithredu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ymyriadau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a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strategaethau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priodol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ar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gyfer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cefnogi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ADY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yng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nghyd-destun</a:t>
            </a:r>
            <a:r>
              <a:rPr lang="en-GB" b="0" i="1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1" dirty="0" err="1">
                <a:solidFill>
                  <a:schemeClr val="accent1"/>
                </a:solidFill>
                <a:effectLst/>
                <a:latin typeface="DDG_ProximaNova"/>
              </a:rPr>
              <a:t>myfyrwyr</a:t>
            </a:r>
            <a:endParaRPr lang="en-GB" i="1" dirty="0">
              <a:solidFill>
                <a:schemeClr val="accent1"/>
              </a:solidFill>
              <a:latin typeface="DDG_ProximaNova"/>
            </a:endParaRPr>
          </a:p>
          <a:p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Cynnwys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-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sesiwn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1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dydd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Sadwrn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Cenedlaethol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2</a:t>
            </a:r>
          </a:p>
          <a:p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Taflen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cyfarwyddyd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posteri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academaidd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ar</a:t>
            </a:r>
            <a:r>
              <a:rPr lang="en-GB" b="0" i="0" dirty="0">
                <a:solidFill>
                  <a:schemeClr val="accent1"/>
                </a:solidFill>
                <a:effectLst/>
                <a:latin typeface="DDG_ProximaNova"/>
              </a:rPr>
              <a:t> </a:t>
            </a:r>
            <a:r>
              <a:rPr lang="en-GB" b="0" i="0" dirty="0" err="1">
                <a:solidFill>
                  <a:schemeClr val="accent1"/>
                </a:solidFill>
                <a:effectLst/>
                <a:latin typeface="DDG_ProximaNova"/>
              </a:rPr>
              <a:t>Pebblepad</a:t>
            </a:r>
            <a:endParaRPr lang="en-GB" b="0" i="0" dirty="0">
              <a:solidFill>
                <a:schemeClr val="accent1"/>
              </a:solidFill>
              <a:effectLst/>
              <a:latin typeface="DDG_ProximaNova"/>
            </a:endParaRPr>
          </a:p>
          <a:p>
            <a:r>
              <a:rPr lang="en-GB" dirty="0">
                <a:solidFill>
                  <a:schemeClr val="accent1"/>
                </a:solidFill>
              </a:rPr>
              <a:t>Cipolwg </a:t>
            </a:r>
            <a:r>
              <a:rPr lang="en-GB" dirty="0" err="1">
                <a:solidFill>
                  <a:schemeClr val="accent1"/>
                </a:solidFill>
              </a:rPr>
              <a:t>ar</a:t>
            </a:r>
            <a:r>
              <a:rPr lang="en-GB" dirty="0">
                <a:solidFill>
                  <a:schemeClr val="accent1"/>
                </a:solidFill>
              </a:rPr>
              <a:t> y </a:t>
            </a:r>
            <a:r>
              <a:rPr lang="en-GB" dirty="0" err="1">
                <a:solidFill>
                  <a:schemeClr val="accent1"/>
                </a:solidFill>
              </a:rPr>
              <a:t>cyfarwyddyd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marcio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EEA9BC-23E6-5B03-F44D-2251CE96F8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527879" cy="4351338"/>
          </a:xfrm>
        </p:spPr>
        <p:txBody>
          <a:bodyPr>
            <a:normAutofit fontScale="92500" lnSpcReduction="20000"/>
          </a:bodyPr>
          <a:lstStyle/>
          <a:p>
            <a:r>
              <a:rPr lang="en-US" sz="2800" b="0" i="0" u="none" strike="noStrike" noProof="0" dirty="0">
                <a:solidFill>
                  <a:srgbClr val="000000"/>
                </a:solidFill>
                <a:effectLst/>
                <a:latin typeface="Calibri"/>
              </a:rPr>
              <a:t>CS3: </a:t>
            </a:r>
            <a:r>
              <a:rPr lang="en-US" sz="2800" b="0" i="1" u="none" strike="noStrike" noProof="0" dirty="0">
                <a:effectLst/>
                <a:latin typeface="Calibri"/>
              </a:rPr>
              <a:t>Develop a strategic plan to implement appropriate interventions and strategies for the support of ALN in students’ context</a:t>
            </a:r>
            <a:endParaRPr lang="en-GB" sz="2800" b="0" i="1" u="none" strike="noStrike" noProof="0" dirty="0">
              <a:effectLst/>
              <a:latin typeface="Calibri"/>
            </a:endParaRPr>
          </a:p>
          <a:p>
            <a:r>
              <a:rPr lang="en-US" dirty="0"/>
              <a:t>Content- session 2 National Saturday 2</a:t>
            </a:r>
          </a:p>
          <a:p>
            <a:r>
              <a:rPr lang="en-US" dirty="0"/>
              <a:t>Academic poster guidance sheet on </a:t>
            </a:r>
            <a:r>
              <a:rPr lang="en-US" dirty="0" err="1"/>
              <a:t>Pebblepad</a:t>
            </a:r>
            <a:endParaRPr lang="en-US" dirty="0"/>
          </a:p>
          <a:p>
            <a:r>
              <a:rPr lang="en-US" dirty="0"/>
              <a:t>Look at marking rubric!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200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2ED26-D6AF-A9E6-307A-526BFB7A8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+mn-lt"/>
              </a:rPr>
              <a:t>CS3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Cyfarwyddyd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marcio</a:t>
            </a:r>
            <a:r>
              <a:rPr lang="en-US" sz="3600" dirty="0">
                <a:latin typeface="+mn-lt"/>
              </a:rPr>
              <a:t>/ </a:t>
            </a:r>
            <a:br>
              <a:rPr lang="en-US" sz="3600" dirty="0">
                <a:latin typeface="+mn-lt"/>
              </a:rPr>
            </a:br>
            <a:r>
              <a:rPr lang="en-US" sz="3600" dirty="0">
                <a:latin typeface="+mn-lt"/>
              </a:rPr>
              <a:t>Marking rubric </a:t>
            </a:r>
            <a:endParaRPr lang="en-GB" sz="3600" dirty="0">
              <a:latin typeface="+mn-lt"/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856D4843-D4CD-05E8-DBB4-0AFC41FEEBA2}"/>
              </a:ext>
            </a:extLst>
          </p:cNvPr>
          <p:cNvGraphicFramePr>
            <a:graphicFrameLocks/>
          </p:cNvGraphicFramePr>
          <p:nvPr/>
        </p:nvGraphicFramePr>
        <p:xfrm>
          <a:off x="776543" y="1521201"/>
          <a:ext cx="7293399" cy="3992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31084">
                  <a:extLst>
                    <a:ext uri="{9D8B030D-6E8A-4147-A177-3AD203B41FA5}">
                      <a16:colId xmlns:a16="http://schemas.microsoft.com/office/drawing/2014/main" val="567635720"/>
                    </a:ext>
                  </a:extLst>
                </a:gridCol>
                <a:gridCol w="1140202">
                  <a:extLst>
                    <a:ext uri="{9D8B030D-6E8A-4147-A177-3AD203B41FA5}">
                      <a16:colId xmlns:a16="http://schemas.microsoft.com/office/drawing/2014/main" val="2459014233"/>
                    </a:ext>
                  </a:extLst>
                </a:gridCol>
                <a:gridCol w="1282737">
                  <a:extLst>
                    <a:ext uri="{9D8B030D-6E8A-4147-A177-3AD203B41FA5}">
                      <a16:colId xmlns:a16="http://schemas.microsoft.com/office/drawing/2014/main" val="39044742"/>
                    </a:ext>
                  </a:extLst>
                </a:gridCol>
                <a:gridCol w="3139376">
                  <a:extLst>
                    <a:ext uri="{9D8B030D-6E8A-4147-A177-3AD203B41FA5}">
                      <a16:colId xmlns:a16="http://schemas.microsoft.com/office/drawing/2014/main" val="3577088470"/>
                    </a:ext>
                  </a:extLst>
                </a:gridCol>
              </a:tblGrid>
              <a:tr h="882747">
                <a:tc rowSpan="4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CS3: Develop a strategic plan to implement appropriate interventions and strategies for the support of ALN in students’ context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Distinction  (70+)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15-20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Very good poster illustrating a strategic plan to implement appropriate interventions and strategies for the support of ALN in students’ context.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010852"/>
                  </a:ext>
                </a:extLst>
              </a:tr>
              <a:tr h="94483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Merit (60+) 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13-14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Good poster illustrating a strategic plan to implement appropriate interventions and strategies for the support of ALN in students’ context.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561237"/>
                  </a:ext>
                </a:extLst>
              </a:tr>
              <a:tr h="9091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Pass (50+)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10-12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Satisfactory poster illustrating a strategic plan to implement appropriate interventions and strategies for the support of ALN in students’ context. 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0478042"/>
                  </a:ext>
                </a:extLst>
              </a:tr>
              <a:tr h="9091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 sz="40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0-9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No/limited information on poster to illustrate a strategic plan to implement appropriate interventions and strategies for the support of ALN in students’ context. 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9657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699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5FEBB-9221-64CF-3073-CCEC2F688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cs typeface="Calibri Light"/>
              </a:rPr>
              <a:t>Tasg</a:t>
            </a:r>
            <a:r>
              <a:rPr lang="en-GB" dirty="0">
                <a:cs typeface="Calibri Light"/>
              </a:rPr>
              <a:t> </a:t>
            </a:r>
            <a:r>
              <a:rPr lang="en-GB" dirty="0" err="1">
                <a:cs typeface="Calibri Light"/>
              </a:rPr>
              <a:t>Clytwaith</a:t>
            </a:r>
            <a:r>
              <a:rPr lang="en-GB" dirty="0">
                <a:cs typeface="Calibri Light"/>
              </a:rPr>
              <a:t> 3</a:t>
            </a:r>
            <a:br>
              <a:rPr lang="en-GB" dirty="0">
                <a:cs typeface="Calibri Light"/>
              </a:rPr>
            </a:br>
            <a:r>
              <a:rPr lang="en-GB" i="1" dirty="0">
                <a:cs typeface="Calibri Light"/>
              </a:rPr>
              <a:t>Patchwork Task 3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BB1CE-F41C-6994-162E-CACEAB8910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cs typeface="Calibri"/>
              </a:rPr>
              <a:t>Poster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academaidd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       (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cyfateb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i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1000 o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eiriau</a:t>
            </a:r>
            <a:r>
              <a:rPr lang="en-GB" dirty="0">
                <a:solidFill>
                  <a:srgbClr val="0070C0"/>
                </a:solidFill>
                <a:cs typeface="Calibri"/>
              </a:rPr>
              <a:t>);</a:t>
            </a:r>
          </a:p>
          <a:p>
            <a:r>
              <a:rPr lang="en-GB" dirty="0" err="1">
                <a:solidFill>
                  <a:srgbClr val="0070C0"/>
                </a:solidFill>
                <a:cs typeface="Calibri"/>
              </a:rPr>
              <a:t>Teitl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: </a:t>
            </a:r>
            <a:r>
              <a:rPr lang="cy-GB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Gwerthusiad o ymateb graddedig i gynorthwyo dysgwyr;</a:t>
            </a:r>
          </a:p>
          <a:p>
            <a:r>
              <a:rPr lang="cy-GB" dirty="0">
                <a:solidFill>
                  <a:srgbClr val="0070C0"/>
                </a:solidFill>
                <a:latin typeface="Calibri" panose="020F0502020204030204" pitchFamily="34" charset="0"/>
                <a:cs typeface="Calibri"/>
              </a:rPr>
              <a:t>Gall hwn gael ei osod mewn cyd-destun cefnogi agwedd benodol o angen neu gr</a:t>
            </a:r>
            <a:r>
              <a:rPr lang="cy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ŵp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ddysgwyr, </a:t>
            </a:r>
            <a:r>
              <a:rPr 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 </a:t>
            </a:r>
            <a:r>
              <a:rPr lang="cy-GB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 iddo fod yn anhysbys;</a:t>
            </a:r>
          </a:p>
          <a:p>
            <a:r>
              <a:rPr 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Defnyddiwch </a:t>
            </a:r>
            <a:r>
              <a:rPr lang="cy-GB" sz="2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PwerBwynt</a:t>
            </a:r>
            <a:r>
              <a:rPr 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Publisher i greu eich poster;</a:t>
            </a:r>
          </a:p>
          <a:p>
            <a:r>
              <a:rPr 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Arbedwch fel PDF.</a:t>
            </a:r>
            <a:endParaRPr lang="en-GB" sz="2600" dirty="0">
              <a:solidFill>
                <a:srgbClr val="0070C0"/>
              </a:solidFill>
              <a:cs typeface="Calibri"/>
            </a:endParaRP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D7396FE-F1D7-E558-5F01-9606A0409D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cs typeface="Calibri"/>
              </a:rPr>
              <a:t>Academic poster                (1000 words equivalent);</a:t>
            </a:r>
            <a:endParaRPr lang="en-US" i="1" dirty="0"/>
          </a:p>
          <a:p>
            <a:r>
              <a:rPr lang="en-GB" i="1" dirty="0">
                <a:cs typeface="Calibri"/>
              </a:rPr>
              <a:t>Title: An evaluation of a graduated response to supporting learners;</a:t>
            </a:r>
          </a:p>
          <a:p>
            <a:r>
              <a:rPr lang="en-GB" i="1" dirty="0">
                <a:cs typeface="Calibri"/>
              </a:rPr>
              <a:t>This can be framed in relation to supporting a particular area of need or group of learners, but </a:t>
            </a:r>
            <a:r>
              <a:rPr lang="en-GB" b="1" i="1" dirty="0">
                <a:cs typeface="Calibri"/>
              </a:rPr>
              <a:t>must be anonymised</a:t>
            </a:r>
            <a:r>
              <a:rPr lang="en-GB" i="1" dirty="0">
                <a:cs typeface="Calibri"/>
              </a:rPr>
              <a:t>; </a:t>
            </a:r>
          </a:p>
          <a:p>
            <a:r>
              <a:rPr lang="en-GB" i="1" dirty="0">
                <a:cs typeface="Calibri"/>
              </a:rPr>
              <a:t>Use PowerPoint or Publisher to create your poster;</a:t>
            </a:r>
          </a:p>
          <a:p>
            <a:r>
              <a:rPr lang="en-GB" i="1" dirty="0">
                <a:cs typeface="Calibri"/>
              </a:rPr>
              <a:t>Save as a PDF.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772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5FEBB-9221-64CF-3073-CCEC2F688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cs typeface="Calibri Light"/>
              </a:rPr>
              <a:t>Tasg</a:t>
            </a:r>
            <a:r>
              <a:rPr lang="en-GB" dirty="0">
                <a:cs typeface="Calibri Light"/>
              </a:rPr>
              <a:t> </a:t>
            </a:r>
            <a:r>
              <a:rPr lang="en-GB" dirty="0" err="1">
                <a:cs typeface="Calibri Light"/>
              </a:rPr>
              <a:t>Clytwaith</a:t>
            </a:r>
            <a:r>
              <a:rPr lang="en-GB" dirty="0">
                <a:cs typeface="Calibri Light"/>
              </a:rPr>
              <a:t> 3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Patchwork Task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BB1CE-F41C-6994-162E-CACEAB8910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 err="1">
                <a:solidFill>
                  <a:srgbClr val="0070C0"/>
                </a:solidFill>
                <a:cs typeface="Calibri"/>
              </a:rPr>
              <a:t>Mae’r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elfen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weledol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yn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rhan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allweddol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o’r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poster;</a:t>
            </a:r>
          </a:p>
          <a:p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Ystyriwch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70C0"/>
                </a:solidFill>
                <a:cs typeface="Calibri"/>
              </a:rPr>
              <a:t>Math a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maint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y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ffont</a:t>
            </a:r>
            <a:r>
              <a:rPr lang="en-GB" dirty="0">
                <a:solidFill>
                  <a:srgbClr val="0070C0"/>
                </a:solidFill>
                <a:cs typeface="Calibri"/>
              </a:rPr>
              <a:t>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 err="1">
                <a:solidFill>
                  <a:srgbClr val="0070C0"/>
                </a:solidFill>
                <a:cs typeface="Calibri"/>
              </a:rPr>
              <a:t>Defnydd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o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liw</a:t>
            </a:r>
            <a:r>
              <a:rPr lang="en-GB" dirty="0">
                <a:solidFill>
                  <a:srgbClr val="0070C0"/>
                </a:solidFill>
                <a:cs typeface="Calibri"/>
              </a:rPr>
              <a:t>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 err="1">
                <a:solidFill>
                  <a:srgbClr val="0070C0"/>
                </a:solidFill>
                <a:cs typeface="Calibri"/>
              </a:rPr>
              <a:t>Defnydd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o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ddelweddau</a:t>
            </a:r>
            <a:r>
              <a:rPr lang="en-GB" dirty="0">
                <a:solidFill>
                  <a:srgbClr val="0070C0"/>
                </a:solidFill>
                <a:cs typeface="Calibri"/>
              </a:rPr>
              <a:t>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 err="1">
                <a:solidFill>
                  <a:srgbClr val="0070C0"/>
                </a:solidFill>
                <a:cs typeface="Calibri"/>
              </a:rPr>
              <a:t>Teitl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/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penawdau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clir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 err="1">
                <a:solidFill>
                  <a:srgbClr val="0070C0"/>
                </a:solidFill>
                <a:cs typeface="Calibri"/>
              </a:rPr>
              <a:t>Strwythur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pob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adran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 err="1">
                <a:solidFill>
                  <a:srgbClr val="0070C0"/>
                </a:solidFill>
                <a:cs typeface="Calibri"/>
              </a:rPr>
              <a:t>Llif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–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arweiniwch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eich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cynulleidfa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o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amgylch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y poster.</a:t>
            </a:r>
          </a:p>
          <a:p>
            <a:r>
              <a:rPr lang="en-GB" dirty="0">
                <a:solidFill>
                  <a:srgbClr val="0070C0"/>
                </a:solidFill>
                <a:cs typeface="Calibri"/>
              </a:rPr>
              <a:t>Beth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fyddai’n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tynnu’ch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sylw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chi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mewn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poster?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092593C6-C30B-6E09-A3C0-1FE672DCEE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cs typeface="Calibri"/>
              </a:rPr>
              <a:t>Visuals are a key component of the poster;</a:t>
            </a:r>
            <a:endParaRPr lang="en-US" dirty="0">
              <a:cs typeface="Calibri"/>
            </a:endParaRPr>
          </a:p>
          <a:p>
            <a:r>
              <a:rPr lang="en-GB" dirty="0">
                <a:cs typeface="Calibri"/>
              </a:rPr>
              <a:t>Consider: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Type and size of font;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Use of colour;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Use of images;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Clear title/headings;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Structure of each section;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cs typeface="Calibri"/>
              </a:rPr>
              <a:t>Flow – direct the audience around your poster.</a:t>
            </a:r>
          </a:p>
          <a:p>
            <a:r>
              <a:rPr lang="en-GB" dirty="0">
                <a:solidFill>
                  <a:srgbClr val="000000"/>
                </a:solidFill>
                <a:cs typeface="Calibri"/>
              </a:rPr>
              <a:t>What, in a poster, would attract your attention?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874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5FEBB-9221-64CF-3073-CCEC2F688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Patchwork Task 3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BB1CE-F41C-6994-162E-CACEAB8910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  <a:cs typeface="Calibri"/>
              </a:rPr>
              <a:t>Cyfeirnodwch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pob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ffynhonnell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gwybodaeth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y poster;</a:t>
            </a:r>
            <a:endParaRPr lang="en-US" dirty="0">
              <a:solidFill>
                <a:srgbClr val="0070C0"/>
              </a:solidFill>
              <a:cs typeface="Calibri"/>
            </a:endParaRPr>
          </a:p>
          <a:p>
            <a:r>
              <a:rPr lang="en-GB" dirty="0" err="1">
                <a:solidFill>
                  <a:srgbClr val="0070C0"/>
                </a:solidFill>
                <a:cs typeface="Calibri"/>
              </a:rPr>
              <a:t>Dylech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gynnwys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eich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rhestr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gyfeirnodi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o dan y poster;</a:t>
            </a:r>
          </a:p>
          <a:p>
            <a:r>
              <a:rPr lang="en-GB" dirty="0" err="1">
                <a:solidFill>
                  <a:srgbClr val="0070C0"/>
                </a:solidFill>
                <a:cs typeface="Calibri"/>
              </a:rPr>
              <a:t>Enghreifftiau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o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bosteri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gael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ar</a:t>
            </a:r>
            <a:r>
              <a:rPr lang="en-GB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/>
              </a:rPr>
              <a:t>Pebblepad</a:t>
            </a:r>
            <a:r>
              <a:rPr lang="en-GB" dirty="0">
                <a:solidFill>
                  <a:srgbClr val="0070C0"/>
                </a:solidFill>
                <a:cs typeface="Calibri"/>
              </a:rPr>
              <a:t>.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2FC6FC2-2DE2-AC17-74CD-EED5474BF9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Cite all sources of information on the poster;</a:t>
            </a:r>
            <a:endParaRPr lang="en-US" dirty="0">
              <a:cs typeface="Calibri"/>
            </a:endParaRPr>
          </a:p>
          <a:p>
            <a:r>
              <a:rPr lang="en-GB" dirty="0">
                <a:cs typeface="Calibri"/>
              </a:rPr>
              <a:t>Your reference list should be included underneath the poster;</a:t>
            </a:r>
          </a:p>
          <a:p>
            <a:r>
              <a:rPr lang="en-GB" dirty="0">
                <a:solidFill>
                  <a:srgbClr val="000000"/>
                </a:solidFill>
                <a:cs typeface="Calibri"/>
              </a:rPr>
              <a:t>Examples of posters are available on </a:t>
            </a:r>
            <a:r>
              <a:rPr lang="en-GB" dirty="0" err="1">
                <a:solidFill>
                  <a:srgbClr val="000000"/>
                </a:solidFill>
                <a:cs typeface="Calibri"/>
              </a:rPr>
              <a:t>Pebblepad</a:t>
            </a:r>
            <a:r>
              <a:rPr lang="en-GB" dirty="0">
                <a:solidFill>
                  <a:srgbClr val="000000"/>
                </a:solidFill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420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itl 4">
            <a:extLst>
              <a:ext uri="{FF2B5EF4-FFF2-40B4-BE49-F238E27FC236}">
                <a16:creationId xmlns:a16="http://schemas.microsoft.com/office/drawing/2014/main" id="{AB851772-5E68-EF51-4195-972218A97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TASG</a:t>
            </a:r>
            <a:br>
              <a:rPr lang="en-GB" dirty="0"/>
            </a:br>
            <a:r>
              <a:rPr lang="en-GB" i="1" dirty="0"/>
              <a:t>TASK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E032722A-E7AE-68EA-7C55-582C1261DC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solidFill>
                  <a:srgbClr val="0070C0"/>
                </a:solidFill>
              </a:rPr>
              <a:t>Gwerthuswch</a:t>
            </a:r>
            <a:r>
              <a:rPr lang="en-GB" b="1" dirty="0">
                <a:solidFill>
                  <a:srgbClr val="0070C0"/>
                </a:solidFill>
              </a:rPr>
              <a:t> y </a:t>
            </a:r>
            <a:r>
              <a:rPr lang="en-GB" b="1" dirty="0" err="1">
                <a:solidFill>
                  <a:srgbClr val="0070C0"/>
                </a:solidFill>
              </a:rPr>
              <a:t>ddau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boster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sy’n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dilyn</a:t>
            </a:r>
            <a:r>
              <a:rPr lang="en-GB" b="1" dirty="0">
                <a:solidFill>
                  <a:srgbClr val="0070C0"/>
                </a:solidFill>
              </a:rPr>
              <a:t>: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yw’r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cryfderau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ellid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gwella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fyddech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chi’n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gwneud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wahanol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endParaRPr lang="en-GB" dirty="0"/>
          </a:p>
        </p:txBody>
      </p:sp>
      <p:sp>
        <p:nvSpPr>
          <p:cNvPr id="7" name="Dalfan Cynnwys 6">
            <a:extLst>
              <a:ext uri="{FF2B5EF4-FFF2-40B4-BE49-F238E27FC236}">
                <a16:creationId xmlns:a16="http://schemas.microsoft.com/office/drawing/2014/main" id="{40736987-A01E-46BD-A748-BD3878D7AC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Evaluate the following two posters:</a:t>
            </a:r>
          </a:p>
          <a:p>
            <a:r>
              <a:rPr lang="en-GB" dirty="0"/>
              <a:t>What are the strengths?</a:t>
            </a:r>
          </a:p>
          <a:p>
            <a:r>
              <a:rPr lang="en-GB" b="1" dirty="0"/>
              <a:t> </a:t>
            </a:r>
            <a:r>
              <a:rPr lang="en-GB" dirty="0"/>
              <a:t>What could be improved?</a:t>
            </a:r>
          </a:p>
          <a:p>
            <a:r>
              <a:rPr lang="en-GB" dirty="0"/>
              <a:t>What would you do differently?</a:t>
            </a:r>
          </a:p>
        </p:txBody>
      </p:sp>
    </p:spTree>
    <p:extLst>
      <p:ext uri="{BB962C8B-B14F-4D97-AF65-F5344CB8AC3E}">
        <p14:creationId xmlns:p14="http://schemas.microsoft.com/office/powerpoint/2010/main" val="2532751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D45021C-7C46-EEC3-A5CC-A55414BC3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4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Blwch Testun 4">
            <a:extLst>
              <a:ext uri="{FF2B5EF4-FFF2-40B4-BE49-F238E27FC236}">
                <a16:creationId xmlns:a16="http://schemas.microsoft.com/office/drawing/2014/main" id="{BCDFCF30-9559-4FDA-55AD-9B18E59A3835}"/>
              </a:ext>
            </a:extLst>
          </p:cNvPr>
          <p:cNvSpPr txBox="1"/>
          <p:nvPr/>
        </p:nvSpPr>
        <p:spPr>
          <a:xfrm>
            <a:off x="1985300" y="5905485"/>
            <a:ext cx="58990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Undergraduate Research </a:t>
            </a:r>
            <a:r>
              <a:rPr lang="en-GB" dirty="0" err="1">
                <a:hlinkClick r:id="rId3"/>
              </a:rPr>
              <a:t>Center</a:t>
            </a:r>
            <a:r>
              <a:rPr lang="en-GB" dirty="0">
                <a:hlinkClick r:id="rId3"/>
              </a:rPr>
              <a:t> - UC Davis Academic Posters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65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60A37-39F7-8B4B-F2AE-840B2C376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how and Tell: 16 Educational Posters That Get Attention | Hadley ...">
            <a:extLst>
              <a:ext uri="{FF2B5EF4-FFF2-40B4-BE49-F238E27FC236}">
                <a16:creationId xmlns:a16="http://schemas.microsoft.com/office/drawing/2014/main" id="{381F4052-DE3F-910F-A627-6F358449D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0" y="0"/>
            <a:ext cx="9140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412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D583AB0-431B-E017-9FB2-4444B8CF3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pellach</a:t>
            </a:r>
            <a:br>
              <a:rPr lang="en-GB" dirty="0"/>
            </a:br>
            <a:r>
              <a:rPr lang="en-GB" i="1" dirty="0"/>
              <a:t>Further guidance</a:t>
            </a:r>
            <a:endParaRPr lang="en-GB" dirty="0"/>
          </a:p>
        </p:txBody>
      </p:sp>
      <p:pic>
        <p:nvPicPr>
          <p:cNvPr id="5" name="Dalfan Cynnwys 4">
            <a:extLst>
              <a:ext uri="{FF2B5EF4-FFF2-40B4-BE49-F238E27FC236}">
                <a16:creationId xmlns:a16="http://schemas.microsoft.com/office/drawing/2014/main" id="{A3075DF6-7491-4498-FA2F-317512AB8C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6167" y="1768274"/>
            <a:ext cx="5070379" cy="3403116"/>
          </a:xfr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E2A05093-C302-9FD7-2735-A93F8693DD24}"/>
              </a:ext>
            </a:extLst>
          </p:cNvPr>
          <p:cNvSpPr txBox="1"/>
          <p:nvPr/>
        </p:nvSpPr>
        <p:spPr>
          <a:xfrm>
            <a:off x="2671155" y="5508567"/>
            <a:ext cx="35800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err="1"/>
              <a:t>ar</a:t>
            </a:r>
            <a:r>
              <a:rPr lang="en-GB" sz="2400" dirty="0"/>
              <a:t>/on </a:t>
            </a:r>
            <a:r>
              <a:rPr lang="en-GB" sz="2400" dirty="0" err="1"/>
              <a:t>Pebblepad</a:t>
            </a:r>
            <a:r>
              <a:rPr lang="en-GB" sz="2400" dirty="0"/>
              <a:t> &amp; Moodle</a:t>
            </a:r>
          </a:p>
        </p:txBody>
      </p:sp>
    </p:spTree>
    <p:extLst>
      <p:ext uri="{BB962C8B-B14F-4D97-AF65-F5344CB8AC3E}">
        <p14:creationId xmlns:p14="http://schemas.microsoft.com/office/powerpoint/2010/main" val="2995954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B441F-50E4-1C02-C970-DBE3BB3EE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55" y="299812"/>
            <a:ext cx="7886700" cy="71992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cs typeface="Calibri Light"/>
              </a:rPr>
              <a:t>Testunau</a:t>
            </a:r>
            <a:r>
              <a:rPr lang="en-GB" dirty="0">
                <a:cs typeface="Calibri Light"/>
              </a:rPr>
              <a:t> </a:t>
            </a:r>
            <a:r>
              <a:rPr lang="en-GB" dirty="0" err="1">
                <a:cs typeface="Calibri Light"/>
              </a:rPr>
              <a:t>Allweddol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Key texts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E7ABB-9E18-356C-C4C1-98F6FF3DD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61" y="1202171"/>
            <a:ext cx="8421089" cy="4458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cs typeface="Calibri" panose="020F0502020204030204"/>
              </a:rPr>
              <a:t>Coe, R. and Kime, S. (2019) </a:t>
            </a:r>
            <a:r>
              <a:rPr lang="en-GB" i="1">
                <a:ea typeface="+mn-lt"/>
                <a:cs typeface="+mn-lt"/>
              </a:rPr>
              <a:t>A (new) manifesto for evidence-based education: twenty years on.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>
                <a:ea typeface="+mn-lt"/>
                <a:cs typeface="+mn-lt"/>
                <a:hlinkClick r:id="rId2"/>
              </a:rPr>
              <a:t>https://evidencebased.education/new-manifesto-evidence-based-education/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Coe, R. </a:t>
            </a:r>
            <a:r>
              <a:rPr lang="en-GB" i="1">
                <a:ea typeface="+mn-lt"/>
                <a:cs typeface="+mn-lt"/>
              </a:rPr>
              <a:t>et al.</a:t>
            </a:r>
            <a:r>
              <a:rPr lang="en-GB">
                <a:ea typeface="+mn-lt"/>
                <a:cs typeface="+mn-lt"/>
              </a:rPr>
              <a:t> (2020) Great Teaching Toolkit: Evidence Review. Available at: </a:t>
            </a:r>
            <a:r>
              <a:rPr lang="en-GB">
                <a:ea typeface="+mn-lt"/>
                <a:cs typeface="+mn-lt"/>
                <a:hlinkClick r:id="rId3"/>
              </a:rPr>
              <a:t>https://www.greatteaching.com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Lortie-Forgues, H., Na Sio, U. and Inglis, M. (2021) 'How</a:t>
            </a:r>
            <a:r>
              <a:rPr lang="en-GB">
                <a:cs typeface="Calibri" panose="020F0502020204030204"/>
              </a:rPr>
              <a:t> Should Educational Effects Be Communicated to Teachers?', Educational Researcher, 50(6). Available at:</a:t>
            </a:r>
          </a:p>
          <a:p>
            <a:pPr marL="0" indent="0">
              <a:buNone/>
            </a:pPr>
            <a:r>
              <a:rPr lang="en-GB">
                <a:cs typeface="Calibri" panose="020F0502020204030204"/>
                <a:hlinkClick r:id="rId4"/>
              </a:rPr>
              <a:t>https://doi.org/10.3102/0013189X20987</a:t>
            </a:r>
            <a:r>
              <a:rPr lang="en-GB">
                <a:cs typeface="Calibri" panose="020F0502020204030204"/>
              </a:rPr>
              <a:t> </a:t>
            </a:r>
            <a:endParaRPr lang="en-GB"/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60682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07D223E-05B0-80A9-7039-62F2CB6A68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0020"/>
          <a:stretch/>
        </p:blipFill>
        <p:spPr>
          <a:xfrm>
            <a:off x="20" y="10"/>
            <a:ext cx="9141692" cy="6857990"/>
          </a:xfrm>
          <a:prstGeom prst="rect">
            <a:avLst/>
          </a:prstGeom>
        </p:spPr>
      </p:pic>
      <p:sp>
        <p:nvSpPr>
          <p:cNvPr id="4" name="Teitl 3">
            <a:extLst>
              <a:ext uri="{FF2B5EF4-FFF2-40B4-BE49-F238E27FC236}">
                <a16:creationId xmlns:a16="http://schemas.microsoft.com/office/drawing/2014/main" id="{1076F527-951E-951A-8F22-E6FB17F0E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3"/>
            <a:ext cx="6858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700" dirty="0" err="1">
                <a:solidFill>
                  <a:schemeClr val="bg1"/>
                </a:solidFill>
              </a:rPr>
              <a:t>Unrhyw</a:t>
            </a:r>
            <a:r>
              <a:rPr lang="en-US" sz="5700" dirty="0">
                <a:solidFill>
                  <a:schemeClr val="bg1"/>
                </a:solidFill>
              </a:rPr>
              <a:t> </a:t>
            </a:r>
            <a:r>
              <a:rPr lang="en-US" sz="5700" dirty="0" err="1">
                <a:solidFill>
                  <a:schemeClr val="bg1"/>
                </a:solidFill>
              </a:rPr>
              <a:t>gwestiwn</a:t>
            </a:r>
            <a:r>
              <a:rPr lang="en-US" sz="5700" dirty="0">
                <a:solidFill>
                  <a:schemeClr val="bg1"/>
                </a:solidFill>
              </a:rPr>
              <a:t>?</a:t>
            </a:r>
            <a:br>
              <a:rPr lang="en-US" sz="5700" dirty="0">
                <a:solidFill>
                  <a:schemeClr val="bg1"/>
                </a:solidFill>
              </a:rPr>
            </a:br>
            <a:r>
              <a:rPr lang="en-US" sz="5700" i="1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368623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  <a:gd name="connsiteX0" fmla="*/ 0 w 3182692"/>
              <a:gd name="connsiteY0" fmla="*/ 0 h 18288"/>
              <a:gd name="connsiteX1" fmla="*/ 572885 w 3182692"/>
              <a:gd name="connsiteY1" fmla="*/ 0 h 18288"/>
              <a:gd name="connsiteX2" fmla="*/ 1113942 w 3182692"/>
              <a:gd name="connsiteY2" fmla="*/ 0 h 18288"/>
              <a:gd name="connsiteX3" fmla="*/ 1686827 w 3182692"/>
              <a:gd name="connsiteY3" fmla="*/ 0 h 18288"/>
              <a:gd name="connsiteX4" fmla="*/ 2323365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546154 w 3182692"/>
              <a:gd name="connsiteY7" fmla="*/ 18288 h 18288"/>
              <a:gd name="connsiteX8" fmla="*/ 1845961 w 3182692"/>
              <a:gd name="connsiteY8" fmla="*/ 18288 h 18288"/>
              <a:gd name="connsiteX9" fmla="*/ 1304904 w 3182692"/>
              <a:gd name="connsiteY9" fmla="*/ 18288 h 18288"/>
              <a:gd name="connsiteX10" fmla="*/ 604711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5372" y="-3887"/>
                  <a:pt x="1010746" y="-18166"/>
                  <a:pt x="1273077" y="0"/>
                </a:cubicBezTo>
                <a:cubicBezTo>
                  <a:pt x="1527846" y="-24408"/>
                  <a:pt x="1703704" y="-36055"/>
                  <a:pt x="1909615" y="0"/>
                </a:cubicBezTo>
                <a:cubicBezTo>
                  <a:pt x="2119487" y="1667"/>
                  <a:pt x="2200543" y="-19343"/>
                  <a:pt x="2482500" y="0"/>
                </a:cubicBezTo>
                <a:cubicBezTo>
                  <a:pt x="2736775" y="57438"/>
                  <a:pt x="2997998" y="-48885"/>
                  <a:pt x="3182692" y="0"/>
                </a:cubicBezTo>
                <a:cubicBezTo>
                  <a:pt x="3182658" y="4844"/>
                  <a:pt x="3182282" y="11009"/>
                  <a:pt x="3182692" y="18288"/>
                </a:cubicBezTo>
                <a:cubicBezTo>
                  <a:pt x="2944477" y="15825"/>
                  <a:pt x="2868931" y="12370"/>
                  <a:pt x="2609807" y="18288"/>
                </a:cubicBezTo>
                <a:cubicBezTo>
                  <a:pt x="2341556" y="6193"/>
                  <a:pt x="2324113" y="22706"/>
                  <a:pt x="2068750" y="18288"/>
                </a:cubicBezTo>
                <a:cubicBezTo>
                  <a:pt x="1817163" y="7852"/>
                  <a:pt x="1716254" y="25979"/>
                  <a:pt x="1432211" y="18288"/>
                </a:cubicBezTo>
                <a:cubicBezTo>
                  <a:pt x="1164747" y="-28137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24421" y="-39331"/>
                  <a:pt x="418777" y="11439"/>
                  <a:pt x="572885" y="0"/>
                </a:cubicBezTo>
                <a:cubicBezTo>
                  <a:pt x="750333" y="-6388"/>
                  <a:pt x="940592" y="15806"/>
                  <a:pt x="1113942" y="0"/>
                </a:cubicBezTo>
                <a:cubicBezTo>
                  <a:pt x="1322785" y="-1777"/>
                  <a:pt x="1505363" y="28230"/>
                  <a:pt x="1686827" y="0"/>
                </a:cubicBezTo>
                <a:cubicBezTo>
                  <a:pt x="1853304" y="1595"/>
                  <a:pt x="2194652" y="-1232"/>
                  <a:pt x="2323365" y="0"/>
                </a:cubicBezTo>
                <a:cubicBezTo>
                  <a:pt x="2488732" y="36406"/>
                  <a:pt x="2902093" y="-40336"/>
                  <a:pt x="3182692" y="0"/>
                </a:cubicBezTo>
                <a:cubicBezTo>
                  <a:pt x="3182167" y="5049"/>
                  <a:pt x="3182885" y="12044"/>
                  <a:pt x="3182692" y="18288"/>
                </a:cubicBezTo>
                <a:cubicBezTo>
                  <a:pt x="3012563" y="-37820"/>
                  <a:pt x="2765409" y="35618"/>
                  <a:pt x="2546154" y="18288"/>
                </a:cubicBezTo>
                <a:cubicBezTo>
                  <a:pt x="2333381" y="13914"/>
                  <a:pt x="2154438" y="9838"/>
                  <a:pt x="1845961" y="18288"/>
                </a:cubicBezTo>
                <a:cubicBezTo>
                  <a:pt x="1531509" y="33812"/>
                  <a:pt x="1456631" y="-6606"/>
                  <a:pt x="1304904" y="18288"/>
                </a:cubicBezTo>
                <a:cubicBezTo>
                  <a:pt x="1168344" y="36351"/>
                  <a:pt x="928499" y="15047"/>
                  <a:pt x="604711" y="18288"/>
                </a:cubicBezTo>
                <a:cubicBezTo>
                  <a:pt x="285438" y="38007"/>
                  <a:pt x="116029" y="-2220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2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54919" y="4634"/>
                  <a:pt x="991654" y="8864"/>
                  <a:pt x="1273077" y="0"/>
                </a:cubicBezTo>
                <a:cubicBezTo>
                  <a:pt x="1566644" y="-14667"/>
                  <a:pt x="1666526" y="3717"/>
                  <a:pt x="1909615" y="0"/>
                </a:cubicBezTo>
                <a:cubicBezTo>
                  <a:pt x="2138795" y="27220"/>
                  <a:pt x="2225506" y="-13892"/>
                  <a:pt x="2482500" y="0"/>
                </a:cubicBezTo>
                <a:cubicBezTo>
                  <a:pt x="2775583" y="32183"/>
                  <a:pt x="3003218" y="-43687"/>
                  <a:pt x="3182692" y="0"/>
                </a:cubicBezTo>
                <a:cubicBezTo>
                  <a:pt x="3183006" y="4158"/>
                  <a:pt x="3181713" y="12539"/>
                  <a:pt x="3182692" y="18288"/>
                </a:cubicBezTo>
                <a:cubicBezTo>
                  <a:pt x="2959845" y="25574"/>
                  <a:pt x="2868929" y="24980"/>
                  <a:pt x="2609807" y="18288"/>
                </a:cubicBezTo>
                <a:cubicBezTo>
                  <a:pt x="2341405" y="5992"/>
                  <a:pt x="2328488" y="20436"/>
                  <a:pt x="2068750" y="18288"/>
                </a:cubicBezTo>
                <a:cubicBezTo>
                  <a:pt x="1816113" y="2395"/>
                  <a:pt x="1699345" y="36855"/>
                  <a:pt x="1432211" y="18288"/>
                </a:cubicBezTo>
                <a:cubicBezTo>
                  <a:pt x="1148381" y="-28184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2"/>
                      <a:gd name="connsiteY0" fmla="*/ 0 h 18288"/>
                      <a:gd name="connsiteX1" fmla="*/ 636538 w 3182692"/>
                      <a:gd name="connsiteY1" fmla="*/ 0 h 18288"/>
                      <a:gd name="connsiteX2" fmla="*/ 1273077 w 3182692"/>
                      <a:gd name="connsiteY2" fmla="*/ 0 h 18288"/>
                      <a:gd name="connsiteX3" fmla="*/ 1909615 w 3182692"/>
                      <a:gd name="connsiteY3" fmla="*/ 0 h 18288"/>
                      <a:gd name="connsiteX4" fmla="*/ 2482500 w 3182692"/>
                      <a:gd name="connsiteY4" fmla="*/ 0 h 18288"/>
                      <a:gd name="connsiteX5" fmla="*/ 3182692 w 3182692"/>
                      <a:gd name="connsiteY5" fmla="*/ 0 h 18288"/>
                      <a:gd name="connsiteX6" fmla="*/ 3182692 w 3182692"/>
                      <a:gd name="connsiteY6" fmla="*/ 18288 h 18288"/>
                      <a:gd name="connsiteX7" fmla="*/ 2609807 w 3182692"/>
                      <a:gd name="connsiteY7" fmla="*/ 18288 h 18288"/>
                      <a:gd name="connsiteX8" fmla="*/ 2068750 w 3182692"/>
                      <a:gd name="connsiteY8" fmla="*/ 18288 h 18288"/>
                      <a:gd name="connsiteX9" fmla="*/ 1432211 w 3182692"/>
                      <a:gd name="connsiteY9" fmla="*/ 18288 h 18288"/>
                      <a:gd name="connsiteX10" fmla="*/ 859327 w 3182692"/>
                      <a:gd name="connsiteY10" fmla="*/ 18288 h 18288"/>
                      <a:gd name="connsiteX11" fmla="*/ 0 w 3182692"/>
                      <a:gd name="connsiteY11" fmla="*/ 18288 h 18288"/>
                      <a:gd name="connsiteX12" fmla="*/ 0 w 3182692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2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07727" y="-28"/>
                          <a:pt x="1273077" y="0"/>
                        </a:cubicBezTo>
                        <a:cubicBezTo>
                          <a:pt x="1538427" y="28"/>
                          <a:pt x="1698640" y="-12775"/>
                          <a:pt x="1909615" y="0"/>
                        </a:cubicBezTo>
                        <a:cubicBezTo>
                          <a:pt x="2120590" y="12775"/>
                          <a:pt x="2210293" y="-21823"/>
                          <a:pt x="2482500" y="0"/>
                        </a:cubicBezTo>
                        <a:cubicBezTo>
                          <a:pt x="2754708" y="21823"/>
                          <a:pt x="3004133" y="-28750"/>
                          <a:pt x="3182692" y="0"/>
                        </a:cubicBezTo>
                        <a:cubicBezTo>
                          <a:pt x="3183134" y="4516"/>
                          <a:pt x="3181865" y="12266"/>
                          <a:pt x="3182692" y="18288"/>
                        </a:cubicBezTo>
                        <a:cubicBezTo>
                          <a:pt x="2947402" y="22440"/>
                          <a:pt x="2876226" y="27191"/>
                          <a:pt x="2609807" y="18288"/>
                        </a:cubicBezTo>
                        <a:cubicBezTo>
                          <a:pt x="2343389" y="9385"/>
                          <a:pt x="2326689" y="25579"/>
                          <a:pt x="2068750" y="18288"/>
                        </a:cubicBezTo>
                        <a:cubicBezTo>
                          <a:pt x="1810811" y="10997"/>
                          <a:pt x="1713836" y="48219"/>
                          <a:pt x="1432211" y="18288"/>
                        </a:cubicBezTo>
                        <a:cubicBezTo>
                          <a:pt x="1150586" y="-11643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2" h="18288" stroke="0" extrusionOk="0">
                        <a:moveTo>
                          <a:pt x="0" y="0"/>
                        </a:moveTo>
                        <a:cubicBezTo>
                          <a:pt x="243108" y="-22426"/>
                          <a:pt x="387854" y="22949"/>
                          <a:pt x="572885" y="0"/>
                        </a:cubicBezTo>
                        <a:cubicBezTo>
                          <a:pt x="757916" y="-22949"/>
                          <a:pt x="923707" y="6797"/>
                          <a:pt x="1113942" y="0"/>
                        </a:cubicBezTo>
                        <a:cubicBezTo>
                          <a:pt x="1304177" y="-6797"/>
                          <a:pt x="1495991" y="20627"/>
                          <a:pt x="1686827" y="0"/>
                        </a:cubicBezTo>
                        <a:cubicBezTo>
                          <a:pt x="1877663" y="-20627"/>
                          <a:pt x="2170182" y="-20672"/>
                          <a:pt x="2323365" y="0"/>
                        </a:cubicBezTo>
                        <a:cubicBezTo>
                          <a:pt x="2476548" y="20672"/>
                          <a:pt x="2919164" y="6097"/>
                          <a:pt x="3182692" y="0"/>
                        </a:cubicBezTo>
                        <a:cubicBezTo>
                          <a:pt x="3183269" y="4624"/>
                          <a:pt x="3183511" y="11191"/>
                          <a:pt x="3182692" y="18288"/>
                        </a:cubicBezTo>
                        <a:cubicBezTo>
                          <a:pt x="3026065" y="-10849"/>
                          <a:pt x="2775006" y="23067"/>
                          <a:pt x="2546154" y="18288"/>
                        </a:cubicBezTo>
                        <a:cubicBezTo>
                          <a:pt x="2317302" y="13509"/>
                          <a:pt x="2168173" y="-8513"/>
                          <a:pt x="1845961" y="18288"/>
                        </a:cubicBezTo>
                        <a:cubicBezTo>
                          <a:pt x="1523749" y="45089"/>
                          <a:pt x="1450078" y="-844"/>
                          <a:pt x="1304904" y="18288"/>
                        </a:cubicBezTo>
                        <a:cubicBezTo>
                          <a:pt x="1159730" y="37420"/>
                          <a:pt x="942635" y="-10021"/>
                          <a:pt x="604711" y="18288"/>
                        </a:cubicBezTo>
                        <a:cubicBezTo>
                          <a:pt x="266787" y="46597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065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56D4843-D4CD-05E8-DBB4-0AFC41FEEB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5286" y="1068048"/>
          <a:ext cx="7071582" cy="419627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78436">
                  <a:extLst>
                    <a:ext uri="{9D8B030D-6E8A-4147-A177-3AD203B41FA5}">
                      <a16:colId xmlns:a16="http://schemas.microsoft.com/office/drawing/2014/main" val="567635720"/>
                    </a:ext>
                  </a:extLst>
                </a:gridCol>
                <a:gridCol w="1105524">
                  <a:extLst>
                    <a:ext uri="{9D8B030D-6E8A-4147-A177-3AD203B41FA5}">
                      <a16:colId xmlns:a16="http://schemas.microsoft.com/office/drawing/2014/main" val="2459014233"/>
                    </a:ext>
                  </a:extLst>
                </a:gridCol>
                <a:gridCol w="1265179">
                  <a:extLst>
                    <a:ext uri="{9D8B030D-6E8A-4147-A177-3AD203B41FA5}">
                      <a16:colId xmlns:a16="http://schemas.microsoft.com/office/drawing/2014/main" val="39044742"/>
                    </a:ext>
                  </a:extLst>
                </a:gridCol>
                <a:gridCol w="3022443">
                  <a:extLst>
                    <a:ext uri="{9D8B030D-6E8A-4147-A177-3AD203B41FA5}">
                      <a16:colId xmlns:a16="http://schemas.microsoft.com/office/drawing/2014/main" val="3577088470"/>
                    </a:ext>
                  </a:extLst>
                </a:gridCol>
              </a:tblGrid>
              <a:tr h="1124599">
                <a:tc rowSpan="4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effectLst/>
                        </a:rPr>
                        <a:t>CS4: Critically evaluate modes of effective leadership and management of ALN within the whole setting.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Distinction  (70+)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15-20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Very good critical evaluation on how to effect cultural change in line with the new ALN Code.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010852"/>
                  </a:ext>
                </a:extLst>
              </a:tr>
              <a:tr h="97353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Merit (60+) 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13-14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Good critical evaluation on how to effect cultural change in line with the new ALN Code.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561237"/>
                  </a:ext>
                </a:extLst>
              </a:tr>
              <a:tr h="97353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Pass (50+)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10-12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Satisfactory critical evaluation on how to effect cultural change in line with the new ALN Code.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0478042"/>
                  </a:ext>
                </a:extLst>
              </a:tr>
              <a:tr h="112459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 sz="40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0-9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No/limited critical evaluation on how to effect cultural change in line with the new ALN Code.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965737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62DBB82-3677-EB3D-95E0-E485488CCB4E}"/>
              </a:ext>
            </a:extLst>
          </p:cNvPr>
          <p:cNvSpPr txBox="1"/>
          <p:nvPr/>
        </p:nvSpPr>
        <p:spPr>
          <a:xfrm>
            <a:off x="148386" y="483273"/>
            <a:ext cx="84803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CS4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dirty="0" err="1">
                <a:solidFill>
                  <a:schemeClr val="accent1"/>
                </a:solidFill>
              </a:rPr>
              <a:t>Cyfarwyddyd</a:t>
            </a:r>
            <a:r>
              <a:rPr lang="en-US" sz="3200" dirty="0">
                <a:solidFill>
                  <a:schemeClr val="accent1"/>
                </a:solidFill>
              </a:rPr>
              <a:t> </a:t>
            </a:r>
            <a:r>
              <a:rPr lang="en-US" sz="3200" dirty="0" err="1">
                <a:solidFill>
                  <a:schemeClr val="accent1"/>
                </a:solidFill>
              </a:rPr>
              <a:t>marcio</a:t>
            </a:r>
            <a:r>
              <a:rPr lang="en-US" sz="3200" dirty="0">
                <a:solidFill>
                  <a:srgbClr val="002060"/>
                </a:solidFill>
              </a:rPr>
              <a:t>/ </a:t>
            </a:r>
            <a:r>
              <a:rPr lang="en-US" sz="3200" dirty="0"/>
              <a:t>Marking rubric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891731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56D4843-D4CD-05E8-DBB4-0AFC41FEEB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5286" y="1068048"/>
          <a:ext cx="7071582" cy="441461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78436">
                  <a:extLst>
                    <a:ext uri="{9D8B030D-6E8A-4147-A177-3AD203B41FA5}">
                      <a16:colId xmlns:a16="http://schemas.microsoft.com/office/drawing/2014/main" val="567635720"/>
                    </a:ext>
                  </a:extLst>
                </a:gridCol>
                <a:gridCol w="1105524">
                  <a:extLst>
                    <a:ext uri="{9D8B030D-6E8A-4147-A177-3AD203B41FA5}">
                      <a16:colId xmlns:a16="http://schemas.microsoft.com/office/drawing/2014/main" val="2459014233"/>
                    </a:ext>
                  </a:extLst>
                </a:gridCol>
                <a:gridCol w="1265179">
                  <a:extLst>
                    <a:ext uri="{9D8B030D-6E8A-4147-A177-3AD203B41FA5}">
                      <a16:colId xmlns:a16="http://schemas.microsoft.com/office/drawing/2014/main" val="39044742"/>
                    </a:ext>
                  </a:extLst>
                </a:gridCol>
                <a:gridCol w="3022443">
                  <a:extLst>
                    <a:ext uri="{9D8B030D-6E8A-4147-A177-3AD203B41FA5}">
                      <a16:colId xmlns:a16="http://schemas.microsoft.com/office/drawing/2014/main" val="3577088470"/>
                    </a:ext>
                  </a:extLst>
                </a:gridCol>
              </a:tblGrid>
              <a:tr h="1124599">
                <a:tc rowSpan="4"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Clarity of exposition and accuracy with reference to grammar, syntax and spelling. 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Use of relevant and current literature which is correctly cited and referenced.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 </a:t>
                      </a:r>
                      <a:endParaRPr lang="en-US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 </a:t>
                      </a:r>
                      <a:endParaRPr lang="en-US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endParaRPr lang="en-US" sz="1400" b="0" i="0" u="none" strike="noStrike" noProof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Distinction  (70+)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15-20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Excellent exposition and accuracy with reference to grammar, syntax and spelling.  A wide and comprehensive use of literature which is correctly cited and referenced.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7010852"/>
                  </a:ext>
                </a:extLst>
              </a:tr>
              <a:tr h="97353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Merit (60+) 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13-14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Very good exposition and accuracy with reference to grammar, syntax and spelling. A comprehensive use of literature which is correctly cited and referenced.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561237"/>
                  </a:ext>
                </a:extLst>
              </a:tr>
              <a:tr h="97353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Pass (50+)  </a:t>
                      </a:r>
                      <a:endParaRPr lang="en-US" sz="14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10-12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Good exposition and accuracy with reference to grammar, syntax and spelling. Good use of literature which is correctly cited and referenced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0478042"/>
                  </a:ext>
                </a:extLst>
              </a:tr>
              <a:tr h="112459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 sz="40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1400" dirty="0">
                          <a:effectLst/>
                          <a:latin typeface="Calibri"/>
                        </a:rPr>
                        <a:t>0-9 </a:t>
                      </a:r>
                      <a:endParaRPr lang="en-US" sz="14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400" b="0" i="0" u="none" strike="noStrike" baseline="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Little or no exposition and accuracy with reference to grammar, syntax and spelling.  Some use of literature which is correctly cited and referenced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965737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62DBB82-3677-EB3D-95E0-E485488CCB4E}"/>
              </a:ext>
            </a:extLst>
          </p:cNvPr>
          <p:cNvSpPr txBox="1"/>
          <p:nvPr/>
        </p:nvSpPr>
        <p:spPr>
          <a:xfrm>
            <a:off x="445957" y="237051"/>
            <a:ext cx="707158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solidFill>
                  <a:schemeClr val="accent1"/>
                </a:solidFill>
                <a:ea typeface="+mn-lt"/>
                <a:cs typeface="+mn-lt"/>
              </a:rPr>
              <a:t>Ysgrifennu</a:t>
            </a:r>
            <a:r>
              <a:rPr lang="en-US" sz="2400" dirty="0">
                <a:solidFill>
                  <a:schemeClr val="accent1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ea typeface="+mn-lt"/>
                <a:cs typeface="+mn-lt"/>
              </a:rPr>
              <a:t>academaidd</a:t>
            </a:r>
            <a:r>
              <a:rPr lang="en-US" sz="2400" dirty="0">
                <a:solidFill>
                  <a:schemeClr val="accent1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ea typeface="+mn-lt"/>
                <a:cs typeface="+mn-lt"/>
              </a:rPr>
              <a:t>Cyfarwyddyd</a:t>
            </a:r>
            <a:r>
              <a:rPr lang="en-US" sz="2400" dirty="0">
                <a:solidFill>
                  <a:schemeClr val="accent1"/>
                </a:solidFill>
                <a:ea typeface="+mn-lt"/>
                <a:cs typeface="+mn-lt"/>
              </a:rPr>
              <a:t> Marcio</a:t>
            </a:r>
            <a:endParaRPr lang="en-US" sz="24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Academic writing Marking Rubric 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71833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3EA56-CFDF-692A-DDB1-626CAB341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208" y="-101455"/>
            <a:ext cx="851535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Critical writing/</a:t>
            </a:r>
            <a:r>
              <a:rPr lang="en-GB" sz="4000" dirty="0"/>
              <a:t>Ysgrifennu beirniadol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60388-AB66-9B11-726A-B29D3C5E9B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481" y="1301636"/>
            <a:ext cx="3886200" cy="455422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Critical writing involves;</a:t>
            </a:r>
          </a:p>
          <a:p>
            <a:pPr lvl="1"/>
            <a:endParaRPr lang="en-US" sz="3300" b="0" i="0" dirty="0">
              <a:solidFill>
                <a:schemeClr val="accent1">
                  <a:lumMod val="75000"/>
                </a:schemeClr>
              </a:solidFill>
              <a:effectLst/>
              <a:latin typeface="Asap"/>
            </a:endParaRPr>
          </a:p>
          <a:p>
            <a:pPr lvl="1"/>
            <a:r>
              <a:rPr lang="en-US" sz="31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Questioning/challenging approach  </a:t>
            </a:r>
          </a:p>
          <a:p>
            <a:pPr lvl="1"/>
            <a:r>
              <a:rPr lang="en-US" sz="3100" dirty="0">
                <a:solidFill>
                  <a:schemeClr val="accent1">
                    <a:lumMod val="75000"/>
                  </a:schemeClr>
                </a:solidFill>
              </a:rPr>
              <a:t>Being objective </a:t>
            </a:r>
            <a:endParaRPr lang="en-US" sz="3100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lvl="1"/>
            <a:r>
              <a:rPr lang="en-US" sz="31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Identifying key positive and negative aspects you can comment upon;</a:t>
            </a:r>
          </a:p>
          <a:p>
            <a:pPr lvl="1"/>
            <a:r>
              <a:rPr lang="en-US" sz="31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Assessing relevance to the debate that you are engaging in for your assignment;</a:t>
            </a:r>
          </a:p>
          <a:p>
            <a:pPr lvl="1"/>
            <a:r>
              <a:rPr lang="en-US" sz="3100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en-US" sz="31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onsidering the quality of the evidence and argument you have read; </a:t>
            </a:r>
          </a:p>
          <a:p>
            <a:pPr lvl="1"/>
            <a:r>
              <a:rPr lang="en-GB" altLang="en-US" sz="3100" dirty="0">
                <a:solidFill>
                  <a:schemeClr val="accent1">
                    <a:lumMod val="75000"/>
                  </a:schemeClr>
                </a:solidFill>
              </a:rPr>
              <a:t>Reaching informed conclusions based on all the available evidence</a:t>
            </a:r>
          </a:p>
          <a:p>
            <a:pPr lvl="1"/>
            <a:r>
              <a:rPr lang="en-US" sz="3100" dirty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US" sz="31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dentifying how best the arguments can be woven into your assignment</a:t>
            </a:r>
          </a:p>
          <a:p>
            <a:pPr lvl="1"/>
            <a:endParaRPr lang="en-GB" alt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endParaRPr lang="en-US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59EAB-A596-49B6-F5C3-60E1E9154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736" y="1301636"/>
            <a:ext cx="38862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ysgrifennu beirniadol yn cynnwys; </a:t>
            </a:r>
          </a:p>
          <a:p>
            <a:r>
              <a:rPr lang="en-GB" sz="1700" b="0" i="0" dirty="0">
                <a:solidFill>
                  <a:srgbClr val="000000"/>
                </a:solidFill>
                <a:effectLst/>
              </a:rPr>
              <a:t>Ymagwedd holi/heriol </a:t>
            </a:r>
          </a:p>
          <a:p>
            <a:r>
              <a:rPr lang="en-GB" sz="1700" b="0" i="0" dirty="0">
                <a:solidFill>
                  <a:srgbClr val="000000"/>
                </a:solidFill>
                <a:effectLst/>
              </a:rPr>
              <a:t>Bod yn wrthrychol </a:t>
            </a:r>
          </a:p>
          <a:p>
            <a:r>
              <a:rPr lang="en-GB" sz="1700" dirty="0">
                <a:solidFill>
                  <a:srgbClr val="000000"/>
                </a:solidFill>
              </a:rPr>
              <a:t>N</a:t>
            </a:r>
            <a:r>
              <a:rPr lang="en-GB" sz="1700" b="0" i="0" dirty="0">
                <a:solidFill>
                  <a:srgbClr val="000000"/>
                </a:solidFill>
                <a:effectLst/>
              </a:rPr>
              <a:t>odi agweddau cadarnhaol a negyddol allweddol y gallwch wneud sylwadau arnynt;</a:t>
            </a:r>
          </a:p>
          <a:p>
            <a:r>
              <a:rPr lang="en-GB" sz="1700" dirty="0">
                <a:solidFill>
                  <a:srgbClr val="000000"/>
                </a:solidFill>
              </a:rPr>
              <a:t>A</a:t>
            </a:r>
            <a:r>
              <a:rPr lang="en-GB" sz="1700" b="0" i="0" dirty="0">
                <a:solidFill>
                  <a:srgbClr val="000000"/>
                </a:solidFill>
                <a:effectLst/>
              </a:rPr>
              <a:t>sesu eu perthnasedd i'r ddadl yr ydych yn cymryd rhan ynddi ar gyfer eich aseiniad; </a:t>
            </a:r>
          </a:p>
          <a:p>
            <a:r>
              <a:rPr lang="en-GB" sz="1700" dirty="0">
                <a:solidFill>
                  <a:srgbClr val="000000"/>
                </a:solidFill>
              </a:rPr>
              <a:t>Y</a:t>
            </a:r>
            <a:r>
              <a:rPr lang="en-GB" sz="1700" b="0" i="0" dirty="0">
                <a:solidFill>
                  <a:srgbClr val="000000"/>
                </a:solidFill>
                <a:effectLst/>
              </a:rPr>
              <a:t>styried ansawdd y dystiolaeth a'r ddadl yr ydych wedi'u darllen; </a:t>
            </a:r>
          </a:p>
          <a:p>
            <a:r>
              <a:rPr lang="en-GB" sz="1700" b="0" i="0" dirty="0">
                <a:solidFill>
                  <a:srgbClr val="000000"/>
                </a:solidFill>
                <a:effectLst/>
              </a:rPr>
              <a:t>Dod i gasgliadau gwybodus yn seiliedig ar yr holl dystiolaeth sydd ar gael </a:t>
            </a:r>
          </a:p>
          <a:p>
            <a:r>
              <a:rPr lang="en-GB" sz="1700" b="0" i="0" dirty="0">
                <a:solidFill>
                  <a:srgbClr val="000000"/>
                </a:solidFill>
                <a:effectLst/>
              </a:rPr>
              <a:t>Nodi'r ffordd orau o blethu'r dadleuon i'ch aseiniad</a:t>
            </a:r>
            <a:endParaRPr lang="en-GB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3E2EB6-13C1-F018-E58E-C68D60EDB3F3}"/>
              </a:ext>
            </a:extLst>
          </p:cNvPr>
          <p:cNvSpPr txBox="1"/>
          <p:nvPr/>
        </p:nvSpPr>
        <p:spPr>
          <a:xfrm>
            <a:off x="5515377" y="5973508"/>
            <a:ext cx="46170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(Bangor University, 2023) </a:t>
            </a: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9279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D3FFD-C68F-6CC3-87EA-1A958D711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Key pointers</a:t>
            </a:r>
            <a:r>
              <a:rPr lang="en-GB" sz="4000" dirty="0"/>
              <a:t>/ Awgrymiadau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68FEC-FCA0-0B89-ABE6-9CF6FE1CD2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619" y="1960559"/>
            <a:ext cx="3886200" cy="4674503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Critical writing involves other skills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planning, reading, researching, academic writing etc.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various viewpoints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‘Do others support this’?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Don’t just string quotes together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signposting language to help demonstrate links and progression </a:t>
            </a:r>
          </a:p>
          <a:p>
            <a:pPr lvl="2"/>
            <a:r>
              <a:rPr lang="en-GB" sz="2300" dirty="0">
                <a:solidFill>
                  <a:schemeClr val="accent1">
                    <a:lumMod val="75000"/>
                  </a:schemeClr>
                </a:solidFill>
              </a:rPr>
              <a:t>Helpful source: Manchester Phrase bank - </a:t>
            </a:r>
            <a:r>
              <a:rPr lang="en-US" sz="23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Academic Phrasebank</a:t>
            </a:r>
            <a:r>
              <a:rPr lang="en-US" sz="23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The University of Manchester</a:t>
            </a:r>
            <a:endParaRPr lang="en-US" sz="23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Tell us why it was important to include?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4D26F6-8D8E-52AC-BDE8-90A24336D4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843457"/>
            <a:ext cx="3886200" cy="435133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Mae </a:t>
            </a:r>
            <a:r>
              <a:rPr lang="en-US" dirty="0" err="1"/>
              <a:t>ysgrifennu’n</a:t>
            </a:r>
            <a:r>
              <a:rPr lang="en-US" dirty="0"/>
              <a:t> </a:t>
            </a:r>
            <a:r>
              <a:rPr lang="en-US" dirty="0" err="1"/>
              <a:t>feirniadol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cynnwys sgiliau eraill</a:t>
            </a:r>
          </a:p>
          <a:p>
            <a:pPr lvl="1"/>
            <a:r>
              <a:rPr lang="en-US" dirty="0"/>
              <a:t>cynllunio, darllen, ymchwilio, ysgrifennu academaidd ac ati.</a:t>
            </a:r>
          </a:p>
          <a:p>
            <a:r>
              <a:rPr lang="en-US" dirty="0"/>
              <a:t>Ystyriwch wahanol safbwyntiau</a:t>
            </a:r>
          </a:p>
          <a:p>
            <a:r>
              <a:rPr lang="en-US" dirty="0"/>
              <a:t>‘Ydy eraill yn cefnogi hyn’?</a:t>
            </a:r>
          </a:p>
          <a:p>
            <a:r>
              <a:rPr lang="en-US" dirty="0"/>
              <a:t>Peidiwch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rhestru</a:t>
            </a:r>
            <a:r>
              <a:rPr lang="en-US" dirty="0"/>
              <a:t> un </a:t>
            </a:r>
            <a:r>
              <a:rPr lang="en-US" dirty="0" err="1"/>
              <a:t>dyfyniad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y </a:t>
            </a:r>
            <a:r>
              <a:rPr lang="en-US" dirty="0" err="1"/>
              <a:t>llall</a:t>
            </a:r>
            <a:r>
              <a:rPr lang="en-US" dirty="0"/>
              <a:t> </a:t>
            </a:r>
          </a:p>
          <a:p>
            <a:r>
              <a:rPr lang="en-US" dirty="0" err="1"/>
              <a:t>Defnyddio</a:t>
            </a:r>
            <a:r>
              <a:rPr lang="en-US" dirty="0"/>
              <a:t> iaith arwyddbostio </a:t>
            </a:r>
            <a:r>
              <a:rPr lang="en-US" dirty="0" err="1"/>
              <a:t>i</a:t>
            </a:r>
            <a:r>
              <a:rPr lang="en-US" dirty="0"/>
              <a:t>  ddangos cysylltiadau a dilyniant</a:t>
            </a:r>
          </a:p>
          <a:p>
            <a:pPr lvl="1"/>
            <a:r>
              <a:rPr lang="en-US" dirty="0"/>
              <a:t>Ffynhonnell ddefnyddiol: Manchester Phrase bank - </a:t>
            </a:r>
            <a:r>
              <a:rPr lang="en-US" sz="24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Academic Phrasebank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The University of Manchester</a:t>
            </a:r>
            <a:endParaRPr lang="en-US" dirty="0"/>
          </a:p>
          <a:p>
            <a:pPr lvl="1"/>
            <a:r>
              <a:rPr lang="en-US" dirty="0">
                <a:hlinkClick r:id="rId4"/>
              </a:rPr>
              <a:t>https://xerte.bangor.ac.uk/xerte/play.php?template_id=142#page1</a:t>
            </a:r>
            <a:r>
              <a:rPr lang="en-US" dirty="0"/>
              <a:t> </a:t>
            </a:r>
          </a:p>
          <a:p>
            <a:r>
              <a:rPr lang="en-US" dirty="0"/>
              <a:t>Dywedwch wrthym pam mae'n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?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8FE41C-7963-A308-CBF2-D630529B777F}"/>
              </a:ext>
            </a:extLst>
          </p:cNvPr>
          <p:cNvSpPr txBox="1"/>
          <p:nvPr/>
        </p:nvSpPr>
        <p:spPr>
          <a:xfrm>
            <a:off x="5695682" y="5988732"/>
            <a:ext cx="46170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(Bangor University, 2023) </a:t>
            </a: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092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D3FFD-C68F-6CC3-87EA-1A958D711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6997"/>
            <a:ext cx="78867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Key pointers</a:t>
            </a:r>
            <a:br>
              <a:rPr lang="en-GB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000" dirty="0" err="1"/>
              <a:t>Awgrymiadau</a:t>
            </a:r>
            <a:r>
              <a:rPr lang="en-GB" sz="4000" dirty="0"/>
              <a:t>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68FEC-FCA0-0B89-ABE6-9CF6FE1CD2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1823643"/>
            <a:ext cx="3886200" cy="4667360"/>
          </a:xfrm>
        </p:spPr>
        <p:txBody>
          <a:bodyPr>
            <a:normAutofit/>
          </a:bodyPr>
          <a:lstStyle/>
          <a:p>
            <a:r>
              <a:rPr lang="en-GB" sz="2200" dirty="0" err="1">
                <a:solidFill>
                  <a:srgbClr val="0070C0"/>
                </a:solidFill>
              </a:rPr>
              <a:t>Ystyriwch</a:t>
            </a:r>
            <a:r>
              <a:rPr lang="en-GB" sz="2200" dirty="0">
                <a:solidFill>
                  <a:srgbClr val="0070C0"/>
                </a:solidFill>
              </a:rPr>
              <a:t> y </a:t>
            </a:r>
            <a:r>
              <a:rPr lang="en-GB" sz="2200" dirty="0" err="1">
                <a:solidFill>
                  <a:srgbClr val="0070C0"/>
                </a:solidFill>
              </a:rPr>
              <a:t>defnydd</a:t>
            </a:r>
            <a:r>
              <a:rPr lang="en-GB" sz="2200" dirty="0">
                <a:solidFill>
                  <a:srgbClr val="0070C0"/>
                </a:solidFill>
              </a:rPr>
              <a:t> o </a:t>
            </a:r>
            <a:r>
              <a:rPr lang="en-GB" sz="2200" dirty="0" err="1">
                <a:solidFill>
                  <a:srgbClr val="0070C0"/>
                </a:solidFill>
              </a:rPr>
              <a:t>baragraffau</a:t>
            </a:r>
            <a:r>
              <a:rPr lang="en-GB" sz="2200" dirty="0">
                <a:solidFill>
                  <a:srgbClr val="0070C0"/>
                </a:solidFill>
              </a:rPr>
              <a:t>/</a:t>
            </a:r>
            <a:r>
              <a:rPr lang="en-GB" sz="2200" dirty="0" err="1">
                <a:solidFill>
                  <a:srgbClr val="0070C0"/>
                </a:solidFill>
              </a:rPr>
              <a:t>strwythur</a:t>
            </a:r>
            <a:endParaRPr lang="en-GB" sz="2200" dirty="0">
              <a:solidFill>
                <a:srgbClr val="0070C0"/>
              </a:solidFill>
            </a:endParaRPr>
          </a:p>
          <a:p>
            <a:r>
              <a:rPr lang="en-GB" sz="2200" dirty="0" err="1">
                <a:solidFill>
                  <a:srgbClr val="0070C0"/>
                </a:solidFill>
              </a:rPr>
              <a:t>Defnyddiwch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Cysill</a:t>
            </a:r>
            <a:r>
              <a:rPr lang="en-GB" sz="2200" dirty="0">
                <a:solidFill>
                  <a:srgbClr val="0070C0"/>
                </a:solidFill>
              </a:rPr>
              <a:t> a </a:t>
            </a:r>
            <a:r>
              <a:rPr lang="en-GB" sz="2200" dirty="0" err="1">
                <a:solidFill>
                  <a:srgbClr val="0070C0"/>
                </a:solidFill>
              </a:rPr>
              <a:t>golygwch</a:t>
            </a:r>
            <a:r>
              <a:rPr lang="en-GB" sz="2200" dirty="0">
                <a:solidFill>
                  <a:srgbClr val="0070C0"/>
                </a:solidFill>
              </a:rPr>
              <a:t> y </a:t>
            </a:r>
            <a:r>
              <a:rPr lang="en-GB" sz="2200" dirty="0" err="1">
                <a:solidFill>
                  <a:srgbClr val="0070C0"/>
                </a:solidFill>
              </a:rPr>
              <a:t>gwaith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yn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drwyadl</a:t>
            </a:r>
            <a:endParaRPr lang="en-GB" sz="2200" dirty="0">
              <a:solidFill>
                <a:srgbClr val="0070C0"/>
              </a:solidFill>
            </a:endParaRPr>
          </a:p>
          <a:p>
            <a:r>
              <a:rPr lang="en-GB" sz="2200" dirty="0" err="1">
                <a:solidFill>
                  <a:srgbClr val="0070C0"/>
                </a:solidFill>
              </a:rPr>
              <a:t>Peidiwch</a:t>
            </a:r>
            <a:r>
              <a:rPr lang="en-GB" sz="2200" dirty="0">
                <a:solidFill>
                  <a:srgbClr val="0070C0"/>
                </a:solidFill>
              </a:rPr>
              <a:t> â </a:t>
            </a:r>
            <a:r>
              <a:rPr lang="en-GB" sz="2200" dirty="0" err="1">
                <a:solidFill>
                  <a:srgbClr val="0070C0"/>
                </a:solidFill>
              </a:rPr>
              <a:t>defnyddio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datganiadau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ysgubol</a:t>
            </a:r>
            <a:endParaRPr lang="en-GB" sz="2200" dirty="0">
              <a:solidFill>
                <a:srgbClr val="0070C0"/>
              </a:solidFill>
            </a:endParaRPr>
          </a:p>
          <a:p>
            <a:r>
              <a:rPr lang="en-GB" sz="2200" dirty="0" err="1">
                <a:solidFill>
                  <a:srgbClr val="0070C0"/>
                </a:solidFill>
              </a:rPr>
              <a:t>Ystyriwch</a:t>
            </a:r>
            <a:r>
              <a:rPr lang="en-GB" sz="2200" dirty="0">
                <a:solidFill>
                  <a:srgbClr val="0070C0"/>
                </a:solidFill>
              </a:rPr>
              <a:t> y </a:t>
            </a:r>
            <a:r>
              <a:rPr lang="en-GB" sz="2200" dirty="0" err="1">
                <a:solidFill>
                  <a:srgbClr val="0070C0"/>
                </a:solidFill>
              </a:rPr>
              <a:t>ffynhonnell</a:t>
            </a:r>
            <a:r>
              <a:rPr lang="en-GB" sz="2200" dirty="0">
                <a:solidFill>
                  <a:srgbClr val="0070C0"/>
                </a:solidFill>
              </a:rPr>
              <a:t>/</a:t>
            </a:r>
            <a:r>
              <a:rPr lang="en-GB" sz="2200" dirty="0" err="1">
                <a:solidFill>
                  <a:srgbClr val="0070C0"/>
                </a:solidFill>
              </a:rPr>
              <a:t>astudiaeth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ei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hun</a:t>
            </a:r>
            <a:r>
              <a:rPr lang="en-GB" sz="2200" dirty="0">
                <a:solidFill>
                  <a:srgbClr val="0070C0"/>
                </a:solidFill>
              </a:rPr>
              <a:t>.</a:t>
            </a:r>
          </a:p>
          <a:p>
            <a:r>
              <a:rPr lang="en-GB" sz="2200" dirty="0" err="1">
                <a:solidFill>
                  <a:srgbClr val="0070C0"/>
                </a:solidFill>
              </a:rPr>
              <a:t>Dewch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i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gasgliadau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o’r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dystiolaeth</a:t>
            </a:r>
            <a:r>
              <a:rPr lang="en-GB" sz="2200" dirty="0">
                <a:solidFill>
                  <a:srgbClr val="0070C0"/>
                </a:solidFill>
              </a:rPr>
              <a:t> er </a:t>
            </a:r>
            <a:r>
              <a:rPr lang="en-GB" sz="2200" dirty="0" err="1">
                <a:solidFill>
                  <a:srgbClr val="0070C0"/>
                </a:solidFill>
              </a:rPr>
              <a:t>mwyn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 err="1">
                <a:solidFill>
                  <a:srgbClr val="0070C0"/>
                </a:solidFill>
              </a:rPr>
              <a:t>ateb</a:t>
            </a:r>
            <a:r>
              <a:rPr lang="en-GB" sz="2200" dirty="0">
                <a:solidFill>
                  <a:srgbClr val="0070C0"/>
                </a:solidFill>
              </a:rPr>
              <a:t> y </a:t>
            </a:r>
            <a:r>
              <a:rPr lang="en-GB" sz="2200" dirty="0" err="1">
                <a:solidFill>
                  <a:srgbClr val="0070C0"/>
                </a:solidFill>
              </a:rPr>
              <a:t>cwestiynau</a:t>
            </a:r>
            <a:endParaRPr lang="en-GB" sz="2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E9E90-043E-BBB5-8E04-D76318E3C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4" y="1823643"/>
            <a:ext cx="3886200" cy="4562296"/>
          </a:xfrm>
        </p:spPr>
        <p:txBody>
          <a:bodyPr>
            <a:normAutofit/>
          </a:bodyPr>
          <a:lstStyle/>
          <a:p>
            <a:r>
              <a:rPr lang="en-GB" sz="2200" dirty="0"/>
              <a:t>Consider the use of your paragraphs/structure</a:t>
            </a:r>
          </a:p>
          <a:p>
            <a:r>
              <a:rPr lang="en-GB" sz="2200" dirty="0"/>
              <a:t>Use Spellchecker and edit the work thoroughly </a:t>
            </a:r>
          </a:p>
          <a:p>
            <a:r>
              <a:rPr lang="en-GB" sz="2200" dirty="0"/>
              <a:t>Avoid sweeping statements</a:t>
            </a:r>
          </a:p>
          <a:p>
            <a:r>
              <a:rPr lang="en-GB" sz="2200" dirty="0"/>
              <a:t>Consider the source/study itself.</a:t>
            </a:r>
          </a:p>
          <a:p>
            <a:r>
              <a:rPr lang="en-GB" sz="2200" dirty="0"/>
              <a:t>Draw conclusions from evidence in order to answer the question. </a:t>
            </a:r>
          </a:p>
          <a:p>
            <a:endParaRPr lang="en-GB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BE7C16-C3DD-F001-18CC-BFABB6B28E09}"/>
              </a:ext>
            </a:extLst>
          </p:cNvPr>
          <p:cNvSpPr txBox="1"/>
          <p:nvPr/>
        </p:nvSpPr>
        <p:spPr>
          <a:xfrm>
            <a:off x="5760076" y="6013240"/>
            <a:ext cx="46170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(Bangor University, 2023) </a:t>
            </a: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7987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57250" y="322263"/>
            <a:ext cx="8286750" cy="81280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Questioning- strategic questions/ </a:t>
            </a:r>
            <a:r>
              <a:rPr lang="en-GB" dirty="0" err="1"/>
              <a:t>cwestiynu</a:t>
            </a:r>
            <a:r>
              <a:rPr lang="en-GB" dirty="0"/>
              <a:t> – cwestiynau </a:t>
            </a:r>
            <a:r>
              <a:rPr lang="en-GB" dirty="0" err="1"/>
              <a:t>strategol</a:t>
            </a:r>
            <a:r>
              <a:rPr lang="en-GB" dirty="0"/>
              <a:t> </a:t>
            </a:r>
          </a:p>
        </p:txBody>
      </p:sp>
      <p:sp>
        <p:nvSpPr>
          <p:cNvPr id="23556" name="TextBox 4"/>
          <p:cNvSpPr txBox="1">
            <a:spLocks noChangeArrowheads="1"/>
          </p:cNvSpPr>
          <p:nvPr/>
        </p:nvSpPr>
        <p:spPr bwMode="auto">
          <a:xfrm>
            <a:off x="785612" y="5314348"/>
            <a:ext cx="790118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Use these when you are reading/ writing to keep yourself thinking critically/ 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0" i="0" dirty="0" err="1">
                <a:solidFill>
                  <a:srgbClr val="000000"/>
                </a:solidFill>
                <a:effectLst/>
              </a:rPr>
              <a:t>Defnyddiwch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 y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rhain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 pan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fyddwch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 yn darllen/ysgrifennu i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gadw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 eich hun i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feddwl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 yn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feirniadol</a:t>
            </a:r>
            <a:endParaRPr lang="en-GB" altLang="en-US" sz="1600" dirty="0">
              <a:solidFill>
                <a:prstClr val="black"/>
              </a:solidFill>
              <a:cs typeface="Arial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31BB829C-734D-F4D8-2CEF-2292C31CD076}"/>
              </a:ext>
            </a:extLst>
          </p:cNvPr>
          <p:cNvGraphicFramePr>
            <a:graphicFrameLocks/>
          </p:cNvGraphicFramePr>
          <p:nvPr/>
        </p:nvGraphicFramePr>
        <p:xfrm>
          <a:off x="457200" y="1972086"/>
          <a:ext cx="8229600" cy="3233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97C43FD-427A-C400-4F04-A8A4532CB89D}"/>
              </a:ext>
            </a:extLst>
          </p:cNvPr>
          <p:cNvSpPr txBox="1"/>
          <p:nvPr/>
        </p:nvSpPr>
        <p:spPr>
          <a:xfrm>
            <a:off x="5911403" y="6014434"/>
            <a:ext cx="2775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Wooliams</a:t>
            </a:r>
            <a:r>
              <a:rPr lang="en-GB" sz="1400" dirty="0"/>
              <a:t> </a:t>
            </a:r>
            <a:r>
              <a:rPr lang="en-GB" sz="1400" i="1" dirty="0"/>
              <a:t>et al</a:t>
            </a:r>
            <a:r>
              <a:rPr lang="en-GB" sz="1400" dirty="0"/>
              <a:t>., 2011)</a:t>
            </a:r>
          </a:p>
        </p:txBody>
      </p:sp>
    </p:spTree>
    <p:custDataLst>
      <p:tags r:id="rId1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F7D7B8D-EF99-4CA1-AB1E-4C0C04740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917370"/>
            <a:ext cx="9143999" cy="394062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F67DC-D408-EA61-A52F-BF7F5CE1C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836" y="4559523"/>
            <a:ext cx="8176104" cy="1236440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C&amp;A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Q&amp;A</a:t>
            </a:r>
          </a:p>
        </p:txBody>
      </p:sp>
      <p:pic>
        <p:nvPicPr>
          <p:cNvPr id="4" name="Picture 3" descr="Two swans on a lake">
            <a:extLst>
              <a:ext uri="{FF2B5EF4-FFF2-40B4-BE49-F238E27FC236}">
                <a16:creationId xmlns:a16="http://schemas.microsoft.com/office/drawing/2014/main" id="{8E5BF20F-7601-E72E-DCF7-3519FD3B12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93"/>
          <a:stretch/>
        </p:blipFill>
        <p:spPr>
          <a:xfrm>
            <a:off x="20" y="1"/>
            <a:ext cx="9143979" cy="4239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941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rgbClr val="393C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97424-2D02-9222-1D43-E2F29E29B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572" y="204972"/>
            <a:ext cx="2130136" cy="2371148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FFFF"/>
                </a:solidFill>
              </a:rPr>
              <a:t>COFIWCH:</a:t>
            </a:r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1800" dirty="0" err="1">
                <a:solidFill>
                  <a:srgbClr val="FFFFFF"/>
                </a:solidFill>
              </a:rPr>
              <a:t>Aseiniadau</a:t>
            </a:r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1800" dirty="0" err="1">
                <a:solidFill>
                  <a:srgbClr val="FFFFFF"/>
                </a:solidFill>
              </a:rPr>
              <a:t>blaenorol</a:t>
            </a:r>
            <a:br>
              <a:rPr lang="en-GB" sz="1800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rgbClr val="FFFFFF"/>
                </a:solidFill>
              </a:rPr>
              <a:t>(</a:t>
            </a:r>
            <a:r>
              <a:rPr lang="en-GB" sz="1800" dirty="0" err="1">
                <a:solidFill>
                  <a:srgbClr val="FFFFFF"/>
                </a:solidFill>
              </a:rPr>
              <a:t>ar</a:t>
            </a:r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1800" dirty="0" err="1">
                <a:solidFill>
                  <a:srgbClr val="FFFFFF"/>
                </a:solidFill>
              </a:rPr>
              <a:t>Pebblepad</a:t>
            </a:r>
            <a:r>
              <a:rPr lang="en-GB" sz="1800" dirty="0">
                <a:solidFill>
                  <a:srgbClr val="FFFFFF"/>
                </a:solidFill>
              </a:rPr>
              <a:t>)</a:t>
            </a:r>
            <a:br>
              <a:rPr lang="en-GB" sz="1800" dirty="0">
                <a:solidFill>
                  <a:srgbClr val="FFFFFF"/>
                </a:solidFill>
              </a:rPr>
            </a:br>
            <a:r>
              <a:rPr lang="en-GB" sz="1800" b="1" i="1" dirty="0">
                <a:solidFill>
                  <a:srgbClr val="FFFFFF"/>
                </a:solidFill>
              </a:rPr>
              <a:t>REMEMBER:   </a:t>
            </a:r>
            <a:r>
              <a:rPr lang="en-GB" sz="1800" i="1" dirty="0">
                <a:solidFill>
                  <a:srgbClr val="FFFFFF"/>
                </a:solidFill>
              </a:rPr>
              <a:t>Previous assignments          (on </a:t>
            </a:r>
            <a:r>
              <a:rPr lang="en-GB" sz="1800" i="1" dirty="0" err="1">
                <a:solidFill>
                  <a:srgbClr val="FFFFFF"/>
                </a:solidFill>
              </a:rPr>
              <a:t>Pebblepad</a:t>
            </a:r>
            <a:r>
              <a:rPr lang="en-GB" sz="1800" i="1" dirty="0">
                <a:solidFill>
                  <a:srgbClr val="FFFFFF"/>
                </a:solidFill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88CC9A-5885-5F51-0501-23AD71FDF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949" y="1390546"/>
            <a:ext cx="5510653" cy="4077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7570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itl 2">
            <a:extLst>
              <a:ext uri="{FF2B5EF4-FFF2-40B4-BE49-F238E27FC236}">
                <a16:creationId xmlns:a16="http://schemas.microsoft.com/office/drawing/2014/main" id="{1A4FDAEF-8089-ED6B-0D03-2983A4B89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200"/>
              <a:t>Cyflwyno’r Aseiniad</a:t>
            </a:r>
            <a:br>
              <a:rPr lang="en-GB" sz="3200"/>
            </a:br>
            <a:r>
              <a:rPr lang="en-GB" sz="3200" i="1"/>
              <a:t>Submitting the Assignment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DD7F33B2-ABC0-E763-BDA0-1AC988EF4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Turnitin (</a:t>
            </a:r>
            <a:r>
              <a:rPr lang="en-GB" sz="1700" dirty="0" err="1"/>
              <a:t>Drafft</a:t>
            </a:r>
            <a:r>
              <a:rPr lang="en-GB" sz="1700" dirty="0"/>
              <a:t> &amp; </a:t>
            </a:r>
            <a:r>
              <a:rPr lang="en-GB" sz="1700" dirty="0" err="1"/>
              <a:t>Terfynol</a:t>
            </a:r>
            <a:r>
              <a:rPr lang="en-GB" sz="1700" dirty="0"/>
              <a:t>/</a:t>
            </a:r>
            <a:r>
              <a:rPr lang="en-GB" sz="1700" i="1" dirty="0"/>
              <a:t>Draft &amp; Final</a:t>
            </a:r>
            <a:r>
              <a:rPr lang="en-GB" sz="1700" dirty="0"/>
              <a:t>)</a:t>
            </a:r>
          </a:p>
          <a:p>
            <a:r>
              <a:rPr lang="en-GB" sz="1700" dirty="0" err="1"/>
              <a:t>Dyddiad</a:t>
            </a:r>
            <a:r>
              <a:rPr lang="en-GB" sz="1700" dirty="0"/>
              <a:t> </a:t>
            </a:r>
            <a:r>
              <a:rPr lang="en-GB" sz="1700" dirty="0" err="1"/>
              <a:t>cyflwyno</a:t>
            </a:r>
            <a:r>
              <a:rPr lang="en-GB" sz="1700" dirty="0"/>
              <a:t>/</a:t>
            </a:r>
            <a:r>
              <a:rPr lang="en-GB" sz="1700" i="1" dirty="0"/>
              <a:t>Submission date</a:t>
            </a:r>
            <a:r>
              <a:rPr lang="en-GB" sz="1700" dirty="0"/>
              <a:t>:</a:t>
            </a:r>
          </a:p>
          <a:p>
            <a:pPr marL="0" indent="0">
              <a:buNone/>
            </a:pPr>
            <a:r>
              <a:rPr lang="en-GB" sz="1700" dirty="0"/>
              <a:t>     </a:t>
            </a:r>
            <a:r>
              <a:rPr lang="en-GB" sz="1700" b="1" dirty="0"/>
              <a:t>25/04/24 (23.59)</a:t>
            </a:r>
          </a:p>
          <a:p>
            <a:r>
              <a:rPr lang="en-GB" sz="1700" dirty="0" err="1"/>
              <a:t>Dyddiad</a:t>
            </a:r>
            <a:r>
              <a:rPr lang="en-GB" sz="1700" dirty="0"/>
              <a:t> </a:t>
            </a:r>
            <a:r>
              <a:rPr lang="en-GB" sz="1700" dirty="0" err="1"/>
              <a:t>dychwelyd</a:t>
            </a:r>
            <a:r>
              <a:rPr lang="en-GB" sz="1700" dirty="0"/>
              <a:t>/Return date:</a:t>
            </a:r>
          </a:p>
          <a:p>
            <a:pPr marL="0" indent="0">
              <a:buNone/>
            </a:pPr>
            <a:r>
              <a:rPr lang="en-GB" sz="1700" dirty="0"/>
              <a:t>     </a:t>
            </a:r>
            <a:r>
              <a:rPr lang="en-GB" sz="1700" b="1" dirty="0"/>
              <a:t>28/05/24 (16.00)</a:t>
            </a:r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DA953C18-F7CD-BA4F-2F6A-18E5A8F24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41" r="44808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676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BE053-42D2-5E19-1948-652748CF4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Manylion</a:t>
            </a:r>
            <a:r>
              <a:rPr lang="en-GB" dirty="0"/>
              <a:t> </a:t>
            </a:r>
            <a:r>
              <a:rPr lang="en-GB" dirty="0" err="1"/>
              <a:t>cyswllt</a:t>
            </a:r>
            <a:br>
              <a:rPr lang="en-GB" dirty="0"/>
            </a:br>
            <a:r>
              <a:rPr lang="en-GB" i="1" dirty="0"/>
              <a:t>Contact details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6C4C3-40A1-D53A-CEC2-D538C77C3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Nanna Ryder (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modwl</a:t>
            </a:r>
            <a:r>
              <a:rPr lang="en-GB" dirty="0"/>
              <a:t>/</a:t>
            </a:r>
            <a:r>
              <a:rPr lang="en-GB" i="1" dirty="0"/>
              <a:t>Module lead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n.ryder@uwtsd.ac.uk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Alison Rees-Edwards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a.rees-edwards@uwtsd.ac.uk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: </a:t>
            </a:r>
            <a:r>
              <a:rPr lang="en-GB" dirty="0" err="1">
                <a:hlinkClick r:id="rId4"/>
              </a:rPr>
              <a:t>Cymorth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Dysgu</a:t>
            </a:r>
            <a:r>
              <a:rPr lang="en-GB" dirty="0">
                <a:hlinkClick r:id="rId4"/>
              </a:rPr>
              <a:t> | The University of Wales Trinity Saint David (uwtsd.ac.uk)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Study skills support: </a:t>
            </a:r>
            <a:r>
              <a:rPr lang="en-GB" i="1" dirty="0">
                <a:hlinkClick r:id="rId5"/>
              </a:rPr>
              <a:t>Learning Support | The University of Wales Trinity Saint David (uwtsd.ac.uk)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035964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206CB-C322-2FFD-8279-F986EE221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D9D5C-6FF4-62AC-58EB-FA0B38DAA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6555068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Chatfield, T. (2023) </a:t>
            </a:r>
            <a:r>
              <a:rPr lang="en-GB" i="1" dirty="0"/>
              <a:t>Critical Thinking. </a:t>
            </a:r>
            <a:r>
              <a:rPr lang="en-GB" dirty="0"/>
              <a:t>London: Sage. </a:t>
            </a:r>
          </a:p>
          <a:p>
            <a:pPr marL="0" indent="0">
              <a:buNone/>
            </a:pPr>
            <a:r>
              <a:rPr lang="en-GB" dirty="0"/>
              <a:t>Cottrell, S. (2019) </a:t>
            </a:r>
            <a:r>
              <a:rPr lang="en-GB" i="1" dirty="0"/>
              <a:t>The Study Skills Handbook</a:t>
            </a:r>
            <a:r>
              <a:rPr lang="en-GB" dirty="0"/>
              <a:t> (6</a:t>
            </a:r>
            <a:r>
              <a:rPr lang="en-GB" baseline="30000" dirty="0"/>
              <a:t>th</a:t>
            </a:r>
            <a:r>
              <a:rPr lang="en-GB" dirty="0"/>
              <a:t> ed.). London: Bloomsbury Publishing.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5735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4A5A227C2F964693B24DA9CE826876" ma:contentTypeVersion="11" ma:contentTypeDescription="Create a new document." ma:contentTypeScope="" ma:versionID="9609d185099f6fc6d1a8bf76742d946e">
  <xsd:schema xmlns:xsd="http://www.w3.org/2001/XMLSchema" xmlns:xs="http://www.w3.org/2001/XMLSchema" xmlns:p="http://schemas.microsoft.com/office/2006/metadata/properties" xmlns:ns2="93ccea8c-6fbd-4098-b3a5-3c3972dde4ed" xmlns:ns3="d4d81240-7ef0-4456-9b7e-24f25f0d5b94" targetNamespace="http://schemas.microsoft.com/office/2006/metadata/properties" ma:root="true" ma:fieldsID="615c85f67d577695c1e89e821affbeca" ns2:_="" ns3:_="">
    <xsd:import namespace="93ccea8c-6fbd-4098-b3a5-3c3972dde4ed"/>
    <xsd:import namespace="d4d81240-7ef0-4456-9b7e-24f25f0d5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ccea8c-6fbd-4098-b3a5-3c3972dde4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d81240-7ef0-4456-9b7e-24f25f0d5b94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openxmlformats.org/package/2006/metadata/core-properties"/>
    <ds:schemaRef ds:uri="http://purl.org/dc/elements/1.1/"/>
    <ds:schemaRef ds:uri="d4d81240-7ef0-4456-9b7e-24f25f0d5b94"/>
    <ds:schemaRef ds:uri="93ccea8c-6fbd-4098-b3a5-3c3972dde4e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140D045-E46F-47CA-B3D6-66DEB9EE0D46}">
  <ds:schemaRefs>
    <ds:schemaRef ds:uri="93ccea8c-6fbd-4098-b3a5-3c3972dde4ed"/>
    <ds:schemaRef ds:uri="d4d81240-7ef0-4456-9b7e-24f25f0d5b9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1786</Words>
  <Application>Microsoft Office PowerPoint</Application>
  <PresentationFormat>Sioe Ar-sgrin (4:3)</PresentationFormat>
  <Paragraphs>214</Paragraphs>
  <Slides>25</Slides>
  <Notes>9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7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25</vt:i4>
      </vt:variant>
    </vt:vector>
  </HeadingPairs>
  <TitlesOfParts>
    <vt:vector size="33" baseType="lpstr">
      <vt:lpstr>Asap</vt:lpstr>
      <vt:lpstr>DDG_ProximaNova</vt:lpstr>
      <vt:lpstr>Arial</vt:lpstr>
      <vt:lpstr>Calibri</vt:lpstr>
      <vt:lpstr>Calibri Light</vt:lpstr>
      <vt:lpstr>Helvetica</vt:lpstr>
      <vt:lpstr>Roboto</vt:lpstr>
      <vt:lpstr>Office Theme</vt:lpstr>
      <vt:lpstr> A&amp;RhADY L&amp;M ALN Tiwtorial/Tutorial 2 19.03.24 </vt:lpstr>
      <vt:lpstr> Nodau/Aims</vt:lpstr>
      <vt:lpstr>Adfyfyrio Reflections</vt:lpstr>
      <vt:lpstr>CS3 Poster academaidd/ CS3 Academic poster</vt:lpstr>
      <vt:lpstr>CS3 Cyfarwyddyd marcio/  Marking rubric </vt:lpstr>
      <vt:lpstr>Tasg Clytwaith 3 Patchwork Task 3</vt:lpstr>
      <vt:lpstr>Tasg Clytwaith 3 Patchwork Task 3</vt:lpstr>
      <vt:lpstr>Patchwork Task 3</vt:lpstr>
      <vt:lpstr>TASG TASK</vt:lpstr>
      <vt:lpstr>Cyflwyniad PowerPoint</vt:lpstr>
      <vt:lpstr>Cyflwyniad PowerPoint</vt:lpstr>
      <vt:lpstr>Canllawiau pellach Further guidance</vt:lpstr>
      <vt:lpstr>Testunau Allweddol Key texts</vt:lpstr>
      <vt:lpstr>Unrhyw gwestiwn? Any questions?</vt:lpstr>
      <vt:lpstr>Cyflwyniad PowerPoint</vt:lpstr>
      <vt:lpstr>Cyflwyniad PowerPoint</vt:lpstr>
      <vt:lpstr>Critical writing/Ysgrifennu beirniadol</vt:lpstr>
      <vt:lpstr>Key pointers/ Awgrymiadau allweddol</vt:lpstr>
      <vt:lpstr>Key pointers Awgrymiadau allweddol</vt:lpstr>
      <vt:lpstr> Questioning- strategic questions/ cwestiynu – cwestiynau strategol </vt:lpstr>
      <vt:lpstr>C&amp;A Q&amp;A</vt:lpstr>
      <vt:lpstr>COFIWCH: Aseiniadau blaenorol (ar Pebblepad) REMEMBER:   Previous assignments          (on Pebblepad)</vt:lpstr>
      <vt:lpstr>Cyflwyno’r Aseiniad Submitting the Assignment</vt:lpstr>
      <vt:lpstr> Manylion cyswllt Contact details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Nanna Ryder</cp:lastModifiedBy>
  <cp:revision>8</cp:revision>
  <dcterms:created xsi:type="dcterms:W3CDTF">2021-06-18T14:15:35Z</dcterms:created>
  <dcterms:modified xsi:type="dcterms:W3CDTF">2024-03-19T11:36:33Z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0x010100E14A5A227C2F964693B24DA9CE826876</vt:lpwstr>
  </property>
</Properties>
</file>