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4" r:id="rId1"/>
  </p:sldMasterIdLst>
  <p:sldIdLst>
    <p:sldId id="256" r:id="rId2"/>
    <p:sldId id="257" r:id="rId3"/>
    <p:sldId id="261" r:id="rId4"/>
    <p:sldId id="258" r:id="rId5"/>
    <p:sldId id="263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46" d="100"/>
          <a:sy n="46" d="100"/>
        </p:scale>
        <p:origin x="78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862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5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484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98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847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652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441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7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386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14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65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514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8693" y="61585"/>
            <a:ext cx="5585012" cy="1381406"/>
          </a:xfrm>
        </p:spPr>
        <p:txBody>
          <a:bodyPr/>
          <a:lstStyle/>
          <a:p>
            <a:pPr algn="ctr"/>
            <a:r>
              <a:rPr lang="en-GB" dirty="0" smtClean="0"/>
              <a:t>Are we what we eat ? 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941" y="1551641"/>
            <a:ext cx="3263503" cy="4351338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8787" y="1442991"/>
            <a:ext cx="6091518" cy="4568639"/>
          </a:xfrm>
        </p:spPr>
      </p:pic>
    </p:spTree>
    <p:extLst>
      <p:ext uri="{BB962C8B-B14F-4D97-AF65-F5344CB8AC3E}">
        <p14:creationId xmlns:p14="http://schemas.microsoft.com/office/powerpoint/2010/main" val="227933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5530" y="149973"/>
            <a:ext cx="5132294" cy="64340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Zimbabwe </a:t>
            </a:r>
            <a:r>
              <a:rPr lang="en-GB" dirty="0" err="1" smtClean="0"/>
              <a:t>Chinamhora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978" y="793377"/>
            <a:ext cx="8803668" cy="5867680"/>
          </a:xfrm>
        </p:spPr>
      </p:pic>
    </p:spTree>
    <p:extLst>
      <p:ext uri="{BB962C8B-B14F-4D97-AF65-F5344CB8AC3E}">
        <p14:creationId xmlns:p14="http://schemas.microsoft.com/office/powerpoint/2010/main" val="1219196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Literature used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 smtClean="0"/>
              <a:t>Onhuki-Tierney, Emiko, Rice as Self: Japanese Identities Through Time</a:t>
            </a:r>
          </a:p>
          <a:p>
            <a:pPr algn="just"/>
            <a:r>
              <a:rPr lang="en-GB" sz="2000" dirty="0" smtClean="0"/>
              <a:t>Wilk, Richard, Home Cooking in the Global Village: Caribbean Food from Buccaneers to </a:t>
            </a:r>
            <a:r>
              <a:rPr lang="en-GB" sz="2000" dirty="0" err="1" smtClean="0"/>
              <a:t>Ecotourists</a:t>
            </a:r>
            <a:r>
              <a:rPr lang="en-GB" sz="2000" dirty="0" smtClean="0"/>
              <a:t> </a:t>
            </a:r>
          </a:p>
          <a:p>
            <a:pPr algn="just"/>
            <a:r>
              <a:rPr lang="en-GB" sz="2000" dirty="0" err="1" smtClean="0"/>
              <a:t>Cwiertka</a:t>
            </a:r>
            <a:r>
              <a:rPr lang="en-GB" sz="2000" dirty="0" smtClean="0"/>
              <a:t>, </a:t>
            </a:r>
            <a:r>
              <a:rPr lang="en-GB" sz="2000" dirty="0" err="1" smtClean="0"/>
              <a:t>Katarzyna</a:t>
            </a:r>
            <a:r>
              <a:rPr lang="en-GB" sz="2000" dirty="0" smtClean="0"/>
              <a:t> J.,  Modern Japanese Cuisine: Food, Power and National Identity </a:t>
            </a:r>
          </a:p>
          <a:p>
            <a:pPr algn="just"/>
            <a:r>
              <a:rPr lang="en-GB" sz="2000" dirty="0" smtClean="0"/>
              <a:t>Pilcher, Jeffrey M, ¡Que </a:t>
            </a:r>
            <a:r>
              <a:rPr lang="en-GB" sz="2000" dirty="0" err="1" smtClean="0"/>
              <a:t>Vivan</a:t>
            </a:r>
            <a:r>
              <a:rPr lang="en-GB" sz="2000" dirty="0" smtClean="0"/>
              <a:t> Los Tamales! Food and the Making of Mexican Identity </a:t>
            </a:r>
          </a:p>
          <a:p>
            <a:pPr algn="just"/>
            <a:r>
              <a:rPr lang="en-GB" sz="2000" dirty="0" smtClean="0"/>
              <a:t>Wilson, Thomas M., ed., Drinking Cultures: Alcohol and Identity </a:t>
            </a:r>
          </a:p>
          <a:p>
            <a:pPr algn="just"/>
            <a:r>
              <a:rPr lang="en-GB" sz="2000" dirty="0" smtClean="0"/>
              <a:t>Watson, James L , From the common pot: feasting with equals in Chinese society,</a:t>
            </a:r>
          </a:p>
          <a:p>
            <a:pPr algn="just"/>
            <a:r>
              <a:rPr lang="en-GB" sz="2000" dirty="0" err="1" smtClean="0"/>
              <a:t>Beoku</a:t>
            </a:r>
            <a:r>
              <a:rPr lang="en-GB" sz="2000" dirty="0" smtClean="0"/>
              <a:t>-Betts, Josephine, We got our way of cooking things: women, food, and preservation of cultural identity among the Gullah</a:t>
            </a:r>
          </a:p>
          <a:p>
            <a:pPr algn="just"/>
            <a:r>
              <a:rPr lang="en-GB" sz="2000" dirty="0" smtClean="0"/>
              <a:t>Carsten, Janet, The substance of kinship and the heat of the hearth: feeding, personhood, and relatedness among Malays in </a:t>
            </a:r>
            <a:r>
              <a:rPr lang="en-GB" sz="2000" dirty="0" err="1" smtClean="0"/>
              <a:t>Pulau</a:t>
            </a:r>
            <a:r>
              <a:rPr lang="en-GB" sz="2000" dirty="0" smtClean="0"/>
              <a:t> Langkawi,</a:t>
            </a:r>
          </a:p>
        </p:txBody>
      </p:sp>
    </p:spTree>
    <p:extLst>
      <p:ext uri="{BB962C8B-B14F-4D97-AF65-F5344CB8AC3E}">
        <p14:creationId xmlns:p14="http://schemas.microsoft.com/office/powerpoint/2010/main" val="41177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breaking of boundaries 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92" y="1690688"/>
            <a:ext cx="5671608" cy="4253706"/>
          </a:xfrm>
        </p:spPr>
      </p:pic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690688"/>
            <a:ext cx="5671608" cy="4253706"/>
          </a:xfrm>
        </p:spPr>
      </p:pic>
    </p:spTree>
    <p:extLst>
      <p:ext uri="{BB962C8B-B14F-4D97-AF65-F5344CB8AC3E}">
        <p14:creationId xmlns:p14="http://schemas.microsoft.com/office/powerpoint/2010/main" val="1521602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49822" y="604184"/>
            <a:ext cx="4592825" cy="766482"/>
          </a:xfrm>
        </p:spPr>
        <p:txBody>
          <a:bodyPr/>
          <a:lstStyle/>
          <a:p>
            <a:r>
              <a:rPr lang="en-GB" dirty="0" smtClean="0"/>
              <a:t>What is Zimbabwe food ?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148" y="1370666"/>
            <a:ext cx="6796492" cy="5097369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449822" y="2173660"/>
            <a:ext cx="3932237" cy="2142846"/>
          </a:xfrm>
        </p:spPr>
        <p:txBody>
          <a:bodyPr/>
          <a:lstStyle/>
          <a:p>
            <a:r>
              <a:rPr lang="en-GB" sz="2400" dirty="0" smtClean="0"/>
              <a:t>Sadza is the staple </a:t>
            </a:r>
          </a:p>
          <a:p>
            <a:r>
              <a:rPr lang="en-GB" sz="2400" dirty="0" smtClean="0"/>
              <a:t>People from different incomes eat it </a:t>
            </a:r>
          </a:p>
          <a:p>
            <a:r>
              <a:rPr lang="en-GB" sz="2400" dirty="0" smtClean="0"/>
              <a:t>People often ask if we have tried </a:t>
            </a:r>
            <a:r>
              <a:rPr lang="en-GB" sz="2400" dirty="0" err="1" smtClean="0"/>
              <a:t>sadza</a:t>
            </a:r>
            <a:r>
              <a:rPr lang="en-GB" sz="2400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753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1799" y="365125"/>
            <a:ext cx="3382588" cy="1325563"/>
          </a:xfrm>
        </p:spPr>
        <p:txBody>
          <a:bodyPr>
            <a:normAutofit/>
          </a:bodyPr>
          <a:lstStyle/>
          <a:p>
            <a:r>
              <a:rPr lang="en-GB" sz="6000" dirty="0" smtClean="0"/>
              <a:t>However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865390" y="1690688"/>
            <a:ext cx="5035285" cy="514910"/>
          </a:xfrm>
        </p:spPr>
        <p:txBody>
          <a:bodyPr/>
          <a:lstStyle/>
          <a:p>
            <a:r>
              <a:rPr lang="en-GB" b="0" dirty="0" smtClean="0"/>
              <a:t>We did not eat </a:t>
            </a:r>
            <a:r>
              <a:rPr lang="en-GB" b="0" dirty="0" err="1" smtClean="0"/>
              <a:t>sadza</a:t>
            </a:r>
            <a:r>
              <a:rPr lang="en-GB" b="0" dirty="0" smtClean="0"/>
              <a:t> everyday </a:t>
            </a:r>
            <a:endParaRPr lang="en-GB" b="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89" y="2505075"/>
            <a:ext cx="4912784" cy="3684588"/>
          </a:xfrm>
        </p:spPr>
      </p:pic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72200" y="1317813"/>
            <a:ext cx="5136776" cy="1187262"/>
          </a:xfrm>
        </p:spPr>
        <p:txBody>
          <a:bodyPr/>
          <a:lstStyle/>
          <a:p>
            <a:r>
              <a:rPr lang="en-GB" b="0" dirty="0" smtClean="0"/>
              <a:t>Didn’t eat with the women and children </a:t>
            </a:r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329" y="2505075"/>
            <a:ext cx="5508996" cy="3684588"/>
          </a:xfrm>
        </p:spPr>
      </p:pic>
    </p:spTree>
    <p:extLst>
      <p:ext uri="{BB962C8B-B14F-4D97-AF65-F5344CB8AC3E}">
        <p14:creationId xmlns:p14="http://schemas.microsoft.com/office/powerpoint/2010/main" val="2695941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0" y="1801906"/>
            <a:ext cx="12192000" cy="505609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Onhuki-Tierney, Emiko (1993) Rice as Self: Japanese Identities Through Time (Princeton University Press).</a:t>
            </a:r>
          </a:p>
          <a:p>
            <a:r>
              <a:rPr lang="en-GB" dirty="0" smtClean="0"/>
              <a:t>Wilk, Richard (2006) Home Cooking in the Global Village: Caribbean Food from Buccaneers to </a:t>
            </a:r>
            <a:r>
              <a:rPr lang="en-GB" dirty="0" err="1" smtClean="0"/>
              <a:t>Ecotourists</a:t>
            </a:r>
            <a:r>
              <a:rPr lang="en-GB" dirty="0" smtClean="0"/>
              <a:t> (Oxford: Berg).</a:t>
            </a:r>
          </a:p>
          <a:p>
            <a:r>
              <a:rPr lang="en-GB" dirty="0" err="1" smtClean="0"/>
              <a:t>Cwiertka</a:t>
            </a:r>
            <a:r>
              <a:rPr lang="en-GB" dirty="0" smtClean="0"/>
              <a:t>, </a:t>
            </a:r>
            <a:r>
              <a:rPr lang="en-GB" dirty="0" err="1" smtClean="0"/>
              <a:t>Katarzyna</a:t>
            </a:r>
            <a:r>
              <a:rPr lang="en-GB" dirty="0" smtClean="0"/>
              <a:t> J. (2006) Modern Japanese Cuisine: Food, Power and National Identity (London: </a:t>
            </a:r>
            <a:r>
              <a:rPr lang="en-GB" dirty="0" err="1" smtClean="0"/>
              <a:t>Reaktion</a:t>
            </a:r>
            <a:r>
              <a:rPr lang="en-GB" dirty="0" smtClean="0"/>
              <a:t> Books).</a:t>
            </a:r>
          </a:p>
          <a:p>
            <a:r>
              <a:rPr lang="en-GB" dirty="0" smtClean="0"/>
              <a:t>Pilcher, Jeffrey M. (1998) ¡Que </a:t>
            </a:r>
            <a:r>
              <a:rPr lang="en-GB" dirty="0" err="1" smtClean="0"/>
              <a:t>Vivan</a:t>
            </a:r>
            <a:r>
              <a:rPr lang="en-GB" dirty="0" smtClean="0"/>
              <a:t> Los Tamales! Food and the Making of Mexican Identity (Albuquerque: University of New Mexico Press)</a:t>
            </a:r>
          </a:p>
          <a:p>
            <a:r>
              <a:rPr lang="en-GB" dirty="0" smtClean="0"/>
              <a:t>Wilson, Thomas M., ed. (2005) Drinking Cultures: Alcohol and Identity (Oxford: Berg) </a:t>
            </a:r>
          </a:p>
          <a:p>
            <a:r>
              <a:rPr lang="en-GB" dirty="0" smtClean="0"/>
              <a:t>Watson, James L (1987) “From the common pot: feasting with equals in Chinese society,” Anthropos 82: 389-401. </a:t>
            </a:r>
          </a:p>
          <a:p>
            <a:r>
              <a:rPr lang="en-GB" dirty="0" err="1" smtClean="0"/>
              <a:t>Beoku</a:t>
            </a:r>
            <a:r>
              <a:rPr lang="en-GB" dirty="0" smtClean="0"/>
              <a:t>-Betts, Josephine (1995) “We got our way of cooking things: women, food, and preservation of cultural identity among the Gullah,” Gender and Society 9: 535-55.</a:t>
            </a:r>
          </a:p>
          <a:p>
            <a:r>
              <a:rPr lang="en-GB" dirty="0" smtClean="0"/>
              <a:t>Carsten, Janet (1995) “The substance of kinship and the heat of the hearth: feeding, personhood, and relatedness among Malays in </a:t>
            </a:r>
            <a:r>
              <a:rPr lang="en-GB" dirty="0" err="1" smtClean="0"/>
              <a:t>Pulau</a:t>
            </a:r>
            <a:r>
              <a:rPr lang="en-GB" dirty="0" smtClean="0"/>
              <a:t> Langkawi,” American Ethnologist 22: 223-41.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231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409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Are we what we eat ? </vt:lpstr>
      <vt:lpstr>Zimbabwe Chinamhora</vt:lpstr>
      <vt:lpstr>Literature used </vt:lpstr>
      <vt:lpstr>The breaking of boundaries   </vt:lpstr>
      <vt:lpstr>What is Zimbabwe food ? </vt:lpstr>
      <vt:lpstr>However </vt:lpstr>
      <vt:lpstr>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we what we eat ?</dc:title>
  <dc:creator>Hannah Thompson (1500884)</dc:creator>
  <cp:lastModifiedBy>Hannah Thompson (1500884)</cp:lastModifiedBy>
  <cp:revision>10</cp:revision>
  <dcterms:created xsi:type="dcterms:W3CDTF">2018-01-24T13:21:37Z</dcterms:created>
  <dcterms:modified xsi:type="dcterms:W3CDTF">2018-01-25T12:42:16Z</dcterms:modified>
</cp:coreProperties>
</file>