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8" r:id="rId5"/>
    <p:sldId id="261" r:id="rId6"/>
    <p:sldId id="262"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9" d="100"/>
          <a:sy n="89" d="100"/>
        </p:scale>
        <p:origin x="437"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5202E-F966-19BD-7D95-3C9B07EB6344}"/>
              </a:ext>
            </a:extLst>
          </p:cNvPr>
          <p:cNvSpPr txBox="1">
            <a:spLocks noGrp="1"/>
          </p:cNvSpPr>
          <p:nvPr>
            <p:ph type="ctrTitle"/>
          </p:nvPr>
        </p:nvSpPr>
        <p:spPr>
          <a:xfrm>
            <a:off x="1249326" y="919712"/>
            <a:ext cx="8504276" cy="3551273"/>
          </a:xfrm>
        </p:spPr>
        <p:txBody>
          <a:bodyPr anchor="b"/>
          <a:lstStyle>
            <a:lvl1pPr>
              <a:lnSpc>
                <a:spcPct val="100000"/>
              </a:lnSpc>
              <a:defRPr sz="5400"/>
            </a:lvl1pPr>
          </a:lstStyle>
          <a:p>
            <a:pPr lvl="0"/>
            <a:r>
              <a:rPr lang="en-US"/>
              <a:t>Click to edit Master title style</a:t>
            </a:r>
          </a:p>
        </p:txBody>
      </p:sp>
      <p:sp>
        <p:nvSpPr>
          <p:cNvPr id="3" name="Subtitle 2">
            <a:extLst>
              <a:ext uri="{FF2B5EF4-FFF2-40B4-BE49-F238E27FC236}">
                <a16:creationId xmlns:a16="http://schemas.microsoft.com/office/drawing/2014/main" id="{C795D823-C84B-DA2F-9281-2DC42B89A9BF}"/>
              </a:ext>
            </a:extLst>
          </p:cNvPr>
          <p:cNvSpPr txBox="1">
            <a:spLocks noGrp="1"/>
          </p:cNvSpPr>
          <p:nvPr>
            <p:ph type="subTitle" idx="1"/>
          </p:nvPr>
        </p:nvSpPr>
        <p:spPr>
          <a:xfrm>
            <a:off x="1249326" y="4795287"/>
            <a:ext cx="8504276" cy="1084524"/>
          </a:xfrm>
        </p:spPr>
        <p:txBody>
          <a:bodyPr/>
          <a:lstStyle>
            <a:lvl1pPr marL="0" indent="0">
              <a:buNone/>
              <a:defRPr sz="1600" b="1" cap="all" spc="300"/>
            </a:lvl1pPr>
          </a:lstStyle>
          <a:p>
            <a:pPr lvl="0"/>
            <a:r>
              <a:rPr lang="en-US"/>
              <a:t>Click to edit Master subtitle style</a:t>
            </a:r>
          </a:p>
        </p:txBody>
      </p:sp>
      <p:sp>
        <p:nvSpPr>
          <p:cNvPr id="4" name="Date Placeholder 3">
            <a:extLst>
              <a:ext uri="{FF2B5EF4-FFF2-40B4-BE49-F238E27FC236}">
                <a16:creationId xmlns:a16="http://schemas.microsoft.com/office/drawing/2014/main" id="{203FDAF4-BE3F-7268-283F-ECC1AA099EF9}"/>
              </a:ext>
            </a:extLst>
          </p:cNvPr>
          <p:cNvSpPr txBox="1">
            <a:spLocks noGrp="1"/>
          </p:cNvSpPr>
          <p:nvPr>
            <p:ph type="dt" sz="half" idx="7"/>
          </p:nvPr>
        </p:nvSpPr>
        <p:spPr>
          <a:xfrm>
            <a:off x="8964704" y="6433206"/>
            <a:ext cx="2426442" cy="367844"/>
          </a:xfrm>
        </p:spPr>
        <p:txBody>
          <a:bodyPr/>
          <a:lstStyle>
            <a:lvl1pPr>
              <a:defRPr/>
            </a:lvl1pPr>
          </a:lstStyle>
          <a:p>
            <a:pPr lvl="0"/>
            <a:fld id="{56D4133A-27B1-4EEF-BFFB-4B057B5A168F}" type="datetime1">
              <a:rPr lang="en-US"/>
              <a:pPr lvl="0"/>
              <a:t>2/2/2024</a:t>
            </a:fld>
            <a:endParaRPr lang="en-US"/>
          </a:p>
        </p:txBody>
      </p:sp>
      <p:sp>
        <p:nvSpPr>
          <p:cNvPr id="5" name="Footer Placeholder 4">
            <a:extLst>
              <a:ext uri="{FF2B5EF4-FFF2-40B4-BE49-F238E27FC236}">
                <a16:creationId xmlns:a16="http://schemas.microsoft.com/office/drawing/2014/main" id="{16AF3679-B0F2-361C-56D4-97F9EE10DC4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4823511-EB54-FCB8-71C7-45C0442A654D}"/>
              </a:ext>
            </a:extLst>
          </p:cNvPr>
          <p:cNvSpPr txBox="1">
            <a:spLocks noGrp="1"/>
          </p:cNvSpPr>
          <p:nvPr>
            <p:ph type="sldNum" sz="quarter" idx="8"/>
          </p:nvPr>
        </p:nvSpPr>
        <p:spPr>
          <a:xfrm>
            <a:off x="11391156" y="6433206"/>
            <a:ext cx="702780" cy="367844"/>
          </a:xfrm>
        </p:spPr>
        <p:txBody>
          <a:bodyPr/>
          <a:lstStyle>
            <a:lvl1pPr>
              <a:defRPr/>
            </a:lvl1pPr>
          </a:lstStyle>
          <a:p>
            <a:pPr lvl="0"/>
            <a:fld id="{050D90FB-3B64-44A8-93B6-7187D06EC22F}" type="slidenum">
              <a:t>‹#›</a:t>
            </a:fld>
            <a:endParaRPr lang="en-US"/>
          </a:p>
        </p:txBody>
      </p:sp>
    </p:spTree>
    <p:extLst>
      <p:ext uri="{BB962C8B-B14F-4D97-AF65-F5344CB8AC3E}">
        <p14:creationId xmlns:p14="http://schemas.microsoft.com/office/powerpoint/2010/main" val="299012329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7EBDF-B3BE-E646-415E-1AF16F39B767}"/>
              </a:ext>
            </a:extLst>
          </p:cNvPr>
          <p:cNvSpPr txBox="1">
            <a:spLocks noGrp="1"/>
          </p:cNvSpPr>
          <p:nvPr>
            <p:ph type="title"/>
          </p:nvPr>
        </p:nvSpPr>
        <p:spPr>
          <a:xfrm>
            <a:off x="905256" y="590665"/>
            <a:ext cx="9914857" cy="1329007"/>
          </a:xfrm>
        </p:spPr>
        <p:txBody>
          <a:bodyPr/>
          <a:lstStyle>
            <a:lvl1pPr>
              <a:lnSpc>
                <a:spcPct val="100000"/>
              </a:lnSpc>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B4B3231-2DB8-9BBE-1BA6-9A66DB691D90}"/>
              </a:ext>
            </a:extLst>
          </p:cNvPr>
          <p:cNvSpPr txBox="1">
            <a:spLocks noGrp="1"/>
          </p:cNvSpPr>
          <p:nvPr>
            <p:ph idx="1"/>
          </p:nvPr>
        </p:nvSpPr>
        <p:spPr>
          <a:xfrm>
            <a:off x="914400" y="1919673"/>
            <a:ext cx="9914857" cy="412332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79B3BF-C219-B2FD-9306-D6491876DE09}"/>
              </a:ext>
            </a:extLst>
          </p:cNvPr>
          <p:cNvSpPr txBox="1">
            <a:spLocks noGrp="1"/>
          </p:cNvSpPr>
          <p:nvPr>
            <p:ph type="dt" sz="half" idx="7"/>
          </p:nvPr>
        </p:nvSpPr>
        <p:spPr>
          <a:xfrm>
            <a:off x="9323286" y="6434523"/>
            <a:ext cx="2067869" cy="365129"/>
          </a:xfrm>
        </p:spPr>
        <p:txBody>
          <a:bodyPr/>
          <a:lstStyle>
            <a:lvl1pPr>
              <a:defRPr>
                <a:solidFill>
                  <a:srgbClr val="F4F2EC"/>
                </a:solidFill>
              </a:defRPr>
            </a:lvl1pPr>
          </a:lstStyle>
          <a:p>
            <a:pPr lvl="0"/>
            <a:fld id="{38F3CC77-7B13-4D5A-A00B-205333493AA4}" type="datetime1">
              <a:rPr lang="en-US"/>
              <a:pPr lvl="0"/>
              <a:t>2/2/2024</a:t>
            </a:fld>
            <a:endParaRPr lang="en-US"/>
          </a:p>
        </p:txBody>
      </p:sp>
      <p:sp>
        <p:nvSpPr>
          <p:cNvPr id="5" name="Footer Placeholder 4">
            <a:extLst>
              <a:ext uri="{FF2B5EF4-FFF2-40B4-BE49-F238E27FC236}">
                <a16:creationId xmlns:a16="http://schemas.microsoft.com/office/drawing/2014/main" id="{0ABFA475-6585-3DB0-ADC4-F7F4EA2EC527}"/>
              </a:ext>
            </a:extLst>
          </p:cNvPr>
          <p:cNvSpPr txBox="1">
            <a:spLocks noGrp="1"/>
          </p:cNvSpPr>
          <p:nvPr>
            <p:ph type="ftr" sz="quarter" idx="9"/>
          </p:nvPr>
        </p:nvSpPr>
        <p:spPr>
          <a:xfrm>
            <a:off x="173736" y="6437376"/>
            <a:ext cx="3775914"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B865641-0F83-0989-1EE4-35C0B229F480}"/>
              </a:ext>
            </a:extLst>
          </p:cNvPr>
          <p:cNvSpPr txBox="1">
            <a:spLocks noGrp="1"/>
          </p:cNvSpPr>
          <p:nvPr>
            <p:ph type="sldNum" sz="quarter" idx="8"/>
          </p:nvPr>
        </p:nvSpPr>
        <p:spPr>
          <a:xfrm>
            <a:off x="11391156" y="6434523"/>
            <a:ext cx="693261" cy="365129"/>
          </a:xfrm>
        </p:spPr>
        <p:txBody>
          <a:bodyPr/>
          <a:lstStyle>
            <a:lvl1pPr>
              <a:defRPr>
                <a:solidFill>
                  <a:srgbClr val="F4F2EC"/>
                </a:solidFill>
              </a:defRPr>
            </a:lvl1pPr>
          </a:lstStyle>
          <a:p>
            <a:pPr lvl="0"/>
            <a:fld id="{59910B26-803D-42FE-91BD-08F3EC7DEDFD}" type="slidenum">
              <a:t>‹#›</a:t>
            </a:fld>
            <a:endParaRPr lang="en-US"/>
          </a:p>
        </p:txBody>
      </p:sp>
    </p:spTree>
    <p:extLst>
      <p:ext uri="{BB962C8B-B14F-4D97-AF65-F5344CB8AC3E}">
        <p14:creationId xmlns:p14="http://schemas.microsoft.com/office/powerpoint/2010/main" val="350231742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47466-FA5A-7916-C638-F03EEEF846A1}"/>
              </a:ext>
            </a:extLst>
          </p:cNvPr>
          <p:cNvSpPr txBox="1">
            <a:spLocks noGrp="1"/>
          </p:cNvSpPr>
          <p:nvPr>
            <p:ph type="title"/>
          </p:nvPr>
        </p:nvSpPr>
        <p:spPr>
          <a:xfrm>
            <a:off x="1524003" y="1320795"/>
            <a:ext cx="9144000" cy="3095810"/>
          </a:xfrm>
        </p:spPr>
        <p:txBody>
          <a:bodyPr anchor="b"/>
          <a:lstStyle>
            <a:lvl1pPr>
              <a:defRPr sz="5400"/>
            </a:lvl1pPr>
          </a:lstStyle>
          <a:p>
            <a:pPr lvl="0"/>
            <a:r>
              <a:rPr lang="en-US"/>
              <a:t>Click to edit Master title style</a:t>
            </a:r>
          </a:p>
        </p:txBody>
      </p:sp>
      <p:sp>
        <p:nvSpPr>
          <p:cNvPr id="3" name="Text Placeholder 2">
            <a:extLst>
              <a:ext uri="{FF2B5EF4-FFF2-40B4-BE49-F238E27FC236}">
                <a16:creationId xmlns:a16="http://schemas.microsoft.com/office/drawing/2014/main" id="{354D3B31-93F6-6C4F-DCE1-BDA4968D4E84}"/>
              </a:ext>
            </a:extLst>
          </p:cNvPr>
          <p:cNvSpPr txBox="1">
            <a:spLocks noGrp="1"/>
          </p:cNvSpPr>
          <p:nvPr>
            <p:ph type="body" idx="1"/>
          </p:nvPr>
        </p:nvSpPr>
        <p:spPr>
          <a:xfrm>
            <a:off x="1524003" y="4589465"/>
            <a:ext cx="91440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89754F65-6EBA-59DD-75BC-30C9564C7EC8}"/>
              </a:ext>
            </a:extLst>
          </p:cNvPr>
          <p:cNvSpPr txBox="1">
            <a:spLocks noGrp="1"/>
          </p:cNvSpPr>
          <p:nvPr>
            <p:ph type="dt" sz="half" idx="7"/>
          </p:nvPr>
        </p:nvSpPr>
        <p:spPr/>
        <p:txBody>
          <a:bodyPr/>
          <a:lstStyle>
            <a:lvl1pPr>
              <a:defRPr/>
            </a:lvl1pPr>
          </a:lstStyle>
          <a:p>
            <a:pPr lvl="0"/>
            <a:fld id="{AC00132B-B274-4A91-B8FC-D8948163D633}" type="datetime1">
              <a:rPr lang="en-US"/>
              <a:pPr lvl="0"/>
              <a:t>2/2/2024</a:t>
            </a:fld>
            <a:endParaRPr lang="en-US"/>
          </a:p>
        </p:txBody>
      </p:sp>
      <p:sp>
        <p:nvSpPr>
          <p:cNvPr id="5" name="Footer Placeholder 4">
            <a:extLst>
              <a:ext uri="{FF2B5EF4-FFF2-40B4-BE49-F238E27FC236}">
                <a16:creationId xmlns:a16="http://schemas.microsoft.com/office/drawing/2014/main" id="{3951697C-1F31-67B7-364A-8AF37DA5FE6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D0E5E7B-9831-E28E-A5D6-EF6B28D08E87}"/>
              </a:ext>
            </a:extLst>
          </p:cNvPr>
          <p:cNvSpPr txBox="1">
            <a:spLocks noGrp="1"/>
          </p:cNvSpPr>
          <p:nvPr>
            <p:ph type="sldNum" sz="quarter" idx="8"/>
          </p:nvPr>
        </p:nvSpPr>
        <p:spPr/>
        <p:txBody>
          <a:bodyPr/>
          <a:lstStyle>
            <a:lvl1pPr>
              <a:defRPr/>
            </a:lvl1pPr>
          </a:lstStyle>
          <a:p>
            <a:pPr lvl="0"/>
            <a:fld id="{7A2ECF0B-8833-46F4-BC1A-E8829488217F}" type="slidenum">
              <a:t>‹#›</a:t>
            </a:fld>
            <a:endParaRPr lang="en-US"/>
          </a:p>
        </p:txBody>
      </p:sp>
    </p:spTree>
    <p:extLst>
      <p:ext uri="{BB962C8B-B14F-4D97-AF65-F5344CB8AC3E}">
        <p14:creationId xmlns:p14="http://schemas.microsoft.com/office/powerpoint/2010/main" val="2493714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C5341-B62C-23E8-1A68-C72C0AD1ED5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AB02A6B-9EFD-BCC6-1680-885B50BAEA14}"/>
              </a:ext>
            </a:extLst>
          </p:cNvPr>
          <p:cNvSpPr txBox="1">
            <a:spLocks noGrp="1"/>
          </p:cNvSpPr>
          <p:nvPr>
            <p:ph idx="1"/>
          </p:nvPr>
        </p:nvSpPr>
        <p:spPr>
          <a:xfrm>
            <a:off x="1408816" y="2163726"/>
            <a:ext cx="4610990" cy="401323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ABA9B93-C31B-1DAC-5279-AB9FB86FD42C}"/>
              </a:ext>
            </a:extLst>
          </p:cNvPr>
          <p:cNvSpPr txBox="1">
            <a:spLocks noGrp="1"/>
          </p:cNvSpPr>
          <p:nvPr>
            <p:ph idx="2"/>
          </p:nvPr>
        </p:nvSpPr>
        <p:spPr>
          <a:xfrm>
            <a:off x="6257257" y="2163726"/>
            <a:ext cx="4853763" cy="401323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2F6D232-B3BA-5D7D-4E8B-FDACEAFBF176}"/>
              </a:ext>
            </a:extLst>
          </p:cNvPr>
          <p:cNvSpPr txBox="1">
            <a:spLocks noGrp="1"/>
          </p:cNvSpPr>
          <p:nvPr>
            <p:ph type="dt" sz="half" idx="7"/>
          </p:nvPr>
        </p:nvSpPr>
        <p:spPr/>
        <p:txBody>
          <a:bodyPr/>
          <a:lstStyle>
            <a:lvl1pPr>
              <a:defRPr/>
            </a:lvl1pPr>
          </a:lstStyle>
          <a:p>
            <a:pPr lvl="0"/>
            <a:fld id="{0CC1E936-D08B-466C-A4DC-C711B809118C}" type="datetime1">
              <a:rPr lang="en-US"/>
              <a:pPr lvl="0"/>
              <a:t>2/2/2024</a:t>
            </a:fld>
            <a:endParaRPr lang="en-US"/>
          </a:p>
        </p:txBody>
      </p:sp>
      <p:sp>
        <p:nvSpPr>
          <p:cNvPr id="6" name="Footer Placeholder 5">
            <a:extLst>
              <a:ext uri="{FF2B5EF4-FFF2-40B4-BE49-F238E27FC236}">
                <a16:creationId xmlns:a16="http://schemas.microsoft.com/office/drawing/2014/main" id="{1E7120EB-1B07-E67C-7099-26EAC3FF6601}"/>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28A572B-E86B-5FDA-9E8D-1C84EC302CAC}"/>
              </a:ext>
            </a:extLst>
          </p:cNvPr>
          <p:cNvSpPr txBox="1">
            <a:spLocks noGrp="1"/>
          </p:cNvSpPr>
          <p:nvPr>
            <p:ph type="sldNum" sz="quarter" idx="8"/>
          </p:nvPr>
        </p:nvSpPr>
        <p:spPr/>
        <p:txBody>
          <a:bodyPr/>
          <a:lstStyle>
            <a:lvl1pPr>
              <a:defRPr/>
            </a:lvl1pPr>
          </a:lstStyle>
          <a:p>
            <a:pPr lvl="0"/>
            <a:fld id="{32E2BABD-B52A-450C-8D7E-CCE8F9413E40}" type="slidenum">
              <a:t>‹#›</a:t>
            </a:fld>
            <a:endParaRPr lang="en-US"/>
          </a:p>
        </p:txBody>
      </p:sp>
    </p:spTree>
    <p:extLst>
      <p:ext uri="{BB962C8B-B14F-4D97-AF65-F5344CB8AC3E}">
        <p14:creationId xmlns:p14="http://schemas.microsoft.com/office/powerpoint/2010/main" val="2481375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2A0B-9E3A-5EFB-FA1C-345B430F1D18}"/>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A748FA33-1931-5B2B-BA89-CD64A7E68222}"/>
              </a:ext>
            </a:extLst>
          </p:cNvPr>
          <p:cNvSpPr txBox="1">
            <a:spLocks noGrp="1"/>
          </p:cNvSpPr>
          <p:nvPr>
            <p:ph type="body" idx="1"/>
          </p:nvPr>
        </p:nvSpPr>
        <p:spPr>
          <a:xfrm>
            <a:off x="839784" y="1681160"/>
            <a:ext cx="5157782" cy="823910"/>
          </a:xfrm>
        </p:spPr>
        <p:txBody>
          <a:bodyPr anchor="b"/>
          <a:lstStyle>
            <a:lvl1pPr marL="0" indent="0">
              <a:buNone/>
              <a:defRPr sz="1800" b="1" cap="all" spc="300"/>
            </a:lvl1pPr>
          </a:lstStyle>
          <a:p>
            <a:pPr lvl="0"/>
            <a:r>
              <a:rPr lang="en-US"/>
              <a:t>Click to edit Master text styles</a:t>
            </a:r>
          </a:p>
        </p:txBody>
      </p:sp>
      <p:sp>
        <p:nvSpPr>
          <p:cNvPr id="4" name="Content Placeholder 3">
            <a:extLst>
              <a:ext uri="{FF2B5EF4-FFF2-40B4-BE49-F238E27FC236}">
                <a16:creationId xmlns:a16="http://schemas.microsoft.com/office/drawing/2014/main" id="{E97A6912-56C2-6DED-E183-E2A9DE268A01}"/>
              </a:ext>
            </a:extLst>
          </p:cNvPr>
          <p:cNvSpPr txBox="1">
            <a:spLocks noGrp="1"/>
          </p:cNvSpPr>
          <p:nvPr>
            <p:ph idx="2"/>
          </p:nvPr>
        </p:nvSpPr>
        <p:spPr>
          <a:xfrm>
            <a:off x="839784" y="2635620"/>
            <a:ext cx="5157782" cy="3554035"/>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36F5834-D701-C8AE-BE16-4C10A18844CE}"/>
              </a:ext>
            </a:extLst>
          </p:cNvPr>
          <p:cNvSpPr txBox="1">
            <a:spLocks noGrp="1"/>
          </p:cNvSpPr>
          <p:nvPr>
            <p:ph type="body" idx="3"/>
          </p:nvPr>
        </p:nvSpPr>
        <p:spPr>
          <a:xfrm>
            <a:off x="6172200" y="1681160"/>
            <a:ext cx="5183184" cy="823910"/>
          </a:xfrm>
        </p:spPr>
        <p:txBody>
          <a:bodyPr anchor="b"/>
          <a:lstStyle>
            <a:lvl1pPr marL="0" indent="0">
              <a:buNone/>
              <a:defRPr sz="1800" b="1" cap="all" spc="300"/>
            </a:lvl1pPr>
          </a:lstStyle>
          <a:p>
            <a:pPr lvl="0"/>
            <a:r>
              <a:rPr lang="en-US"/>
              <a:t>Click to edit Master text styles</a:t>
            </a:r>
          </a:p>
        </p:txBody>
      </p:sp>
      <p:sp>
        <p:nvSpPr>
          <p:cNvPr id="6" name="Content Placeholder 5">
            <a:extLst>
              <a:ext uri="{FF2B5EF4-FFF2-40B4-BE49-F238E27FC236}">
                <a16:creationId xmlns:a16="http://schemas.microsoft.com/office/drawing/2014/main" id="{FD0DF573-1872-9A60-7F2E-A421B850846F}"/>
              </a:ext>
            </a:extLst>
          </p:cNvPr>
          <p:cNvSpPr txBox="1">
            <a:spLocks noGrp="1"/>
          </p:cNvSpPr>
          <p:nvPr>
            <p:ph idx="4"/>
          </p:nvPr>
        </p:nvSpPr>
        <p:spPr>
          <a:xfrm>
            <a:off x="6172200" y="2635620"/>
            <a:ext cx="5183184" cy="3554044"/>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B8A9450-9555-86D8-5F19-8E8954FEE93D}"/>
              </a:ext>
            </a:extLst>
          </p:cNvPr>
          <p:cNvSpPr txBox="1">
            <a:spLocks noGrp="1"/>
          </p:cNvSpPr>
          <p:nvPr>
            <p:ph type="dt" sz="half" idx="7"/>
          </p:nvPr>
        </p:nvSpPr>
        <p:spPr/>
        <p:txBody>
          <a:bodyPr/>
          <a:lstStyle>
            <a:lvl1pPr>
              <a:defRPr/>
            </a:lvl1pPr>
          </a:lstStyle>
          <a:p>
            <a:pPr lvl="0"/>
            <a:fld id="{BBEF5C65-AF5C-44D9-B820-560F2289DDA9}" type="datetime1">
              <a:rPr lang="en-US"/>
              <a:pPr lvl="0"/>
              <a:t>2/2/2024</a:t>
            </a:fld>
            <a:endParaRPr lang="en-US"/>
          </a:p>
        </p:txBody>
      </p:sp>
      <p:sp>
        <p:nvSpPr>
          <p:cNvPr id="8" name="Footer Placeholder 7">
            <a:extLst>
              <a:ext uri="{FF2B5EF4-FFF2-40B4-BE49-F238E27FC236}">
                <a16:creationId xmlns:a16="http://schemas.microsoft.com/office/drawing/2014/main" id="{735E7DFE-0184-CB53-691C-BE4E4EDADD74}"/>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71148968-366C-8949-EA63-90F13E7C7CE0}"/>
              </a:ext>
            </a:extLst>
          </p:cNvPr>
          <p:cNvSpPr txBox="1">
            <a:spLocks noGrp="1"/>
          </p:cNvSpPr>
          <p:nvPr>
            <p:ph type="sldNum" sz="quarter" idx="8"/>
          </p:nvPr>
        </p:nvSpPr>
        <p:spPr/>
        <p:txBody>
          <a:bodyPr/>
          <a:lstStyle>
            <a:lvl1pPr>
              <a:defRPr/>
            </a:lvl1pPr>
          </a:lstStyle>
          <a:p>
            <a:pPr lvl="0"/>
            <a:fld id="{88F01690-03D4-43C4-BFBC-5B6F407C4415}" type="slidenum">
              <a:t>‹#›</a:t>
            </a:fld>
            <a:endParaRPr lang="en-US"/>
          </a:p>
        </p:txBody>
      </p:sp>
    </p:spTree>
    <p:extLst>
      <p:ext uri="{BB962C8B-B14F-4D97-AF65-F5344CB8AC3E}">
        <p14:creationId xmlns:p14="http://schemas.microsoft.com/office/powerpoint/2010/main" val="2343994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4EA95-3E39-F483-AECA-D7CC1D82B8DF}"/>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30B94F14-58E8-4D3A-C5F8-A1F83D049D11}"/>
              </a:ext>
            </a:extLst>
          </p:cNvPr>
          <p:cNvSpPr txBox="1">
            <a:spLocks noGrp="1"/>
          </p:cNvSpPr>
          <p:nvPr>
            <p:ph type="dt" sz="half" idx="7"/>
          </p:nvPr>
        </p:nvSpPr>
        <p:spPr/>
        <p:txBody>
          <a:bodyPr/>
          <a:lstStyle>
            <a:lvl1pPr>
              <a:defRPr/>
            </a:lvl1pPr>
          </a:lstStyle>
          <a:p>
            <a:pPr lvl="0"/>
            <a:fld id="{0A07F2CE-4045-4501-A72F-1B5B9B0EA9B8}" type="datetime1">
              <a:rPr lang="en-US"/>
              <a:pPr lvl="0"/>
              <a:t>2/2/2024</a:t>
            </a:fld>
            <a:endParaRPr lang="en-US"/>
          </a:p>
        </p:txBody>
      </p:sp>
      <p:sp>
        <p:nvSpPr>
          <p:cNvPr id="4" name="Footer Placeholder 3">
            <a:extLst>
              <a:ext uri="{FF2B5EF4-FFF2-40B4-BE49-F238E27FC236}">
                <a16:creationId xmlns:a16="http://schemas.microsoft.com/office/drawing/2014/main" id="{5933D0C8-0A7F-71A9-CA8B-B34C50DCA262}"/>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8CB40AE0-9A62-FDB7-F0C0-0A34E70F3A03}"/>
              </a:ext>
            </a:extLst>
          </p:cNvPr>
          <p:cNvSpPr txBox="1">
            <a:spLocks noGrp="1"/>
          </p:cNvSpPr>
          <p:nvPr>
            <p:ph type="sldNum" sz="quarter" idx="8"/>
          </p:nvPr>
        </p:nvSpPr>
        <p:spPr/>
        <p:txBody>
          <a:bodyPr/>
          <a:lstStyle>
            <a:lvl1pPr>
              <a:defRPr/>
            </a:lvl1pPr>
          </a:lstStyle>
          <a:p>
            <a:pPr lvl="0"/>
            <a:fld id="{45BE2A9F-95BC-4C28-A147-97220361206A}" type="slidenum">
              <a:t>‹#›</a:t>
            </a:fld>
            <a:endParaRPr lang="en-US"/>
          </a:p>
        </p:txBody>
      </p:sp>
    </p:spTree>
    <p:extLst>
      <p:ext uri="{BB962C8B-B14F-4D97-AF65-F5344CB8AC3E}">
        <p14:creationId xmlns:p14="http://schemas.microsoft.com/office/powerpoint/2010/main" val="2328706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C54582-BF9B-9F01-8569-8FD97F060AB1}"/>
              </a:ext>
            </a:extLst>
          </p:cNvPr>
          <p:cNvSpPr txBox="1">
            <a:spLocks noGrp="1"/>
          </p:cNvSpPr>
          <p:nvPr>
            <p:ph type="dt" sz="half" idx="7"/>
          </p:nvPr>
        </p:nvSpPr>
        <p:spPr/>
        <p:txBody>
          <a:bodyPr/>
          <a:lstStyle>
            <a:lvl1pPr>
              <a:defRPr/>
            </a:lvl1pPr>
          </a:lstStyle>
          <a:p>
            <a:pPr lvl="0"/>
            <a:fld id="{EF465C42-C5DC-4DBE-866F-EB1446CA8775}" type="datetime1">
              <a:rPr lang="en-US"/>
              <a:pPr lvl="0"/>
              <a:t>2/2/2024</a:t>
            </a:fld>
            <a:endParaRPr lang="en-US"/>
          </a:p>
        </p:txBody>
      </p:sp>
      <p:sp>
        <p:nvSpPr>
          <p:cNvPr id="3" name="Footer Placeholder 2">
            <a:extLst>
              <a:ext uri="{FF2B5EF4-FFF2-40B4-BE49-F238E27FC236}">
                <a16:creationId xmlns:a16="http://schemas.microsoft.com/office/drawing/2014/main" id="{08A7EB12-5101-77EE-A573-CA570182AF92}"/>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BC3C8C10-34E3-5661-6054-F1036B5A9AE6}"/>
              </a:ext>
            </a:extLst>
          </p:cNvPr>
          <p:cNvSpPr txBox="1">
            <a:spLocks noGrp="1"/>
          </p:cNvSpPr>
          <p:nvPr>
            <p:ph type="sldNum" sz="quarter" idx="8"/>
          </p:nvPr>
        </p:nvSpPr>
        <p:spPr/>
        <p:txBody>
          <a:bodyPr/>
          <a:lstStyle>
            <a:lvl1pPr>
              <a:defRPr/>
            </a:lvl1pPr>
          </a:lstStyle>
          <a:p>
            <a:pPr lvl="0"/>
            <a:fld id="{03016761-2659-47C3-B2D4-364A30302E76}" type="slidenum">
              <a:t>‹#›</a:t>
            </a:fld>
            <a:endParaRPr lang="en-US"/>
          </a:p>
        </p:txBody>
      </p:sp>
    </p:spTree>
    <p:extLst>
      <p:ext uri="{BB962C8B-B14F-4D97-AF65-F5344CB8AC3E}">
        <p14:creationId xmlns:p14="http://schemas.microsoft.com/office/powerpoint/2010/main" val="1228952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19475-16AE-FAA6-453C-D2DB533321F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1BB39064-F92B-258D-5799-AD555C311651}"/>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4D95AD-C899-672A-00AE-53F8DFACC70A}"/>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DDF1ED2B-87FC-5CD6-69C3-25BC09AFDD42}"/>
              </a:ext>
            </a:extLst>
          </p:cNvPr>
          <p:cNvSpPr txBox="1">
            <a:spLocks noGrp="1"/>
          </p:cNvSpPr>
          <p:nvPr>
            <p:ph type="dt" sz="half" idx="7"/>
          </p:nvPr>
        </p:nvSpPr>
        <p:spPr/>
        <p:txBody>
          <a:bodyPr/>
          <a:lstStyle>
            <a:lvl1pPr>
              <a:defRPr/>
            </a:lvl1pPr>
          </a:lstStyle>
          <a:p>
            <a:pPr lvl="0"/>
            <a:fld id="{6C439560-14A7-49C4-9049-11EB9CB757E1}" type="datetime1">
              <a:rPr lang="en-US"/>
              <a:pPr lvl="0"/>
              <a:t>2/2/2024</a:t>
            </a:fld>
            <a:endParaRPr lang="en-US"/>
          </a:p>
        </p:txBody>
      </p:sp>
      <p:sp>
        <p:nvSpPr>
          <p:cNvPr id="6" name="Footer Placeholder 5">
            <a:extLst>
              <a:ext uri="{FF2B5EF4-FFF2-40B4-BE49-F238E27FC236}">
                <a16:creationId xmlns:a16="http://schemas.microsoft.com/office/drawing/2014/main" id="{8A4EDE9F-B73A-B446-9C18-77D2D115016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F93FA52-73D3-DD94-C22D-62E01A8AB867}"/>
              </a:ext>
            </a:extLst>
          </p:cNvPr>
          <p:cNvSpPr txBox="1">
            <a:spLocks noGrp="1"/>
          </p:cNvSpPr>
          <p:nvPr>
            <p:ph type="sldNum" sz="quarter" idx="8"/>
          </p:nvPr>
        </p:nvSpPr>
        <p:spPr/>
        <p:txBody>
          <a:bodyPr/>
          <a:lstStyle>
            <a:lvl1pPr>
              <a:defRPr/>
            </a:lvl1pPr>
          </a:lstStyle>
          <a:p>
            <a:pPr lvl="0"/>
            <a:fld id="{59E1F7C5-A08C-4D51-89A7-977ED25C8038}" type="slidenum">
              <a:t>‹#›</a:t>
            </a:fld>
            <a:endParaRPr lang="en-US"/>
          </a:p>
        </p:txBody>
      </p:sp>
    </p:spTree>
    <p:extLst>
      <p:ext uri="{BB962C8B-B14F-4D97-AF65-F5344CB8AC3E}">
        <p14:creationId xmlns:p14="http://schemas.microsoft.com/office/powerpoint/2010/main" val="1856082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CD907-E3CA-18AB-4940-28B187C264AA}"/>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ED946D87-151E-5DB6-91BF-0C17DC527BE0}"/>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942D2CEE-0DF9-2E67-9A95-2973FF28498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CC9D896-1F59-3600-7D5E-7F541C11D7B3}"/>
              </a:ext>
            </a:extLst>
          </p:cNvPr>
          <p:cNvSpPr txBox="1">
            <a:spLocks noGrp="1"/>
          </p:cNvSpPr>
          <p:nvPr>
            <p:ph type="dt" sz="half" idx="7"/>
          </p:nvPr>
        </p:nvSpPr>
        <p:spPr/>
        <p:txBody>
          <a:bodyPr/>
          <a:lstStyle>
            <a:lvl1pPr>
              <a:defRPr/>
            </a:lvl1pPr>
          </a:lstStyle>
          <a:p>
            <a:pPr lvl="0"/>
            <a:fld id="{FD4D0E22-A06F-4757-AEEF-CADB26641088}" type="datetime1">
              <a:rPr lang="en-US"/>
              <a:pPr lvl="0"/>
              <a:t>2/2/2024</a:t>
            </a:fld>
            <a:endParaRPr lang="en-US"/>
          </a:p>
        </p:txBody>
      </p:sp>
      <p:sp>
        <p:nvSpPr>
          <p:cNvPr id="6" name="Footer Placeholder 5">
            <a:extLst>
              <a:ext uri="{FF2B5EF4-FFF2-40B4-BE49-F238E27FC236}">
                <a16:creationId xmlns:a16="http://schemas.microsoft.com/office/drawing/2014/main" id="{577F71D1-625B-4EDB-EC6C-2DB3D7AE149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397F026-F12B-1800-65A1-D9AEFA277A0A}"/>
              </a:ext>
            </a:extLst>
          </p:cNvPr>
          <p:cNvSpPr txBox="1">
            <a:spLocks noGrp="1"/>
          </p:cNvSpPr>
          <p:nvPr>
            <p:ph type="sldNum" sz="quarter" idx="8"/>
          </p:nvPr>
        </p:nvSpPr>
        <p:spPr/>
        <p:txBody>
          <a:bodyPr/>
          <a:lstStyle>
            <a:lvl1pPr>
              <a:defRPr/>
            </a:lvl1pPr>
          </a:lstStyle>
          <a:p>
            <a:pPr lvl="0"/>
            <a:fld id="{32C9D122-8C31-414A-9D45-11416ADA3FA5}" type="slidenum">
              <a:t>‹#›</a:t>
            </a:fld>
            <a:endParaRPr lang="en-US"/>
          </a:p>
        </p:txBody>
      </p:sp>
    </p:spTree>
    <p:extLst>
      <p:ext uri="{BB962C8B-B14F-4D97-AF65-F5344CB8AC3E}">
        <p14:creationId xmlns:p14="http://schemas.microsoft.com/office/powerpoint/2010/main" val="1737907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FB0A0-3DC1-12AE-059B-4DF9894B0483}"/>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6BDADBC-956A-EE9F-A20B-8B516E84961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AE4F69A-6853-8474-8C74-2A55416882FE}"/>
              </a:ext>
            </a:extLst>
          </p:cNvPr>
          <p:cNvSpPr txBox="1">
            <a:spLocks noGrp="1"/>
          </p:cNvSpPr>
          <p:nvPr>
            <p:ph type="dt" sz="half" idx="7"/>
          </p:nvPr>
        </p:nvSpPr>
        <p:spPr/>
        <p:txBody>
          <a:bodyPr/>
          <a:lstStyle>
            <a:lvl1pPr>
              <a:defRPr/>
            </a:lvl1pPr>
          </a:lstStyle>
          <a:p>
            <a:pPr lvl="0"/>
            <a:fld id="{78B98491-BA6C-44CE-8997-FC24D42BEEC2}" type="datetime1">
              <a:rPr lang="en-US"/>
              <a:pPr lvl="0"/>
              <a:t>2/2/2024</a:t>
            </a:fld>
            <a:endParaRPr lang="en-US"/>
          </a:p>
        </p:txBody>
      </p:sp>
      <p:sp>
        <p:nvSpPr>
          <p:cNvPr id="5" name="Footer Placeholder 4">
            <a:extLst>
              <a:ext uri="{FF2B5EF4-FFF2-40B4-BE49-F238E27FC236}">
                <a16:creationId xmlns:a16="http://schemas.microsoft.com/office/drawing/2014/main" id="{69C9BA94-9057-BDB1-5501-82C8CD9B3BA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BEFAEB3-BBDF-6C3A-2864-EA4886B19757}"/>
              </a:ext>
            </a:extLst>
          </p:cNvPr>
          <p:cNvSpPr txBox="1">
            <a:spLocks noGrp="1"/>
          </p:cNvSpPr>
          <p:nvPr>
            <p:ph type="sldNum" sz="quarter" idx="8"/>
          </p:nvPr>
        </p:nvSpPr>
        <p:spPr/>
        <p:txBody>
          <a:bodyPr/>
          <a:lstStyle>
            <a:lvl1pPr>
              <a:defRPr/>
            </a:lvl1pPr>
          </a:lstStyle>
          <a:p>
            <a:pPr lvl="0"/>
            <a:fld id="{FEAA6193-2B13-45B5-B46B-CE617DEF53F7}" type="slidenum">
              <a:t>‹#›</a:t>
            </a:fld>
            <a:endParaRPr lang="en-US"/>
          </a:p>
        </p:txBody>
      </p:sp>
    </p:spTree>
    <p:extLst>
      <p:ext uri="{BB962C8B-B14F-4D97-AF65-F5344CB8AC3E}">
        <p14:creationId xmlns:p14="http://schemas.microsoft.com/office/powerpoint/2010/main" val="3728450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B3DE9F-C2C7-8175-DA51-F74CD10E0BCB}"/>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9B3CAC7-93E1-03E2-86C1-3725D4AA9533}"/>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29036D-75F4-FB3B-5CB8-5EC6E27704D0}"/>
              </a:ext>
            </a:extLst>
          </p:cNvPr>
          <p:cNvSpPr txBox="1">
            <a:spLocks noGrp="1"/>
          </p:cNvSpPr>
          <p:nvPr>
            <p:ph type="dt" sz="half" idx="7"/>
          </p:nvPr>
        </p:nvSpPr>
        <p:spPr/>
        <p:txBody>
          <a:bodyPr/>
          <a:lstStyle>
            <a:lvl1pPr>
              <a:defRPr/>
            </a:lvl1pPr>
          </a:lstStyle>
          <a:p>
            <a:pPr lvl="0"/>
            <a:fld id="{5672D9F9-9656-4458-A85B-9EB6E1C1F67A}" type="datetime1">
              <a:rPr lang="en-US"/>
              <a:pPr lvl="0"/>
              <a:t>2/2/2024</a:t>
            </a:fld>
            <a:endParaRPr lang="en-US"/>
          </a:p>
        </p:txBody>
      </p:sp>
      <p:sp>
        <p:nvSpPr>
          <p:cNvPr id="5" name="Footer Placeholder 4">
            <a:extLst>
              <a:ext uri="{FF2B5EF4-FFF2-40B4-BE49-F238E27FC236}">
                <a16:creationId xmlns:a16="http://schemas.microsoft.com/office/drawing/2014/main" id="{B40A891D-576A-D1BD-796C-49EED498676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F14BDCF-9F08-C5A8-9832-A1EC964F2C86}"/>
              </a:ext>
            </a:extLst>
          </p:cNvPr>
          <p:cNvSpPr txBox="1">
            <a:spLocks noGrp="1"/>
          </p:cNvSpPr>
          <p:nvPr>
            <p:ph type="sldNum" sz="quarter" idx="8"/>
          </p:nvPr>
        </p:nvSpPr>
        <p:spPr/>
        <p:txBody>
          <a:bodyPr/>
          <a:lstStyle>
            <a:lvl1pPr>
              <a:defRPr/>
            </a:lvl1pPr>
          </a:lstStyle>
          <a:p>
            <a:pPr lvl="0"/>
            <a:fld id="{3402A221-EEAF-4823-B215-27554AC2CDCC}" type="slidenum">
              <a:t>‹#›</a:t>
            </a:fld>
            <a:endParaRPr lang="en-US"/>
          </a:p>
        </p:txBody>
      </p:sp>
    </p:spTree>
    <p:extLst>
      <p:ext uri="{BB962C8B-B14F-4D97-AF65-F5344CB8AC3E}">
        <p14:creationId xmlns:p14="http://schemas.microsoft.com/office/powerpoint/2010/main" val="106487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Freeform: Shape 28">
            <a:extLst>
              <a:ext uri="{FF2B5EF4-FFF2-40B4-BE49-F238E27FC236}">
                <a16:creationId xmlns:a16="http://schemas.microsoft.com/office/drawing/2014/main" id="{27788108-B0E0-19D8-7D8D-CEDEAED93C47}"/>
              </a:ext>
            </a:extLst>
          </p:cNvPr>
          <p:cNvSpPr/>
          <p:nvPr/>
        </p:nvSpPr>
        <p:spPr>
          <a:xfrm>
            <a:off x="8844698" y="3732562"/>
            <a:ext cx="3352190" cy="3125437"/>
          </a:xfrm>
          <a:custGeom>
            <a:avLst/>
            <a:gdLst>
              <a:gd name="f0" fmla="val 10800000"/>
              <a:gd name="f1" fmla="val 5400000"/>
              <a:gd name="f2" fmla="val 180"/>
              <a:gd name="f3" fmla="val w"/>
              <a:gd name="f4" fmla="val h"/>
              <a:gd name="f5" fmla="val 0"/>
              <a:gd name="f6" fmla="val 3352193"/>
              <a:gd name="f7" fmla="val 3125440"/>
              <a:gd name="f8" fmla="val 3125374"/>
              <a:gd name="f9" fmla="val 2579"/>
              <a:gd name="f10" fmla="val 1744073"/>
              <a:gd name="f11" fmla="val 3176441"/>
              <a:gd name="f12" fmla="val 1776129"/>
              <a:gd name="f13" fmla="val 3348685"/>
              <a:gd name="f14" fmla="val 47035"/>
              <a:gd name="f15" fmla="+- 0 0 -90"/>
              <a:gd name="f16" fmla="*/ f3 1 3352193"/>
              <a:gd name="f17" fmla="*/ f4 1 3125440"/>
              <a:gd name="f18" fmla="val f5"/>
              <a:gd name="f19" fmla="val f6"/>
              <a:gd name="f20" fmla="val f7"/>
              <a:gd name="f21" fmla="*/ f15 f0 1"/>
              <a:gd name="f22" fmla="+- f20 0 f18"/>
              <a:gd name="f23" fmla="+- f19 0 f18"/>
              <a:gd name="f24" fmla="*/ f21 1 f2"/>
              <a:gd name="f25" fmla="*/ f23 1 3352193"/>
              <a:gd name="f26" fmla="*/ f22 1 3125440"/>
              <a:gd name="f27" fmla="*/ 0 f23 1"/>
              <a:gd name="f28" fmla="*/ 3125374 f22 1"/>
              <a:gd name="f29" fmla="*/ 2579 f23 1"/>
              <a:gd name="f30" fmla="*/ 3125440 f22 1"/>
              <a:gd name="f31" fmla="*/ 3352193 f23 1"/>
              <a:gd name="f32" fmla="*/ 0 f22 1"/>
              <a:gd name="f33" fmla="*/ 3348685 f23 1"/>
              <a:gd name="f34" fmla="*/ 47035 f22 1"/>
              <a:gd name="f35" fmla="+- f24 0 f1"/>
              <a:gd name="f36" fmla="*/ f27 1 3352193"/>
              <a:gd name="f37" fmla="*/ f28 1 3125440"/>
              <a:gd name="f38" fmla="*/ f29 1 3352193"/>
              <a:gd name="f39" fmla="*/ f30 1 3125440"/>
              <a:gd name="f40" fmla="*/ f31 1 3352193"/>
              <a:gd name="f41" fmla="*/ f32 1 3125440"/>
              <a:gd name="f42" fmla="*/ f33 1 3352193"/>
              <a:gd name="f43" fmla="*/ f34 1 3125440"/>
              <a:gd name="f44" fmla="*/ f18 1 f25"/>
              <a:gd name="f45" fmla="*/ f19 1 f25"/>
              <a:gd name="f46" fmla="*/ f18 1 f26"/>
              <a:gd name="f47" fmla="*/ f20 1 f26"/>
              <a:gd name="f48" fmla="*/ f36 1 f25"/>
              <a:gd name="f49" fmla="*/ f37 1 f26"/>
              <a:gd name="f50" fmla="*/ f38 1 f25"/>
              <a:gd name="f51" fmla="*/ f39 1 f26"/>
              <a:gd name="f52" fmla="*/ f40 1 f25"/>
              <a:gd name="f53" fmla="*/ f41 1 f26"/>
              <a:gd name="f54" fmla="*/ f42 1 f25"/>
              <a:gd name="f55" fmla="*/ f43 1 f26"/>
              <a:gd name="f56" fmla="*/ f44 f16 1"/>
              <a:gd name="f57" fmla="*/ f45 f16 1"/>
              <a:gd name="f58" fmla="*/ f47 f17 1"/>
              <a:gd name="f59" fmla="*/ f46 f17 1"/>
              <a:gd name="f60" fmla="*/ f48 f16 1"/>
              <a:gd name="f61" fmla="*/ f49 f17 1"/>
              <a:gd name="f62" fmla="*/ f50 f16 1"/>
              <a:gd name="f63" fmla="*/ f51 f17 1"/>
              <a:gd name="f64" fmla="*/ f52 f16 1"/>
              <a:gd name="f65" fmla="*/ f53 f17 1"/>
              <a:gd name="f66" fmla="*/ f54 f16 1"/>
              <a:gd name="f67" fmla="*/ f55 f17 1"/>
            </a:gdLst>
            <a:ahLst/>
            <a:cxnLst>
              <a:cxn ang="3cd4">
                <a:pos x="hc" y="t"/>
              </a:cxn>
              <a:cxn ang="0">
                <a:pos x="r" y="vc"/>
              </a:cxn>
              <a:cxn ang="cd4">
                <a:pos x="hc" y="b"/>
              </a:cxn>
              <a:cxn ang="cd2">
                <a:pos x="l" y="vc"/>
              </a:cxn>
              <a:cxn ang="f35">
                <a:pos x="f60" y="f61"/>
              </a:cxn>
              <a:cxn ang="f35">
                <a:pos x="f62" y="f63"/>
              </a:cxn>
              <a:cxn ang="f35">
                <a:pos x="f60" y="f63"/>
              </a:cxn>
              <a:cxn ang="f35">
                <a:pos x="f64" y="f65"/>
              </a:cxn>
              <a:cxn ang="f35">
                <a:pos x="f64" y="f63"/>
              </a:cxn>
              <a:cxn ang="f35">
                <a:pos x="f62" y="f63"/>
              </a:cxn>
              <a:cxn ang="f35">
                <a:pos x="f66" y="f67"/>
              </a:cxn>
            </a:cxnLst>
            <a:rect l="f56" t="f59" r="f57" b="f58"/>
            <a:pathLst>
              <a:path w="3352193" h="3125440">
                <a:moveTo>
                  <a:pt x="f5" y="f8"/>
                </a:moveTo>
                <a:lnTo>
                  <a:pt x="f9" y="f7"/>
                </a:lnTo>
                <a:lnTo>
                  <a:pt x="f5" y="f7"/>
                </a:lnTo>
                <a:close/>
                <a:moveTo>
                  <a:pt x="f6" y="f5"/>
                </a:moveTo>
                <a:lnTo>
                  <a:pt x="f6" y="f7"/>
                </a:lnTo>
                <a:lnTo>
                  <a:pt x="f9" y="f7"/>
                </a:lnTo>
                <a:cubicBezTo>
                  <a:pt x="f10" y="f7"/>
                  <a:pt x="f11" y="f12"/>
                  <a:pt x="f13" y="f14"/>
                </a:cubicBezTo>
                <a:close/>
              </a:path>
            </a:pathLst>
          </a:custGeom>
          <a:solidFill>
            <a:srgbClr val="18818C">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3" name="Footer Placeholder 4">
            <a:extLst>
              <a:ext uri="{FF2B5EF4-FFF2-40B4-BE49-F238E27FC236}">
                <a16:creationId xmlns:a16="http://schemas.microsoft.com/office/drawing/2014/main" id="{110B36CA-756C-02CD-316E-BA44EED01206}"/>
              </a:ext>
            </a:extLst>
          </p:cNvPr>
          <p:cNvSpPr txBox="1">
            <a:spLocks noGrp="1"/>
          </p:cNvSpPr>
          <p:nvPr>
            <p:ph type="ftr" sz="quarter" idx="3"/>
          </p:nvPr>
        </p:nvSpPr>
        <p:spPr>
          <a:xfrm>
            <a:off x="175610" y="6434559"/>
            <a:ext cx="3428012"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50" b="0" i="0" u="none" strike="noStrike" kern="1200" cap="none" spc="50" baseline="0">
                <a:solidFill>
                  <a:srgbClr val="18818C"/>
                </a:solidFill>
                <a:uFillTx/>
                <a:latin typeface="Arial Nova Light"/>
              </a:defRPr>
            </a:lvl1pPr>
          </a:lstStyle>
          <a:p>
            <a:pPr lvl="0"/>
            <a:endParaRPr lang="en-US"/>
          </a:p>
        </p:txBody>
      </p:sp>
      <p:sp>
        <p:nvSpPr>
          <p:cNvPr id="4" name="Title Placeholder 1">
            <a:extLst>
              <a:ext uri="{FF2B5EF4-FFF2-40B4-BE49-F238E27FC236}">
                <a16:creationId xmlns:a16="http://schemas.microsoft.com/office/drawing/2014/main" id="{66986748-80EA-DA50-7AD2-99A956368FDF}"/>
              </a:ext>
            </a:extLst>
          </p:cNvPr>
          <p:cNvSpPr txBox="1">
            <a:spLocks noGrp="1"/>
          </p:cNvSpPr>
          <p:nvPr>
            <p:ph type="title"/>
          </p:nvPr>
        </p:nvSpPr>
        <p:spPr>
          <a:xfrm>
            <a:off x="908776" y="590373"/>
            <a:ext cx="10202244" cy="132588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783A982D-4C69-9044-F9B9-C2EFDEFE9070}"/>
              </a:ext>
            </a:extLst>
          </p:cNvPr>
          <p:cNvSpPr txBox="1">
            <a:spLocks noGrp="1"/>
          </p:cNvSpPr>
          <p:nvPr>
            <p:ph type="body" idx="1"/>
          </p:nvPr>
        </p:nvSpPr>
        <p:spPr>
          <a:xfrm>
            <a:off x="918825" y="1916262"/>
            <a:ext cx="10192195" cy="4133481"/>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9B23A420-455D-1E82-6A4F-4A01F4AB842D}"/>
              </a:ext>
            </a:extLst>
          </p:cNvPr>
          <p:cNvSpPr txBox="1">
            <a:spLocks noGrp="1"/>
          </p:cNvSpPr>
          <p:nvPr>
            <p:ph type="dt" sz="half" idx="2"/>
          </p:nvPr>
        </p:nvSpPr>
        <p:spPr>
          <a:xfrm>
            <a:off x="9016998" y="6433206"/>
            <a:ext cx="2374148" cy="367844"/>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50" b="0" i="0" u="none" strike="noStrike" kern="1200" cap="none" spc="50" baseline="0">
                <a:solidFill>
                  <a:srgbClr val="FFFFFF"/>
                </a:solidFill>
                <a:uFillTx/>
                <a:latin typeface="Arial Nova Light"/>
              </a:defRPr>
            </a:lvl1pPr>
          </a:lstStyle>
          <a:p>
            <a:pPr lvl="0"/>
            <a:fld id="{6D436840-82AF-4840-ABCF-790B5809D9FB}" type="datetime1">
              <a:rPr lang="en-US"/>
              <a:pPr lvl="0"/>
              <a:t>2/2/2024</a:t>
            </a:fld>
            <a:endParaRPr lang="en-US"/>
          </a:p>
        </p:txBody>
      </p:sp>
      <p:sp>
        <p:nvSpPr>
          <p:cNvPr id="7" name="Slide Number Placeholder 5">
            <a:extLst>
              <a:ext uri="{FF2B5EF4-FFF2-40B4-BE49-F238E27FC236}">
                <a16:creationId xmlns:a16="http://schemas.microsoft.com/office/drawing/2014/main" id="{CC190581-BAC3-C995-514B-2E7657AEA24E}"/>
              </a:ext>
            </a:extLst>
          </p:cNvPr>
          <p:cNvSpPr txBox="1">
            <a:spLocks noGrp="1"/>
          </p:cNvSpPr>
          <p:nvPr>
            <p:ph type="sldNum" sz="quarter" idx="4"/>
          </p:nvPr>
        </p:nvSpPr>
        <p:spPr>
          <a:xfrm>
            <a:off x="11391147" y="6433206"/>
            <a:ext cx="693261" cy="367844"/>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2000" b="0" i="0" u="none" strike="noStrike" kern="1200" cap="none" spc="0" baseline="0">
                <a:solidFill>
                  <a:srgbClr val="FFFFFF"/>
                </a:solidFill>
                <a:uFillTx/>
                <a:latin typeface="Elephant"/>
              </a:defRPr>
            </a:lvl1pPr>
          </a:lstStyle>
          <a:p>
            <a:pPr lvl="0"/>
            <a:fld id="{1C299479-CBB7-47CD-A74B-60C10B0CF821}"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000" b="0" i="0" u="none" strike="noStrike" kern="1200" cap="none" spc="0" baseline="0">
          <a:solidFill>
            <a:srgbClr val="18818C"/>
          </a:solidFill>
          <a:uFillTx/>
          <a:latin typeface="Elephant"/>
        </a:defRPr>
      </a:lvl1pPr>
    </p:titleStyle>
    <p:bodyStyle>
      <a:lvl1pPr marL="228600" marR="0" lvl="0" indent="-228600" algn="l" defTabSz="914400" rtl="0" fontAlgn="auto" hangingPunct="1">
        <a:lnSpc>
          <a:spcPct val="120000"/>
        </a:lnSpc>
        <a:spcBef>
          <a:spcPts val="1000"/>
        </a:spcBef>
        <a:spcAft>
          <a:spcPts val="0"/>
        </a:spcAft>
        <a:buClr>
          <a:srgbClr val="F48E7C"/>
        </a:buClr>
        <a:buSzPct val="100000"/>
        <a:buFont typeface="Arial" pitchFamily="34"/>
        <a:buChar char="•"/>
        <a:tabLst/>
        <a:defRPr lang="en-US" sz="2000" b="0" i="0" u="none" strike="noStrike" kern="1200" cap="none" spc="0" baseline="0">
          <a:solidFill>
            <a:srgbClr val="09283F"/>
          </a:solidFill>
          <a:uFillTx/>
          <a:latin typeface="Arial Nova Light"/>
        </a:defRPr>
      </a:lvl1pPr>
      <a:lvl2pPr marL="685800" marR="0" lvl="1" indent="-228600" algn="l" defTabSz="914400" rtl="0" fontAlgn="auto" hangingPunct="1">
        <a:lnSpc>
          <a:spcPct val="120000"/>
        </a:lnSpc>
        <a:spcBef>
          <a:spcPts val="500"/>
        </a:spcBef>
        <a:spcAft>
          <a:spcPts val="0"/>
        </a:spcAft>
        <a:buClr>
          <a:srgbClr val="F48E7C"/>
        </a:buClr>
        <a:buSzPct val="100000"/>
        <a:buFont typeface="Arial" pitchFamily="34"/>
        <a:buChar char="•"/>
        <a:tabLst/>
        <a:defRPr lang="en-US" sz="1800" b="0" i="0" u="none" strike="noStrike" kern="1200" cap="none" spc="0" baseline="0">
          <a:solidFill>
            <a:srgbClr val="09283F"/>
          </a:solidFill>
          <a:uFillTx/>
          <a:latin typeface="Arial Nova Light"/>
        </a:defRPr>
      </a:lvl2pPr>
      <a:lvl3pPr marL="1143000" marR="0" lvl="2" indent="-228600" algn="l" defTabSz="914400" rtl="0" fontAlgn="auto" hangingPunct="1">
        <a:lnSpc>
          <a:spcPct val="120000"/>
        </a:lnSpc>
        <a:spcBef>
          <a:spcPts val="500"/>
        </a:spcBef>
        <a:spcAft>
          <a:spcPts val="0"/>
        </a:spcAft>
        <a:buClr>
          <a:srgbClr val="F48E7C"/>
        </a:buClr>
        <a:buSzPct val="100000"/>
        <a:buFont typeface="Arial" pitchFamily="34"/>
        <a:buChar char="•"/>
        <a:tabLst/>
        <a:defRPr lang="en-US" sz="1600" b="0" i="0" u="none" strike="noStrike" kern="1200" cap="none" spc="0" baseline="0">
          <a:solidFill>
            <a:srgbClr val="09283F"/>
          </a:solidFill>
          <a:uFillTx/>
          <a:latin typeface="Arial Nova Light"/>
        </a:defRPr>
      </a:lvl3pPr>
      <a:lvl4pPr marL="1600200" marR="0" lvl="3" indent="-228600" algn="l" defTabSz="914400" rtl="0" fontAlgn="auto" hangingPunct="1">
        <a:lnSpc>
          <a:spcPct val="120000"/>
        </a:lnSpc>
        <a:spcBef>
          <a:spcPts val="500"/>
        </a:spcBef>
        <a:spcAft>
          <a:spcPts val="0"/>
        </a:spcAft>
        <a:buClr>
          <a:srgbClr val="F48E7C"/>
        </a:buClr>
        <a:buSzPct val="100000"/>
        <a:buFont typeface="Arial" pitchFamily="34"/>
        <a:buChar char="•"/>
        <a:tabLst/>
        <a:defRPr lang="en-US" sz="1400" b="0" i="0" u="none" strike="noStrike" kern="1200" cap="none" spc="0" baseline="0">
          <a:solidFill>
            <a:srgbClr val="09283F"/>
          </a:solidFill>
          <a:uFillTx/>
          <a:latin typeface="Arial Nova Light"/>
        </a:defRPr>
      </a:lvl4pPr>
      <a:lvl5pPr marL="2057400" marR="0" lvl="4" indent="-228600" algn="l" defTabSz="914400" rtl="0" fontAlgn="auto" hangingPunct="1">
        <a:lnSpc>
          <a:spcPct val="120000"/>
        </a:lnSpc>
        <a:spcBef>
          <a:spcPts val="500"/>
        </a:spcBef>
        <a:spcAft>
          <a:spcPts val="0"/>
        </a:spcAft>
        <a:buClr>
          <a:srgbClr val="F48E7C"/>
        </a:buClr>
        <a:buSzPct val="100000"/>
        <a:buFont typeface="Arial" pitchFamily="34"/>
        <a:buChar char="•"/>
        <a:tabLst/>
        <a:defRPr lang="en-US" sz="1400" b="0" i="0" u="none" strike="noStrike" kern="1200" cap="none" spc="0" baseline="0">
          <a:solidFill>
            <a:srgbClr val="09283F"/>
          </a:solidFill>
          <a:uFillTx/>
          <a:latin typeface="Arial Nova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igitalagencynetwork.com/kfc-marketing-strategy-and-advertising-campaigns/" TargetMode="External"/><Relationship Id="rId2" Type="http://schemas.openxmlformats.org/officeDocument/2006/relationships/hyperlink" Target="https://www.campaignlive.co.uk/the-work/advertiser/kfc/7501" TargetMode="External"/><Relationship Id="rId1" Type="http://schemas.openxmlformats.org/officeDocument/2006/relationships/slideLayout" Target="../slideLayouts/slideLayout2.xml"/><Relationship Id="rId6" Type="http://schemas.openxmlformats.org/officeDocument/2006/relationships/hyperlink" Target="https://shyamfuture.com/kfcs-marketing-strategy-actions-that-led-to-kfcs-success/" TargetMode="External"/><Relationship Id="rId5" Type="http://schemas.openxmlformats.org/officeDocument/2006/relationships/hyperlink" Target="https://en.esloganmagazine.com/best-kfc-advertising/" TargetMode="External"/><Relationship Id="rId4" Type="http://schemas.openxmlformats.org/officeDocument/2006/relationships/hyperlink" Target="https://www.adnews.com.au/brands/kfc/campaig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3705875B-17B1-D48D-A9D3-6D4349EA5555}"/>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3" name="Rectangle 10">
            <a:extLst>
              <a:ext uri="{FF2B5EF4-FFF2-40B4-BE49-F238E27FC236}">
                <a16:creationId xmlns:a16="http://schemas.microsoft.com/office/drawing/2014/main" id="{EFD01539-5549-1F98-EF7F-AA77763746CA}"/>
              </a:ext>
            </a:extLst>
          </p:cNvPr>
          <p:cNvSpPr>
            <a:spLocks noMove="1" noResize="1"/>
          </p:cNvSpPr>
          <p:nvPr/>
        </p:nvSpPr>
        <p:spPr>
          <a:xfrm>
            <a:off x="0" y="0"/>
            <a:ext cx="8413211" cy="6858000"/>
          </a:xfrm>
          <a:prstGeom prst="rect">
            <a:avLst/>
          </a:prstGeom>
          <a:solidFill>
            <a:srgbClr val="18818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4" name="Title 1">
            <a:extLst>
              <a:ext uri="{FF2B5EF4-FFF2-40B4-BE49-F238E27FC236}">
                <a16:creationId xmlns:a16="http://schemas.microsoft.com/office/drawing/2014/main" id="{17137157-2BF1-5D09-1D20-FB9227091AAD}"/>
              </a:ext>
            </a:extLst>
          </p:cNvPr>
          <p:cNvSpPr txBox="1">
            <a:spLocks noGrp="1"/>
          </p:cNvSpPr>
          <p:nvPr>
            <p:ph type="ctrTitle"/>
          </p:nvPr>
        </p:nvSpPr>
        <p:spPr>
          <a:xfrm>
            <a:off x="204103" y="919712"/>
            <a:ext cx="7649934" cy="3423687"/>
          </a:xfrm>
        </p:spPr>
        <p:txBody>
          <a:bodyPr/>
          <a:lstStyle/>
          <a:p>
            <a:pPr lvl="0"/>
            <a:r>
              <a:rPr lang="en-GB" sz="5300" b="1" i="1">
                <a:solidFill>
                  <a:srgbClr val="FF0000"/>
                </a:solidFill>
                <a:latin typeface="Arial" pitchFamily="34"/>
                <a:cs typeface="Arial" pitchFamily="34"/>
              </a:rPr>
              <a:t>KFC’s Campaign: Leveraging Twitter for Brand Success</a:t>
            </a:r>
          </a:p>
        </p:txBody>
      </p:sp>
      <p:sp>
        <p:nvSpPr>
          <p:cNvPr id="5" name="Subtitle 2">
            <a:extLst>
              <a:ext uri="{FF2B5EF4-FFF2-40B4-BE49-F238E27FC236}">
                <a16:creationId xmlns:a16="http://schemas.microsoft.com/office/drawing/2014/main" id="{E3C56FBB-FC56-7B85-BD9B-E597D467C65E}"/>
              </a:ext>
            </a:extLst>
          </p:cNvPr>
          <p:cNvSpPr txBox="1">
            <a:spLocks noGrp="1"/>
          </p:cNvSpPr>
          <p:nvPr>
            <p:ph type="subTitle" idx="1"/>
          </p:nvPr>
        </p:nvSpPr>
        <p:spPr>
          <a:xfrm>
            <a:off x="367396" y="4795287"/>
            <a:ext cx="7143749" cy="1084524"/>
          </a:xfrm>
        </p:spPr>
        <p:txBody>
          <a:bodyPr>
            <a:noAutofit/>
          </a:bodyPr>
          <a:lstStyle/>
          <a:p>
            <a:pPr lvl="0"/>
            <a:r>
              <a:rPr lang="en-GB" sz="2400">
                <a:solidFill>
                  <a:srgbClr val="FF0000"/>
                </a:solidFill>
                <a:latin typeface="Arial" pitchFamily="34"/>
                <a:cs typeface="Arial" pitchFamily="34"/>
              </a:rPr>
              <a:t>Connecting with Customers Where They Are</a:t>
            </a:r>
          </a:p>
        </p:txBody>
      </p:sp>
      <p:sp>
        <p:nvSpPr>
          <p:cNvPr id="6" name="Freeform: Shape 12">
            <a:extLst>
              <a:ext uri="{FF2B5EF4-FFF2-40B4-BE49-F238E27FC236}">
                <a16:creationId xmlns:a16="http://schemas.microsoft.com/office/drawing/2014/main" id="{5A699961-BA29-9245-8FFB-6305CA2EA012}"/>
              </a:ext>
            </a:extLst>
          </p:cNvPr>
          <p:cNvSpPr>
            <a:spLocks noMove="1" noResize="1"/>
          </p:cNvSpPr>
          <p:nvPr/>
        </p:nvSpPr>
        <p:spPr>
          <a:xfrm rot="5400013">
            <a:off x="4513851" y="3447069"/>
            <a:ext cx="3354778" cy="3467103"/>
          </a:xfrm>
          <a:custGeom>
            <a:avLst/>
            <a:gdLst>
              <a:gd name="f0" fmla="val 10800000"/>
              <a:gd name="f1" fmla="val 5400000"/>
              <a:gd name="f2" fmla="val 180"/>
              <a:gd name="f3" fmla="val w"/>
              <a:gd name="f4" fmla="val h"/>
              <a:gd name="f5" fmla="val 0"/>
              <a:gd name="f6" fmla="val 2353172"/>
              <a:gd name="f7" fmla="val 2431959"/>
              <a:gd name="f8" fmla="val 2352312"/>
              <a:gd name="f9" fmla="val 2340504"/>
              <a:gd name="f10" fmla="val 2198113"/>
              <a:gd name="f11" fmla="val 2222700"/>
              <a:gd name="f12" fmla="val 1038123"/>
              <a:gd name="f13" fmla="val 1296917"/>
              <a:gd name="f14" fmla="val 116993"/>
              <a:gd name="f15" fmla="val 134816"/>
              <a:gd name="f16" fmla="val 6383"/>
              <a:gd name="f17" fmla="+- 0 0 -90"/>
              <a:gd name="f18" fmla="*/ f3 1 2353172"/>
              <a:gd name="f19" fmla="*/ f4 1 2431959"/>
              <a:gd name="f20" fmla="val f5"/>
              <a:gd name="f21" fmla="val f6"/>
              <a:gd name="f22" fmla="val f7"/>
              <a:gd name="f23" fmla="*/ f17 f0 1"/>
              <a:gd name="f24" fmla="+- f22 0 f20"/>
              <a:gd name="f25" fmla="+- f21 0 f20"/>
              <a:gd name="f26" fmla="*/ f23 1 f2"/>
              <a:gd name="f27" fmla="*/ f25 1 2353172"/>
              <a:gd name="f28" fmla="*/ f24 1 2431959"/>
              <a:gd name="f29" fmla="*/ 0 f25 1"/>
              <a:gd name="f30" fmla="*/ 0 f24 1"/>
              <a:gd name="f31" fmla="*/ 2353172 f25 1"/>
              <a:gd name="f32" fmla="*/ 2431959 f24 1"/>
              <a:gd name="f33" fmla="*/ 2352312 f25 1"/>
              <a:gd name="f34" fmla="*/ 2340504 f25 1"/>
              <a:gd name="f35" fmla="*/ 2198113 f24 1"/>
              <a:gd name="f36" fmla="*/ 134816 f25 1"/>
              <a:gd name="f37" fmla="*/ 6383 f24 1"/>
              <a:gd name="f38" fmla="+- f26 0 f1"/>
              <a:gd name="f39" fmla="*/ f29 1 2353172"/>
              <a:gd name="f40" fmla="*/ f30 1 2431959"/>
              <a:gd name="f41" fmla="*/ f31 1 2353172"/>
              <a:gd name="f42" fmla="*/ f32 1 2431959"/>
              <a:gd name="f43" fmla="*/ f33 1 2353172"/>
              <a:gd name="f44" fmla="*/ f34 1 2353172"/>
              <a:gd name="f45" fmla="*/ f35 1 2431959"/>
              <a:gd name="f46" fmla="*/ f36 1 2353172"/>
              <a:gd name="f47" fmla="*/ f37 1 2431959"/>
              <a:gd name="f48" fmla="*/ f20 1 f27"/>
              <a:gd name="f49" fmla="*/ f21 1 f27"/>
              <a:gd name="f50" fmla="*/ f20 1 f28"/>
              <a:gd name="f51" fmla="*/ f22 1 f28"/>
              <a:gd name="f52" fmla="*/ f39 1 f27"/>
              <a:gd name="f53" fmla="*/ f40 1 f28"/>
              <a:gd name="f54" fmla="*/ f41 1 f27"/>
              <a:gd name="f55" fmla="*/ f42 1 f28"/>
              <a:gd name="f56" fmla="*/ f43 1 f27"/>
              <a:gd name="f57" fmla="*/ f44 1 f27"/>
              <a:gd name="f58" fmla="*/ f45 1 f28"/>
              <a:gd name="f59" fmla="*/ f46 1 f27"/>
              <a:gd name="f60" fmla="*/ f47 1 f28"/>
              <a:gd name="f61" fmla="*/ f48 f18 1"/>
              <a:gd name="f62" fmla="*/ f49 f18 1"/>
              <a:gd name="f63" fmla="*/ f51 f19 1"/>
              <a:gd name="f64" fmla="*/ f50 f19 1"/>
              <a:gd name="f65" fmla="*/ f52 f18 1"/>
              <a:gd name="f66" fmla="*/ f53 f19 1"/>
              <a:gd name="f67" fmla="*/ f54 f18 1"/>
              <a:gd name="f68" fmla="*/ f55 f19 1"/>
              <a:gd name="f69" fmla="*/ f56 f18 1"/>
              <a:gd name="f70" fmla="*/ f57 f18 1"/>
              <a:gd name="f71" fmla="*/ f58 f19 1"/>
              <a:gd name="f72" fmla="*/ f59 f18 1"/>
              <a:gd name="f73" fmla="*/ f60 f19 1"/>
            </a:gdLst>
            <a:ahLst/>
            <a:cxnLst>
              <a:cxn ang="3cd4">
                <a:pos x="hc" y="t"/>
              </a:cxn>
              <a:cxn ang="0">
                <a:pos x="r" y="vc"/>
              </a:cxn>
              <a:cxn ang="cd4">
                <a:pos x="hc" y="b"/>
              </a:cxn>
              <a:cxn ang="cd2">
                <a:pos x="l" y="vc"/>
              </a:cxn>
              <a:cxn ang="f38">
                <a:pos x="f65" y="f66"/>
              </a:cxn>
              <a:cxn ang="f38">
                <a:pos x="f67" y="f66"/>
              </a:cxn>
              <a:cxn ang="f38">
                <a:pos x="f67" y="f68"/>
              </a:cxn>
              <a:cxn ang="f38">
                <a:pos x="f69" y="f68"/>
              </a:cxn>
              <a:cxn ang="f38">
                <a:pos x="f70" y="f71"/>
              </a:cxn>
              <a:cxn ang="f38">
                <a:pos x="f72" y="f73"/>
              </a:cxn>
            </a:cxnLst>
            <a:rect l="f61" t="f64" r="f62" b="f63"/>
            <a:pathLst>
              <a:path w="2353172" h="2431959">
                <a:moveTo>
                  <a:pt x="f5" y="f5"/>
                </a:moveTo>
                <a:lnTo>
                  <a:pt x="f6" y="f5"/>
                </a:lnTo>
                <a:lnTo>
                  <a:pt x="f6" y="f7"/>
                </a:lnTo>
                <a:lnTo>
                  <a:pt x="f8" y="f7"/>
                </a:lnTo>
                <a:lnTo>
                  <a:pt x="f9" y="f10"/>
                </a:lnTo>
                <a:cubicBezTo>
                  <a:pt x="f11" y="f12"/>
                  <a:pt x="f13" y="f14"/>
                  <a:pt x="f15" y="f16"/>
                </a:cubicBezTo>
                <a:close/>
              </a:path>
            </a:pathLst>
          </a:custGeom>
          <a:solidFill>
            <a:srgbClr val="12616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pic>
        <p:nvPicPr>
          <p:cNvPr id="7" name="Picture 3">
            <a:extLst>
              <a:ext uri="{FF2B5EF4-FFF2-40B4-BE49-F238E27FC236}">
                <a16:creationId xmlns:a16="http://schemas.microsoft.com/office/drawing/2014/main" id="{82EB7B05-82C9-E50C-65E0-52362E2848E7}"/>
              </a:ext>
            </a:extLst>
          </p:cNvPr>
          <p:cNvPicPr>
            <a:picLocks noChangeAspect="1"/>
          </p:cNvPicPr>
          <p:nvPr/>
        </p:nvPicPr>
        <p:blipFill>
          <a:blip r:embed="rId2"/>
          <a:srcRect l="12830" r="24948"/>
          <a:stretch>
            <a:fillRect/>
          </a:stretch>
        </p:blipFill>
        <p:spPr>
          <a:xfrm>
            <a:off x="7924803" y="9"/>
            <a:ext cx="4267203" cy="6857990"/>
          </a:xfrm>
          <a:prstGeom prst="rect">
            <a:avLst/>
          </a:prstGeom>
          <a:noFill/>
          <a:ln cap="flat">
            <a:noFill/>
          </a:ln>
        </p:spPr>
      </p:pic>
      <p:sp>
        <p:nvSpPr>
          <p:cNvPr id="8" name="Freeform: Shape 14">
            <a:extLst>
              <a:ext uri="{FF2B5EF4-FFF2-40B4-BE49-F238E27FC236}">
                <a16:creationId xmlns:a16="http://schemas.microsoft.com/office/drawing/2014/main" id="{18B8DEAB-43E4-54B5-911A-99E3D8C296A4}"/>
              </a:ext>
            </a:extLst>
          </p:cNvPr>
          <p:cNvSpPr>
            <a:spLocks noMove="1" noResize="1"/>
          </p:cNvSpPr>
          <p:nvPr/>
        </p:nvSpPr>
        <p:spPr>
          <a:xfrm rot="16200004">
            <a:off x="6246659" y="-1789719"/>
            <a:ext cx="3354778" cy="6934196"/>
          </a:xfrm>
          <a:custGeom>
            <a:avLst/>
            <a:gdLst>
              <a:gd name="f0" fmla="val 10800000"/>
              <a:gd name="f1" fmla="val 5400000"/>
              <a:gd name="f2" fmla="val 180"/>
              <a:gd name="f3" fmla="val w"/>
              <a:gd name="f4" fmla="val h"/>
              <a:gd name="f5" fmla="val 0"/>
              <a:gd name="f6" fmla="val 2353172"/>
              <a:gd name="f7" fmla="val 4863918"/>
              <a:gd name="f8" fmla="val 2352312"/>
              <a:gd name="f9" fmla="val 2340504"/>
              <a:gd name="f10" fmla="val 4630072"/>
              <a:gd name="f11" fmla="val 2222700"/>
              <a:gd name="f12" fmla="val 3470082"/>
              <a:gd name="f13" fmla="val 1296917"/>
              <a:gd name="f14" fmla="val 2548952"/>
              <a:gd name="f15" fmla="val 134816"/>
              <a:gd name="f16" fmla="val 2438342"/>
              <a:gd name="f17" fmla="val 2431959"/>
              <a:gd name="f18" fmla="val 2425576"/>
              <a:gd name="f19" fmla="val 2314966"/>
              <a:gd name="f20" fmla="val 1393835"/>
              <a:gd name="f21" fmla="val 233845"/>
              <a:gd name="f22" fmla="+- 0 0 -90"/>
              <a:gd name="f23" fmla="*/ f3 1 2353172"/>
              <a:gd name="f24" fmla="*/ f4 1 4863918"/>
              <a:gd name="f25" fmla="val f5"/>
              <a:gd name="f26" fmla="val f6"/>
              <a:gd name="f27" fmla="val f7"/>
              <a:gd name="f28" fmla="*/ f22 f0 1"/>
              <a:gd name="f29" fmla="+- f27 0 f25"/>
              <a:gd name="f30" fmla="+- f26 0 f25"/>
              <a:gd name="f31" fmla="*/ f28 1 f2"/>
              <a:gd name="f32" fmla="*/ f30 1 2353172"/>
              <a:gd name="f33" fmla="*/ f29 1 4863918"/>
              <a:gd name="f34" fmla="*/ 2352312 f30 1"/>
              <a:gd name="f35" fmla="*/ 0 f29 1"/>
              <a:gd name="f36" fmla="*/ 2353172 f30 1"/>
              <a:gd name="f37" fmla="*/ 4863918 f29 1"/>
              <a:gd name="f38" fmla="*/ 2340504 f30 1"/>
              <a:gd name="f39" fmla="*/ 4630072 f29 1"/>
              <a:gd name="f40" fmla="*/ 134816 f30 1"/>
              <a:gd name="f41" fmla="*/ 2438342 f29 1"/>
              <a:gd name="f42" fmla="*/ 0 f30 1"/>
              <a:gd name="f43" fmla="*/ 2431959 f29 1"/>
              <a:gd name="f44" fmla="*/ 2425576 f29 1"/>
              <a:gd name="f45" fmla="*/ 233845 f29 1"/>
              <a:gd name="f46" fmla="+- f31 0 f1"/>
              <a:gd name="f47" fmla="*/ f34 1 2353172"/>
              <a:gd name="f48" fmla="*/ f35 1 4863918"/>
              <a:gd name="f49" fmla="*/ f36 1 2353172"/>
              <a:gd name="f50" fmla="*/ f37 1 4863918"/>
              <a:gd name="f51" fmla="*/ f38 1 2353172"/>
              <a:gd name="f52" fmla="*/ f39 1 4863918"/>
              <a:gd name="f53" fmla="*/ f40 1 2353172"/>
              <a:gd name="f54" fmla="*/ f41 1 4863918"/>
              <a:gd name="f55" fmla="*/ f42 1 2353172"/>
              <a:gd name="f56" fmla="*/ f43 1 4863918"/>
              <a:gd name="f57" fmla="*/ f44 1 4863918"/>
              <a:gd name="f58" fmla="*/ f45 1 4863918"/>
              <a:gd name="f59" fmla="*/ f25 1 f32"/>
              <a:gd name="f60" fmla="*/ f26 1 f32"/>
              <a:gd name="f61" fmla="*/ f25 1 f33"/>
              <a:gd name="f62" fmla="*/ f27 1 f33"/>
              <a:gd name="f63" fmla="*/ f47 1 f32"/>
              <a:gd name="f64" fmla="*/ f48 1 f33"/>
              <a:gd name="f65" fmla="*/ f49 1 f32"/>
              <a:gd name="f66" fmla="*/ f50 1 f33"/>
              <a:gd name="f67" fmla="*/ f51 1 f32"/>
              <a:gd name="f68" fmla="*/ f52 1 f33"/>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4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0"/>
              </a:cxn>
              <a:cxn ang="f46">
                <a:pos x="f81" y="f82"/>
              </a:cxn>
              <a:cxn ang="f46">
                <a:pos x="f79" y="f82"/>
              </a:cxn>
              <a:cxn ang="f46">
                <a:pos x="f83" y="f84"/>
              </a:cxn>
              <a:cxn ang="f46">
                <a:pos x="f85" y="f86"/>
              </a:cxn>
              <a:cxn ang="f46">
                <a:pos x="f87" y="f88"/>
              </a:cxn>
              <a:cxn ang="f46">
                <a:pos x="f85" y="f89"/>
              </a:cxn>
              <a:cxn ang="f46">
                <a:pos x="f83" y="f90"/>
              </a:cxn>
            </a:cxnLst>
            <a:rect l="f75" t="f78" r="f76" b="f77"/>
            <a:pathLst>
              <a:path w="2353172" h="4863918">
                <a:moveTo>
                  <a:pt x="f8" y="f5"/>
                </a:moveTo>
                <a:lnTo>
                  <a:pt x="f6" y="f5"/>
                </a:lnTo>
                <a:lnTo>
                  <a:pt x="f6" y="f7"/>
                </a:lnTo>
                <a:lnTo>
                  <a:pt x="f8" y="f7"/>
                </a:lnTo>
                <a:lnTo>
                  <a:pt x="f9" y="f10"/>
                </a:lnTo>
                <a:cubicBezTo>
                  <a:pt x="f11" y="f12"/>
                  <a:pt x="f13" y="f14"/>
                  <a:pt x="f15" y="f16"/>
                </a:cubicBezTo>
                <a:lnTo>
                  <a:pt x="f5" y="f17"/>
                </a:lnTo>
                <a:lnTo>
                  <a:pt x="f15" y="f18"/>
                </a:lnTo>
                <a:cubicBezTo>
                  <a:pt x="f13" y="f19"/>
                  <a:pt x="f11" y="f20"/>
                  <a:pt x="f9" y="f21"/>
                </a:cubicBezTo>
                <a:close/>
              </a:path>
            </a:pathLst>
          </a:custGeom>
          <a:solidFill>
            <a:srgbClr val="18818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9" name="Freeform: Shape 16">
            <a:extLst>
              <a:ext uri="{FF2B5EF4-FFF2-40B4-BE49-F238E27FC236}">
                <a16:creationId xmlns:a16="http://schemas.microsoft.com/office/drawing/2014/main" id="{A298BC09-C62B-0964-7047-D6506BCD0746}"/>
              </a:ext>
            </a:extLst>
          </p:cNvPr>
          <p:cNvSpPr>
            <a:spLocks noMove="1" noResize="1"/>
          </p:cNvSpPr>
          <p:nvPr/>
        </p:nvSpPr>
        <p:spPr>
          <a:xfrm rot="16200004">
            <a:off x="6246659" y="-1789719"/>
            <a:ext cx="3354778" cy="6934196"/>
          </a:xfrm>
          <a:custGeom>
            <a:avLst/>
            <a:gdLst>
              <a:gd name="f0" fmla="val 10800000"/>
              <a:gd name="f1" fmla="val 5400000"/>
              <a:gd name="f2" fmla="val 180"/>
              <a:gd name="f3" fmla="val w"/>
              <a:gd name="f4" fmla="val h"/>
              <a:gd name="f5" fmla="val 0"/>
              <a:gd name="f6" fmla="val 2353172"/>
              <a:gd name="f7" fmla="val 4863918"/>
              <a:gd name="f8" fmla="val 2352312"/>
              <a:gd name="f9" fmla="val 2340504"/>
              <a:gd name="f10" fmla="val 4630072"/>
              <a:gd name="f11" fmla="val 2222700"/>
              <a:gd name="f12" fmla="val 3470082"/>
              <a:gd name="f13" fmla="val 1296917"/>
              <a:gd name="f14" fmla="val 2548952"/>
              <a:gd name="f15" fmla="val 134816"/>
              <a:gd name="f16" fmla="val 2438342"/>
              <a:gd name="f17" fmla="val 2431959"/>
              <a:gd name="f18" fmla="val 2425576"/>
              <a:gd name="f19" fmla="val 2314966"/>
              <a:gd name="f20" fmla="val 1393835"/>
              <a:gd name="f21" fmla="val 233845"/>
              <a:gd name="f22" fmla="+- 0 0 -90"/>
              <a:gd name="f23" fmla="*/ f3 1 2353172"/>
              <a:gd name="f24" fmla="*/ f4 1 4863918"/>
              <a:gd name="f25" fmla="val f5"/>
              <a:gd name="f26" fmla="val f6"/>
              <a:gd name="f27" fmla="val f7"/>
              <a:gd name="f28" fmla="*/ f22 f0 1"/>
              <a:gd name="f29" fmla="+- f27 0 f25"/>
              <a:gd name="f30" fmla="+- f26 0 f25"/>
              <a:gd name="f31" fmla="*/ f28 1 f2"/>
              <a:gd name="f32" fmla="*/ f30 1 2353172"/>
              <a:gd name="f33" fmla="*/ f29 1 4863918"/>
              <a:gd name="f34" fmla="*/ 2352312 f30 1"/>
              <a:gd name="f35" fmla="*/ 0 f29 1"/>
              <a:gd name="f36" fmla="*/ 2353172 f30 1"/>
              <a:gd name="f37" fmla="*/ 4863918 f29 1"/>
              <a:gd name="f38" fmla="*/ 2340504 f30 1"/>
              <a:gd name="f39" fmla="*/ 4630072 f29 1"/>
              <a:gd name="f40" fmla="*/ 134816 f30 1"/>
              <a:gd name="f41" fmla="*/ 2438342 f29 1"/>
              <a:gd name="f42" fmla="*/ 0 f30 1"/>
              <a:gd name="f43" fmla="*/ 2431959 f29 1"/>
              <a:gd name="f44" fmla="*/ 2425576 f29 1"/>
              <a:gd name="f45" fmla="*/ 233845 f29 1"/>
              <a:gd name="f46" fmla="+- f31 0 f1"/>
              <a:gd name="f47" fmla="*/ f34 1 2353172"/>
              <a:gd name="f48" fmla="*/ f35 1 4863918"/>
              <a:gd name="f49" fmla="*/ f36 1 2353172"/>
              <a:gd name="f50" fmla="*/ f37 1 4863918"/>
              <a:gd name="f51" fmla="*/ f38 1 2353172"/>
              <a:gd name="f52" fmla="*/ f39 1 4863918"/>
              <a:gd name="f53" fmla="*/ f40 1 2353172"/>
              <a:gd name="f54" fmla="*/ f41 1 4863918"/>
              <a:gd name="f55" fmla="*/ f42 1 2353172"/>
              <a:gd name="f56" fmla="*/ f43 1 4863918"/>
              <a:gd name="f57" fmla="*/ f44 1 4863918"/>
              <a:gd name="f58" fmla="*/ f45 1 4863918"/>
              <a:gd name="f59" fmla="*/ f25 1 f32"/>
              <a:gd name="f60" fmla="*/ f26 1 f32"/>
              <a:gd name="f61" fmla="*/ f25 1 f33"/>
              <a:gd name="f62" fmla="*/ f27 1 f33"/>
              <a:gd name="f63" fmla="*/ f47 1 f32"/>
              <a:gd name="f64" fmla="*/ f48 1 f33"/>
              <a:gd name="f65" fmla="*/ f49 1 f32"/>
              <a:gd name="f66" fmla="*/ f50 1 f33"/>
              <a:gd name="f67" fmla="*/ f51 1 f32"/>
              <a:gd name="f68" fmla="*/ f52 1 f33"/>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4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0"/>
              </a:cxn>
              <a:cxn ang="f46">
                <a:pos x="f81" y="f82"/>
              </a:cxn>
              <a:cxn ang="f46">
                <a:pos x="f79" y="f82"/>
              </a:cxn>
              <a:cxn ang="f46">
                <a:pos x="f83" y="f84"/>
              </a:cxn>
              <a:cxn ang="f46">
                <a:pos x="f85" y="f86"/>
              </a:cxn>
              <a:cxn ang="f46">
                <a:pos x="f87" y="f88"/>
              </a:cxn>
              <a:cxn ang="f46">
                <a:pos x="f85" y="f89"/>
              </a:cxn>
              <a:cxn ang="f46">
                <a:pos x="f83" y="f90"/>
              </a:cxn>
            </a:cxnLst>
            <a:rect l="f75" t="f78" r="f76" b="f77"/>
            <a:pathLst>
              <a:path w="2353172" h="4863918">
                <a:moveTo>
                  <a:pt x="f8" y="f5"/>
                </a:moveTo>
                <a:lnTo>
                  <a:pt x="f6" y="f5"/>
                </a:lnTo>
                <a:lnTo>
                  <a:pt x="f6" y="f7"/>
                </a:lnTo>
                <a:lnTo>
                  <a:pt x="f8" y="f7"/>
                </a:lnTo>
                <a:lnTo>
                  <a:pt x="f9" y="f10"/>
                </a:lnTo>
                <a:cubicBezTo>
                  <a:pt x="f11" y="f12"/>
                  <a:pt x="f13" y="f14"/>
                  <a:pt x="f15" y="f16"/>
                </a:cubicBezTo>
                <a:lnTo>
                  <a:pt x="f5" y="f17"/>
                </a:lnTo>
                <a:lnTo>
                  <a:pt x="f15" y="f18"/>
                </a:lnTo>
                <a:cubicBezTo>
                  <a:pt x="f13" y="f19"/>
                  <a:pt x="f11" y="f20"/>
                  <a:pt x="f9" y="f21"/>
                </a:cubicBezTo>
                <a:close/>
              </a:path>
            </a:pathLst>
          </a:custGeom>
          <a:solidFill>
            <a:srgbClr val="4ED3E1">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59CDCE78-2306-1C64-373A-85EDC9F19A8E}"/>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3" name="Rectangle 9">
            <a:extLst>
              <a:ext uri="{FF2B5EF4-FFF2-40B4-BE49-F238E27FC236}">
                <a16:creationId xmlns:a16="http://schemas.microsoft.com/office/drawing/2014/main" id="{9DABD44E-5FC2-BBE4-A936-4B6625BAFDCD}"/>
              </a:ext>
            </a:extLst>
          </p:cNvPr>
          <p:cNvSpPr>
            <a:spLocks noMove="1" noResize="1"/>
          </p:cNvSpPr>
          <p:nvPr/>
        </p:nvSpPr>
        <p:spPr>
          <a:xfrm>
            <a:off x="0" y="0"/>
            <a:ext cx="12191996" cy="2128960"/>
          </a:xfrm>
          <a:prstGeom prst="rect">
            <a:avLst/>
          </a:prstGeom>
          <a:solidFill>
            <a:srgbClr val="18818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4" name="Freeform: Shape 11">
            <a:extLst>
              <a:ext uri="{FF2B5EF4-FFF2-40B4-BE49-F238E27FC236}">
                <a16:creationId xmlns:a16="http://schemas.microsoft.com/office/drawing/2014/main" id="{33585374-F7C5-C008-6AD7-5B74501DB8EA}"/>
              </a:ext>
            </a:extLst>
          </p:cNvPr>
          <p:cNvSpPr>
            <a:spLocks noMove="1" noResize="1"/>
          </p:cNvSpPr>
          <p:nvPr/>
        </p:nvSpPr>
        <p:spPr>
          <a:xfrm rot="10800009" flipV="1">
            <a:off x="9860295" y="0"/>
            <a:ext cx="2343643" cy="4385572"/>
          </a:xfrm>
          <a:custGeom>
            <a:avLst/>
            <a:gdLst>
              <a:gd name="f0" fmla="val 10800000"/>
              <a:gd name="f1" fmla="val 5400000"/>
              <a:gd name="f2" fmla="val 180"/>
              <a:gd name="f3" fmla="val w"/>
              <a:gd name="f4" fmla="val h"/>
              <a:gd name="f5" fmla="val 0"/>
              <a:gd name="f6" fmla="val 2343647"/>
              <a:gd name="f7" fmla="val 4385568"/>
              <a:gd name="f8" fmla="val 13818"/>
              <a:gd name="f9" fmla="val 34560"/>
              <a:gd name="f10" fmla="val 141658"/>
              <a:gd name="f11" fmla="val 237593"/>
              <a:gd name="f12" fmla="val 1199063"/>
              <a:gd name="f13" fmla="val 1119361"/>
              <a:gd name="f14" fmla="val 2015131"/>
              <a:gd name="f15" fmla="val 2208831"/>
              <a:gd name="f16" fmla="val 2118828"/>
              <a:gd name="f17" fmla="val 2125211"/>
              <a:gd name="f18" fmla="val 2131594"/>
              <a:gd name="f19" fmla="val 1046730"/>
              <a:gd name="f20" fmla="val 2242204"/>
              <a:gd name="f21" fmla="val 120947"/>
              <a:gd name="f22" fmla="val 3163335"/>
              <a:gd name="f23" fmla="val 3143"/>
              <a:gd name="f24" fmla="val 4323325"/>
              <a:gd name="f25" fmla="+- 0 0 -90"/>
              <a:gd name="f26" fmla="*/ f3 1 2343647"/>
              <a:gd name="f27" fmla="*/ f4 1 4385568"/>
              <a:gd name="f28" fmla="val f5"/>
              <a:gd name="f29" fmla="val f6"/>
              <a:gd name="f30" fmla="val f7"/>
              <a:gd name="f31" fmla="*/ f25 f0 1"/>
              <a:gd name="f32" fmla="+- f30 0 f28"/>
              <a:gd name="f33" fmla="+- f29 0 f28"/>
              <a:gd name="f34" fmla="*/ f31 1 f2"/>
              <a:gd name="f35" fmla="*/ f33 1 2343647"/>
              <a:gd name="f36" fmla="*/ f32 1 4385568"/>
              <a:gd name="f37" fmla="*/ 0 f33 1"/>
              <a:gd name="f38" fmla="*/ 0 f32 1"/>
              <a:gd name="f39" fmla="*/ 13818 f33 1"/>
              <a:gd name="f40" fmla="*/ 34560 f33 1"/>
              <a:gd name="f41" fmla="*/ 141658 f32 1"/>
              <a:gd name="f42" fmla="*/ 2208831 f33 1"/>
              <a:gd name="f43" fmla="*/ 2118828 f32 1"/>
              <a:gd name="f44" fmla="*/ 2343647 f33 1"/>
              <a:gd name="f45" fmla="*/ 2125211 f32 1"/>
              <a:gd name="f46" fmla="*/ 2131594 f32 1"/>
              <a:gd name="f47" fmla="*/ 3143 f33 1"/>
              <a:gd name="f48" fmla="*/ 4323325 f32 1"/>
              <a:gd name="f49" fmla="*/ 4385568 f32 1"/>
              <a:gd name="f50" fmla="+- f34 0 f1"/>
              <a:gd name="f51" fmla="*/ f37 1 2343647"/>
              <a:gd name="f52" fmla="*/ f38 1 4385568"/>
              <a:gd name="f53" fmla="*/ f39 1 2343647"/>
              <a:gd name="f54" fmla="*/ f40 1 2343647"/>
              <a:gd name="f55" fmla="*/ f41 1 4385568"/>
              <a:gd name="f56" fmla="*/ f42 1 2343647"/>
              <a:gd name="f57" fmla="*/ f43 1 4385568"/>
              <a:gd name="f58" fmla="*/ f44 1 2343647"/>
              <a:gd name="f59" fmla="*/ f45 1 4385568"/>
              <a:gd name="f60" fmla="*/ f46 1 4385568"/>
              <a:gd name="f61" fmla="*/ f47 1 2343647"/>
              <a:gd name="f62" fmla="*/ f48 1 4385568"/>
              <a:gd name="f63" fmla="*/ f49 1 4385568"/>
              <a:gd name="f64" fmla="*/ f28 1 f35"/>
              <a:gd name="f65" fmla="*/ f29 1 f35"/>
              <a:gd name="f66" fmla="*/ f28 1 f36"/>
              <a:gd name="f67" fmla="*/ f30 1 f36"/>
              <a:gd name="f68" fmla="*/ f51 1 f35"/>
              <a:gd name="f69" fmla="*/ f52 1 f36"/>
              <a:gd name="f70" fmla="*/ f53 1 f35"/>
              <a:gd name="f71" fmla="*/ f54 1 f35"/>
              <a:gd name="f72" fmla="*/ f55 1 f36"/>
              <a:gd name="f73" fmla="*/ f56 1 f35"/>
              <a:gd name="f74" fmla="*/ f57 1 f36"/>
              <a:gd name="f75" fmla="*/ f58 1 f35"/>
              <a:gd name="f76" fmla="*/ f59 1 f36"/>
              <a:gd name="f77" fmla="*/ f60 1 f36"/>
              <a:gd name="f78" fmla="*/ f61 1 f35"/>
              <a:gd name="f79" fmla="*/ f62 1 f36"/>
              <a:gd name="f80" fmla="*/ f63 1 f36"/>
              <a:gd name="f81" fmla="*/ f64 f26 1"/>
              <a:gd name="f82" fmla="*/ f65 f26 1"/>
              <a:gd name="f83" fmla="*/ f67 f27 1"/>
              <a:gd name="f84" fmla="*/ f66 f27 1"/>
              <a:gd name="f85" fmla="*/ f68 f26 1"/>
              <a:gd name="f86" fmla="*/ f69 f27 1"/>
              <a:gd name="f87" fmla="*/ f70 f26 1"/>
              <a:gd name="f88" fmla="*/ f71 f26 1"/>
              <a:gd name="f89" fmla="*/ f72 f27 1"/>
              <a:gd name="f90" fmla="*/ f73 f26 1"/>
              <a:gd name="f91" fmla="*/ f74 f27 1"/>
              <a:gd name="f92" fmla="*/ f75 f26 1"/>
              <a:gd name="f93" fmla="*/ f76 f27 1"/>
              <a:gd name="f94" fmla="*/ f77 f27 1"/>
              <a:gd name="f95" fmla="*/ f78 f26 1"/>
              <a:gd name="f96" fmla="*/ f79 f27 1"/>
              <a:gd name="f97" fmla="*/ f80 f27 1"/>
            </a:gdLst>
            <a:ahLst/>
            <a:cxnLst>
              <a:cxn ang="3cd4">
                <a:pos x="hc" y="t"/>
              </a:cxn>
              <a:cxn ang="0">
                <a:pos x="r" y="vc"/>
              </a:cxn>
              <a:cxn ang="cd4">
                <a:pos x="hc" y="b"/>
              </a:cxn>
              <a:cxn ang="cd2">
                <a:pos x="l" y="vc"/>
              </a:cxn>
              <a:cxn ang="f50">
                <a:pos x="f85" y="f86"/>
              </a:cxn>
              <a:cxn ang="f50">
                <a:pos x="f87" y="f86"/>
              </a:cxn>
              <a:cxn ang="f50">
                <a:pos x="f88" y="f89"/>
              </a:cxn>
              <a:cxn ang="f50">
                <a:pos x="f90" y="f91"/>
              </a:cxn>
              <a:cxn ang="f50">
                <a:pos x="f92" y="f93"/>
              </a:cxn>
              <a:cxn ang="f50">
                <a:pos x="f90" y="f94"/>
              </a:cxn>
              <a:cxn ang="f50">
                <a:pos x="f95" y="f96"/>
              </a:cxn>
              <a:cxn ang="f50">
                <a:pos x="f85" y="f97"/>
              </a:cxn>
            </a:cxnLst>
            <a:rect l="f81" t="f84" r="f82" b="f83"/>
            <a:pathLst>
              <a:path w="2343647" h="4385568">
                <a:moveTo>
                  <a:pt x="f5" y="f5"/>
                </a:moveTo>
                <a:lnTo>
                  <a:pt x="f8" y="f5"/>
                </a:lnTo>
                <a:lnTo>
                  <a:pt x="f9" y="f10"/>
                </a:lnTo>
                <a:cubicBezTo>
                  <a:pt x="f11" y="f12"/>
                  <a:pt x="f13" y="f14"/>
                  <a:pt x="f15" y="f16"/>
                </a:cubicBezTo>
                <a:lnTo>
                  <a:pt x="f6" y="f17"/>
                </a:lnTo>
                <a:lnTo>
                  <a:pt x="f15" y="f18"/>
                </a:lnTo>
                <a:cubicBezTo>
                  <a:pt x="f19" y="f20"/>
                  <a:pt x="f21" y="f22"/>
                  <a:pt x="f23" y="f24"/>
                </a:cubicBezTo>
                <a:lnTo>
                  <a:pt x="f5" y="f7"/>
                </a:lnTo>
                <a:close/>
              </a:path>
            </a:pathLst>
          </a:custGeom>
          <a:solidFill>
            <a:srgbClr val="18818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5" name="Freeform: Shape 13">
            <a:extLst>
              <a:ext uri="{FF2B5EF4-FFF2-40B4-BE49-F238E27FC236}">
                <a16:creationId xmlns:a16="http://schemas.microsoft.com/office/drawing/2014/main" id="{B300EB6D-AF0F-8BED-3AC2-845259D0335A}"/>
              </a:ext>
            </a:extLst>
          </p:cNvPr>
          <p:cNvSpPr>
            <a:spLocks noMove="1" noResize="1"/>
          </p:cNvSpPr>
          <p:nvPr/>
        </p:nvSpPr>
        <p:spPr>
          <a:xfrm rot="10800009" flipV="1">
            <a:off x="9860295" y="0"/>
            <a:ext cx="2343643" cy="4385572"/>
          </a:xfrm>
          <a:custGeom>
            <a:avLst/>
            <a:gdLst>
              <a:gd name="f0" fmla="val 10800000"/>
              <a:gd name="f1" fmla="val 5400000"/>
              <a:gd name="f2" fmla="val 180"/>
              <a:gd name="f3" fmla="val w"/>
              <a:gd name="f4" fmla="val h"/>
              <a:gd name="f5" fmla="val 0"/>
              <a:gd name="f6" fmla="val 2343647"/>
              <a:gd name="f7" fmla="val 4385568"/>
              <a:gd name="f8" fmla="val 13818"/>
              <a:gd name="f9" fmla="val 34560"/>
              <a:gd name="f10" fmla="val 141658"/>
              <a:gd name="f11" fmla="val 237593"/>
              <a:gd name="f12" fmla="val 1199063"/>
              <a:gd name="f13" fmla="val 1119361"/>
              <a:gd name="f14" fmla="val 2015131"/>
              <a:gd name="f15" fmla="val 2208831"/>
              <a:gd name="f16" fmla="val 2118828"/>
              <a:gd name="f17" fmla="val 2125211"/>
              <a:gd name="f18" fmla="val 2131594"/>
              <a:gd name="f19" fmla="val 1046730"/>
              <a:gd name="f20" fmla="val 2242204"/>
              <a:gd name="f21" fmla="val 120947"/>
              <a:gd name="f22" fmla="val 3163335"/>
              <a:gd name="f23" fmla="val 3143"/>
              <a:gd name="f24" fmla="val 4323325"/>
              <a:gd name="f25" fmla="+- 0 0 -90"/>
              <a:gd name="f26" fmla="*/ f3 1 2343647"/>
              <a:gd name="f27" fmla="*/ f4 1 4385568"/>
              <a:gd name="f28" fmla="val f5"/>
              <a:gd name="f29" fmla="val f6"/>
              <a:gd name="f30" fmla="val f7"/>
              <a:gd name="f31" fmla="*/ f25 f0 1"/>
              <a:gd name="f32" fmla="+- f30 0 f28"/>
              <a:gd name="f33" fmla="+- f29 0 f28"/>
              <a:gd name="f34" fmla="*/ f31 1 f2"/>
              <a:gd name="f35" fmla="*/ f33 1 2343647"/>
              <a:gd name="f36" fmla="*/ f32 1 4385568"/>
              <a:gd name="f37" fmla="*/ 0 f33 1"/>
              <a:gd name="f38" fmla="*/ 0 f32 1"/>
              <a:gd name="f39" fmla="*/ 13818 f33 1"/>
              <a:gd name="f40" fmla="*/ 34560 f33 1"/>
              <a:gd name="f41" fmla="*/ 141658 f32 1"/>
              <a:gd name="f42" fmla="*/ 2208831 f33 1"/>
              <a:gd name="f43" fmla="*/ 2118828 f32 1"/>
              <a:gd name="f44" fmla="*/ 2343647 f33 1"/>
              <a:gd name="f45" fmla="*/ 2125211 f32 1"/>
              <a:gd name="f46" fmla="*/ 2131594 f32 1"/>
              <a:gd name="f47" fmla="*/ 3143 f33 1"/>
              <a:gd name="f48" fmla="*/ 4323325 f32 1"/>
              <a:gd name="f49" fmla="*/ 4385568 f32 1"/>
              <a:gd name="f50" fmla="+- f34 0 f1"/>
              <a:gd name="f51" fmla="*/ f37 1 2343647"/>
              <a:gd name="f52" fmla="*/ f38 1 4385568"/>
              <a:gd name="f53" fmla="*/ f39 1 2343647"/>
              <a:gd name="f54" fmla="*/ f40 1 2343647"/>
              <a:gd name="f55" fmla="*/ f41 1 4385568"/>
              <a:gd name="f56" fmla="*/ f42 1 2343647"/>
              <a:gd name="f57" fmla="*/ f43 1 4385568"/>
              <a:gd name="f58" fmla="*/ f44 1 2343647"/>
              <a:gd name="f59" fmla="*/ f45 1 4385568"/>
              <a:gd name="f60" fmla="*/ f46 1 4385568"/>
              <a:gd name="f61" fmla="*/ f47 1 2343647"/>
              <a:gd name="f62" fmla="*/ f48 1 4385568"/>
              <a:gd name="f63" fmla="*/ f49 1 4385568"/>
              <a:gd name="f64" fmla="*/ f28 1 f35"/>
              <a:gd name="f65" fmla="*/ f29 1 f35"/>
              <a:gd name="f66" fmla="*/ f28 1 f36"/>
              <a:gd name="f67" fmla="*/ f30 1 f36"/>
              <a:gd name="f68" fmla="*/ f51 1 f35"/>
              <a:gd name="f69" fmla="*/ f52 1 f36"/>
              <a:gd name="f70" fmla="*/ f53 1 f35"/>
              <a:gd name="f71" fmla="*/ f54 1 f35"/>
              <a:gd name="f72" fmla="*/ f55 1 f36"/>
              <a:gd name="f73" fmla="*/ f56 1 f35"/>
              <a:gd name="f74" fmla="*/ f57 1 f36"/>
              <a:gd name="f75" fmla="*/ f58 1 f35"/>
              <a:gd name="f76" fmla="*/ f59 1 f36"/>
              <a:gd name="f77" fmla="*/ f60 1 f36"/>
              <a:gd name="f78" fmla="*/ f61 1 f35"/>
              <a:gd name="f79" fmla="*/ f62 1 f36"/>
              <a:gd name="f80" fmla="*/ f63 1 f36"/>
              <a:gd name="f81" fmla="*/ f64 f26 1"/>
              <a:gd name="f82" fmla="*/ f65 f26 1"/>
              <a:gd name="f83" fmla="*/ f67 f27 1"/>
              <a:gd name="f84" fmla="*/ f66 f27 1"/>
              <a:gd name="f85" fmla="*/ f68 f26 1"/>
              <a:gd name="f86" fmla="*/ f69 f27 1"/>
              <a:gd name="f87" fmla="*/ f70 f26 1"/>
              <a:gd name="f88" fmla="*/ f71 f26 1"/>
              <a:gd name="f89" fmla="*/ f72 f27 1"/>
              <a:gd name="f90" fmla="*/ f73 f26 1"/>
              <a:gd name="f91" fmla="*/ f74 f27 1"/>
              <a:gd name="f92" fmla="*/ f75 f26 1"/>
              <a:gd name="f93" fmla="*/ f76 f27 1"/>
              <a:gd name="f94" fmla="*/ f77 f27 1"/>
              <a:gd name="f95" fmla="*/ f78 f26 1"/>
              <a:gd name="f96" fmla="*/ f79 f27 1"/>
              <a:gd name="f97" fmla="*/ f80 f27 1"/>
            </a:gdLst>
            <a:ahLst/>
            <a:cxnLst>
              <a:cxn ang="3cd4">
                <a:pos x="hc" y="t"/>
              </a:cxn>
              <a:cxn ang="0">
                <a:pos x="r" y="vc"/>
              </a:cxn>
              <a:cxn ang="cd4">
                <a:pos x="hc" y="b"/>
              </a:cxn>
              <a:cxn ang="cd2">
                <a:pos x="l" y="vc"/>
              </a:cxn>
              <a:cxn ang="f50">
                <a:pos x="f85" y="f86"/>
              </a:cxn>
              <a:cxn ang="f50">
                <a:pos x="f87" y="f86"/>
              </a:cxn>
              <a:cxn ang="f50">
                <a:pos x="f88" y="f89"/>
              </a:cxn>
              <a:cxn ang="f50">
                <a:pos x="f90" y="f91"/>
              </a:cxn>
              <a:cxn ang="f50">
                <a:pos x="f92" y="f93"/>
              </a:cxn>
              <a:cxn ang="f50">
                <a:pos x="f90" y="f94"/>
              </a:cxn>
              <a:cxn ang="f50">
                <a:pos x="f95" y="f96"/>
              </a:cxn>
              <a:cxn ang="f50">
                <a:pos x="f85" y="f97"/>
              </a:cxn>
            </a:cxnLst>
            <a:rect l="f81" t="f84" r="f82" b="f83"/>
            <a:pathLst>
              <a:path w="2343647" h="4385568">
                <a:moveTo>
                  <a:pt x="f5" y="f5"/>
                </a:moveTo>
                <a:lnTo>
                  <a:pt x="f8" y="f5"/>
                </a:lnTo>
                <a:lnTo>
                  <a:pt x="f9" y="f10"/>
                </a:lnTo>
                <a:cubicBezTo>
                  <a:pt x="f11" y="f12"/>
                  <a:pt x="f13" y="f14"/>
                  <a:pt x="f15" y="f16"/>
                </a:cubicBezTo>
                <a:lnTo>
                  <a:pt x="f6" y="f17"/>
                </a:lnTo>
                <a:lnTo>
                  <a:pt x="f15" y="f18"/>
                </a:lnTo>
                <a:cubicBezTo>
                  <a:pt x="f19" y="f20"/>
                  <a:pt x="f21" y="f22"/>
                  <a:pt x="f23" y="f24"/>
                </a:cubicBezTo>
                <a:lnTo>
                  <a:pt x="f5" y="f7"/>
                </a:lnTo>
                <a:close/>
              </a:path>
            </a:pathLst>
          </a:custGeom>
          <a:solidFill>
            <a:srgbClr val="126169">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6" name="Title 1">
            <a:extLst>
              <a:ext uri="{FF2B5EF4-FFF2-40B4-BE49-F238E27FC236}">
                <a16:creationId xmlns:a16="http://schemas.microsoft.com/office/drawing/2014/main" id="{7901E643-1E9A-8F78-CFC8-3F78CE35EB35}"/>
              </a:ext>
            </a:extLst>
          </p:cNvPr>
          <p:cNvSpPr txBox="1">
            <a:spLocks noGrp="1"/>
          </p:cNvSpPr>
          <p:nvPr>
            <p:ph type="title"/>
          </p:nvPr>
        </p:nvSpPr>
        <p:spPr>
          <a:xfrm>
            <a:off x="914400" y="430307"/>
            <a:ext cx="9914857" cy="1371600"/>
          </a:xfrm>
        </p:spPr>
        <p:txBody>
          <a:bodyPr/>
          <a:lstStyle/>
          <a:p>
            <a:pPr lvl="0"/>
            <a:r>
              <a:rPr lang="en-GB" sz="4800" b="1">
                <a:solidFill>
                  <a:srgbClr val="FFFFFF"/>
                </a:solidFill>
                <a:latin typeface="Arial" pitchFamily="34"/>
                <a:cs typeface="Arial" pitchFamily="34"/>
              </a:rPr>
              <a:t>Introduction </a:t>
            </a:r>
          </a:p>
        </p:txBody>
      </p:sp>
      <p:sp>
        <p:nvSpPr>
          <p:cNvPr id="7" name="Content Placeholder 2">
            <a:extLst>
              <a:ext uri="{FF2B5EF4-FFF2-40B4-BE49-F238E27FC236}">
                <a16:creationId xmlns:a16="http://schemas.microsoft.com/office/drawing/2014/main" id="{B4F0AF19-DD5B-84DC-64BA-98C98CF35F96}"/>
              </a:ext>
            </a:extLst>
          </p:cNvPr>
          <p:cNvSpPr txBox="1">
            <a:spLocks noGrp="1"/>
          </p:cNvSpPr>
          <p:nvPr>
            <p:ph idx="1"/>
          </p:nvPr>
        </p:nvSpPr>
        <p:spPr>
          <a:xfrm>
            <a:off x="914400" y="2809996"/>
            <a:ext cx="9753603" cy="3366957"/>
          </a:xfrm>
        </p:spPr>
        <p:txBody>
          <a:bodyPr/>
          <a:lstStyle/>
          <a:p>
            <a:pPr lvl="0"/>
            <a:r>
              <a:rPr lang="en-GB">
                <a:latin typeface="Arial" pitchFamily="34"/>
                <a:cs typeface="Arial" pitchFamily="34"/>
              </a:rPr>
              <a:t>KFC's marketing strategy focuses on providing high-quality, delicious, and freshly prepared food to a diverse global customer base. It caters to families, young adults, and health-conscious individuals, balancing traditional appeal with contemporary dietary trends. The strategy aligns with KFC's vision and mission, aiming to be a global leader in the fast-food industry. The strategy uses digital platforms like Twitter for enhanced customer engagement and feedback. A collage visually represents KFC's diverse customer base.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28">
            <a:extLst>
              <a:ext uri="{FF2B5EF4-FFF2-40B4-BE49-F238E27FC236}">
                <a16:creationId xmlns:a16="http://schemas.microsoft.com/office/drawing/2014/main" id="{C1544E06-392E-C0FE-ECD2-36512005BAE3}"/>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3" name="Rectangle 29">
            <a:extLst>
              <a:ext uri="{FF2B5EF4-FFF2-40B4-BE49-F238E27FC236}">
                <a16:creationId xmlns:a16="http://schemas.microsoft.com/office/drawing/2014/main" id="{C4FF0B91-5E3E-D25E-431A-8F0986471710}"/>
              </a:ext>
            </a:extLst>
          </p:cNvPr>
          <p:cNvSpPr>
            <a:spLocks noMove="1" noResize="1"/>
          </p:cNvSpPr>
          <p:nvPr/>
        </p:nvSpPr>
        <p:spPr>
          <a:xfrm>
            <a:off x="-10287" y="0"/>
            <a:ext cx="7875324" cy="6853235"/>
          </a:xfrm>
          <a:prstGeom prst="rect">
            <a:avLst/>
          </a:prstGeom>
          <a:solidFill>
            <a:srgbClr val="18818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4" name="Freeform: Shape 30">
            <a:extLst>
              <a:ext uri="{FF2B5EF4-FFF2-40B4-BE49-F238E27FC236}">
                <a16:creationId xmlns:a16="http://schemas.microsoft.com/office/drawing/2014/main" id="{20186775-DA81-63F5-A2C0-06DD5D66D0FE}"/>
              </a:ext>
            </a:extLst>
          </p:cNvPr>
          <p:cNvSpPr>
            <a:spLocks noMove="1" noResize="1"/>
          </p:cNvSpPr>
          <p:nvPr/>
        </p:nvSpPr>
        <p:spPr>
          <a:xfrm rot="10799991">
            <a:off x="468620" y="0"/>
            <a:ext cx="7351629" cy="6858000"/>
          </a:xfrm>
          <a:custGeom>
            <a:avLst/>
            <a:gdLst>
              <a:gd name="f0" fmla="val 10800000"/>
              <a:gd name="f1" fmla="val 5400000"/>
              <a:gd name="f2" fmla="val 180"/>
              <a:gd name="f3" fmla="val w"/>
              <a:gd name="f4" fmla="val h"/>
              <a:gd name="f5" fmla="val 0"/>
              <a:gd name="f6" fmla="val 7351628"/>
              <a:gd name="f7" fmla="val 6858000"/>
              <a:gd name="f8" fmla="val 1482273"/>
              <a:gd name="f9" fmla="val 2438400"/>
              <a:gd name="f10" fmla="val 5456764"/>
              <a:gd name="f11" fmla="val 3920673"/>
              <a:gd name="f12" fmla="val 1536091"/>
              <a:gd name="f13" fmla="val 3430955"/>
              <a:gd name="f14" fmla="val 5266604"/>
              <a:gd name="f15" fmla="val 5362258"/>
              <a:gd name="f16" fmla="val 6765554"/>
              <a:gd name="f17" fmla="val 7175072"/>
              <a:gd name="f18" fmla="val 6857446"/>
              <a:gd name="f19" fmla="val 7196984"/>
              <a:gd name="f20" fmla="+- 0 0 -90"/>
              <a:gd name="f21" fmla="*/ f3 1 7351628"/>
              <a:gd name="f22" fmla="*/ f4 1 6858000"/>
              <a:gd name="f23" fmla="val f5"/>
              <a:gd name="f24" fmla="val f6"/>
              <a:gd name="f25" fmla="val f7"/>
              <a:gd name="f26" fmla="*/ f20 f0 1"/>
              <a:gd name="f27" fmla="+- f25 0 f23"/>
              <a:gd name="f28" fmla="+- f24 0 f23"/>
              <a:gd name="f29" fmla="*/ f26 1 f2"/>
              <a:gd name="f30" fmla="*/ f28 1 7351628"/>
              <a:gd name="f31" fmla="*/ f27 1 6858000"/>
              <a:gd name="f32" fmla="*/ 0 f28 1"/>
              <a:gd name="f33" fmla="*/ 0 f27 1"/>
              <a:gd name="f34" fmla="*/ 1482273 f28 1"/>
              <a:gd name="f35" fmla="*/ 2438400 f28 1"/>
              <a:gd name="f36" fmla="*/ 7351628 f28 1"/>
              <a:gd name="f37" fmla="*/ 3920673 f28 1"/>
              <a:gd name="f38" fmla="*/ 3430955 f27 1"/>
              <a:gd name="f39" fmla="*/ 7175072 f28 1"/>
              <a:gd name="f40" fmla="*/ 6857446 f27 1"/>
              <a:gd name="f41" fmla="*/ 7196984 f28 1"/>
              <a:gd name="f42" fmla="*/ 6858000 f27 1"/>
              <a:gd name="f43" fmla="+- f29 0 f1"/>
              <a:gd name="f44" fmla="*/ f32 1 7351628"/>
              <a:gd name="f45" fmla="*/ f33 1 6858000"/>
              <a:gd name="f46" fmla="*/ f34 1 7351628"/>
              <a:gd name="f47" fmla="*/ f35 1 7351628"/>
              <a:gd name="f48" fmla="*/ f36 1 7351628"/>
              <a:gd name="f49" fmla="*/ f37 1 7351628"/>
              <a:gd name="f50" fmla="*/ f38 1 6858000"/>
              <a:gd name="f51" fmla="*/ f39 1 7351628"/>
              <a:gd name="f52" fmla="*/ f40 1 6858000"/>
              <a:gd name="f53" fmla="*/ f41 1 7351628"/>
              <a:gd name="f54" fmla="*/ f42 1 6858000"/>
              <a:gd name="f55" fmla="*/ f23 1 f30"/>
              <a:gd name="f56" fmla="*/ f24 1 f30"/>
              <a:gd name="f57" fmla="*/ f23 1 f31"/>
              <a:gd name="f58" fmla="*/ f25 1 f31"/>
              <a:gd name="f59" fmla="*/ f44 1 f30"/>
              <a:gd name="f60" fmla="*/ f45 1 f31"/>
              <a:gd name="f61" fmla="*/ f46 1 f30"/>
              <a:gd name="f62" fmla="*/ f47 1 f30"/>
              <a:gd name="f63" fmla="*/ f48 1 f30"/>
              <a:gd name="f64" fmla="*/ f49 1 f30"/>
              <a:gd name="f65" fmla="*/ f50 1 f31"/>
              <a:gd name="f66" fmla="*/ f51 1 f30"/>
              <a:gd name="f67" fmla="*/ f52 1 f31"/>
              <a:gd name="f68" fmla="*/ f53 1 f30"/>
              <a:gd name="f69" fmla="*/ f54 1 f31"/>
              <a:gd name="f70" fmla="*/ f55 f21 1"/>
              <a:gd name="f71" fmla="*/ f56 f21 1"/>
              <a:gd name="f72" fmla="*/ f58 f22 1"/>
              <a:gd name="f73" fmla="*/ f57 f22 1"/>
              <a:gd name="f74" fmla="*/ f59 f21 1"/>
              <a:gd name="f75" fmla="*/ f60 f22 1"/>
              <a:gd name="f76" fmla="*/ f61 f21 1"/>
              <a:gd name="f77" fmla="*/ f62 f21 1"/>
              <a:gd name="f78" fmla="*/ f63 f21 1"/>
              <a:gd name="f79" fmla="*/ f64 f21 1"/>
              <a:gd name="f80" fmla="*/ f65 f22 1"/>
              <a:gd name="f81" fmla="*/ f66 f21 1"/>
              <a:gd name="f82" fmla="*/ f67 f22 1"/>
              <a:gd name="f83" fmla="*/ f68 f21 1"/>
              <a:gd name="f84" fmla="*/ f69 f22 1"/>
            </a:gdLst>
            <a:ahLst/>
            <a:cxnLst>
              <a:cxn ang="3cd4">
                <a:pos x="hc" y="t"/>
              </a:cxn>
              <a:cxn ang="0">
                <a:pos x="r" y="vc"/>
              </a:cxn>
              <a:cxn ang="cd4">
                <a:pos x="hc" y="b"/>
              </a:cxn>
              <a:cxn ang="cd2">
                <a:pos x="l" y="vc"/>
              </a:cxn>
              <a:cxn ang="f43">
                <a:pos x="f74" y="f75"/>
              </a:cxn>
              <a:cxn ang="f43">
                <a:pos x="f76" y="f75"/>
              </a:cxn>
              <a:cxn ang="f43">
                <a:pos x="f77" y="f75"/>
              </a:cxn>
              <a:cxn ang="f43">
                <a:pos x="f78" y="f75"/>
              </a:cxn>
              <a:cxn ang="f43">
                <a:pos x="f79" y="f80"/>
              </a:cxn>
              <a:cxn ang="f43">
                <a:pos x="f81" y="f82"/>
              </a:cxn>
              <a:cxn ang="f43">
                <a:pos x="f83" y="f84"/>
              </a:cxn>
              <a:cxn ang="f43">
                <a:pos x="f77" y="f84"/>
              </a:cxn>
              <a:cxn ang="f43">
                <a:pos x="f76" y="f84"/>
              </a:cxn>
              <a:cxn ang="f43">
                <a:pos x="f74" y="f84"/>
              </a:cxn>
            </a:cxnLst>
            <a:rect l="f70" t="f73" r="f71" b="f72"/>
            <a:pathLst>
              <a:path w="7351628" h="6858000">
                <a:moveTo>
                  <a:pt x="f5" y="f5"/>
                </a:moveTo>
                <a:lnTo>
                  <a:pt x="f8" y="f5"/>
                </a:lnTo>
                <a:lnTo>
                  <a:pt x="f9" y="f5"/>
                </a:lnTo>
                <a:lnTo>
                  <a:pt x="f6" y="f5"/>
                </a:lnTo>
                <a:cubicBezTo>
                  <a:pt x="f10" y="f5"/>
                  <a:pt x="f11" y="f12"/>
                  <a:pt x="f11" y="f13"/>
                </a:cubicBezTo>
                <a:cubicBezTo>
                  <a:pt x="f11" y="f14"/>
                  <a:pt x="f15" y="f16"/>
                  <a:pt x="f17" y="f18"/>
                </a:cubicBezTo>
                <a:lnTo>
                  <a:pt x="f19" y="f7"/>
                </a:lnTo>
                <a:lnTo>
                  <a:pt x="f9" y="f7"/>
                </a:lnTo>
                <a:lnTo>
                  <a:pt x="f8" y="f7"/>
                </a:lnTo>
                <a:lnTo>
                  <a:pt x="f5" y="f7"/>
                </a:lnTo>
                <a:close/>
              </a:path>
            </a:pathLst>
          </a:custGeom>
          <a:solidFill>
            <a:srgbClr val="126169">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5" name="Title 1">
            <a:extLst>
              <a:ext uri="{FF2B5EF4-FFF2-40B4-BE49-F238E27FC236}">
                <a16:creationId xmlns:a16="http://schemas.microsoft.com/office/drawing/2014/main" id="{9ACD4B1E-E7D5-DE31-CEE2-FB102B839B08}"/>
              </a:ext>
            </a:extLst>
          </p:cNvPr>
          <p:cNvSpPr txBox="1">
            <a:spLocks noGrp="1"/>
          </p:cNvSpPr>
          <p:nvPr>
            <p:ph type="title"/>
          </p:nvPr>
        </p:nvSpPr>
        <p:spPr>
          <a:xfrm>
            <a:off x="277584" y="685800"/>
            <a:ext cx="3284479" cy="5486400"/>
          </a:xfrm>
        </p:spPr>
        <p:txBody>
          <a:bodyPr/>
          <a:lstStyle/>
          <a:p>
            <a:pPr lvl="0"/>
            <a:r>
              <a:rPr lang="en-GB" b="1">
                <a:solidFill>
                  <a:srgbClr val="FFFFFF"/>
                </a:solidFill>
                <a:latin typeface="Arial" pitchFamily="34"/>
                <a:cs typeface="Arial" pitchFamily="34"/>
              </a:rPr>
              <a:t>Choosing Twitter as the Primary Platform</a:t>
            </a:r>
          </a:p>
        </p:txBody>
      </p:sp>
      <p:sp>
        <p:nvSpPr>
          <p:cNvPr id="6" name="Freeform: Shape 31">
            <a:extLst>
              <a:ext uri="{FF2B5EF4-FFF2-40B4-BE49-F238E27FC236}">
                <a16:creationId xmlns:a16="http://schemas.microsoft.com/office/drawing/2014/main" id="{C0B7EC9C-7B3E-D6F8-2D45-762C345B72E5}"/>
              </a:ext>
            </a:extLst>
          </p:cNvPr>
          <p:cNvSpPr>
            <a:spLocks noMove="1" noResize="1"/>
          </p:cNvSpPr>
          <p:nvPr/>
        </p:nvSpPr>
        <p:spPr>
          <a:xfrm rot="10799991">
            <a:off x="3904569" y="-1"/>
            <a:ext cx="5963232" cy="6861913"/>
          </a:xfrm>
          <a:custGeom>
            <a:avLst/>
            <a:gdLst>
              <a:gd name="f0" fmla="val 10800000"/>
              <a:gd name="f1" fmla="val 5400000"/>
              <a:gd name="f2" fmla="val 180"/>
              <a:gd name="f3" fmla="val w"/>
              <a:gd name="f4" fmla="val h"/>
              <a:gd name="f5" fmla="val 0"/>
              <a:gd name="f6" fmla="val 5963231"/>
              <a:gd name="f7" fmla="val 6861910"/>
              <a:gd name="f8" fmla="val 2532276"/>
              <a:gd name="f9" fmla="val 6858000"/>
              <a:gd name="f10" fmla="val 2547568"/>
              <a:gd name="f11" fmla="val 387"/>
              <a:gd name="f12" fmla="val 2708832"/>
              <a:gd name="f13" fmla="val 4464"/>
              <a:gd name="f14" fmla="val 4521646"/>
              <a:gd name="f15" fmla="val 96356"/>
              <a:gd name="f16" fmla="val 1595306"/>
              <a:gd name="f17" fmla="val 3430955"/>
              <a:gd name="f18" fmla="val 5325819"/>
              <a:gd name="f19" fmla="val 4427140"/>
              <a:gd name="f20" fmla="+- 0 0 -90"/>
              <a:gd name="f21" fmla="*/ f3 1 5963231"/>
              <a:gd name="f22" fmla="*/ f4 1 6861910"/>
              <a:gd name="f23" fmla="val f5"/>
              <a:gd name="f24" fmla="val f6"/>
              <a:gd name="f25" fmla="val f7"/>
              <a:gd name="f26" fmla="*/ f20 f0 1"/>
              <a:gd name="f27" fmla="+- f25 0 f23"/>
              <a:gd name="f28" fmla="+- f24 0 f23"/>
              <a:gd name="f29" fmla="*/ f26 1 f2"/>
              <a:gd name="f30" fmla="*/ f28 1 5963231"/>
              <a:gd name="f31" fmla="*/ f27 1 6861910"/>
              <a:gd name="f32" fmla="*/ 2532276 f28 1"/>
              <a:gd name="f33" fmla="*/ 6861910 f27 1"/>
              <a:gd name="f34" fmla="*/ 6858000 f27 1"/>
              <a:gd name="f35" fmla="*/ 0 f28 1"/>
              <a:gd name="f36" fmla="*/ 0 f27 1"/>
              <a:gd name="f37" fmla="*/ 2547568 f28 1"/>
              <a:gd name="f38" fmla="*/ 387 f27 1"/>
              <a:gd name="f39" fmla="*/ 2708832 f28 1"/>
              <a:gd name="f40" fmla="*/ 4464 f27 1"/>
              <a:gd name="f41" fmla="*/ 5963231 f28 1"/>
              <a:gd name="f42" fmla="*/ 3430955 f27 1"/>
              <a:gd name="f43" fmla="+- f29 0 f1"/>
              <a:gd name="f44" fmla="*/ f32 1 5963231"/>
              <a:gd name="f45" fmla="*/ f33 1 6861910"/>
              <a:gd name="f46" fmla="*/ f34 1 6861910"/>
              <a:gd name="f47" fmla="*/ f35 1 5963231"/>
              <a:gd name="f48" fmla="*/ f36 1 6861910"/>
              <a:gd name="f49" fmla="*/ f37 1 5963231"/>
              <a:gd name="f50" fmla="*/ f38 1 6861910"/>
              <a:gd name="f51" fmla="*/ f39 1 5963231"/>
              <a:gd name="f52" fmla="*/ f40 1 6861910"/>
              <a:gd name="f53" fmla="*/ f41 1 5963231"/>
              <a:gd name="f54" fmla="*/ f42 1 6861910"/>
              <a:gd name="f55" fmla="*/ f23 1 f30"/>
              <a:gd name="f56" fmla="*/ f24 1 f30"/>
              <a:gd name="f57" fmla="*/ f23 1 f31"/>
              <a:gd name="f58" fmla="*/ f25 1 f31"/>
              <a:gd name="f59" fmla="*/ f44 1 f30"/>
              <a:gd name="f60" fmla="*/ f45 1 f31"/>
              <a:gd name="f61" fmla="*/ f47 1 f30"/>
              <a:gd name="f62" fmla="*/ f46 1 f31"/>
              <a:gd name="f63" fmla="*/ f48 1 f31"/>
              <a:gd name="f64" fmla="*/ f49 1 f30"/>
              <a:gd name="f65" fmla="*/ f50 1 f31"/>
              <a:gd name="f66" fmla="*/ f51 1 f30"/>
              <a:gd name="f67" fmla="*/ f52 1 f31"/>
              <a:gd name="f68" fmla="*/ f53 1 f30"/>
              <a:gd name="f69" fmla="*/ f54 1 f31"/>
              <a:gd name="f70" fmla="*/ f55 f21 1"/>
              <a:gd name="f71" fmla="*/ f56 f21 1"/>
              <a:gd name="f72" fmla="*/ f58 f22 1"/>
              <a:gd name="f73" fmla="*/ f57 f22 1"/>
              <a:gd name="f74" fmla="*/ f59 f21 1"/>
              <a:gd name="f75" fmla="*/ f60 f22 1"/>
              <a:gd name="f76" fmla="*/ f61 f21 1"/>
              <a:gd name="f77" fmla="*/ f62 f22 1"/>
              <a:gd name="f78" fmla="*/ f63 f22 1"/>
              <a:gd name="f79" fmla="*/ f64 f21 1"/>
              <a:gd name="f80" fmla="*/ f65 f22 1"/>
              <a:gd name="f81" fmla="*/ f66 f21 1"/>
              <a:gd name="f82" fmla="*/ f67 f22 1"/>
              <a:gd name="f83" fmla="*/ f68 f21 1"/>
              <a:gd name="f84" fmla="*/ f69 f22 1"/>
            </a:gdLst>
            <a:ahLst/>
            <a:cxnLst>
              <a:cxn ang="3cd4">
                <a:pos x="hc" y="t"/>
              </a:cxn>
              <a:cxn ang="0">
                <a:pos x="r" y="vc"/>
              </a:cxn>
              <a:cxn ang="cd4">
                <a:pos x="hc" y="b"/>
              </a:cxn>
              <a:cxn ang="cd2">
                <a:pos x="l" y="vc"/>
              </a:cxn>
              <a:cxn ang="f43">
                <a:pos x="f74" y="f75"/>
              </a:cxn>
              <a:cxn ang="f43">
                <a:pos x="f76" y="f77"/>
              </a:cxn>
              <a:cxn ang="f43">
                <a:pos x="f76" y="f78"/>
              </a:cxn>
              <a:cxn ang="f43">
                <a:pos x="f74" y="f78"/>
              </a:cxn>
              <a:cxn ang="f43">
                <a:pos x="f79" y="f78"/>
              </a:cxn>
              <a:cxn ang="f43">
                <a:pos x="f79" y="f80"/>
              </a:cxn>
              <a:cxn ang="f43">
                <a:pos x="f81" y="f82"/>
              </a:cxn>
              <a:cxn ang="f43">
                <a:pos x="f83" y="f84"/>
              </a:cxn>
              <a:cxn ang="f43">
                <a:pos x="f74" y="f75"/>
              </a:cxn>
            </a:cxnLst>
            <a:rect l="f70" t="f73" r="f71" b="f72"/>
            <a:pathLst>
              <a:path w="5963231" h="6861910">
                <a:moveTo>
                  <a:pt x="f8" y="f7"/>
                </a:moveTo>
                <a:lnTo>
                  <a:pt x="f5" y="f9"/>
                </a:lnTo>
                <a:lnTo>
                  <a:pt x="f5" y="f5"/>
                </a:lnTo>
                <a:lnTo>
                  <a:pt x="f8" y="f5"/>
                </a:lnTo>
                <a:lnTo>
                  <a:pt x="f10" y="f5"/>
                </a:lnTo>
                <a:lnTo>
                  <a:pt x="f10" y="f11"/>
                </a:lnTo>
                <a:lnTo>
                  <a:pt x="f12" y="f13"/>
                </a:lnTo>
                <a:cubicBezTo>
                  <a:pt x="f14" y="f15"/>
                  <a:pt x="f6" y="f16"/>
                  <a:pt x="f6" y="f17"/>
                </a:cubicBezTo>
                <a:cubicBezTo>
                  <a:pt x="f6" y="f18"/>
                  <a:pt x="f19" y="f7"/>
                  <a:pt x="f8" y="f7"/>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7" name="Content Placeholder 17">
            <a:extLst>
              <a:ext uri="{FF2B5EF4-FFF2-40B4-BE49-F238E27FC236}">
                <a16:creationId xmlns:a16="http://schemas.microsoft.com/office/drawing/2014/main" id="{02B8408F-2757-D5E6-A8A1-2324E9E6D2A0}"/>
              </a:ext>
            </a:extLst>
          </p:cNvPr>
          <p:cNvSpPr txBox="1">
            <a:spLocks noGrp="1"/>
          </p:cNvSpPr>
          <p:nvPr>
            <p:ph idx="1"/>
          </p:nvPr>
        </p:nvSpPr>
        <p:spPr>
          <a:xfrm>
            <a:off x="4433203" y="685800"/>
            <a:ext cx="4212768" cy="5491164"/>
          </a:xfrm>
        </p:spPr>
        <p:txBody>
          <a:bodyPr anchor="ctr">
            <a:noAutofit/>
          </a:bodyPr>
          <a:lstStyle/>
          <a:p>
            <a:pPr lvl="0"/>
            <a:r>
              <a:rPr lang="en-GB">
                <a:latin typeface="Arial" pitchFamily="34"/>
                <a:cs typeface="Arial" pitchFamily="34"/>
              </a:rPr>
              <a:t>KFC uses Twitter as a marketing strategy to maximize reach and engagement. They use hashtags for trending campaigns, polls for customer engagement, and Twitter Ads for targeted promotions. Hashtags create buzz around new launches and promotions, while polls gather customer feedback and provide insights into consumer behaviour. These strategies help KFC tap into trending topics, engage customers, and increase marketing spending effectiveness.</a:t>
            </a:r>
            <a:endParaRPr lang="en-US">
              <a:latin typeface="Arial" pitchFamily="34"/>
              <a:cs typeface="Arial" pitchFamily="34"/>
            </a:endParaRPr>
          </a:p>
        </p:txBody>
      </p:sp>
      <p:pic>
        <p:nvPicPr>
          <p:cNvPr id="8" name="Content Placeholder 3" descr="A screen shot of a computer&#10;&#10;Description automatically generated">
            <a:extLst>
              <a:ext uri="{FF2B5EF4-FFF2-40B4-BE49-F238E27FC236}">
                <a16:creationId xmlns:a16="http://schemas.microsoft.com/office/drawing/2014/main" id="{30126F43-5ECE-2C35-6543-A96F362C01B4}"/>
              </a:ext>
            </a:extLst>
          </p:cNvPr>
          <p:cNvPicPr>
            <a:picLocks noChangeAspect="1"/>
          </p:cNvPicPr>
          <p:nvPr/>
        </p:nvPicPr>
        <p:blipFill>
          <a:blip r:embed="rId2"/>
          <a:srcRect l="30657" r="20716" b="-1"/>
          <a:stretch>
            <a:fillRect/>
          </a:stretch>
        </p:blipFill>
        <p:spPr>
          <a:xfrm>
            <a:off x="8853101" y="4251"/>
            <a:ext cx="3338904" cy="6866467"/>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9EB43F53-917E-912D-E108-C45C7A01D2E5}"/>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3" name="Rectangle 9">
            <a:extLst>
              <a:ext uri="{FF2B5EF4-FFF2-40B4-BE49-F238E27FC236}">
                <a16:creationId xmlns:a16="http://schemas.microsoft.com/office/drawing/2014/main" id="{528A6AAC-062C-8A21-D9D1-60F463CC93F1}"/>
              </a:ext>
            </a:extLst>
          </p:cNvPr>
          <p:cNvSpPr>
            <a:spLocks noMove="1" noResize="1"/>
          </p:cNvSpPr>
          <p:nvPr/>
        </p:nvSpPr>
        <p:spPr>
          <a:xfrm>
            <a:off x="0" y="0"/>
            <a:ext cx="12191996" cy="2128960"/>
          </a:xfrm>
          <a:prstGeom prst="rect">
            <a:avLst/>
          </a:prstGeom>
          <a:solidFill>
            <a:srgbClr val="18818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4" name="Freeform: Shape 11">
            <a:extLst>
              <a:ext uri="{FF2B5EF4-FFF2-40B4-BE49-F238E27FC236}">
                <a16:creationId xmlns:a16="http://schemas.microsoft.com/office/drawing/2014/main" id="{ADBAF9DC-2E42-16C1-82BA-82F723FEE560}"/>
              </a:ext>
            </a:extLst>
          </p:cNvPr>
          <p:cNvSpPr>
            <a:spLocks noMove="1" noResize="1"/>
          </p:cNvSpPr>
          <p:nvPr/>
        </p:nvSpPr>
        <p:spPr>
          <a:xfrm rot="10800009" flipV="1">
            <a:off x="9860295" y="0"/>
            <a:ext cx="2343643" cy="4385572"/>
          </a:xfrm>
          <a:custGeom>
            <a:avLst/>
            <a:gdLst>
              <a:gd name="f0" fmla="val 10800000"/>
              <a:gd name="f1" fmla="val 5400000"/>
              <a:gd name="f2" fmla="val 180"/>
              <a:gd name="f3" fmla="val w"/>
              <a:gd name="f4" fmla="val h"/>
              <a:gd name="f5" fmla="val 0"/>
              <a:gd name="f6" fmla="val 2343647"/>
              <a:gd name="f7" fmla="val 4385568"/>
              <a:gd name="f8" fmla="val 13818"/>
              <a:gd name="f9" fmla="val 34560"/>
              <a:gd name="f10" fmla="val 141658"/>
              <a:gd name="f11" fmla="val 237593"/>
              <a:gd name="f12" fmla="val 1199063"/>
              <a:gd name="f13" fmla="val 1119361"/>
              <a:gd name="f14" fmla="val 2015131"/>
              <a:gd name="f15" fmla="val 2208831"/>
              <a:gd name="f16" fmla="val 2118828"/>
              <a:gd name="f17" fmla="val 2125211"/>
              <a:gd name="f18" fmla="val 2131594"/>
              <a:gd name="f19" fmla="val 1046730"/>
              <a:gd name="f20" fmla="val 2242204"/>
              <a:gd name="f21" fmla="val 120947"/>
              <a:gd name="f22" fmla="val 3163335"/>
              <a:gd name="f23" fmla="val 3143"/>
              <a:gd name="f24" fmla="val 4323325"/>
              <a:gd name="f25" fmla="+- 0 0 -90"/>
              <a:gd name="f26" fmla="*/ f3 1 2343647"/>
              <a:gd name="f27" fmla="*/ f4 1 4385568"/>
              <a:gd name="f28" fmla="val f5"/>
              <a:gd name="f29" fmla="val f6"/>
              <a:gd name="f30" fmla="val f7"/>
              <a:gd name="f31" fmla="*/ f25 f0 1"/>
              <a:gd name="f32" fmla="+- f30 0 f28"/>
              <a:gd name="f33" fmla="+- f29 0 f28"/>
              <a:gd name="f34" fmla="*/ f31 1 f2"/>
              <a:gd name="f35" fmla="*/ f33 1 2343647"/>
              <a:gd name="f36" fmla="*/ f32 1 4385568"/>
              <a:gd name="f37" fmla="*/ 0 f33 1"/>
              <a:gd name="f38" fmla="*/ 0 f32 1"/>
              <a:gd name="f39" fmla="*/ 13818 f33 1"/>
              <a:gd name="f40" fmla="*/ 34560 f33 1"/>
              <a:gd name="f41" fmla="*/ 141658 f32 1"/>
              <a:gd name="f42" fmla="*/ 2208831 f33 1"/>
              <a:gd name="f43" fmla="*/ 2118828 f32 1"/>
              <a:gd name="f44" fmla="*/ 2343647 f33 1"/>
              <a:gd name="f45" fmla="*/ 2125211 f32 1"/>
              <a:gd name="f46" fmla="*/ 2131594 f32 1"/>
              <a:gd name="f47" fmla="*/ 3143 f33 1"/>
              <a:gd name="f48" fmla="*/ 4323325 f32 1"/>
              <a:gd name="f49" fmla="*/ 4385568 f32 1"/>
              <a:gd name="f50" fmla="+- f34 0 f1"/>
              <a:gd name="f51" fmla="*/ f37 1 2343647"/>
              <a:gd name="f52" fmla="*/ f38 1 4385568"/>
              <a:gd name="f53" fmla="*/ f39 1 2343647"/>
              <a:gd name="f54" fmla="*/ f40 1 2343647"/>
              <a:gd name="f55" fmla="*/ f41 1 4385568"/>
              <a:gd name="f56" fmla="*/ f42 1 2343647"/>
              <a:gd name="f57" fmla="*/ f43 1 4385568"/>
              <a:gd name="f58" fmla="*/ f44 1 2343647"/>
              <a:gd name="f59" fmla="*/ f45 1 4385568"/>
              <a:gd name="f60" fmla="*/ f46 1 4385568"/>
              <a:gd name="f61" fmla="*/ f47 1 2343647"/>
              <a:gd name="f62" fmla="*/ f48 1 4385568"/>
              <a:gd name="f63" fmla="*/ f49 1 4385568"/>
              <a:gd name="f64" fmla="*/ f28 1 f35"/>
              <a:gd name="f65" fmla="*/ f29 1 f35"/>
              <a:gd name="f66" fmla="*/ f28 1 f36"/>
              <a:gd name="f67" fmla="*/ f30 1 f36"/>
              <a:gd name="f68" fmla="*/ f51 1 f35"/>
              <a:gd name="f69" fmla="*/ f52 1 f36"/>
              <a:gd name="f70" fmla="*/ f53 1 f35"/>
              <a:gd name="f71" fmla="*/ f54 1 f35"/>
              <a:gd name="f72" fmla="*/ f55 1 f36"/>
              <a:gd name="f73" fmla="*/ f56 1 f35"/>
              <a:gd name="f74" fmla="*/ f57 1 f36"/>
              <a:gd name="f75" fmla="*/ f58 1 f35"/>
              <a:gd name="f76" fmla="*/ f59 1 f36"/>
              <a:gd name="f77" fmla="*/ f60 1 f36"/>
              <a:gd name="f78" fmla="*/ f61 1 f35"/>
              <a:gd name="f79" fmla="*/ f62 1 f36"/>
              <a:gd name="f80" fmla="*/ f63 1 f36"/>
              <a:gd name="f81" fmla="*/ f64 f26 1"/>
              <a:gd name="f82" fmla="*/ f65 f26 1"/>
              <a:gd name="f83" fmla="*/ f67 f27 1"/>
              <a:gd name="f84" fmla="*/ f66 f27 1"/>
              <a:gd name="f85" fmla="*/ f68 f26 1"/>
              <a:gd name="f86" fmla="*/ f69 f27 1"/>
              <a:gd name="f87" fmla="*/ f70 f26 1"/>
              <a:gd name="f88" fmla="*/ f71 f26 1"/>
              <a:gd name="f89" fmla="*/ f72 f27 1"/>
              <a:gd name="f90" fmla="*/ f73 f26 1"/>
              <a:gd name="f91" fmla="*/ f74 f27 1"/>
              <a:gd name="f92" fmla="*/ f75 f26 1"/>
              <a:gd name="f93" fmla="*/ f76 f27 1"/>
              <a:gd name="f94" fmla="*/ f77 f27 1"/>
              <a:gd name="f95" fmla="*/ f78 f26 1"/>
              <a:gd name="f96" fmla="*/ f79 f27 1"/>
              <a:gd name="f97" fmla="*/ f80 f27 1"/>
            </a:gdLst>
            <a:ahLst/>
            <a:cxnLst>
              <a:cxn ang="3cd4">
                <a:pos x="hc" y="t"/>
              </a:cxn>
              <a:cxn ang="0">
                <a:pos x="r" y="vc"/>
              </a:cxn>
              <a:cxn ang="cd4">
                <a:pos x="hc" y="b"/>
              </a:cxn>
              <a:cxn ang="cd2">
                <a:pos x="l" y="vc"/>
              </a:cxn>
              <a:cxn ang="f50">
                <a:pos x="f85" y="f86"/>
              </a:cxn>
              <a:cxn ang="f50">
                <a:pos x="f87" y="f86"/>
              </a:cxn>
              <a:cxn ang="f50">
                <a:pos x="f88" y="f89"/>
              </a:cxn>
              <a:cxn ang="f50">
                <a:pos x="f90" y="f91"/>
              </a:cxn>
              <a:cxn ang="f50">
                <a:pos x="f92" y="f93"/>
              </a:cxn>
              <a:cxn ang="f50">
                <a:pos x="f90" y="f94"/>
              </a:cxn>
              <a:cxn ang="f50">
                <a:pos x="f95" y="f96"/>
              </a:cxn>
              <a:cxn ang="f50">
                <a:pos x="f85" y="f97"/>
              </a:cxn>
            </a:cxnLst>
            <a:rect l="f81" t="f84" r="f82" b="f83"/>
            <a:pathLst>
              <a:path w="2343647" h="4385568">
                <a:moveTo>
                  <a:pt x="f5" y="f5"/>
                </a:moveTo>
                <a:lnTo>
                  <a:pt x="f8" y="f5"/>
                </a:lnTo>
                <a:lnTo>
                  <a:pt x="f9" y="f10"/>
                </a:lnTo>
                <a:cubicBezTo>
                  <a:pt x="f11" y="f12"/>
                  <a:pt x="f13" y="f14"/>
                  <a:pt x="f15" y="f16"/>
                </a:cubicBezTo>
                <a:lnTo>
                  <a:pt x="f6" y="f17"/>
                </a:lnTo>
                <a:lnTo>
                  <a:pt x="f15" y="f18"/>
                </a:lnTo>
                <a:cubicBezTo>
                  <a:pt x="f19" y="f20"/>
                  <a:pt x="f21" y="f22"/>
                  <a:pt x="f23" y="f24"/>
                </a:cubicBezTo>
                <a:lnTo>
                  <a:pt x="f5" y="f7"/>
                </a:lnTo>
                <a:close/>
              </a:path>
            </a:pathLst>
          </a:custGeom>
          <a:solidFill>
            <a:srgbClr val="18818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5" name="Freeform: Shape 13">
            <a:extLst>
              <a:ext uri="{FF2B5EF4-FFF2-40B4-BE49-F238E27FC236}">
                <a16:creationId xmlns:a16="http://schemas.microsoft.com/office/drawing/2014/main" id="{2FC72F64-40B1-8773-E66D-1E66D2948D94}"/>
              </a:ext>
            </a:extLst>
          </p:cNvPr>
          <p:cNvSpPr>
            <a:spLocks noMove="1" noResize="1"/>
          </p:cNvSpPr>
          <p:nvPr/>
        </p:nvSpPr>
        <p:spPr>
          <a:xfrm rot="10800009" flipV="1">
            <a:off x="9860295" y="0"/>
            <a:ext cx="2343643" cy="4385572"/>
          </a:xfrm>
          <a:custGeom>
            <a:avLst/>
            <a:gdLst>
              <a:gd name="f0" fmla="val 10800000"/>
              <a:gd name="f1" fmla="val 5400000"/>
              <a:gd name="f2" fmla="val 180"/>
              <a:gd name="f3" fmla="val w"/>
              <a:gd name="f4" fmla="val h"/>
              <a:gd name="f5" fmla="val 0"/>
              <a:gd name="f6" fmla="val 2343647"/>
              <a:gd name="f7" fmla="val 4385568"/>
              <a:gd name="f8" fmla="val 13818"/>
              <a:gd name="f9" fmla="val 34560"/>
              <a:gd name="f10" fmla="val 141658"/>
              <a:gd name="f11" fmla="val 237593"/>
              <a:gd name="f12" fmla="val 1199063"/>
              <a:gd name="f13" fmla="val 1119361"/>
              <a:gd name="f14" fmla="val 2015131"/>
              <a:gd name="f15" fmla="val 2208831"/>
              <a:gd name="f16" fmla="val 2118828"/>
              <a:gd name="f17" fmla="val 2125211"/>
              <a:gd name="f18" fmla="val 2131594"/>
              <a:gd name="f19" fmla="val 1046730"/>
              <a:gd name="f20" fmla="val 2242204"/>
              <a:gd name="f21" fmla="val 120947"/>
              <a:gd name="f22" fmla="val 3163335"/>
              <a:gd name="f23" fmla="val 3143"/>
              <a:gd name="f24" fmla="val 4323325"/>
              <a:gd name="f25" fmla="+- 0 0 -90"/>
              <a:gd name="f26" fmla="*/ f3 1 2343647"/>
              <a:gd name="f27" fmla="*/ f4 1 4385568"/>
              <a:gd name="f28" fmla="val f5"/>
              <a:gd name="f29" fmla="val f6"/>
              <a:gd name="f30" fmla="val f7"/>
              <a:gd name="f31" fmla="*/ f25 f0 1"/>
              <a:gd name="f32" fmla="+- f30 0 f28"/>
              <a:gd name="f33" fmla="+- f29 0 f28"/>
              <a:gd name="f34" fmla="*/ f31 1 f2"/>
              <a:gd name="f35" fmla="*/ f33 1 2343647"/>
              <a:gd name="f36" fmla="*/ f32 1 4385568"/>
              <a:gd name="f37" fmla="*/ 0 f33 1"/>
              <a:gd name="f38" fmla="*/ 0 f32 1"/>
              <a:gd name="f39" fmla="*/ 13818 f33 1"/>
              <a:gd name="f40" fmla="*/ 34560 f33 1"/>
              <a:gd name="f41" fmla="*/ 141658 f32 1"/>
              <a:gd name="f42" fmla="*/ 2208831 f33 1"/>
              <a:gd name="f43" fmla="*/ 2118828 f32 1"/>
              <a:gd name="f44" fmla="*/ 2343647 f33 1"/>
              <a:gd name="f45" fmla="*/ 2125211 f32 1"/>
              <a:gd name="f46" fmla="*/ 2131594 f32 1"/>
              <a:gd name="f47" fmla="*/ 3143 f33 1"/>
              <a:gd name="f48" fmla="*/ 4323325 f32 1"/>
              <a:gd name="f49" fmla="*/ 4385568 f32 1"/>
              <a:gd name="f50" fmla="+- f34 0 f1"/>
              <a:gd name="f51" fmla="*/ f37 1 2343647"/>
              <a:gd name="f52" fmla="*/ f38 1 4385568"/>
              <a:gd name="f53" fmla="*/ f39 1 2343647"/>
              <a:gd name="f54" fmla="*/ f40 1 2343647"/>
              <a:gd name="f55" fmla="*/ f41 1 4385568"/>
              <a:gd name="f56" fmla="*/ f42 1 2343647"/>
              <a:gd name="f57" fmla="*/ f43 1 4385568"/>
              <a:gd name="f58" fmla="*/ f44 1 2343647"/>
              <a:gd name="f59" fmla="*/ f45 1 4385568"/>
              <a:gd name="f60" fmla="*/ f46 1 4385568"/>
              <a:gd name="f61" fmla="*/ f47 1 2343647"/>
              <a:gd name="f62" fmla="*/ f48 1 4385568"/>
              <a:gd name="f63" fmla="*/ f49 1 4385568"/>
              <a:gd name="f64" fmla="*/ f28 1 f35"/>
              <a:gd name="f65" fmla="*/ f29 1 f35"/>
              <a:gd name="f66" fmla="*/ f28 1 f36"/>
              <a:gd name="f67" fmla="*/ f30 1 f36"/>
              <a:gd name="f68" fmla="*/ f51 1 f35"/>
              <a:gd name="f69" fmla="*/ f52 1 f36"/>
              <a:gd name="f70" fmla="*/ f53 1 f35"/>
              <a:gd name="f71" fmla="*/ f54 1 f35"/>
              <a:gd name="f72" fmla="*/ f55 1 f36"/>
              <a:gd name="f73" fmla="*/ f56 1 f35"/>
              <a:gd name="f74" fmla="*/ f57 1 f36"/>
              <a:gd name="f75" fmla="*/ f58 1 f35"/>
              <a:gd name="f76" fmla="*/ f59 1 f36"/>
              <a:gd name="f77" fmla="*/ f60 1 f36"/>
              <a:gd name="f78" fmla="*/ f61 1 f35"/>
              <a:gd name="f79" fmla="*/ f62 1 f36"/>
              <a:gd name="f80" fmla="*/ f63 1 f36"/>
              <a:gd name="f81" fmla="*/ f64 f26 1"/>
              <a:gd name="f82" fmla="*/ f65 f26 1"/>
              <a:gd name="f83" fmla="*/ f67 f27 1"/>
              <a:gd name="f84" fmla="*/ f66 f27 1"/>
              <a:gd name="f85" fmla="*/ f68 f26 1"/>
              <a:gd name="f86" fmla="*/ f69 f27 1"/>
              <a:gd name="f87" fmla="*/ f70 f26 1"/>
              <a:gd name="f88" fmla="*/ f71 f26 1"/>
              <a:gd name="f89" fmla="*/ f72 f27 1"/>
              <a:gd name="f90" fmla="*/ f73 f26 1"/>
              <a:gd name="f91" fmla="*/ f74 f27 1"/>
              <a:gd name="f92" fmla="*/ f75 f26 1"/>
              <a:gd name="f93" fmla="*/ f76 f27 1"/>
              <a:gd name="f94" fmla="*/ f77 f27 1"/>
              <a:gd name="f95" fmla="*/ f78 f26 1"/>
              <a:gd name="f96" fmla="*/ f79 f27 1"/>
              <a:gd name="f97" fmla="*/ f80 f27 1"/>
            </a:gdLst>
            <a:ahLst/>
            <a:cxnLst>
              <a:cxn ang="3cd4">
                <a:pos x="hc" y="t"/>
              </a:cxn>
              <a:cxn ang="0">
                <a:pos x="r" y="vc"/>
              </a:cxn>
              <a:cxn ang="cd4">
                <a:pos x="hc" y="b"/>
              </a:cxn>
              <a:cxn ang="cd2">
                <a:pos x="l" y="vc"/>
              </a:cxn>
              <a:cxn ang="f50">
                <a:pos x="f85" y="f86"/>
              </a:cxn>
              <a:cxn ang="f50">
                <a:pos x="f87" y="f86"/>
              </a:cxn>
              <a:cxn ang="f50">
                <a:pos x="f88" y="f89"/>
              </a:cxn>
              <a:cxn ang="f50">
                <a:pos x="f90" y="f91"/>
              </a:cxn>
              <a:cxn ang="f50">
                <a:pos x="f92" y="f93"/>
              </a:cxn>
              <a:cxn ang="f50">
                <a:pos x="f90" y="f94"/>
              </a:cxn>
              <a:cxn ang="f50">
                <a:pos x="f95" y="f96"/>
              </a:cxn>
              <a:cxn ang="f50">
                <a:pos x="f85" y="f97"/>
              </a:cxn>
            </a:cxnLst>
            <a:rect l="f81" t="f84" r="f82" b="f83"/>
            <a:pathLst>
              <a:path w="2343647" h="4385568">
                <a:moveTo>
                  <a:pt x="f5" y="f5"/>
                </a:moveTo>
                <a:lnTo>
                  <a:pt x="f8" y="f5"/>
                </a:lnTo>
                <a:lnTo>
                  <a:pt x="f9" y="f10"/>
                </a:lnTo>
                <a:cubicBezTo>
                  <a:pt x="f11" y="f12"/>
                  <a:pt x="f13" y="f14"/>
                  <a:pt x="f15" y="f16"/>
                </a:cubicBezTo>
                <a:lnTo>
                  <a:pt x="f6" y="f17"/>
                </a:lnTo>
                <a:lnTo>
                  <a:pt x="f15" y="f18"/>
                </a:lnTo>
                <a:cubicBezTo>
                  <a:pt x="f19" y="f20"/>
                  <a:pt x="f21" y="f22"/>
                  <a:pt x="f23" y="f24"/>
                </a:cubicBezTo>
                <a:lnTo>
                  <a:pt x="f5" y="f7"/>
                </a:lnTo>
                <a:close/>
              </a:path>
            </a:pathLst>
          </a:custGeom>
          <a:solidFill>
            <a:srgbClr val="126169">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6" name="Title 1">
            <a:extLst>
              <a:ext uri="{FF2B5EF4-FFF2-40B4-BE49-F238E27FC236}">
                <a16:creationId xmlns:a16="http://schemas.microsoft.com/office/drawing/2014/main" id="{A53C3DFE-FA72-9F78-7530-C5EB25FD53F7}"/>
              </a:ext>
            </a:extLst>
          </p:cNvPr>
          <p:cNvSpPr txBox="1">
            <a:spLocks noGrp="1"/>
          </p:cNvSpPr>
          <p:nvPr>
            <p:ph type="title"/>
          </p:nvPr>
        </p:nvSpPr>
        <p:spPr>
          <a:xfrm>
            <a:off x="914400" y="430307"/>
            <a:ext cx="9914857" cy="1371600"/>
          </a:xfrm>
        </p:spPr>
        <p:txBody>
          <a:bodyPr/>
          <a:lstStyle/>
          <a:p>
            <a:pPr lvl="0"/>
            <a:r>
              <a:rPr lang="en-GB" b="1">
                <a:solidFill>
                  <a:srgbClr val="FFFFFF"/>
                </a:solidFill>
                <a:latin typeface="Arial" pitchFamily="34"/>
                <a:cs typeface="Arial" pitchFamily="34"/>
              </a:rPr>
              <a:t>Key Facilities of Twitter</a:t>
            </a:r>
          </a:p>
        </p:txBody>
      </p:sp>
      <p:sp>
        <p:nvSpPr>
          <p:cNvPr id="7" name="Content Placeholder 2">
            <a:extLst>
              <a:ext uri="{FF2B5EF4-FFF2-40B4-BE49-F238E27FC236}">
                <a16:creationId xmlns:a16="http://schemas.microsoft.com/office/drawing/2014/main" id="{73BCA566-C5D0-03DC-5127-9E04087A2755}"/>
              </a:ext>
            </a:extLst>
          </p:cNvPr>
          <p:cNvSpPr txBox="1">
            <a:spLocks noGrp="1"/>
          </p:cNvSpPr>
          <p:nvPr>
            <p:ph idx="1"/>
          </p:nvPr>
        </p:nvSpPr>
        <p:spPr>
          <a:xfrm>
            <a:off x="914400" y="2232214"/>
            <a:ext cx="9753603" cy="3944749"/>
          </a:xfrm>
        </p:spPr>
        <p:txBody>
          <a:bodyPr/>
          <a:lstStyle/>
          <a:p>
            <a:pPr marL="0" lvl="0" indent="0">
              <a:buNone/>
            </a:pPr>
            <a:endParaRPr lang="en-GB"/>
          </a:p>
          <a:p>
            <a:pPr lvl="0"/>
            <a:endParaRPr lang="en-GB"/>
          </a:p>
          <a:p>
            <a:pPr lvl="0"/>
            <a:r>
              <a:rPr lang="en-GB">
                <a:latin typeface="Arial" pitchFamily="34"/>
                <a:cs typeface="Arial" pitchFamily="34"/>
              </a:rPr>
              <a:t>Features Utilized:</a:t>
            </a:r>
          </a:p>
          <a:p>
            <a:pPr lvl="0"/>
            <a:r>
              <a:rPr lang="en-GB">
                <a:latin typeface="Arial" pitchFamily="34"/>
                <a:cs typeface="Arial" pitchFamily="34"/>
              </a:rPr>
              <a:t>Hashtags for trending campaigns.</a:t>
            </a:r>
          </a:p>
          <a:p>
            <a:pPr lvl="0"/>
            <a:r>
              <a:rPr lang="en-GB">
                <a:latin typeface="Arial" pitchFamily="34"/>
                <a:cs typeface="Arial" pitchFamily="34"/>
              </a:rPr>
              <a:t>Polls for customer engagement and feedback.</a:t>
            </a:r>
          </a:p>
          <a:p>
            <a:pPr lvl="0"/>
            <a:r>
              <a:rPr lang="en-GB">
                <a:latin typeface="Arial" pitchFamily="34"/>
                <a:cs typeface="Arial" pitchFamily="34"/>
              </a:rPr>
              <a:t>Twitter Ads for targeted promotions.</a:t>
            </a:r>
          </a:p>
          <a:p>
            <a:pPr lvl="0"/>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E6D755A1-710F-27C4-05B6-02F965B764B5}"/>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pic>
        <p:nvPicPr>
          <p:cNvPr id="3" name="Picture 3" descr="A poster with food on it&#10;&#10;Description automatically generated">
            <a:extLst>
              <a:ext uri="{FF2B5EF4-FFF2-40B4-BE49-F238E27FC236}">
                <a16:creationId xmlns:a16="http://schemas.microsoft.com/office/drawing/2014/main" id="{1D881F86-3FEE-A67F-FAA8-AF83DE5A52E0}"/>
              </a:ext>
            </a:extLst>
          </p:cNvPr>
          <p:cNvPicPr>
            <a:picLocks noChangeAspect="1"/>
          </p:cNvPicPr>
          <p:nvPr/>
        </p:nvPicPr>
        <p:blipFill>
          <a:blip r:embed="rId2"/>
          <a:srcRect l="18504" r="22057" b="2"/>
          <a:stretch>
            <a:fillRect/>
          </a:stretch>
        </p:blipFill>
        <p:spPr>
          <a:xfrm>
            <a:off x="8118280" y="4553"/>
            <a:ext cx="4073716" cy="6853446"/>
          </a:xfrm>
          <a:prstGeom prst="rect">
            <a:avLst/>
          </a:prstGeom>
          <a:noFill/>
          <a:ln cap="flat">
            <a:noFill/>
          </a:ln>
        </p:spPr>
      </p:pic>
      <p:sp>
        <p:nvSpPr>
          <p:cNvPr id="4" name="Freeform: Shape 20">
            <a:extLst>
              <a:ext uri="{FF2B5EF4-FFF2-40B4-BE49-F238E27FC236}">
                <a16:creationId xmlns:a16="http://schemas.microsoft.com/office/drawing/2014/main" id="{646357DD-B55E-4715-04AF-32D46A72BFB3}"/>
              </a:ext>
            </a:extLst>
          </p:cNvPr>
          <p:cNvSpPr>
            <a:spLocks noMove="1" noResize="1"/>
          </p:cNvSpPr>
          <p:nvPr/>
        </p:nvSpPr>
        <p:spPr>
          <a:xfrm>
            <a:off x="0" y="0"/>
            <a:ext cx="11582403" cy="6858000"/>
          </a:xfrm>
          <a:custGeom>
            <a:avLst/>
            <a:gdLst>
              <a:gd name="f0" fmla="val 10800000"/>
              <a:gd name="f1" fmla="val 5400000"/>
              <a:gd name="f2" fmla="val 180"/>
              <a:gd name="f3" fmla="val w"/>
              <a:gd name="f4" fmla="val h"/>
              <a:gd name="f5" fmla="val 0"/>
              <a:gd name="f6" fmla="val 11582405"/>
              <a:gd name="f7" fmla="val 6858000"/>
              <a:gd name="f8" fmla="val 914405"/>
              <a:gd name="f9" fmla="val 5713050"/>
              <a:gd name="f10" fmla="val 6305384"/>
              <a:gd name="f11" fmla="val 7474231"/>
              <a:gd name="f12" fmla="val 9687541"/>
              <a:gd name="f13" fmla="val 8151450"/>
              <a:gd name="f14" fmla="val 1536091"/>
              <a:gd name="f15" fmla="val 3430955"/>
              <a:gd name="f16" fmla="val 5266604"/>
              <a:gd name="f17" fmla="val 9593035"/>
              <a:gd name="f18" fmla="val 6765554"/>
              <a:gd name="f19" fmla="val 11405849"/>
              <a:gd name="f20" fmla="val 6857446"/>
              <a:gd name="f21" fmla="val 11427761"/>
              <a:gd name="f22" fmla="+- 0 0 -90"/>
              <a:gd name="f23" fmla="*/ f3 1 11582405"/>
              <a:gd name="f24" fmla="*/ f4 1 6858000"/>
              <a:gd name="f25" fmla="val f5"/>
              <a:gd name="f26" fmla="val f6"/>
              <a:gd name="f27" fmla="val f7"/>
              <a:gd name="f28" fmla="*/ f22 f0 1"/>
              <a:gd name="f29" fmla="+- f27 0 f25"/>
              <a:gd name="f30" fmla="+- f26 0 f25"/>
              <a:gd name="f31" fmla="*/ f28 1 f2"/>
              <a:gd name="f32" fmla="*/ f30 1 11582405"/>
              <a:gd name="f33" fmla="*/ f29 1 6858000"/>
              <a:gd name="f34" fmla="*/ 0 f30 1"/>
              <a:gd name="f35" fmla="*/ 0 f29 1"/>
              <a:gd name="f36" fmla="*/ 914405 f30 1"/>
              <a:gd name="f37" fmla="*/ 5713050 f30 1"/>
              <a:gd name="f38" fmla="*/ 6305384 f30 1"/>
              <a:gd name="f39" fmla="*/ 7474231 f30 1"/>
              <a:gd name="f40" fmla="*/ 11582405 f30 1"/>
              <a:gd name="f41" fmla="*/ 8151450 f30 1"/>
              <a:gd name="f42" fmla="*/ 3430955 f29 1"/>
              <a:gd name="f43" fmla="*/ 11405849 f30 1"/>
              <a:gd name="f44" fmla="*/ 6857446 f29 1"/>
              <a:gd name="f45" fmla="*/ 11427761 f30 1"/>
              <a:gd name="f46" fmla="*/ 6858000 f29 1"/>
              <a:gd name="f47" fmla="+- f31 0 f1"/>
              <a:gd name="f48" fmla="*/ f34 1 11582405"/>
              <a:gd name="f49" fmla="*/ f35 1 6858000"/>
              <a:gd name="f50" fmla="*/ f36 1 11582405"/>
              <a:gd name="f51" fmla="*/ f37 1 11582405"/>
              <a:gd name="f52" fmla="*/ f38 1 11582405"/>
              <a:gd name="f53" fmla="*/ f39 1 11582405"/>
              <a:gd name="f54" fmla="*/ f40 1 11582405"/>
              <a:gd name="f55" fmla="*/ f41 1 11582405"/>
              <a:gd name="f56" fmla="*/ f42 1 6858000"/>
              <a:gd name="f57" fmla="*/ f43 1 11582405"/>
              <a:gd name="f58" fmla="*/ f44 1 6858000"/>
              <a:gd name="f59" fmla="*/ f45 1 11582405"/>
              <a:gd name="f60" fmla="*/ f46 1 6858000"/>
              <a:gd name="f61" fmla="*/ f25 1 f32"/>
              <a:gd name="f62" fmla="*/ f26 1 f32"/>
              <a:gd name="f63" fmla="*/ f25 1 f33"/>
              <a:gd name="f64" fmla="*/ f27 1 f33"/>
              <a:gd name="f65" fmla="*/ f48 1 f32"/>
              <a:gd name="f66" fmla="*/ f49 1 f33"/>
              <a:gd name="f67" fmla="*/ f50 1 f32"/>
              <a:gd name="f68" fmla="*/ f51 1 f32"/>
              <a:gd name="f69" fmla="*/ f52 1 f32"/>
              <a:gd name="f70" fmla="*/ f53 1 f32"/>
              <a:gd name="f71" fmla="*/ f54 1 f32"/>
              <a:gd name="f72" fmla="*/ f55 1 f32"/>
              <a:gd name="f73" fmla="*/ f56 1 f33"/>
              <a:gd name="f74" fmla="*/ f57 1 f32"/>
              <a:gd name="f75" fmla="*/ f58 1 f33"/>
              <a:gd name="f76" fmla="*/ f59 1 f32"/>
              <a:gd name="f77" fmla="*/ f60 1 f33"/>
              <a:gd name="f78" fmla="*/ f61 f23 1"/>
              <a:gd name="f79" fmla="*/ f62 f23 1"/>
              <a:gd name="f80" fmla="*/ f64 f24 1"/>
              <a:gd name="f81" fmla="*/ f63 f24 1"/>
              <a:gd name="f82" fmla="*/ f65 f23 1"/>
              <a:gd name="f83" fmla="*/ f66 f24 1"/>
              <a:gd name="f84" fmla="*/ f67 f23 1"/>
              <a:gd name="f85" fmla="*/ f68 f23 1"/>
              <a:gd name="f86" fmla="*/ f69 f23 1"/>
              <a:gd name="f87" fmla="*/ f70 f23 1"/>
              <a:gd name="f88" fmla="*/ f71 f23 1"/>
              <a:gd name="f89" fmla="*/ f72 f23 1"/>
              <a:gd name="f90" fmla="*/ f73 f24 1"/>
              <a:gd name="f91" fmla="*/ f74 f23 1"/>
              <a:gd name="f92" fmla="*/ f75 f24 1"/>
              <a:gd name="f93" fmla="*/ f76 f23 1"/>
              <a:gd name="f94" fmla="*/ f77 f24 1"/>
            </a:gdLst>
            <a:ahLst/>
            <a:cxnLst>
              <a:cxn ang="3cd4">
                <a:pos x="hc" y="t"/>
              </a:cxn>
              <a:cxn ang="0">
                <a:pos x="r" y="vc"/>
              </a:cxn>
              <a:cxn ang="cd4">
                <a:pos x="hc" y="b"/>
              </a:cxn>
              <a:cxn ang="cd2">
                <a:pos x="l" y="vc"/>
              </a:cxn>
              <a:cxn ang="f47">
                <a:pos x="f82" y="f83"/>
              </a:cxn>
              <a:cxn ang="f47">
                <a:pos x="f84" y="f83"/>
              </a:cxn>
              <a:cxn ang="f47">
                <a:pos x="f85" y="f83"/>
              </a:cxn>
              <a:cxn ang="f47">
                <a:pos x="f86" y="f83"/>
              </a:cxn>
              <a:cxn ang="f47">
                <a:pos x="f87" y="f83"/>
              </a:cxn>
              <a:cxn ang="f47">
                <a:pos x="f88" y="f83"/>
              </a:cxn>
              <a:cxn ang="f47">
                <a:pos x="f89" y="f90"/>
              </a:cxn>
              <a:cxn ang="f47">
                <a:pos x="f91" y="f92"/>
              </a:cxn>
              <a:cxn ang="f47">
                <a:pos x="f93" y="f94"/>
              </a:cxn>
              <a:cxn ang="f47">
                <a:pos x="f87" y="f94"/>
              </a:cxn>
              <a:cxn ang="f47">
                <a:pos x="f86" y="f94"/>
              </a:cxn>
              <a:cxn ang="f47">
                <a:pos x="f85" y="f94"/>
              </a:cxn>
              <a:cxn ang="f47">
                <a:pos x="f84" y="f94"/>
              </a:cxn>
              <a:cxn ang="f47">
                <a:pos x="f82" y="f94"/>
              </a:cxn>
            </a:cxnLst>
            <a:rect l="f78" t="f81" r="f79" b="f80"/>
            <a:pathLst>
              <a:path w="11582405" h="6858000">
                <a:moveTo>
                  <a:pt x="f5" y="f5"/>
                </a:moveTo>
                <a:lnTo>
                  <a:pt x="f8" y="f5"/>
                </a:lnTo>
                <a:lnTo>
                  <a:pt x="f9" y="f5"/>
                </a:lnTo>
                <a:lnTo>
                  <a:pt x="f10" y="f5"/>
                </a:lnTo>
                <a:lnTo>
                  <a:pt x="f11" y="f5"/>
                </a:lnTo>
                <a:lnTo>
                  <a:pt x="f6" y="f5"/>
                </a:lnTo>
                <a:cubicBezTo>
                  <a:pt x="f12" y="f5"/>
                  <a:pt x="f13" y="f14"/>
                  <a:pt x="f13" y="f15"/>
                </a:cubicBezTo>
                <a:cubicBezTo>
                  <a:pt x="f13" y="f16"/>
                  <a:pt x="f17" y="f18"/>
                  <a:pt x="f19" y="f20"/>
                </a:cubicBezTo>
                <a:lnTo>
                  <a:pt x="f21" y="f7"/>
                </a:lnTo>
                <a:lnTo>
                  <a:pt x="f11" y="f7"/>
                </a:lnTo>
                <a:lnTo>
                  <a:pt x="f10" y="f7"/>
                </a:lnTo>
                <a:lnTo>
                  <a:pt x="f9" y="f7"/>
                </a:lnTo>
                <a:lnTo>
                  <a:pt x="f8" y="f7"/>
                </a:lnTo>
                <a:lnTo>
                  <a:pt x="f5" y="f7"/>
                </a:lnTo>
                <a:close/>
              </a:path>
            </a:pathLst>
          </a:custGeom>
          <a:solidFill>
            <a:srgbClr val="18818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5" name="Freeform: Shape 22">
            <a:extLst>
              <a:ext uri="{FF2B5EF4-FFF2-40B4-BE49-F238E27FC236}">
                <a16:creationId xmlns:a16="http://schemas.microsoft.com/office/drawing/2014/main" id="{9D78028E-D6EB-B406-BDC8-279B8FF4B32E}"/>
              </a:ext>
            </a:extLst>
          </p:cNvPr>
          <p:cNvSpPr>
            <a:spLocks noMove="1" noResize="1"/>
          </p:cNvSpPr>
          <p:nvPr/>
        </p:nvSpPr>
        <p:spPr>
          <a:xfrm>
            <a:off x="0" y="1435"/>
            <a:ext cx="11582403" cy="6858000"/>
          </a:xfrm>
          <a:custGeom>
            <a:avLst/>
            <a:gdLst>
              <a:gd name="f0" fmla="val 10800000"/>
              <a:gd name="f1" fmla="val 5400000"/>
              <a:gd name="f2" fmla="val 180"/>
              <a:gd name="f3" fmla="val w"/>
              <a:gd name="f4" fmla="val h"/>
              <a:gd name="f5" fmla="val 0"/>
              <a:gd name="f6" fmla="val 11582405"/>
              <a:gd name="f7" fmla="val 6858000"/>
              <a:gd name="f8" fmla="val 914405"/>
              <a:gd name="f9" fmla="val 5713050"/>
              <a:gd name="f10" fmla="val 6305384"/>
              <a:gd name="f11" fmla="val 7474231"/>
              <a:gd name="f12" fmla="val 9687541"/>
              <a:gd name="f13" fmla="val 8151450"/>
              <a:gd name="f14" fmla="val 1536091"/>
              <a:gd name="f15" fmla="val 3430955"/>
              <a:gd name="f16" fmla="val 5266604"/>
              <a:gd name="f17" fmla="val 9593035"/>
              <a:gd name="f18" fmla="val 6765554"/>
              <a:gd name="f19" fmla="val 11405849"/>
              <a:gd name="f20" fmla="val 6857446"/>
              <a:gd name="f21" fmla="val 11427761"/>
              <a:gd name="f22" fmla="+- 0 0 -90"/>
              <a:gd name="f23" fmla="*/ f3 1 11582405"/>
              <a:gd name="f24" fmla="*/ f4 1 6858000"/>
              <a:gd name="f25" fmla="val f5"/>
              <a:gd name="f26" fmla="val f6"/>
              <a:gd name="f27" fmla="val f7"/>
              <a:gd name="f28" fmla="*/ f22 f0 1"/>
              <a:gd name="f29" fmla="+- f27 0 f25"/>
              <a:gd name="f30" fmla="+- f26 0 f25"/>
              <a:gd name="f31" fmla="*/ f28 1 f2"/>
              <a:gd name="f32" fmla="*/ f30 1 11582405"/>
              <a:gd name="f33" fmla="*/ f29 1 6858000"/>
              <a:gd name="f34" fmla="*/ 0 f30 1"/>
              <a:gd name="f35" fmla="*/ 0 f29 1"/>
              <a:gd name="f36" fmla="*/ 914405 f30 1"/>
              <a:gd name="f37" fmla="*/ 5713050 f30 1"/>
              <a:gd name="f38" fmla="*/ 6305384 f30 1"/>
              <a:gd name="f39" fmla="*/ 7474231 f30 1"/>
              <a:gd name="f40" fmla="*/ 11582405 f30 1"/>
              <a:gd name="f41" fmla="*/ 8151450 f30 1"/>
              <a:gd name="f42" fmla="*/ 3430955 f29 1"/>
              <a:gd name="f43" fmla="*/ 11405849 f30 1"/>
              <a:gd name="f44" fmla="*/ 6857446 f29 1"/>
              <a:gd name="f45" fmla="*/ 11427761 f30 1"/>
              <a:gd name="f46" fmla="*/ 6858000 f29 1"/>
              <a:gd name="f47" fmla="+- f31 0 f1"/>
              <a:gd name="f48" fmla="*/ f34 1 11582405"/>
              <a:gd name="f49" fmla="*/ f35 1 6858000"/>
              <a:gd name="f50" fmla="*/ f36 1 11582405"/>
              <a:gd name="f51" fmla="*/ f37 1 11582405"/>
              <a:gd name="f52" fmla="*/ f38 1 11582405"/>
              <a:gd name="f53" fmla="*/ f39 1 11582405"/>
              <a:gd name="f54" fmla="*/ f40 1 11582405"/>
              <a:gd name="f55" fmla="*/ f41 1 11582405"/>
              <a:gd name="f56" fmla="*/ f42 1 6858000"/>
              <a:gd name="f57" fmla="*/ f43 1 11582405"/>
              <a:gd name="f58" fmla="*/ f44 1 6858000"/>
              <a:gd name="f59" fmla="*/ f45 1 11582405"/>
              <a:gd name="f60" fmla="*/ f46 1 6858000"/>
              <a:gd name="f61" fmla="*/ f25 1 f32"/>
              <a:gd name="f62" fmla="*/ f26 1 f32"/>
              <a:gd name="f63" fmla="*/ f25 1 f33"/>
              <a:gd name="f64" fmla="*/ f27 1 f33"/>
              <a:gd name="f65" fmla="*/ f48 1 f32"/>
              <a:gd name="f66" fmla="*/ f49 1 f33"/>
              <a:gd name="f67" fmla="*/ f50 1 f32"/>
              <a:gd name="f68" fmla="*/ f51 1 f32"/>
              <a:gd name="f69" fmla="*/ f52 1 f32"/>
              <a:gd name="f70" fmla="*/ f53 1 f32"/>
              <a:gd name="f71" fmla="*/ f54 1 f32"/>
              <a:gd name="f72" fmla="*/ f55 1 f32"/>
              <a:gd name="f73" fmla="*/ f56 1 f33"/>
              <a:gd name="f74" fmla="*/ f57 1 f32"/>
              <a:gd name="f75" fmla="*/ f58 1 f33"/>
              <a:gd name="f76" fmla="*/ f59 1 f32"/>
              <a:gd name="f77" fmla="*/ f60 1 f33"/>
              <a:gd name="f78" fmla="*/ f61 f23 1"/>
              <a:gd name="f79" fmla="*/ f62 f23 1"/>
              <a:gd name="f80" fmla="*/ f64 f24 1"/>
              <a:gd name="f81" fmla="*/ f63 f24 1"/>
              <a:gd name="f82" fmla="*/ f65 f23 1"/>
              <a:gd name="f83" fmla="*/ f66 f24 1"/>
              <a:gd name="f84" fmla="*/ f67 f23 1"/>
              <a:gd name="f85" fmla="*/ f68 f23 1"/>
              <a:gd name="f86" fmla="*/ f69 f23 1"/>
              <a:gd name="f87" fmla="*/ f70 f23 1"/>
              <a:gd name="f88" fmla="*/ f71 f23 1"/>
              <a:gd name="f89" fmla="*/ f72 f23 1"/>
              <a:gd name="f90" fmla="*/ f73 f24 1"/>
              <a:gd name="f91" fmla="*/ f74 f23 1"/>
              <a:gd name="f92" fmla="*/ f75 f24 1"/>
              <a:gd name="f93" fmla="*/ f76 f23 1"/>
              <a:gd name="f94" fmla="*/ f77 f24 1"/>
            </a:gdLst>
            <a:ahLst/>
            <a:cxnLst>
              <a:cxn ang="3cd4">
                <a:pos x="hc" y="t"/>
              </a:cxn>
              <a:cxn ang="0">
                <a:pos x="r" y="vc"/>
              </a:cxn>
              <a:cxn ang="cd4">
                <a:pos x="hc" y="b"/>
              </a:cxn>
              <a:cxn ang="cd2">
                <a:pos x="l" y="vc"/>
              </a:cxn>
              <a:cxn ang="f47">
                <a:pos x="f82" y="f83"/>
              </a:cxn>
              <a:cxn ang="f47">
                <a:pos x="f84" y="f83"/>
              </a:cxn>
              <a:cxn ang="f47">
                <a:pos x="f85" y="f83"/>
              </a:cxn>
              <a:cxn ang="f47">
                <a:pos x="f86" y="f83"/>
              </a:cxn>
              <a:cxn ang="f47">
                <a:pos x="f87" y="f83"/>
              </a:cxn>
              <a:cxn ang="f47">
                <a:pos x="f88" y="f83"/>
              </a:cxn>
              <a:cxn ang="f47">
                <a:pos x="f89" y="f90"/>
              </a:cxn>
              <a:cxn ang="f47">
                <a:pos x="f91" y="f92"/>
              </a:cxn>
              <a:cxn ang="f47">
                <a:pos x="f93" y="f94"/>
              </a:cxn>
              <a:cxn ang="f47">
                <a:pos x="f87" y="f94"/>
              </a:cxn>
              <a:cxn ang="f47">
                <a:pos x="f86" y="f94"/>
              </a:cxn>
              <a:cxn ang="f47">
                <a:pos x="f85" y="f94"/>
              </a:cxn>
              <a:cxn ang="f47">
                <a:pos x="f84" y="f94"/>
              </a:cxn>
              <a:cxn ang="f47">
                <a:pos x="f82" y="f94"/>
              </a:cxn>
            </a:cxnLst>
            <a:rect l="f78" t="f81" r="f79" b="f80"/>
            <a:pathLst>
              <a:path w="11582405" h="6858000">
                <a:moveTo>
                  <a:pt x="f5" y="f5"/>
                </a:moveTo>
                <a:lnTo>
                  <a:pt x="f8" y="f5"/>
                </a:lnTo>
                <a:lnTo>
                  <a:pt x="f9" y="f5"/>
                </a:lnTo>
                <a:lnTo>
                  <a:pt x="f10" y="f5"/>
                </a:lnTo>
                <a:lnTo>
                  <a:pt x="f11" y="f5"/>
                </a:lnTo>
                <a:lnTo>
                  <a:pt x="f6" y="f5"/>
                </a:lnTo>
                <a:cubicBezTo>
                  <a:pt x="f12" y="f5"/>
                  <a:pt x="f13" y="f14"/>
                  <a:pt x="f13" y="f15"/>
                </a:cubicBezTo>
                <a:cubicBezTo>
                  <a:pt x="f13" y="f16"/>
                  <a:pt x="f17" y="f18"/>
                  <a:pt x="f19" y="f20"/>
                </a:cubicBezTo>
                <a:lnTo>
                  <a:pt x="f21" y="f7"/>
                </a:lnTo>
                <a:lnTo>
                  <a:pt x="f11" y="f7"/>
                </a:lnTo>
                <a:lnTo>
                  <a:pt x="f10" y="f7"/>
                </a:lnTo>
                <a:lnTo>
                  <a:pt x="f9" y="f7"/>
                </a:lnTo>
                <a:lnTo>
                  <a:pt x="f8" y="f7"/>
                </a:lnTo>
                <a:lnTo>
                  <a:pt x="f5" y="f7"/>
                </a:lnTo>
                <a:close/>
              </a:path>
            </a:pathLst>
          </a:custGeom>
          <a:solidFill>
            <a:srgbClr val="126169">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6" name="Freeform: Shape 24">
            <a:extLst>
              <a:ext uri="{FF2B5EF4-FFF2-40B4-BE49-F238E27FC236}">
                <a16:creationId xmlns:a16="http://schemas.microsoft.com/office/drawing/2014/main" id="{06C88EF2-6535-D026-B9CF-F4C03C57F2F5}"/>
              </a:ext>
            </a:extLst>
          </p:cNvPr>
          <p:cNvSpPr>
            <a:spLocks noMove="1" noResize="1"/>
          </p:cNvSpPr>
          <p:nvPr/>
        </p:nvSpPr>
        <p:spPr>
          <a:xfrm>
            <a:off x="0" y="0"/>
            <a:ext cx="8161605" cy="6853446"/>
          </a:xfrm>
          <a:custGeom>
            <a:avLst/>
            <a:gdLst>
              <a:gd name="f0" fmla="val 10800000"/>
              <a:gd name="f1" fmla="val 5400000"/>
              <a:gd name="f2" fmla="val 180"/>
              <a:gd name="f3" fmla="val w"/>
              <a:gd name="f4" fmla="val h"/>
              <a:gd name="f5" fmla="val 0"/>
              <a:gd name="f6" fmla="val 8161601"/>
              <a:gd name="f7" fmla="val 6853443"/>
              <a:gd name="f8" fmla="val 8143927"/>
              <a:gd name="f9" fmla="val 3773283"/>
              <a:gd name="f10" fmla="val 7968227"/>
              <a:gd name="f11" fmla="val 5503363"/>
              <a:gd name="f12" fmla="val 6507120"/>
              <a:gd name="f13" fmla="val 4730685"/>
              <a:gd name="f14" fmla="val 6851154"/>
              <a:gd name="f15" fmla="+- 0 0 -90"/>
              <a:gd name="f16" fmla="*/ f3 1 8161601"/>
              <a:gd name="f17" fmla="*/ f4 1 6853443"/>
              <a:gd name="f18" fmla="val f5"/>
              <a:gd name="f19" fmla="val f6"/>
              <a:gd name="f20" fmla="val f7"/>
              <a:gd name="f21" fmla="*/ f15 f0 1"/>
              <a:gd name="f22" fmla="+- f20 0 f18"/>
              <a:gd name="f23" fmla="+- f19 0 f18"/>
              <a:gd name="f24" fmla="*/ f21 1 f2"/>
              <a:gd name="f25" fmla="*/ f23 1 8161601"/>
              <a:gd name="f26" fmla="*/ f22 1 6853443"/>
              <a:gd name="f27" fmla="*/ 0 f23 1"/>
              <a:gd name="f28" fmla="*/ 0 f22 1"/>
              <a:gd name="f29" fmla="*/ 8161601 f23 1"/>
              <a:gd name="f30" fmla="*/ 8143927 f23 1"/>
              <a:gd name="f31" fmla="*/ 3773283 f22 1"/>
              <a:gd name="f32" fmla="*/ 4730685 f23 1"/>
              <a:gd name="f33" fmla="*/ 6853443 f22 1"/>
              <a:gd name="f34" fmla="*/ 6851154 f22 1"/>
              <a:gd name="f35" fmla="+- f24 0 f1"/>
              <a:gd name="f36" fmla="*/ f27 1 8161601"/>
              <a:gd name="f37" fmla="*/ f28 1 6853443"/>
              <a:gd name="f38" fmla="*/ f29 1 8161601"/>
              <a:gd name="f39" fmla="*/ f30 1 8161601"/>
              <a:gd name="f40" fmla="*/ f31 1 6853443"/>
              <a:gd name="f41" fmla="*/ f32 1 8161601"/>
              <a:gd name="f42" fmla="*/ f33 1 6853443"/>
              <a:gd name="f43" fmla="*/ f34 1 6853443"/>
              <a:gd name="f44" fmla="*/ f18 1 f25"/>
              <a:gd name="f45" fmla="*/ f19 1 f25"/>
              <a:gd name="f46" fmla="*/ f18 1 f26"/>
              <a:gd name="f47" fmla="*/ f20 1 f26"/>
              <a:gd name="f48" fmla="*/ f36 1 f25"/>
              <a:gd name="f49" fmla="*/ f37 1 f26"/>
              <a:gd name="f50" fmla="*/ f38 1 f25"/>
              <a:gd name="f51" fmla="*/ f39 1 f25"/>
              <a:gd name="f52" fmla="*/ f40 1 f26"/>
              <a:gd name="f53" fmla="*/ f41 1 f25"/>
              <a:gd name="f54" fmla="*/ f42 1 f26"/>
              <a:gd name="f55" fmla="*/ f43 1 f26"/>
              <a:gd name="f56" fmla="*/ f44 f16 1"/>
              <a:gd name="f57" fmla="*/ f45 f16 1"/>
              <a:gd name="f58" fmla="*/ f47 f17 1"/>
              <a:gd name="f59" fmla="*/ f46 f17 1"/>
              <a:gd name="f60" fmla="*/ f48 f16 1"/>
              <a:gd name="f61" fmla="*/ f49 f17 1"/>
              <a:gd name="f62" fmla="*/ f50 f16 1"/>
              <a:gd name="f63" fmla="*/ f51 f16 1"/>
              <a:gd name="f64" fmla="*/ f52 f17 1"/>
              <a:gd name="f65" fmla="*/ f53 f16 1"/>
              <a:gd name="f66" fmla="*/ f54 f17 1"/>
              <a:gd name="f67" fmla="*/ f55 f17 1"/>
            </a:gdLst>
            <a:ahLst/>
            <a:cxnLst>
              <a:cxn ang="3cd4">
                <a:pos x="hc" y="t"/>
              </a:cxn>
              <a:cxn ang="0">
                <a:pos x="r" y="vc"/>
              </a:cxn>
              <a:cxn ang="cd4">
                <a:pos x="hc" y="b"/>
              </a:cxn>
              <a:cxn ang="cd2">
                <a:pos x="l" y="vc"/>
              </a:cxn>
              <a:cxn ang="f35">
                <a:pos x="f60" y="f61"/>
              </a:cxn>
              <a:cxn ang="f35">
                <a:pos x="f62" y="f61"/>
              </a:cxn>
              <a:cxn ang="f35">
                <a:pos x="f63" y="f64"/>
              </a:cxn>
              <a:cxn ang="f35">
                <a:pos x="f65" y="f66"/>
              </a:cxn>
              <a:cxn ang="f35">
                <a:pos x="f60" y="f67"/>
              </a:cxn>
            </a:cxnLst>
            <a:rect l="f56" t="f59" r="f57" b="f58"/>
            <a:pathLst>
              <a:path w="8161601" h="6853443">
                <a:moveTo>
                  <a:pt x="f5" y="f5"/>
                </a:moveTo>
                <a:lnTo>
                  <a:pt x="f6" y="f5"/>
                </a:lnTo>
                <a:lnTo>
                  <a:pt x="f8" y="f9"/>
                </a:lnTo>
                <a:cubicBezTo>
                  <a:pt x="f10" y="f11"/>
                  <a:pt x="f12" y="f7"/>
                  <a:pt x="f13" y="f7"/>
                </a:cubicBezTo>
                <a:lnTo>
                  <a:pt x="f5" y="f14"/>
                </a:lnTo>
                <a:close/>
              </a:path>
            </a:pathLst>
          </a:custGeom>
          <a:solidFill>
            <a:srgbClr val="18818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7" name="Title 1">
            <a:extLst>
              <a:ext uri="{FF2B5EF4-FFF2-40B4-BE49-F238E27FC236}">
                <a16:creationId xmlns:a16="http://schemas.microsoft.com/office/drawing/2014/main" id="{76A57994-1C85-A935-3888-C6C81F655C4E}"/>
              </a:ext>
            </a:extLst>
          </p:cNvPr>
          <p:cNvSpPr txBox="1">
            <a:spLocks noGrp="1"/>
          </p:cNvSpPr>
          <p:nvPr>
            <p:ph type="title"/>
          </p:nvPr>
        </p:nvSpPr>
        <p:spPr>
          <a:xfrm>
            <a:off x="914400" y="681035"/>
            <a:ext cx="6514770" cy="845682"/>
          </a:xfrm>
        </p:spPr>
        <p:txBody>
          <a:bodyPr/>
          <a:lstStyle/>
          <a:p>
            <a:pPr lvl="0"/>
            <a:r>
              <a:rPr lang="en-GB" sz="3600" b="1">
                <a:solidFill>
                  <a:srgbClr val="FFFFFF"/>
                </a:solidFill>
                <a:latin typeface="Arial" pitchFamily="34"/>
                <a:cs typeface="Arial" pitchFamily="34"/>
              </a:rPr>
              <a:t>Campaign Example - #KFCHealthierChoices</a:t>
            </a:r>
          </a:p>
        </p:txBody>
      </p:sp>
      <p:sp>
        <p:nvSpPr>
          <p:cNvPr id="8" name="Content Placeholder 2">
            <a:extLst>
              <a:ext uri="{FF2B5EF4-FFF2-40B4-BE49-F238E27FC236}">
                <a16:creationId xmlns:a16="http://schemas.microsoft.com/office/drawing/2014/main" id="{7E1E3843-AFE2-E65D-3E3B-821BA217359E}"/>
              </a:ext>
            </a:extLst>
          </p:cNvPr>
          <p:cNvSpPr txBox="1">
            <a:spLocks noGrp="1"/>
          </p:cNvSpPr>
          <p:nvPr>
            <p:ph idx="1"/>
          </p:nvPr>
        </p:nvSpPr>
        <p:spPr>
          <a:xfrm>
            <a:off x="130631" y="1698168"/>
            <a:ext cx="7987649" cy="4478795"/>
          </a:xfrm>
        </p:spPr>
        <p:txBody>
          <a:bodyPr/>
          <a:lstStyle/>
          <a:p>
            <a:pPr marL="0" lvl="0" indent="0">
              <a:lnSpc>
                <a:spcPct val="110000"/>
              </a:lnSpc>
              <a:buNone/>
            </a:pPr>
            <a:r>
              <a:rPr lang="en-GB" sz="1400">
                <a:solidFill>
                  <a:srgbClr val="FFFFFF"/>
                </a:solidFill>
                <a:latin typeface="Arial" pitchFamily="34"/>
                <a:cs typeface="Arial" pitchFamily="34"/>
              </a:rPr>
              <a:t>1. Focus:</a:t>
            </a:r>
          </a:p>
          <a:p>
            <a:pPr lvl="0">
              <a:lnSpc>
                <a:spcPct val="110000"/>
              </a:lnSpc>
            </a:pPr>
            <a:r>
              <a:rPr lang="en-GB" sz="1400">
                <a:solidFill>
                  <a:srgbClr val="FFFFFF"/>
                </a:solidFill>
                <a:latin typeface="Arial" pitchFamily="34"/>
                <a:cs typeface="Arial" pitchFamily="34"/>
              </a:rPr>
              <a:t>Highlighting KFC's selection of healthier menu items, like salads, grilled chicken, and low-calorie sides, is the main goal. The ad seeks to attract clients who are conscientious about their food choices by emphasising the taste, quality, and nutritional features of these items.</a:t>
            </a:r>
          </a:p>
          <a:p>
            <a:pPr marL="0" lvl="0" indent="0">
              <a:lnSpc>
                <a:spcPct val="110000"/>
              </a:lnSpc>
              <a:buNone/>
            </a:pPr>
            <a:r>
              <a:rPr lang="en-GB" sz="1400">
                <a:solidFill>
                  <a:srgbClr val="FFFFFF"/>
                </a:solidFill>
                <a:latin typeface="Arial" pitchFamily="34"/>
                <a:cs typeface="Arial" pitchFamily="34"/>
              </a:rPr>
              <a:t>2. Strategies:</a:t>
            </a:r>
          </a:p>
          <a:p>
            <a:pPr lvl="0">
              <a:lnSpc>
                <a:spcPct val="110000"/>
              </a:lnSpc>
            </a:pPr>
            <a:r>
              <a:rPr lang="en-GB" sz="1400">
                <a:solidFill>
                  <a:srgbClr val="FFFFFF"/>
                </a:solidFill>
                <a:latin typeface="Arial" pitchFamily="34"/>
                <a:cs typeface="Arial" pitchFamily="34"/>
              </a:rPr>
              <a:t>Interactive Polls: KFC asks users to vote on prospective future products, recommend new dish ideas, and select their favourite healthy menu items to engage with customers using Twitter polls. This raises engagement and yields insightful consumer data as well.</a:t>
            </a:r>
          </a:p>
          <a:p>
            <a:pPr lvl="0">
              <a:lnSpc>
                <a:spcPct val="110000"/>
              </a:lnSpc>
            </a:pPr>
            <a:r>
              <a:rPr lang="en-GB" sz="1400">
                <a:solidFill>
                  <a:srgbClr val="FFFFFF"/>
                </a:solidFill>
                <a:latin typeface="Arial" pitchFamily="34"/>
                <a:cs typeface="Arial" pitchFamily="34"/>
              </a:rPr>
              <a:t>Hashtag User-Generated Content: Using the hashtag #KFCHealthierChoices, consumers are encouraged to share their experiences with KFC's healthier selections. These user-generated materials function as genuine endorsements and support the development of a healthy eating community.</a:t>
            </a:r>
          </a:p>
          <a:p>
            <a:pPr lvl="0">
              <a:lnSpc>
                <a:spcPct val="110000"/>
              </a:lnSpc>
            </a:pPr>
            <a:r>
              <a:rPr lang="en-GB" sz="1400">
                <a:solidFill>
                  <a:srgbClr val="FFFFFF"/>
                </a:solidFill>
                <a:latin typeface="Arial" pitchFamily="34"/>
                <a:cs typeface="Arial" pitchFamily="34"/>
              </a:rPr>
              <a:t>Influencer Collaborations: The campaign's reach is increased when it works with influencers who promote healthy living. These influencers offer credibility and a wider audience reach by sharing their experiences with KFC's healthier offerings.</a:t>
            </a:r>
          </a:p>
          <a:p>
            <a:pPr lvl="0">
              <a:lnSpc>
                <a:spcPct val="110000"/>
              </a:lnSpc>
            </a:pPr>
            <a:endParaRPr lang="en-GB" sz="1200">
              <a:solidFill>
                <a:srgbClr val="FFFFFF"/>
              </a:solidFill>
              <a:latin typeface="Arial" pitchFamily="34"/>
              <a:cs typeface="Arial" pitchFamily="3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52850F66-4BD4-0BC3-D3DE-6BD57929537A}"/>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3" name="Rectangle 9">
            <a:extLst>
              <a:ext uri="{FF2B5EF4-FFF2-40B4-BE49-F238E27FC236}">
                <a16:creationId xmlns:a16="http://schemas.microsoft.com/office/drawing/2014/main" id="{8EB1AC9F-22BF-49FF-95E9-3BD817FA8F35}"/>
              </a:ext>
            </a:extLst>
          </p:cNvPr>
          <p:cNvSpPr>
            <a:spLocks noMove="1" noResize="1"/>
          </p:cNvSpPr>
          <p:nvPr/>
        </p:nvSpPr>
        <p:spPr>
          <a:xfrm>
            <a:off x="0" y="0"/>
            <a:ext cx="12191996" cy="2128960"/>
          </a:xfrm>
          <a:prstGeom prst="rect">
            <a:avLst/>
          </a:prstGeom>
          <a:solidFill>
            <a:srgbClr val="18818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4" name="Freeform: Shape 11">
            <a:extLst>
              <a:ext uri="{FF2B5EF4-FFF2-40B4-BE49-F238E27FC236}">
                <a16:creationId xmlns:a16="http://schemas.microsoft.com/office/drawing/2014/main" id="{98D5B427-AF07-53F3-E730-B19D693ECF9F}"/>
              </a:ext>
            </a:extLst>
          </p:cNvPr>
          <p:cNvSpPr>
            <a:spLocks noMove="1" noResize="1"/>
          </p:cNvSpPr>
          <p:nvPr/>
        </p:nvSpPr>
        <p:spPr>
          <a:xfrm rot="10800009" flipV="1">
            <a:off x="9860295" y="0"/>
            <a:ext cx="2343643" cy="4385572"/>
          </a:xfrm>
          <a:custGeom>
            <a:avLst/>
            <a:gdLst>
              <a:gd name="f0" fmla="val 10800000"/>
              <a:gd name="f1" fmla="val 5400000"/>
              <a:gd name="f2" fmla="val 180"/>
              <a:gd name="f3" fmla="val w"/>
              <a:gd name="f4" fmla="val h"/>
              <a:gd name="f5" fmla="val 0"/>
              <a:gd name="f6" fmla="val 2343647"/>
              <a:gd name="f7" fmla="val 4385568"/>
              <a:gd name="f8" fmla="val 13818"/>
              <a:gd name="f9" fmla="val 34560"/>
              <a:gd name="f10" fmla="val 141658"/>
              <a:gd name="f11" fmla="val 237593"/>
              <a:gd name="f12" fmla="val 1199063"/>
              <a:gd name="f13" fmla="val 1119361"/>
              <a:gd name="f14" fmla="val 2015131"/>
              <a:gd name="f15" fmla="val 2208831"/>
              <a:gd name="f16" fmla="val 2118828"/>
              <a:gd name="f17" fmla="val 2125211"/>
              <a:gd name="f18" fmla="val 2131594"/>
              <a:gd name="f19" fmla="val 1046730"/>
              <a:gd name="f20" fmla="val 2242204"/>
              <a:gd name="f21" fmla="val 120947"/>
              <a:gd name="f22" fmla="val 3163335"/>
              <a:gd name="f23" fmla="val 3143"/>
              <a:gd name="f24" fmla="val 4323325"/>
              <a:gd name="f25" fmla="+- 0 0 -90"/>
              <a:gd name="f26" fmla="*/ f3 1 2343647"/>
              <a:gd name="f27" fmla="*/ f4 1 4385568"/>
              <a:gd name="f28" fmla="val f5"/>
              <a:gd name="f29" fmla="val f6"/>
              <a:gd name="f30" fmla="val f7"/>
              <a:gd name="f31" fmla="*/ f25 f0 1"/>
              <a:gd name="f32" fmla="+- f30 0 f28"/>
              <a:gd name="f33" fmla="+- f29 0 f28"/>
              <a:gd name="f34" fmla="*/ f31 1 f2"/>
              <a:gd name="f35" fmla="*/ f33 1 2343647"/>
              <a:gd name="f36" fmla="*/ f32 1 4385568"/>
              <a:gd name="f37" fmla="*/ 0 f33 1"/>
              <a:gd name="f38" fmla="*/ 0 f32 1"/>
              <a:gd name="f39" fmla="*/ 13818 f33 1"/>
              <a:gd name="f40" fmla="*/ 34560 f33 1"/>
              <a:gd name="f41" fmla="*/ 141658 f32 1"/>
              <a:gd name="f42" fmla="*/ 2208831 f33 1"/>
              <a:gd name="f43" fmla="*/ 2118828 f32 1"/>
              <a:gd name="f44" fmla="*/ 2343647 f33 1"/>
              <a:gd name="f45" fmla="*/ 2125211 f32 1"/>
              <a:gd name="f46" fmla="*/ 2131594 f32 1"/>
              <a:gd name="f47" fmla="*/ 3143 f33 1"/>
              <a:gd name="f48" fmla="*/ 4323325 f32 1"/>
              <a:gd name="f49" fmla="*/ 4385568 f32 1"/>
              <a:gd name="f50" fmla="+- f34 0 f1"/>
              <a:gd name="f51" fmla="*/ f37 1 2343647"/>
              <a:gd name="f52" fmla="*/ f38 1 4385568"/>
              <a:gd name="f53" fmla="*/ f39 1 2343647"/>
              <a:gd name="f54" fmla="*/ f40 1 2343647"/>
              <a:gd name="f55" fmla="*/ f41 1 4385568"/>
              <a:gd name="f56" fmla="*/ f42 1 2343647"/>
              <a:gd name="f57" fmla="*/ f43 1 4385568"/>
              <a:gd name="f58" fmla="*/ f44 1 2343647"/>
              <a:gd name="f59" fmla="*/ f45 1 4385568"/>
              <a:gd name="f60" fmla="*/ f46 1 4385568"/>
              <a:gd name="f61" fmla="*/ f47 1 2343647"/>
              <a:gd name="f62" fmla="*/ f48 1 4385568"/>
              <a:gd name="f63" fmla="*/ f49 1 4385568"/>
              <a:gd name="f64" fmla="*/ f28 1 f35"/>
              <a:gd name="f65" fmla="*/ f29 1 f35"/>
              <a:gd name="f66" fmla="*/ f28 1 f36"/>
              <a:gd name="f67" fmla="*/ f30 1 f36"/>
              <a:gd name="f68" fmla="*/ f51 1 f35"/>
              <a:gd name="f69" fmla="*/ f52 1 f36"/>
              <a:gd name="f70" fmla="*/ f53 1 f35"/>
              <a:gd name="f71" fmla="*/ f54 1 f35"/>
              <a:gd name="f72" fmla="*/ f55 1 f36"/>
              <a:gd name="f73" fmla="*/ f56 1 f35"/>
              <a:gd name="f74" fmla="*/ f57 1 f36"/>
              <a:gd name="f75" fmla="*/ f58 1 f35"/>
              <a:gd name="f76" fmla="*/ f59 1 f36"/>
              <a:gd name="f77" fmla="*/ f60 1 f36"/>
              <a:gd name="f78" fmla="*/ f61 1 f35"/>
              <a:gd name="f79" fmla="*/ f62 1 f36"/>
              <a:gd name="f80" fmla="*/ f63 1 f36"/>
              <a:gd name="f81" fmla="*/ f64 f26 1"/>
              <a:gd name="f82" fmla="*/ f65 f26 1"/>
              <a:gd name="f83" fmla="*/ f67 f27 1"/>
              <a:gd name="f84" fmla="*/ f66 f27 1"/>
              <a:gd name="f85" fmla="*/ f68 f26 1"/>
              <a:gd name="f86" fmla="*/ f69 f27 1"/>
              <a:gd name="f87" fmla="*/ f70 f26 1"/>
              <a:gd name="f88" fmla="*/ f71 f26 1"/>
              <a:gd name="f89" fmla="*/ f72 f27 1"/>
              <a:gd name="f90" fmla="*/ f73 f26 1"/>
              <a:gd name="f91" fmla="*/ f74 f27 1"/>
              <a:gd name="f92" fmla="*/ f75 f26 1"/>
              <a:gd name="f93" fmla="*/ f76 f27 1"/>
              <a:gd name="f94" fmla="*/ f77 f27 1"/>
              <a:gd name="f95" fmla="*/ f78 f26 1"/>
              <a:gd name="f96" fmla="*/ f79 f27 1"/>
              <a:gd name="f97" fmla="*/ f80 f27 1"/>
            </a:gdLst>
            <a:ahLst/>
            <a:cxnLst>
              <a:cxn ang="3cd4">
                <a:pos x="hc" y="t"/>
              </a:cxn>
              <a:cxn ang="0">
                <a:pos x="r" y="vc"/>
              </a:cxn>
              <a:cxn ang="cd4">
                <a:pos x="hc" y="b"/>
              </a:cxn>
              <a:cxn ang="cd2">
                <a:pos x="l" y="vc"/>
              </a:cxn>
              <a:cxn ang="f50">
                <a:pos x="f85" y="f86"/>
              </a:cxn>
              <a:cxn ang="f50">
                <a:pos x="f87" y="f86"/>
              </a:cxn>
              <a:cxn ang="f50">
                <a:pos x="f88" y="f89"/>
              </a:cxn>
              <a:cxn ang="f50">
                <a:pos x="f90" y="f91"/>
              </a:cxn>
              <a:cxn ang="f50">
                <a:pos x="f92" y="f93"/>
              </a:cxn>
              <a:cxn ang="f50">
                <a:pos x="f90" y="f94"/>
              </a:cxn>
              <a:cxn ang="f50">
                <a:pos x="f95" y="f96"/>
              </a:cxn>
              <a:cxn ang="f50">
                <a:pos x="f85" y="f97"/>
              </a:cxn>
            </a:cxnLst>
            <a:rect l="f81" t="f84" r="f82" b="f83"/>
            <a:pathLst>
              <a:path w="2343647" h="4385568">
                <a:moveTo>
                  <a:pt x="f5" y="f5"/>
                </a:moveTo>
                <a:lnTo>
                  <a:pt x="f8" y="f5"/>
                </a:lnTo>
                <a:lnTo>
                  <a:pt x="f9" y="f10"/>
                </a:lnTo>
                <a:cubicBezTo>
                  <a:pt x="f11" y="f12"/>
                  <a:pt x="f13" y="f14"/>
                  <a:pt x="f15" y="f16"/>
                </a:cubicBezTo>
                <a:lnTo>
                  <a:pt x="f6" y="f17"/>
                </a:lnTo>
                <a:lnTo>
                  <a:pt x="f15" y="f18"/>
                </a:lnTo>
                <a:cubicBezTo>
                  <a:pt x="f19" y="f20"/>
                  <a:pt x="f21" y="f22"/>
                  <a:pt x="f23" y="f24"/>
                </a:cubicBezTo>
                <a:lnTo>
                  <a:pt x="f5" y="f7"/>
                </a:lnTo>
                <a:close/>
              </a:path>
            </a:pathLst>
          </a:custGeom>
          <a:solidFill>
            <a:srgbClr val="18818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5" name="Freeform: Shape 13">
            <a:extLst>
              <a:ext uri="{FF2B5EF4-FFF2-40B4-BE49-F238E27FC236}">
                <a16:creationId xmlns:a16="http://schemas.microsoft.com/office/drawing/2014/main" id="{49A1FBF8-9F2B-7EF2-116A-9DE9DE8D10FD}"/>
              </a:ext>
            </a:extLst>
          </p:cNvPr>
          <p:cNvSpPr>
            <a:spLocks noMove="1" noResize="1"/>
          </p:cNvSpPr>
          <p:nvPr/>
        </p:nvSpPr>
        <p:spPr>
          <a:xfrm rot="10800009" flipV="1">
            <a:off x="9860295" y="0"/>
            <a:ext cx="2343643" cy="4385572"/>
          </a:xfrm>
          <a:custGeom>
            <a:avLst/>
            <a:gdLst>
              <a:gd name="f0" fmla="val 10800000"/>
              <a:gd name="f1" fmla="val 5400000"/>
              <a:gd name="f2" fmla="val 180"/>
              <a:gd name="f3" fmla="val w"/>
              <a:gd name="f4" fmla="val h"/>
              <a:gd name="f5" fmla="val 0"/>
              <a:gd name="f6" fmla="val 2343647"/>
              <a:gd name="f7" fmla="val 4385568"/>
              <a:gd name="f8" fmla="val 13818"/>
              <a:gd name="f9" fmla="val 34560"/>
              <a:gd name="f10" fmla="val 141658"/>
              <a:gd name="f11" fmla="val 237593"/>
              <a:gd name="f12" fmla="val 1199063"/>
              <a:gd name="f13" fmla="val 1119361"/>
              <a:gd name="f14" fmla="val 2015131"/>
              <a:gd name="f15" fmla="val 2208831"/>
              <a:gd name="f16" fmla="val 2118828"/>
              <a:gd name="f17" fmla="val 2125211"/>
              <a:gd name="f18" fmla="val 2131594"/>
              <a:gd name="f19" fmla="val 1046730"/>
              <a:gd name="f20" fmla="val 2242204"/>
              <a:gd name="f21" fmla="val 120947"/>
              <a:gd name="f22" fmla="val 3163335"/>
              <a:gd name="f23" fmla="val 3143"/>
              <a:gd name="f24" fmla="val 4323325"/>
              <a:gd name="f25" fmla="+- 0 0 -90"/>
              <a:gd name="f26" fmla="*/ f3 1 2343647"/>
              <a:gd name="f27" fmla="*/ f4 1 4385568"/>
              <a:gd name="f28" fmla="val f5"/>
              <a:gd name="f29" fmla="val f6"/>
              <a:gd name="f30" fmla="val f7"/>
              <a:gd name="f31" fmla="*/ f25 f0 1"/>
              <a:gd name="f32" fmla="+- f30 0 f28"/>
              <a:gd name="f33" fmla="+- f29 0 f28"/>
              <a:gd name="f34" fmla="*/ f31 1 f2"/>
              <a:gd name="f35" fmla="*/ f33 1 2343647"/>
              <a:gd name="f36" fmla="*/ f32 1 4385568"/>
              <a:gd name="f37" fmla="*/ 0 f33 1"/>
              <a:gd name="f38" fmla="*/ 0 f32 1"/>
              <a:gd name="f39" fmla="*/ 13818 f33 1"/>
              <a:gd name="f40" fmla="*/ 34560 f33 1"/>
              <a:gd name="f41" fmla="*/ 141658 f32 1"/>
              <a:gd name="f42" fmla="*/ 2208831 f33 1"/>
              <a:gd name="f43" fmla="*/ 2118828 f32 1"/>
              <a:gd name="f44" fmla="*/ 2343647 f33 1"/>
              <a:gd name="f45" fmla="*/ 2125211 f32 1"/>
              <a:gd name="f46" fmla="*/ 2131594 f32 1"/>
              <a:gd name="f47" fmla="*/ 3143 f33 1"/>
              <a:gd name="f48" fmla="*/ 4323325 f32 1"/>
              <a:gd name="f49" fmla="*/ 4385568 f32 1"/>
              <a:gd name="f50" fmla="+- f34 0 f1"/>
              <a:gd name="f51" fmla="*/ f37 1 2343647"/>
              <a:gd name="f52" fmla="*/ f38 1 4385568"/>
              <a:gd name="f53" fmla="*/ f39 1 2343647"/>
              <a:gd name="f54" fmla="*/ f40 1 2343647"/>
              <a:gd name="f55" fmla="*/ f41 1 4385568"/>
              <a:gd name="f56" fmla="*/ f42 1 2343647"/>
              <a:gd name="f57" fmla="*/ f43 1 4385568"/>
              <a:gd name="f58" fmla="*/ f44 1 2343647"/>
              <a:gd name="f59" fmla="*/ f45 1 4385568"/>
              <a:gd name="f60" fmla="*/ f46 1 4385568"/>
              <a:gd name="f61" fmla="*/ f47 1 2343647"/>
              <a:gd name="f62" fmla="*/ f48 1 4385568"/>
              <a:gd name="f63" fmla="*/ f49 1 4385568"/>
              <a:gd name="f64" fmla="*/ f28 1 f35"/>
              <a:gd name="f65" fmla="*/ f29 1 f35"/>
              <a:gd name="f66" fmla="*/ f28 1 f36"/>
              <a:gd name="f67" fmla="*/ f30 1 f36"/>
              <a:gd name="f68" fmla="*/ f51 1 f35"/>
              <a:gd name="f69" fmla="*/ f52 1 f36"/>
              <a:gd name="f70" fmla="*/ f53 1 f35"/>
              <a:gd name="f71" fmla="*/ f54 1 f35"/>
              <a:gd name="f72" fmla="*/ f55 1 f36"/>
              <a:gd name="f73" fmla="*/ f56 1 f35"/>
              <a:gd name="f74" fmla="*/ f57 1 f36"/>
              <a:gd name="f75" fmla="*/ f58 1 f35"/>
              <a:gd name="f76" fmla="*/ f59 1 f36"/>
              <a:gd name="f77" fmla="*/ f60 1 f36"/>
              <a:gd name="f78" fmla="*/ f61 1 f35"/>
              <a:gd name="f79" fmla="*/ f62 1 f36"/>
              <a:gd name="f80" fmla="*/ f63 1 f36"/>
              <a:gd name="f81" fmla="*/ f64 f26 1"/>
              <a:gd name="f82" fmla="*/ f65 f26 1"/>
              <a:gd name="f83" fmla="*/ f67 f27 1"/>
              <a:gd name="f84" fmla="*/ f66 f27 1"/>
              <a:gd name="f85" fmla="*/ f68 f26 1"/>
              <a:gd name="f86" fmla="*/ f69 f27 1"/>
              <a:gd name="f87" fmla="*/ f70 f26 1"/>
              <a:gd name="f88" fmla="*/ f71 f26 1"/>
              <a:gd name="f89" fmla="*/ f72 f27 1"/>
              <a:gd name="f90" fmla="*/ f73 f26 1"/>
              <a:gd name="f91" fmla="*/ f74 f27 1"/>
              <a:gd name="f92" fmla="*/ f75 f26 1"/>
              <a:gd name="f93" fmla="*/ f76 f27 1"/>
              <a:gd name="f94" fmla="*/ f77 f27 1"/>
              <a:gd name="f95" fmla="*/ f78 f26 1"/>
              <a:gd name="f96" fmla="*/ f79 f27 1"/>
              <a:gd name="f97" fmla="*/ f80 f27 1"/>
            </a:gdLst>
            <a:ahLst/>
            <a:cxnLst>
              <a:cxn ang="3cd4">
                <a:pos x="hc" y="t"/>
              </a:cxn>
              <a:cxn ang="0">
                <a:pos x="r" y="vc"/>
              </a:cxn>
              <a:cxn ang="cd4">
                <a:pos x="hc" y="b"/>
              </a:cxn>
              <a:cxn ang="cd2">
                <a:pos x="l" y="vc"/>
              </a:cxn>
              <a:cxn ang="f50">
                <a:pos x="f85" y="f86"/>
              </a:cxn>
              <a:cxn ang="f50">
                <a:pos x="f87" y="f86"/>
              </a:cxn>
              <a:cxn ang="f50">
                <a:pos x="f88" y="f89"/>
              </a:cxn>
              <a:cxn ang="f50">
                <a:pos x="f90" y="f91"/>
              </a:cxn>
              <a:cxn ang="f50">
                <a:pos x="f92" y="f93"/>
              </a:cxn>
              <a:cxn ang="f50">
                <a:pos x="f90" y="f94"/>
              </a:cxn>
              <a:cxn ang="f50">
                <a:pos x="f95" y="f96"/>
              </a:cxn>
              <a:cxn ang="f50">
                <a:pos x="f85" y="f97"/>
              </a:cxn>
            </a:cxnLst>
            <a:rect l="f81" t="f84" r="f82" b="f83"/>
            <a:pathLst>
              <a:path w="2343647" h="4385568">
                <a:moveTo>
                  <a:pt x="f5" y="f5"/>
                </a:moveTo>
                <a:lnTo>
                  <a:pt x="f8" y="f5"/>
                </a:lnTo>
                <a:lnTo>
                  <a:pt x="f9" y="f10"/>
                </a:lnTo>
                <a:cubicBezTo>
                  <a:pt x="f11" y="f12"/>
                  <a:pt x="f13" y="f14"/>
                  <a:pt x="f15" y="f16"/>
                </a:cubicBezTo>
                <a:lnTo>
                  <a:pt x="f6" y="f17"/>
                </a:lnTo>
                <a:lnTo>
                  <a:pt x="f15" y="f18"/>
                </a:lnTo>
                <a:cubicBezTo>
                  <a:pt x="f19" y="f20"/>
                  <a:pt x="f21" y="f22"/>
                  <a:pt x="f23" y="f24"/>
                </a:cubicBezTo>
                <a:lnTo>
                  <a:pt x="f5" y="f7"/>
                </a:lnTo>
                <a:close/>
              </a:path>
            </a:pathLst>
          </a:custGeom>
          <a:solidFill>
            <a:srgbClr val="126169">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6" name="Title 1">
            <a:extLst>
              <a:ext uri="{FF2B5EF4-FFF2-40B4-BE49-F238E27FC236}">
                <a16:creationId xmlns:a16="http://schemas.microsoft.com/office/drawing/2014/main" id="{70FFD3D4-6B60-E647-EB8A-4B904846D4CC}"/>
              </a:ext>
            </a:extLst>
          </p:cNvPr>
          <p:cNvSpPr txBox="1">
            <a:spLocks noGrp="1"/>
          </p:cNvSpPr>
          <p:nvPr>
            <p:ph type="title"/>
          </p:nvPr>
        </p:nvSpPr>
        <p:spPr>
          <a:xfrm>
            <a:off x="914400" y="430307"/>
            <a:ext cx="9914857" cy="671873"/>
          </a:xfrm>
        </p:spPr>
        <p:txBody>
          <a:bodyPr/>
          <a:lstStyle/>
          <a:p>
            <a:pPr lvl="0"/>
            <a:r>
              <a:rPr lang="en-GB" sz="3600" b="1">
                <a:solidFill>
                  <a:srgbClr val="FFFFFF"/>
                </a:solidFill>
                <a:latin typeface="Arial" pitchFamily="34"/>
                <a:cs typeface="Arial" pitchFamily="34"/>
              </a:rPr>
              <a:t>Conclusion  </a:t>
            </a:r>
          </a:p>
        </p:txBody>
      </p:sp>
      <p:sp>
        <p:nvSpPr>
          <p:cNvPr id="7" name="Content Placeholder 2">
            <a:extLst>
              <a:ext uri="{FF2B5EF4-FFF2-40B4-BE49-F238E27FC236}">
                <a16:creationId xmlns:a16="http://schemas.microsoft.com/office/drawing/2014/main" id="{92E52FA9-EA94-2C92-9A91-B10477066B89}"/>
              </a:ext>
            </a:extLst>
          </p:cNvPr>
          <p:cNvSpPr txBox="1">
            <a:spLocks noGrp="1"/>
          </p:cNvSpPr>
          <p:nvPr>
            <p:ph idx="1"/>
          </p:nvPr>
        </p:nvSpPr>
        <p:spPr>
          <a:xfrm>
            <a:off x="914400" y="2232214"/>
            <a:ext cx="9753603" cy="3944749"/>
          </a:xfrm>
        </p:spPr>
        <p:txBody>
          <a:bodyPr/>
          <a:lstStyle/>
          <a:p>
            <a:pPr marL="0" lvl="0" indent="0">
              <a:lnSpc>
                <a:spcPct val="100000"/>
              </a:lnSpc>
              <a:buNone/>
            </a:pPr>
            <a:r>
              <a:rPr lang="en-GB">
                <a:latin typeface="Arial" pitchFamily="34"/>
                <a:cs typeface="Arial" pitchFamily="34"/>
              </a:rPr>
              <a:t>KFC has integrated Twitter into its marketing strategy, aiming to enhance brand engagement and reach. Twitter's real-time interaction capabilities and widespread usage among young adults, families, and health-conscious consumers make it an ideal platform for digital marketing. By leveraging hashtags, polls, and targeted advertising, KFC can promote healthier menu options, engage customers, and amplify marketing campaigns. This aligns with KFC's marketing objectives, expanding market reach, introducing innovative product variations, and enhancing customer loyalty. The #KFCHealthierChoices campaign exemplifies how Twitter can be used to align digital marketing strategies with broader business goals.</a:t>
            </a:r>
          </a:p>
          <a:p>
            <a:pPr lvl="0">
              <a:lnSpc>
                <a:spcPct val="100000"/>
              </a:lnSpc>
            </a:pPr>
            <a:endParaRPr lang="en-GB" sz="1900"/>
          </a:p>
          <a:p>
            <a:pPr lvl="0">
              <a:lnSpc>
                <a:spcPct val="100000"/>
              </a:lnSpc>
            </a:pPr>
            <a:r>
              <a:rPr lang="en-GB" sz="1900">
                <a:latin typeface="Arial" pitchFamily="34"/>
                <a:cs typeface="Arial" pitchFamily="34"/>
              </a:rPr>
              <a:t>.</a:t>
            </a:r>
          </a:p>
          <a:p>
            <a:pPr lvl="0">
              <a:lnSpc>
                <a:spcPct val="100000"/>
              </a:lnSpc>
            </a:pPr>
            <a:endParaRPr lang="en-GB" sz="19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0242E8C8-35DC-B425-953B-C4FC5891815A}"/>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3" name="Rectangle 9">
            <a:extLst>
              <a:ext uri="{FF2B5EF4-FFF2-40B4-BE49-F238E27FC236}">
                <a16:creationId xmlns:a16="http://schemas.microsoft.com/office/drawing/2014/main" id="{F86D82EB-70B5-B7E6-F095-4CC2F1FEE769}"/>
              </a:ext>
            </a:extLst>
          </p:cNvPr>
          <p:cNvSpPr>
            <a:spLocks noMove="1" noResize="1"/>
          </p:cNvSpPr>
          <p:nvPr/>
        </p:nvSpPr>
        <p:spPr>
          <a:xfrm>
            <a:off x="0" y="0"/>
            <a:ext cx="12191996" cy="2128960"/>
          </a:xfrm>
          <a:prstGeom prst="rect">
            <a:avLst/>
          </a:prstGeom>
          <a:solidFill>
            <a:srgbClr val="18818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4" name="Freeform: Shape 11">
            <a:extLst>
              <a:ext uri="{FF2B5EF4-FFF2-40B4-BE49-F238E27FC236}">
                <a16:creationId xmlns:a16="http://schemas.microsoft.com/office/drawing/2014/main" id="{058E008C-242E-9D42-8CC1-B43BE55C8D78}"/>
              </a:ext>
            </a:extLst>
          </p:cNvPr>
          <p:cNvSpPr>
            <a:spLocks noMove="1" noResize="1"/>
          </p:cNvSpPr>
          <p:nvPr/>
        </p:nvSpPr>
        <p:spPr>
          <a:xfrm rot="10800009" flipV="1">
            <a:off x="9860295" y="0"/>
            <a:ext cx="2343643" cy="4385572"/>
          </a:xfrm>
          <a:custGeom>
            <a:avLst/>
            <a:gdLst>
              <a:gd name="f0" fmla="val 10800000"/>
              <a:gd name="f1" fmla="val 5400000"/>
              <a:gd name="f2" fmla="val 180"/>
              <a:gd name="f3" fmla="val w"/>
              <a:gd name="f4" fmla="val h"/>
              <a:gd name="f5" fmla="val 0"/>
              <a:gd name="f6" fmla="val 2343647"/>
              <a:gd name="f7" fmla="val 4385568"/>
              <a:gd name="f8" fmla="val 13818"/>
              <a:gd name="f9" fmla="val 34560"/>
              <a:gd name="f10" fmla="val 141658"/>
              <a:gd name="f11" fmla="val 237593"/>
              <a:gd name="f12" fmla="val 1199063"/>
              <a:gd name="f13" fmla="val 1119361"/>
              <a:gd name="f14" fmla="val 2015131"/>
              <a:gd name="f15" fmla="val 2208831"/>
              <a:gd name="f16" fmla="val 2118828"/>
              <a:gd name="f17" fmla="val 2125211"/>
              <a:gd name="f18" fmla="val 2131594"/>
              <a:gd name="f19" fmla="val 1046730"/>
              <a:gd name="f20" fmla="val 2242204"/>
              <a:gd name="f21" fmla="val 120947"/>
              <a:gd name="f22" fmla="val 3163335"/>
              <a:gd name="f23" fmla="val 3143"/>
              <a:gd name="f24" fmla="val 4323325"/>
              <a:gd name="f25" fmla="+- 0 0 -90"/>
              <a:gd name="f26" fmla="*/ f3 1 2343647"/>
              <a:gd name="f27" fmla="*/ f4 1 4385568"/>
              <a:gd name="f28" fmla="val f5"/>
              <a:gd name="f29" fmla="val f6"/>
              <a:gd name="f30" fmla="val f7"/>
              <a:gd name="f31" fmla="*/ f25 f0 1"/>
              <a:gd name="f32" fmla="+- f30 0 f28"/>
              <a:gd name="f33" fmla="+- f29 0 f28"/>
              <a:gd name="f34" fmla="*/ f31 1 f2"/>
              <a:gd name="f35" fmla="*/ f33 1 2343647"/>
              <a:gd name="f36" fmla="*/ f32 1 4385568"/>
              <a:gd name="f37" fmla="*/ 0 f33 1"/>
              <a:gd name="f38" fmla="*/ 0 f32 1"/>
              <a:gd name="f39" fmla="*/ 13818 f33 1"/>
              <a:gd name="f40" fmla="*/ 34560 f33 1"/>
              <a:gd name="f41" fmla="*/ 141658 f32 1"/>
              <a:gd name="f42" fmla="*/ 2208831 f33 1"/>
              <a:gd name="f43" fmla="*/ 2118828 f32 1"/>
              <a:gd name="f44" fmla="*/ 2343647 f33 1"/>
              <a:gd name="f45" fmla="*/ 2125211 f32 1"/>
              <a:gd name="f46" fmla="*/ 2131594 f32 1"/>
              <a:gd name="f47" fmla="*/ 3143 f33 1"/>
              <a:gd name="f48" fmla="*/ 4323325 f32 1"/>
              <a:gd name="f49" fmla="*/ 4385568 f32 1"/>
              <a:gd name="f50" fmla="+- f34 0 f1"/>
              <a:gd name="f51" fmla="*/ f37 1 2343647"/>
              <a:gd name="f52" fmla="*/ f38 1 4385568"/>
              <a:gd name="f53" fmla="*/ f39 1 2343647"/>
              <a:gd name="f54" fmla="*/ f40 1 2343647"/>
              <a:gd name="f55" fmla="*/ f41 1 4385568"/>
              <a:gd name="f56" fmla="*/ f42 1 2343647"/>
              <a:gd name="f57" fmla="*/ f43 1 4385568"/>
              <a:gd name="f58" fmla="*/ f44 1 2343647"/>
              <a:gd name="f59" fmla="*/ f45 1 4385568"/>
              <a:gd name="f60" fmla="*/ f46 1 4385568"/>
              <a:gd name="f61" fmla="*/ f47 1 2343647"/>
              <a:gd name="f62" fmla="*/ f48 1 4385568"/>
              <a:gd name="f63" fmla="*/ f49 1 4385568"/>
              <a:gd name="f64" fmla="*/ f28 1 f35"/>
              <a:gd name="f65" fmla="*/ f29 1 f35"/>
              <a:gd name="f66" fmla="*/ f28 1 f36"/>
              <a:gd name="f67" fmla="*/ f30 1 f36"/>
              <a:gd name="f68" fmla="*/ f51 1 f35"/>
              <a:gd name="f69" fmla="*/ f52 1 f36"/>
              <a:gd name="f70" fmla="*/ f53 1 f35"/>
              <a:gd name="f71" fmla="*/ f54 1 f35"/>
              <a:gd name="f72" fmla="*/ f55 1 f36"/>
              <a:gd name="f73" fmla="*/ f56 1 f35"/>
              <a:gd name="f74" fmla="*/ f57 1 f36"/>
              <a:gd name="f75" fmla="*/ f58 1 f35"/>
              <a:gd name="f76" fmla="*/ f59 1 f36"/>
              <a:gd name="f77" fmla="*/ f60 1 f36"/>
              <a:gd name="f78" fmla="*/ f61 1 f35"/>
              <a:gd name="f79" fmla="*/ f62 1 f36"/>
              <a:gd name="f80" fmla="*/ f63 1 f36"/>
              <a:gd name="f81" fmla="*/ f64 f26 1"/>
              <a:gd name="f82" fmla="*/ f65 f26 1"/>
              <a:gd name="f83" fmla="*/ f67 f27 1"/>
              <a:gd name="f84" fmla="*/ f66 f27 1"/>
              <a:gd name="f85" fmla="*/ f68 f26 1"/>
              <a:gd name="f86" fmla="*/ f69 f27 1"/>
              <a:gd name="f87" fmla="*/ f70 f26 1"/>
              <a:gd name="f88" fmla="*/ f71 f26 1"/>
              <a:gd name="f89" fmla="*/ f72 f27 1"/>
              <a:gd name="f90" fmla="*/ f73 f26 1"/>
              <a:gd name="f91" fmla="*/ f74 f27 1"/>
              <a:gd name="f92" fmla="*/ f75 f26 1"/>
              <a:gd name="f93" fmla="*/ f76 f27 1"/>
              <a:gd name="f94" fmla="*/ f77 f27 1"/>
              <a:gd name="f95" fmla="*/ f78 f26 1"/>
              <a:gd name="f96" fmla="*/ f79 f27 1"/>
              <a:gd name="f97" fmla="*/ f80 f27 1"/>
            </a:gdLst>
            <a:ahLst/>
            <a:cxnLst>
              <a:cxn ang="3cd4">
                <a:pos x="hc" y="t"/>
              </a:cxn>
              <a:cxn ang="0">
                <a:pos x="r" y="vc"/>
              </a:cxn>
              <a:cxn ang="cd4">
                <a:pos x="hc" y="b"/>
              </a:cxn>
              <a:cxn ang="cd2">
                <a:pos x="l" y="vc"/>
              </a:cxn>
              <a:cxn ang="f50">
                <a:pos x="f85" y="f86"/>
              </a:cxn>
              <a:cxn ang="f50">
                <a:pos x="f87" y="f86"/>
              </a:cxn>
              <a:cxn ang="f50">
                <a:pos x="f88" y="f89"/>
              </a:cxn>
              <a:cxn ang="f50">
                <a:pos x="f90" y="f91"/>
              </a:cxn>
              <a:cxn ang="f50">
                <a:pos x="f92" y="f93"/>
              </a:cxn>
              <a:cxn ang="f50">
                <a:pos x="f90" y="f94"/>
              </a:cxn>
              <a:cxn ang="f50">
                <a:pos x="f95" y="f96"/>
              </a:cxn>
              <a:cxn ang="f50">
                <a:pos x="f85" y="f97"/>
              </a:cxn>
            </a:cxnLst>
            <a:rect l="f81" t="f84" r="f82" b="f83"/>
            <a:pathLst>
              <a:path w="2343647" h="4385568">
                <a:moveTo>
                  <a:pt x="f5" y="f5"/>
                </a:moveTo>
                <a:lnTo>
                  <a:pt x="f8" y="f5"/>
                </a:lnTo>
                <a:lnTo>
                  <a:pt x="f9" y="f10"/>
                </a:lnTo>
                <a:cubicBezTo>
                  <a:pt x="f11" y="f12"/>
                  <a:pt x="f13" y="f14"/>
                  <a:pt x="f15" y="f16"/>
                </a:cubicBezTo>
                <a:lnTo>
                  <a:pt x="f6" y="f17"/>
                </a:lnTo>
                <a:lnTo>
                  <a:pt x="f15" y="f18"/>
                </a:lnTo>
                <a:cubicBezTo>
                  <a:pt x="f19" y="f20"/>
                  <a:pt x="f21" y="f22"/>
                  <a:pt x="f23" y="f24"/>
                </a:cubicBezTo>
                <a:lnTo>
                  <a:pt x="f5" y="f7"/>
                </a:lnTo>
                <a:close/>
              </a:path>
            </a:pathLst>
          </a:custGeom>
          <a:solidFill>
            <a:srgbClr val="18818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5" name="Freeform: Shape 13">
            <a:extLst>
              <a:ext uri="{FF2B5EF4-FFF2-40B4-BE49-F238E27FC236}">
                <a16:creationId xmlns:a16="http://schemas.microsoft.com/office/drawing/2014/main" id="{C8A62BF1-5B99-8ADF-2B7D-3C745AD4931C}"/>
              </a:ext>
            </a:extLst>
          </p:cNvPr>
          <p:cNvSpPr>
            <a:spLocks noMove="1" noResize="1"/>
          </p:cNvSpPr>
          <p:nvPr/>
        </p:nvSpPr>
        <p:spPr>
          <a:xfrm rot="10800009" flipV="1">
            <a:off x="9860295" y="0"/>
            <a:ext cx="2343643" cy="4385572"/>
          </a:xfrm>
          <a:custGeom>
            <a:avLst/>
            <a:gdLst>
              <a:gd name="f0" fmla="val 10800000"/>
              <a:gd name="f1" fmla="val 5400000"/>
              <a:gd name="f2" fmla="val 180"/>
              <a:gd name="f3" fmla="val w"/>
              <a:gd name="f4" fmla="val h"/>
              <a:gd name="f5" fmla="val 0"/>
              <a:gd name="f6" fmla="val 2343647"/>
              <a:gd name="f7" fmla="val 4385568"/>
              <a:gd name="f8" fmla="val 13818"/>
              <a:gd name="f9" fmla="val 34560"/>
              <a:gd name="f10" fmla="val 141658"/>
              <a:gd name="f11" fmla="val 237593"/>
              <a:gd name="f12" fmla="val 1199063"/>
              <a:gd name="f13" fmla="val 1119361"/>
              <a:gd name="f14" fmla="val 2015131"/>
              <a:gd name="f15" fmla="val 2208831"/>
              <a:gd name="f16" fmla="val 2118828"/>
              <a:gd name="f17" fmla="val 2125211"/>
              <a:gd name="f18" fmla="val 2131594"/>
              <a:gd name="f19" fmla="val 1046730"/>
              <a:gd name="f20" fmla="val 2242204"/>
              <a:gd name="f21" fmla="val 120947"/>
              <a:gd name="f22" fmla="val 3163335"/>
              <a:gd name="f23" fmla="val 3143"/>
              <a:gd name="f24" fmla="val 4323325"/>
              <a:gd name="f25" fmla="+- 0 0 -90"/>
              <a:gd name="f26" fmla="*/ f3 1 2343647"/>
              <a:gd name="f27" fmla="*/ f4 1 4385568"/>
              <a:gd name="f28" fmla="val f5"/>
              <a:gd name="f29" fmla="val f6"/>
              <a:gd name="f30" fmla="val f7"/>
              <a:gd name="f31" fmla="*/ f25 f0 1"/>
              <a:gd name="f32" fmla="+- f30 0 f28"/>
              <a:gd name="f33" fmla="+- f29 0 f28"/>
              <a:gd name="f34" fmla="*/ f31 1 f2"/>
              <a:gd name="f35" fmla="*/ f33 1 2343647"/>
              <a:gd name="f36" fmla="*/ f32 1 4385568"/>
              <a:gd name="f37" fmla="*/ 0 f33 1"/>
              <a:gd name="f38" fmla="*/ 0 f32 1"/>
              <a:gd name="f39" fmla="*/ 13818 f33 1"/>
              <a:gd name="f40" fmla="*/ 34560 f33 1"/>
              <a:gd name="f41" fmla="*/ 141658 f32 1"/>
              <a:gd name="f42" fmla="*/ 2208831 f33 1"/>
              <a:gd name="f43" fmla="*/ 2118828 f32 1"/>
              <a:gd name="f44" fmla="*/ 2343647 f33 1"/>
              <a:gd name="f45" fmla="*/ 2125211 f32 1"/>
              <a:gd name="f46" fmla="*/ 2131594 f32 1"/>
              <a:gd name="f47" fmla="*/ 3143 f33 1"/>
              <a:gd name="f48" fmla="*/ 4323325 f32 1"/>
              <a:gd name="f49" fmla="*/ 4385568 f32 1"/>
              <a:gd name="f50" fmla="+- f34 0 f1"/>
              <a:gd name="f51" fmla="*/ f37 1 2343647"/>
              <a:gd name="f52" fmla="*/ f38 1 4385568"/>
              <a:gd name="f53" fmla="*/ f39 1 2343647"/>
              <a:gd name="f54" fmla="*/ f40 1 2343647"/>
              <a:gd name="f55" fmla="*/ f41 1 4385568"/>
              <a:gd name="f56" fmla="*/ f42 1 2343647"/>
              <a:gd name="f57" fmla="*/ f43 1 4385568"/>
              <a:gd name="f58" fmla="*/ f44 1 2343647"/>
              <a:gd name="f59" fmla="*/ f45 1 4385568"/>
              <a:gd name="f60" fmla="*/ f46 1 4385568"/>
              <a:gd name="f61" fmla="*/ f47 1 2343647"/>
              <a:gd name="f62" fmla="*/ f48 1 4385568"/>
              <a:gd name="f63" fmla="*/ f49 1 4385568"/>
              <a:gd name="f64" fmla="*/ f28 1 f35"/>
              <a:gd name="f65" fmla="*/ f29 1 f35"/>
              <a:gd name="f66" fmla="*/ f28 1 f36"/>
              <a:gd name="f67" fmla="*/ f30 1 f36"/>
              <a:gd name="f68" fmla="*/ f51 1 f35"/>
              <a:gd name="f69" fmla="*/ f52 1 f36"/>
              <a:gd name="f70" fmla="*/ f53 1 f35"/>
              <a:gd name="f71" fmla="*/ f54 1 f35"/>
              <a:gd name="f72" fmla="*/ f55 1 f36"/>
              <a:gd name="f73" fmla="*/ f56 1 f35"/>
              <a:gd name="f74" fmla="*/ f57 1 f36"/>
              <a:gd name="f75" fmla="*/ f58 1 f35"/>
              <a:gd name="f76" fmla="*/ f59 1 f36"/>
              <a:gd name="f77" fmla="*/ f60 1 f36"/>
              <a:gd name="f78" fmla="*/ f61 1 f35"/>
              <a:gd name="f79" fmla="*/ f62 1 f36"/>
              <a:gd name="f80" fmla="*/ f63 1 f36"/>
              <a:gd name="f81" fmla="*/ f64 f26 1"/>
              <a:gd name="f82" fmla="*/ f65 f26 1"/>
              <a:gd name="f83" fmla="*/ f67 f27 1"/>
              <a:gd name="f84" fmla="*/ f66 f27 1"/>
              <a:gd name="f85" fmla="*/ f68 f26 1"/>
              <a:gd name="f86" fmla="*/ f69 f27 1"/>
              <a:gd name="f87" fmla="*/ f70 f26 1"/>
              <a:gd name="f88" fmla="*/ f71 f26 1"/>
              <a:gd name="f89" fmla="*/ f72 f27 1"/>
              <a:gd name="f90" fmla="*/ f73 f26 1"/>
              <a:gd name="f91" fmla="*/ f74 f27 1"/>
              <a:gd name="f92" fmla="*/ f75 f26 1"/>
              <a:gd name="f93" fmla="*/ f76 f27 1"/>
              <a:gd name="f94" fmla="*/ f77 f27 1"/>
              <a:gd name="f95" fmla="*/ f78 f26 1"/>
              <a:gd name="f96" fmla="*/ f79 f27 1"/>
              <a:gd name="f97" fmla="*/ f80 f27 1"/>
            </a:gdLst>
            <a:ahLst/>
            <a:cxnLst>
              <a:cxn ang="3cd4">
                <a:pos x="hc" y="t"/>
              </a:cxn>
              <a:cxn ang="0">
                <a:pos x="r" y="vc"/>
              </a:cxn>
              <a:cxn ang="cd4">
                <a:pos x="hc" y="b"/>
              </a:cxn>
              <a:cxn ang="cd2">
                <a:pos x="l" y="vc"/>
              </a:cxn>
              <a:cxn ang="f50">
                <a:pos x="f85" y="f86"/>
              </a:cxn>
              <a:cxn ang="f50">
                <a:pos x="f87" y="f86"/>
              </a:cxn>
              <a:cxn ang="f50">
                <a:pos x="f88" y="f89"/>
              </a:cxn>
              <a:cxn ang="f50">
                <a:pos x="f90" y="f91"/>
              </a:cxn>
              <a:cxn ang="f50">
                <a:pos x="f92" y="f93"/>
              </a:cxn>
              <a:cxn ang="f50">
                <a:pos x="f90" y="f94"/>
              </a:cxn>
              <a:cxn ang="f50">
                <a:pos x="f95" y="f96"/>
              </a:cxn>
              <a:cxn ang="f50">
                <a:pos x="f85" y="f97"/>
              </a:cxn>
            </a:cxnLst>
            <a:rect l="f81" t="f84" r="f82" b="f83"/>
            <a:pathLst>
              <a:path w="2343647" h="4385568">
                <a:moveTo>
                  <a:pt x="f5" y="f5"/>
                </a:moveTo>
                <a:lnTo>
                  <a:pt x="f8" y="f5"/>
                </a:lnTo>
                <a:lnTo>
                  <a:pt x="f9" y="f10"/>
                </a:lnTo>
                <a:cubicBezTo>
                  <a:pt x="f11" y="f12"/>
                  <a:pt x="f13" y="f14"/>
                  <a:pt x="f15" y="f16"/>
                </a:cubicBezTo>
                <a:lnTo>
                  <a:pt x="f6" y="f17"/>
                </a:lnTo>
                <a:lnTo>
                  <a:pt x="f15" y="f18"/>
                </a:lnTo>
                <a:cubicBezTo>
                  <a:pt x="f19" y="f20"/>
                  <a:pt x="f21" y="f22"/>
                  <a:pt x="f23" y="f24"/>
                </a:cubicBezTo>
                <a:lnTo>
                  <a:pt x="f5" y="f7"/>
                </a:lnTo>
                <a:close/>
              </a:path>
            </a:pathLst>
          </a:custGeom>
          <a:solidFill>
            <a:srgbClr val="126169">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4F2EC"/>
              </a:solidFill>
              <a:uFillTx/>
              <a:latin typeface="Arial Nova Light"/>
            </a:endParaRPr>
          </a:p>
        </p:txBody>
      </p:sp>
      <p:sp>
        <p:nvSpPr>
          <p:cNvPr id="6" name="Title 1">
            <a:extLst>
              <a:ext uri="{FF2B5EF4-FFF2-40B4-BE49-F238E27FC236}">
                <a16:creationId xmlns:a16="http://schemas.microsoft.com/office/drawing/2014/main" id="{162173BF-E120-8C25-1003-443160FC64F3}"/>
              </a:ext>
            </a:extLst>
          </p:cNvPr>
          <p:cNvSpPr txBox="1">
            <a:spLocks noGrp="1"/>
          </p:cNvSpPr>
          <p:nvPr>
            <p:ph type="title"/>
          </p:nvPr>
        </p:nvSpPr>
        <p:spPr>
          <a:xfrm>
            <a:off x="914400" y="430307"/>
            <a:ext cx="9914857" cy="1371600"/>
          </a:xfrm>
        </p:spPr>
        <p:txBody>
          <a:bodyPr/>
          <a:lstStyle/>
          <a:p>
            <a:pPr lvl="0"/>
            <a:r>
              <a:rPr lang="en-GB">
                <a:solidFill>
                  <a:srgbClr val="FFFFFF"/>
                </a:solidFill>
              </a:rPr>
              <a:t>References </a:t>
            </a:r>
          </a:p>
        </p:txBody>
      </p:sp>
      <p:sp>
        <p:nvSpPr>
          <p:cNvPr id="7" name="Content Placeholder 2">
            <a:extLst>
              <a:ext uri="{FF2B5EF4-FFF2-40B4-BE49-F238E27FC236}">
                <a16:creationId xmlns:a16="http://schemas.microsoft.com/office/drawing/2014/main" id="{1732EAC3-2830-CA41-E3FB-60754FB820A8}"/>
              </a:ext>
            </a:extLst>
          </p:cNvPr>
          <p:cNvSpPr txBox="1">
            <a:spLocks noGrp="1"/>
          </p:cNvSpPr>
          <p:nvPr>
            <p:ph idx="1"/>
          </p:nvPr>
        </p:nvSpPr>
        <p:spPr>
          <a:xfrm>
            <a:off x="914400" y="2809996"/>
            <a:ext cx="9753603" cy="3366957"/>
          </a:xfrm>
        </p:spPr>
        <p:txBody>
          <a:bodyPr/>
          <a:lstStyle/>
          <a:p>
            <a:pPr lvl="0">
              <a:lnSpc>
                <a:spcPct val="100000"/>
              </a:lnSpc>
            </a:pPr>
            <a:r>
              <a:rPr lang="en-GB" sz="1400">
                <a:hlinkClick r:id="rId2"/>
              </a:rPr>
              <a:t>Faisal, A. (2016). Marketing Strategies in Online/Digital Marketing. Account and Financial Management Journal. https://doi.org/10.18535/afmj/v1i8.01</a:t>
            </a:r>
          </a:p>
          <a:p>
            <a:pPr lvl="0">
              <a:lnSpc>
                <a:spcPct val="100000"/>
              </a:lnSpc>
            </a:pPr>
            <a:r>
              <a:rPr lang="en-GB" sz="1400">
                <a:hlinkClick r:id="rId2"/>
              </a:rPr>
              <a:t>Morris, N. (2009). Understanding Digital Marketing: Marketing Strategies for Engaging the Digital Generation. Journal of Direct, Data and Digital Marketing Practice, 10(4), 384–387. https://doi.org/10.1057/dddmp.2009.7</a:t>
            </a:r>
          </a:p>
          <a:p>
            <a:pPr lvl="0">
              <a:lnSpc>
                <a:spcPct val="100000"/>
              </a:lnSpc>
            </a:pPr>
            <a:r>
              <a:rPr lang="en-GB" sz="1400">
                <a:hlinkClick r:id="rId2"/>
              </a:rPr>
              <a:t>Wolny, J. (2014). Marketing transformations: Re-thinking marketing, digital first. Journal of Direct, Data and Digital Marketing Practice, 16(2), 150–151. https://doi.org/10.1057/dddmp.2014.57</a:t>
            </a:r>
          </a:p>
          <a:p>
            <a:pPr lvl="0">
              <a:lnSpc>
                <a:spcPct val="100000"/>
              </a:lnSpc>
            </a:pPr>
            <a:r>
              <a:rPr lang="en-GB" sz="1400">
                <a:hlinkClick r:id="rId2"/>
              </a:rPr>
              <a:t>https://www.campaignlive.co.uk/the-work/advertiser/kfc/7501</a:t>
            </a:r>
            <a:endParaRPr lang="en-GB" sz="1400"/>
          </a:p>
          <a:p>
            <a:pPr lvl="0">
              <a:lnSpc>
                <a:spcPct val="100000"/>
              </a:lnSpc>
            </a:pPr>
            <a:r>
              <a:rPr lang="en-GB" sz="1400">
                <a:hlinkClick r:id="rId3"/>
              </a:rPr>
              <a:t>https://digitalagencynetwork.com/kfc-marketing-strategy-and-advertising-campaigns/</a:t>
            </a:r>
            <a:endParaRPr lang="en-GB" sz="1400"/>
          </a:p>
          <a:p>
            <a:pPr lvl="0">
              <a:lnSpc>
                <a:spcPct val="100000"/>
              </a:lnSpc>
            </a:pPr>
            <a:r>
              <a:rPr lang="en-GB" sz="1400">
                <a:hlinkClick r:id="rId4"/>
              </a:rPr>
              <a:t>https://www.adnews.com.au/brands/kfc/campaigns</a:t>
            </a:r>
            <a:endParaRPr lang="en-GB" sz="1400"/>
          </a:p>
          <a:p>
            <a:pPr lvl="0">
              <a:lnSpc>
                <a:spcPct val="100000"/>
              </a:lnSpc>
            </a:pPr>
            <a:r>
              <a:rPr lang="en-GB" sz="1400">
                <a:hlinkClick r:id="rId5"/>
              </a:rPr>
              <a:t>https://en.esloganmagazine.com/best-kfc-advertising/</a:t>
            </a:r>
            <a:endParaRPr lang="en-GB" sz="1400"/>
          </a:p>
          <a:p>
            <a:pPr lvl="0">
              <a:lnSpc>
                <a:spcPct val="100000"/>
              </a:lnSpc>
            </a:pPr>
            <a:r>
              <a:rPr lang="en-GB" sz="1400">
                <a:hlinkClick r:id="rId6"/>
              </a:rPr>
              <a:t>https://shyamfuture.com/kfcs-marketing-strategy-actions-that-led-to-kfcs-success/</a:t>
            </a:r>
            <a:endParaRPr lang="en-GB" sz="1400"/>
          </a:p>
          <a:p>
            <a:pPr lvl="0">
              <a:lnSpc>
                <a:spcPct val="100000"/>
              </a:lnSpc>
            </a:pPr>
            <a:endParaRPr lang="en-GB" sz="1400"/>
          </a:p>
          <a:p>
            <a:pPr lvl="0">
              <a:lnSpc>
                <a:spcPct val="100000"/>
              </a:lnSpc>
            </a:pPr>
            <a:endParaRPr lang="en-GB" sz="1400"/>
          </a:p>
          <a:p>
            <a:pPr lvl="0">
              <a:lnSpc>
                <a:spcPct val="100000"/>
              </a:lnSpc>
            </a:pPr>
            <a:endParaRPr lang="en-GB" sz="1400"/>
          </a:p>
          <a:p>
            <a:pPr lvl="0">
              <a:lnSpc>
                <a:spcPct val="100000"/>
              </a:lnSpc>
            </a:pPr>
            <a:endParaRPr lang="en-GB" sz="1400"/>
          </a:p>
        </p:txBody>
      </p:sp>
    </p:spTree>
  </p:cSld>
  <p:clrMapOvr>
    <a:masterClrMapping/>
  </p:clrMapOvr>
</p:sld>
</file>

<file path=ppt/theme/theme1.xml><?xml version="1.0" encoding="utf-8"?>
<a:theme xmlns:a="http://schemas.openxmlformats.org/drawingml/2006/main" name="ModOverlay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669</Words>
  <Application>Microsoft Office PowerPoint</Application>
  <PresentationFormat>Widescreen</PresentationFormat>
  <Paragraphs>35</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Arial Nova Light</vt:lpstr>
      <vt:lpstr>Elephant</vt:lpstr>
      <vt:lpstr>ModOverlayVTI</vt:lpstr>
      <vt:lpstr>KFC’s Campaign: Leveraging Twitter for Brand Success</vt:lpstr>
      <vt:lpstr>Introduction </vt:lpstr>
      <vt:lpstr>Choosing Twitter as the Primary Platform</vt:lpstr>
      <vt:lpstr>Key Facilities of Twitter</vt:lpstr>
      <vt:lpstr>Campaign Example - #KFCHealthierChoices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KFC’s Campaign: Leveraging Twitter for Brand Success</dc:title>
  <dc:creator>Mirabela Voican (1907947)</dc:creator>
  <cp:lastModifiedBy>Mirabela Voican (1907947)</cp:lastModifiedBy>
  <cp:revision>1</cp:revision>
  <dcterms:created xsi:type="dcterms:W3CDTF">2024-01-29T20:40:32Z</dcterms:created>
  <dcterms:modified xsi:type="dcterms:W3CDTF">2024-02-02T19:01:37Z</dcterms:modified>
</cp:coreProperties>
</file>