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87" r:id="rId2"/>
    <p:sldId id="284" r:id="rId3"/>
    <p:sldId id="285" r:id="rId4"/>
    <p:sldId id="286" r:id="rId5"/>
    <p:sldId id="275" r:id="rId6"/>
    <p:sldId id="256" r:id="rId7"/>
    <p:sldId id="259" r:id="rId8"/>
    <p:sldId id="268" r:id="rId9"/>
    <p:sldId id="257" r:id="rId10"/>
    <p:sldId id="273" r:id="rId11"/>
    <p:sldId id="258" r:id="rId12"/>
    <p:sldId id="260" r:id="rId13"/>
    <p:sldId id="261" r:id="rId14"/>
    <p:sldId id="263" r:id="rId15"/>
    <p:sldId id="264" r:id="rId16"/>
    <p:sldId id="276" r:id="rId17"/>
    <p:sldId id="281" r:id="rId18"/>
    <p:sldId id="292" r:id="rId19"/>
    <p:sldId id="293" r:id="rId20"/>
    <p:sldId id="294" r:id="rId21"/>
    <p:sldId id="295" r:id="rId22"/>
    <p:sldId id="296" r:id="rId23"/>
    <p:sldId id="279" r:id="rId24"/>
    <p:sldId id="262" r:id="rId25"/>
    <p:sldId id="280" r:id="rId26"/>
    <p:sldId id="266" r:id="rId27"/>
    <p:sldId id="267" r:id="rId28"/>
    <p:sldId id="269" r:id="rId29"/>
    <p:sldId id="270" r:id="rId30"/>
    <p:sldId id="271" r:id="rId31"/>
    <p:sldId id="272" r:id="rId32"/>
    <p:sldId id="277" r:id="rId33"/>
    <p:sldId id="282" r:id="rId34"/>
    <p:sldId id="283" r:id="rId35"/>
    <p:sldId id="288" r:id="rId36"/>
    <p:sldId id="298"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B9F6112-2CE6-670A-A1CB-FA4AE878B600}" v="14" dt="2025-09-09T08:21:28.9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7050" autoAdjust="0"/>
  </p:normalViewPr>
  <p:slideViewPr>
    <p:cSldViewPr snapToGrid="0">
      <p:cViewPr varScale="1">
        <p:scale>
          <a:sx n="84" d="100"/>
          <a:sy n="84" d="100"/>
        </p:scale>
        <p:origin x="1548" y="3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ynne Jones (IMH)" userId="S::w.w.jones@uwtsd.ac.uk::b8ae0356-1604-4797-9d33-e7aaf078d969" providerId="AD" clId="Web-{9B9F6112-2CE6-670A-A1CB-FA4AE878B600}"/>
    <pc:docChg chg="modSld">
      <pc:chgData name="Wynne Jones (IMH)" userId="S::w.w.jones@uwtsd.ac.uk::b8ae0356-1604-4797-9d33-e7aaf078d969" providerId="AD" clId="Web-{9B9F6112-2CE6-670A-A1CB-FA4AE878B600}" dt="2025-09-09T08:21:28.984" v="13" actId="20577"/>
      <pc:docMkLst>
        <pc:docMk/>
      </pc:docMkLst>
      <pc:sldChg chg="modSp">
        <pc:chgData name="Wynne Jones (IMH)" userId="S::w.w.jones@uwtsd.ac.uk::b8ae0356-1604-4797-9d33-e7aaf078d969" providerId="AD" clId="Web-{9B9F6112-2CE6-670A-A1CB-FA4AE878B600}" dt="2025-09-09T08:21:28.984" v="13" actId="20577"/>
        <pc:sldMkLst>
          <pc:docMk/>
          <pc:sldMk cId="1537327140" sldId="287"/>
        </pc:sldMkLst>
        <pc:spChg chg="mod">
          <ac:chgData name="Wynne Jones (IMH)" userId="S::w.w.jones@uwtsd.ac.uk::b8ae0356-1604-4797-9d33-e7aaf078d969" providerId="AD" clId="Web-{9B9F6112-2CE6-670A-A1CB-FA4AE878B600}" dt="2025-09-09T08:21:28.984" v="13" actId="20577"/>
          <ac:spMkLst>
            <pc:docMk/>
            <pc:sldMk cId="1537327140" sldId="287"/>
            <ac:spMk id="2" creationId="{0BDC155E-6588-DD03-0D61-7CDFB2F00295}"/>
          </ac:spMkLst>
        </pc:spChg>
      </pc:sldChg>
    </pc:docChg>
  </pc:docChgLst>
  <pc:docChgLst>
    <pc:chgData name="Wynne Jones (IMH)" userId="S::w.w.jones@uwtsd.ac.uk::b8ae0356-1604-4797-9d33-e7aaf078d969" providerId="AD" clId="Web-{A0ECA390-A05B-BCC8-7D6F-BFE602A43A4C}"/>
    <pc:docChg chg="addSld delSld modSld">
      <pc:chgData name="Wynne Jones (IMH)" userId="S::w.w.jones@uwtsd.ac.uk::b8ae0356-1604-4797-9d33-e7aaf078d969" providerId="AD" clId="Web-{A0ECA390-A05B-BCC8-7D6F-BFE602A43A4C}" dt="2025-08-19T17:32:41.493" v="128"/>
      <pc:docMkLst>
        <pc:docMk/>
      </pc:docMkLst>
      <pc:sldChg chg="addSp delSp modSp">
        <pc:chgData name="Wynne Jones (IMH)" userId="S::w.w.jones@uwtsd.ac.uk::b8ae0356-1604-4797-9d33-e7aaf078d969" providerId="AD" clId="Web-{A0ECA390-A05B-BCC8-7D6F-BFE602A43A4C}" dt="2025-08-19T17:23:36.840" v="0"/>
        <pc:sldMkLst>
          <pc:docMk/>
          <pc:sldMk cId="3940998258" sldId="270"/>
        </pc:sldMkLst>
        <pc:spChg chg="mod">
          <ac:chgData name="Wynne Jones (IMH)" userId="S::w.w.jones@uwtsd.ac.uk::b8ae0356-1604-4797-9d33-e7aaf078d969" providerId="AD" clId="Web-{A0ECA390-A05B-BCC8-7D6F-BFE602A43A4C}" dt="2025-08-19T17:23:36.840" v="0"/>
          <ac:spMkLst>
            <pc:docMk/>
            <pc:sldMk cId="3940998258" sldId="270"/>
            <ac:spMk id="2" creationId="{50098A57-87CB-FFB6-8501-936614B057DC}"/>
          </ac:spMkLst>
        </pc:spChg>
        <pc:spChg chg="mod ord">
          <ac:chgData name="Wynne Jones (IMH)" userId="S::w.w.jones@uwtsd.ac.uk::b8ae0356-1604-4797-9d33-e7aaf078d969" providerId="AD" clId="Web-{A0ECA390-A05B-BCC8-7D6F-BFE602A43A4C}" dt="2025-08-19T17:23:36.840" v="0"/>
          <ac:spMkLst>
            <pc:docMk/>
            <pc:sldMk cId="3940998258" sldId="270"/>
            <ac:spMk id="3" creationId="{6C544DE5-01DE-BA98-8488-C9305C49844B}"/>
          </ac:spMkLst>
        </pc:spChg>
        <pc:spChg chg="add">
          <ac:chgData name="Wynne Jones (IMH)" userId="S::w.w.jones@uwtsd.ac.uk::b8ae0356-1604-4797-9d33-e7aaf078d969" providerId="AD" clId="Web-{A0ECA390-A05B-BCC8-7D6F-BFE602A43A4C}" dt="2025-08-19T17:23:36.840" v="0"/>
          <ac:spMkLst>
            <pc:docMk/>
            <pc:sldMk cId="3940998258" sldId="270"/>
            <ac:spMk id="25" creationId="{C3896A03-3945-419A-B66B-4EE266EDD152}"/>
          </ac:spMkLst>
        </pc:spChg>
        <pc:spChg chg="add">
          <ac:chgData name="Wynne Jones (IMH)" userId="S::w.w.jones@uwtsd.ac.uk::b8ae0356-1604-4797-9d33-e7aaf078d969" providerId="AD" clId="Web-{A0ECA390-A05B-BCC8-7D6F-BFE602A43A4C}" dt="2025-08-19T17:23:36.840" v="0"/>
          <ac:spMkLst>
            <pc:docMk/>
            <pc:sldMk cId="3940998258" sldId="270"/>
            <ac:spMk id="27" creationId="{B34F5AD2-EDBD-4BBD-A55C-EAFFD0C7097A}"/>
          </ac:spMkLst>
        </pc:spChg>
        <pc:spChg chg="add">
          <ac:chgData name="Wynne Jones (IMH)" userId="S::w.w.jones@uwtsd.ac.uk::b8ae0356-1604-4797-9d33-e7aaf078d969" providerId="AD" clId="Web-{A0ECA390-A05B-BCC8-7D6F-BFE602A43A4C}" dt="2025-08-19T17:23:36.840" v="0"/>
          <ac:spMkLst>
            <pc:docMk/>
            <pc:sldMk cId="3940998258" sldId="270"/>
            <ac:spMk id="29" creationId="{450D3AD2-FA80-415F-A9CE-54D884561CD7}"/>
          </ac:spMkLst>
        </pc:spChg>
        <pc:picChg chg="mod">
          <ac:chgData name="Wynne Jones (IMH)" userId="S::w.w.jones@uwtsd.ac.uk::b8ae0356-1604-4797-9d33-e7aaf078d969" providerId="AD" clId="Web-{A0ECA390-A05B-BCC8-7D6F-BFE602A43A4C}" dt="2025-08-19T17:23:36.840" v="0"/>
          <ac:picMkLst>
            <pc:docMk/>
            <pc:sldMk cId="3940998258" sldId="270"/>
            <ac:picMk id="5" creationId="{F757997E-C147-D115-8CF9-83A033BB3C7D}"/>
          </ac:picMkLst>
        </pc:picChg>
        <pc:picChg chg="mod ord">
          <ac:chgData name="Wynne Jones (IMH)" userId="S::w.w.jones@uwtsd.ac.uk::b8ae0356-1604-4797-9d33-e7aaf078d969" providerId="AD" clId="Web-{A0ECA390-A05B-BCC8-7D6F-BFE602A43A4C}" dt="2025-08-19T17:23:36.840" v="0"/>
          <ac:picMkLst>
            <pc:docMk/>
            <pc:sldMk cId="3940998258" sldId="270"/>
            <ac:picMk id="7" creationId="{F509FE98-9B9C-7933-0D78-64D0B91CD87A}"/>
          </ac:picMkLst>
        </pc:picChg>
      </pc:sldChg>
      <pc:sldChg chg="addSp modSp mod setBg">
        <pc:chgData name="Wynne Jones (IMH)" userId="S::w.w.jones@uwtsd.ac.uk::b8ae0356-1604-4797-9d33-e7aaf078d969" providerId="AD" clId="Web-{A0ECA390-A05B-BCC8-7D6F-BFE602A43A4C}" dt="2025-08-19T17:25:10.530" v="17"/>
        <pc:sldMkLst>
          <pc:docMk/>
          <pc:sldMk cId="2970657763" sldId="271"/>
        </pc:sldMkLst>
        <pc:spChg chg="mod">
          <ac:chgData name="Wynne Jones (IMH)" userId="S::w.w.jones@uwtsd.ac.uk::b8ae0356-1604-4797-9d33-e7aaf078d969" providerId="AD" clId="Web-{A0ECA390-A05B-BCC8-7D6F-BFE602A43A4C}" dt="2025-08-19T17:25:10.530" v="17"/>
          <ac:spMkLst>
            <pc:docMk/>
            <pc:sldMk cId="2970657763" sldId="271"/>
            <ac:spMk id="2" creationId="{6F64F175-5E20-6D15-1ECC-07B54B24F952}"/>
          </ac:spMkLst>
        </pc:spChg>
        <pc:spChg chg="mod">
          <ac:chgData name="Wynne Jones (IMH)" userId="S::w.w.jones@uwtsd.ac.uk::b8ae0356-1604-4797-9d33-e7aaf078d969" providerId="AD" clId="Web-{A0ECA390-A05B-BCC8-7D6F-BFE602A43A4C}" dt="2025-08-19T17:25:10.530" v="17"/>
          <ac:spMkLst>
            <pc:docMk/>
            <pc:sldMk cId="2970657763" sldId="271"/>
            <ac:spMk id="3" creationId="{F85C5693-E096-EF11-171D-D1866DB65C3F}"/>
          </ac:spMkLst>
        </pc:spChg>
        <pc:spChg chg="add">
          <ac:chgData name="Wynne Jones (IMH)" userId="S::w.w.jones@uwtsd.ac.uk::b8ae0356-1604-4797-9d33-e7aaf078d969" providerId="AD" clId="Web-{A0ECA390-A05B-BCC8-7D6F-BFE602A43A4C}" dt="2025-08-19T17:25:10.530" v="17"/>
          <ac:spMkLst>
            <pc:docMk/>
            <pc:sldMk cId="2970657763" sldId="271"/>
            <ac:spMk id="8" creationId="{DEE2AD96-B495-4E06-9291-B71706F728CB}"/>
          </ac:spMkLst>
        </pc:spChg>
        <pc:spChg chg="add">
          <ac:chgData name="Wynne Jones (IMH)" userId="S::w.w.jones@uwtsd.ac.uk::b8ae0356-1604-4797-9d33-e7aaf078d969" providerId="AD" clId="Web-{A0ECA390-A05B-BCC8-7D6F-BFE602A43A4C}" dt="2025-08-19T17:25:10.530" v="17"/>
          <ac:spMkLst>
            <pc:docMk/>
            <pc:sldMk cId="2970657763" sldId="271"/>
            <ac:spMk id="10" creationId="{53CF6D67-C5A8-4ADD-9E8E-1E38CA1D3166}"/>
          </ac:spMkLst>
        </pc:spChg>
        <pc:spChg chg="add">
          <ac:chgData name="Wynne Jones (IMH)" userId="S::w.w.jones@uwtsd.ac.uk::b8ae0356-1604-4797-9d33-e7aaf078d969" providerId="AD" clId="Web-{A0ECA390-A05B-BCC8-7D6F-BFE602A43A4C}" dt="2025-08-19T17:25:10.530" v="17"/>
          <ac:spMkLst>
            <pc:docMk/>
            <pc:sldMk cId="2970657763" sldId="271"/>
            <ac:spMk id="12" creationId="{86909FA0-B515-4681-B7A8-FA281D133B94}"/>
          </ac:spMkLst>
        </pc:spChg>
        <pc:spChg chg="add">
          <ac:chgData name="Wynne Jones (IMH)" userId="S::w.w.jones@uwtsd.ac.uk::b8ae0356-1604-4797-9d33-e7aaf078d969" providerId="AD" clId="Web-{A0ECA390-A05B-BCC8-7D6F-BFE602A43A4C}" dt="2025-08-19T17:25:10.530" v="17"/>
          <ac:spMkLst>
            <pc:docMk/>
            <pc:sldMk cId="2970657763" sldId="271"/>
            <ac:spMk id="14" creationId="{21C9FE86-FCC3-4A31-AA1C-C882262B7FE7}"/>
          </ac:spMkLst>
        </pc:spChg>
        <pc:spChg chg="add">
          <ac:chgData name="Wynne Jones (IMH)" userId="S::w.w.jones@uwtsd.ac.uk::b8ae0356-1604-4797-9d33-e7aaf078d969" providerId="AD" clId="Web-{A0ECA390-A05B-BCC8-7D6F-BFE602A43A4C}" dt="2025-08-19T17:25:10.530" v="17"/>
          <ac:spMkLst>
            <pc:docMk/>
            <pc:sldMk cId="2970657763" sldId="271"/>
            <ac:spMk id="16" creationId="{7D96243B-ECED-4B71-8E06-AE9A285EAD20}"/>
          </ac:spMkLst>
        </pc:spChg>
        <pc:spChg chg="add">
          <ac:chgData name="Wynne Jones (IMH)" userId="S::w.w.jones@uwtsd.ac.uk::b8ae0356-1604-4797-9d33-e7aaf078d969" providerId="AD" clId="Web-{A0ECA390-A05B-BCC8-7D6F-BFE602A43A4C}" dt="2025-08-19T17:25:10.530" v="17"/>
          <ac:spMkLst>
            <pc:docMk/>
            <pc:sldMk cId="2970657763" sldId="271"/>
            <ac:spMk id="18" creationId="{A09989E4-EFDC-4A90-A633-E0525FB4139E}"/>
          </ac:spMkLst>
        </pc:spChg>
      </pc:sldChg>
      <pc:sldChg chg="addSp delSp modSp">
        <pc:chgData name="Wynne Jones (IMH)" userId="S::w.w.jones@uwtsd.ac.uk::b8ae0356-1604-4797-9d33-e7aaf078d969" providerId="AD" clId="Web-{A0ECA390-A05B-BCC8-7D6F-BFE602A43A4C}" dt="2025-08-19T17:28:14.675" v="47" actId="20577"/>
        <pc:sldMkLst>
          <pc:docMk/>
          <pc:sldMk cId="2085684493" sldId="272"/>
        </pc:sldMkLst>
        <pc:spChg chg="mod">
          <ac:chgData name="Wynne Jones (IMH)" userId="S::w.w.jones@uwtsd.ac.uk::b8ae0356-1604-4797-9d33-e7aaf078d969" providerId="AD" clId="Web-{A0ECA390-A05B-BCC8-7D6F-BFE602A43A4C}" dt="2025-08-19T17:26:57.204" v="25" actId="14100"/>
          <ac:spMkLst>
            <pc:docMk/>
            <pc:sldMk cId="2085684493" sldId="272"/>
            <ac:spMk id="2" creationId="{26CD9928-65E8-5401-A1C4-14F5664A0AE0}"/>
          </ac:spMkLst>
        </pc:spChg>
        <pc:spChg chg="mod">
          <ac:chgData name="Wynne Jones (IMH)" userId="S::w.w.jones@uwtsd.ac.uk::b8ae0356-1604-4797-9d33-e7aaf078d969" providerId="AD" clId="Web-{A0ECA390-A05B-BCC8-7D6F-BFE602A43A4C}" dt="2025-08-19T17:28:14.675" v="47" actId="20577"/>
          <ac:spMkLst>
            <pc:docMk/>
            <pc:sldMk cId="2085684493" sldId="272"/>
            <ac:spMk id="3" creationId="{C0B767E6-5BA2-AF06-339F-873AFBD4BA05}"/>
          </ac:spMkLst>
        </pc:spChg>
        <pc:spChg chg="add">
          <ac:chgData name="Wynne Jones (IMH)" userId="S::w.w.jones@uwtsd.ac.uk::b8ae0356-1604-4797-9d33-e7aaf078d969" providerId="AD" clId="Web-{A0ECA390-A05B-BCC8-7D6F-BFE602A43A4C}" dt="2025-08-19T17:26:28.922" v="18"/>
          <ac:spMkLst>
            <pc:docMk/>
            <pc:sldMk cId="2085684493" sldId="272"/>
            <ac:spMk id="19" creationId="{12609869-9E80-471B-A487-A53288E0E791}"/>
          </ac:spMkLst>
        </pc:spChg>
        <pc:spChg chg="add">
          <ac:chgData name="Wynne Jones (IMH)" userId="S::w.w.jones@uwtsd.ac.uk::b8ae0356-1604-4797-9d33-e7aaf078d969" providerId="AD" clId="Web-{A0ECA390-A05B-BCC8-7D6F-BFE602A43A4C}" dt="2025-08-19T17:26:28.922" v="18"/>
          <ac:spMkLst>
            <pc:docMk/>
            <pc:sldMk cId="2085684493" sldId="272"/>
            <ac:spMk id="21" creationId="{7004738A-9D34-43E8-97D2-CA0EED4F8BE0}"/>
          </ac:spMkLst>
        </pc:spChg>
        <pc:spChg chg="add">
          <ac:chgData name="Wynne Jones (IMH)" userId="S::w.w.jones@uwtsd.ac.uk::b8ae0356-1604-4797-9d33-e7aaf078d969" providerId="AD" clId="Web-{A0ECA390-A05B-BCC8-7D6F-BFE602A43A4C}" dt="2025-08-19T17:26:28.922" v="18"/>
          <ac:spMkLst>
            <pc:docMk/>
            <pc:sldMk cId="2085684493" sldId="272"/>
            <ac:spMk id="23" creationId="{B8B8D07F-F13E-443E-BA68-2D26672D76B9}"/>
          </ac:spMkLst>
        </pc:spChg>
        <pc:spChg chg="add">
          <ac:chgData name="Wynne Jones (IMH)" userId="S::w.w.jones@uwtsd.ac.uk::b8ae0356-1604-4797-9d33-e7aaf078d969" providerId="AD" clId="Web-{A0ECA390-A05B-BCC8-7D6F-BFE602A43A4C}" dt="2025-08-19T17:26:28.922" v="18"/>
          <ac:spMkLst>
            <pc:docMk/>
            <pc:sldMk cId="2085684493" sldId="272"/>
            <ac:spMk id="25" creationId="{2813A4FA-24A5-41ED-A534-3807D1B2F344}"/>
          </ac:spMkLst>
        </pc:spChg>
        <pc:spChg chg="add">
          <ac:chgData name="Wynne Jones (IMH)" userId="S::w.w.jones@uwtsd.ac.uk::b8ae0356-1604-4797-9d33-e7aaf078d969" providerId="AD" clId="Web-{A0ECA390-A05B-BCC8-7D6F-BFE602A43A4C}" dt="2025-08-19T17:26:28.922" v="18"/>
          <ac:spMkLst>
            <pc:docMk/>
            <pc:sldMk cId="2085684493" sldId="272"/>
            <ac:spMk id="27" creationId="{C3944F27-CA70-4E84-A51A-E6BF89558979}"/>
          </ac:spMkLst>
        </pc:spChg>
      </pc:sldChg>
      <pc:sldChg chg="del">
        <pc:chgData name="Wynne Jones (IMH)" userId="S::w.w.jones@uwtsd.ac.uk::b8ae0356-1604-4797-9d33-e7aaf078d969" providerId="AD" clId="Web-{A0ECA390-A05B-BCC8-7D6F-BFE602A43A4C}" dt="2025-08-19T17:32:41.493" v="128"/>
        <pc:sldMkLst>
          <pc:docMk/>
          <pc:sldMk cId="223102707" sldId="274"/>
        </pc:sldMkLst>
      </pc:sldChg>
      <pc:sldChg chg="addSp modSp mod setBg">
        <pc:chgData name="Wynne Jones (IMH)" userId="S::w.w.jones@uwtsd.ac.uk::b8ae0356-1604-4797-9d33-e7aaf078d969" providerId="AD" clId="Web-{A0ECA390-A05B-BCC8-7D6F-BFE602A43A4C}" dt="2025-08-19T17:28:51.941" v="53" actId="20577"/>
        <pc:sldMkLst>
          <pc:docMk/>
          <pc:sldMk cId="1570374555" sldId="277"/>
        </pc:sldMkLst>
        <pc:spChg chg="mod">
          <ac:chgData name="Wynne Jones (IMH)" userId="S::w.w.jones@uwtsd.ac.uk::b8ae0356-1604-4797-9d33-e7aaf078d969" providerId="AD" clId="Web-{A0ECA390-A05B-BCC8-7D6F-BFE602A43A4C}" dt="2025-08-19T17:28:41.300" v="50"/>
          <ac:spMkLst>
            <pc:docMk/>
            <pc:sldMk cId="1570374555" sldId="277"/>
            <ac:spMk id="2" creationId="{4E95BB85-B7F0-5F6B-F9B8-7DC4225EB447}"/>
          </ac:spMkLst>
        </pc:spChg>
        <pc:spChg chg="mod">
          <ac:chgData name="Wynne Jones (IMH)" userId="S::w.w.jones@uwtsd.ac.uk::b8ae0356-1604-4797-9d33-e7aaf078d969" providerId="AD" clId="Web-{A0ECA390-A05B-BCC8-7D6F-BFE602A43A4C}" dt="2025-08-19T17:28:51.941" v="53" actId="20577"/>
          <ac:spMkLst>
            <pc:docMk/>
            <pc:sldMk cId="1570374555" sldId="277"/>
            <ac:spMk id="3" creationId="{78709AFB-906B-1481-47A1-265DEC4B0A95}"/>
          </ac:spMkLst>
        </pc:spChg>
        <pc:spChg chg="add">
          <ac:chgData name="Wynne Jones (IMH)" userId="S::w.w.jones@uwtsd.ac.uk::b8ae0356-1604-4797-9d33-e7aaf078d969" providerId="AD" clId="Web-{A0ECA390-A05B-BCC8-7D6F-BFE602A43A4C}" dt="2025-08-19T17:28:41.300" v="50"/>
          <ac:spMkLst>
            <pc:docMk/>
            <pc:sldMk cId="1570374555" sldId="277"/>
            <ac:spMk id="8" creationId="{DEE2AD96-B495-4E06-9291-B71706F728CB}"/>
          </ac:spMkLst>
        </pc:spChg>
        <pc:spChg chg="add">
          <ac:chgData name="Wynne Jones (IMH)" userId="S::w.w.jones@uwtsd.ac.uk::b8ae0356-1604-4797-9d33-e7aaf078d969" providerId="AD" clId="Web-{A0ECA390-A05B-BCC8-7D6F-BFE602A43A4C}" dt="2025-08-19T17:28:41.300" v="50"/>
          <ac:spMkLst>
            <pc:docMk/>
            <pc:sldMk cId="1570374555" sldId="277"/>
            <ac:spMk id="10" creationId="{53CF6D67-C5A8-4ADD-9E8E-1E38CA1D3166}"/>
          </ac:spMkLst>
        </pc:spChg>
        <pc:spChg chg="add">
          <ac:chgData name="Wynne Jones (IMH)" userId="S::w.w.jones@uwtsd.ac.uk::b8ae0356-1604-4797-9d33-e7aaf078d969" providerId="AD" clId="Web-{A0ECA390-A05B-BCC8-7D6F-BFE602A43A4C}" dt="2025-08-19T17:28:41.300" v="50"/>
          <ac:spMkLst>
            <pc:docMk/>
            <pc:sldMk cId="1570374555" sldId="277"/>
            <ac:spMk id="12" creationId="{86909FA0-B515-4681-B7A8-FA281D133B94}"/>
          </ac:spMkLst>
        </pc:spChg>
        <pc:spChg chg="add">
          <ac:chgData name="Wynne Jones (IMH)" userId="S::w.w.jones@uwtsd.ac.uk::b8ae0356-1604-4797-9d33-e7aaf078d969" providerId="AD" clId="Web-{A0ECA390-A05B-BCC8-7D6F-BFE602A43A4C}" dt="2025-08-19T17:28:41.300" v="50"/>
          <ac:spMkLst>
            <pc:docMk/>
            <pc:sldMk cId="1570374555" sldId="277"/>
            <ac:spMk id="14" creationId="{21C9FE86-FCC3-4A31-AA1C-C882262B7FE7}"/>
          </ac:spMkLst>
        </pc:spChg>
        <pc:spChg chg="add">
          <ac:chgData name="Wynne Jones (IMH)" userId="S::w.w.jones@uwtsd.ac.uk::b8ae0356-1604-4797-9d33-e7aaf078d969" providerId="AD" clId="Web-{A0ECA390-A05B-BCC8-7D6F-BFE602A43A4C}" dt="2025-08-19T17:28:41.300" v="50"/>
          <ac:spMkLst>
            <pc:docMk/>
            <pc:sldMk cId="1570374555" sldId="277"/>
            <ac:spMk id="16" creationId="{7D96243B-ECED-4B71-8E06-AE9A285EAD20}"/>
          </ac:spMkLst>
        </pc:spChg>
        <pc:spChg chg="add">
          <ac:chgData name="Wynne Jones (IMH)" userId="S::w.w.jones@uwtsd.ac.uk::b8ae0356-1604-4797-9d33-e7aaf078d969" providerId="AD" clId="Web-{A0ECA390-A05B-BCC8-7D6F-BFE602A43A4C}" dt="2025-08-19T17:28:41.300" v="50"/>
          <ac:spMkLst>
            <pc:docMk/>
            <pc:sldMk cId="1570374555" sldId="277"/>
            <ac:spMk id="18" creationId="{A09989E4-EFDC-4A90-A633-E0525FB4139E}"/>
          </ac:spMkLst>
        </pc:spChg>
      </pc:sldChg>
      <pc:sldChg chg="addSp modSp mod setBg">
        <pc:chgData name="Wynne Jones (IMH)" userId="S::w.w.jones@uwtsd.ac.uk::b8ae0356-1604-4797-9d33-e7aaf078d969" providerId="AD" clId="Web-{A0ECA390-A05B-BCC8-7D6F-BFE602A43A4C}" dt="2025-08-19T17:30:09.787" v="65" actId="14100"/>
        <pc:sldMkLst>
          <pc:docMk/>
          <pc:sldMk cId="2298011986" sldId="282"/>
        </pc:sldMkLst>
        <pc:spChg chg="mod">
          <ac:chgData name="Wynne Jones (IMH)" userId="S::w.w.jones@uwtsd.ac.uk::b8ae0356-1604-4797-9d33-e7aaf078d969" providerId="AD" clId="Web-{A0ECA390-A05B-BCC8-7D6F-BFE602A43A4C}" dt="2025-08-19T17:29:54.052" v="61"/>
          <ac:spMkLst>
            <pc:docMk/>
            <pc:sldMk cId="2298011986" sldId="282"/>
            <ac:spMk id="2" creationId="{7BF4BFB3-0660-9799-0BB3-22394A8D214D}"/>
          </ac:spMkLst>
        </pc:spChg>
        <pc:spChg chg="mod">
          <ac:chgData name="Wynne Jones (IMH)" userId="S::w.w.jones@uwtsd.ac.uk::b8ae0356-1604-4797-9d33-e7aaf078d969" providerId="AD" clId="Web-{A0ECA390-A05B-BCC8-7D6F-BFE602A43A4C}" dt="2025-08-19T17:30:09.787" v="65" actId="14100"/>
          <ac:spMkLst>
            <pc:docMk/>
            <pc:sldMk cId="2298011986" sldId="282"/>
            <ac:spMk id="3" creationId="{80149F26-106E-1843-D081-E43E4819A05E}"/>
          </ac:spMkLst>
        </pc:spChg>
        <pc:spChg chg="add">
          <ac:chgData name="Wynne Jones (IMH)" userId="S::w.w.jones@uwtsd.ac.uk::b8ae0356-1604-4797-9d33-e7aaf078d969" providerId="AD" clId="Web-{A0ECA390-A05B-BCC8-7D6F-BFE602A43A4C}" dt="2025-08-19T17:29:54.052" v="61"/>
          <ac:spMkLst>
            <pc:docMk/>
            <pc:sldMk cId="2298011986" sldId="282"/>
            <ac:spMk id="8" creationId="{DEE2AD96-B495-4E06-9291-B71706F728CB}"/>
          </ac:spMkLst>
        </pc:spChg>
        <pc:spChg chg="add">
          <ac:chgData name="Wynne Jones (IMH)" userId="S::w.w.jones@uwtsd.ac.uk::b8ae0356-1604-4797-9d33-e7aaf078d969" providerId="AD" clId="Web-{A0ECA390-A05B-BCC8-7D6F-BFE602A43A4C}" dt="2025-08-19T17:29:54.052" v="61"/>
          <ac:spMkLst>
            <pc:docMk/>
            <pc:sldMk cId="2298011986" sldId="282"/>
            <ac:spMk id="10" creationId="{53CF6D67-C5A8-4ADD-9E8E-1E38CA1D3166}"/>
          </ac:spMkLst>
        </pc:spChg>
        <pc:spChg chg="add">
          <ac:chgData name="Wynne Jones (IMH)" userId="S::w.w.jones@uwtsd.ac.uk::b8ae0356-1604-4797-9d33-e7aaf078d969" providerId="AD" clId="Web-{A0ECA390-A05B-BCC8-7D6F-BFE602A43A4C}" dt="2025-08-19T17:29:54.052" v="61"/>
          <ac:spMkLst>
            <pc:docMk/>
            <pc:sldMk cId="2298011986" sldId="282"/>
            <ac:spMk id="12" creationId="{86909FA0-B515-4681-B7A8-FA281D133B94}"/>
          </ac:spMkLst>
        </pc:spChg>
        <pc:spChg chg="add">
          <ac:chgData name="Wynne Jones (IMH)" userId="S::w.w.jones@uwtsd.ac.uk::b8ae0356-1604-4797-9d33-e7aaf078d969" providerId="AD" clId="Web-{A0ECA390-A05B-BCC8-7D6F-BFE602A43A4C}" dt="2025-08-19T17:29:54.052" v="61"/>
          <ac:spMkLst>
            <pc:docMk/>
            <pc:sldMk cId="2298011986" sldId="282"/>
            <ac:spMk id="14" creationId="{21C9FE86-FCC3-4A31-AA1C-C882262B7FE7}"/>
          </ac:spMkLst>
        </pc:spChg>
        <pc:spChg chg="add">
          <ac:chgData name="Wynne Jones (IMH)" userId="S::w.w.jones@uwtsd.ac.uk::b8ae0356-1604-4797-9d33-e7aaf078d969" providerId="AD" clId="Web-{A0ECA390-A05B-BCC8-7D6F-BFE602A43A4C}" dt="2025-08-19T17:29:54.052" v="61"/>
          <ac:spMkLst>
            <pc:docMk/>
            <pc:sldMk cId="2298011986" sldId="282"/>
            <ac:spMk id="16" creationId="{7D96243B-ECED-4B71-8E06-AE9A285EAD20}"/>
          </ac:spMkLst>
        </pc:spChg>
        <pc:spChg chg="add">
          <ac:chgData name="Wynne Jones (IMH)" userId="S::w.w.jones@uwtsd.ac.uk::b8ae0356-1604-4797-9d33-e7aaf078d969" providerId="AD" clId="Web-{A0ECA390-A05B-BCC8-7D6F-BFE602A43A4C}" dt="2025-08-19T17:29:54.052" v="61"/>
          <ac:spMkLst>
            <pc:docMk/>
            <pc:sldMk cId="2298011986" sldId="282"/>
            <ac:spMk id="18" creationId="{A09989E4-EFDC-4A90-A633-E0525FB4139E}"/>
          </ac:spMkLst>
        </pc:spChg>
      </pc:sldChg>
      <pc:sldChg chg="addSp delSp modSp">
        <pc:chgData name="Wynne Jones (IMH)" userId="S::w.w.jones@uwtsd.ac.uk::b8ae0356-1604-4797-9d33-e7aaf078d969" providerId="AD" clId="Web-{A0ECA390-A05B-BCC8-7D6F-BFE602A43A4C}" dt="2025-08-19T17:30:17.428" v="66"/>
        <pc:sldMkLst>
          <pc:docMk/>
          <pc:sldMk cId="2295942228" sldId="283"/>
        </pc:sldMkLst>
        <pc:spChg chg="mod">
          <ac:chgData name="Wynne Jones (IMH)" userId="S::w.w.jones@uwtsd.ac.uk::b8ae0356-1604-4797-9d33-e7aaf078d969" providerId="AD" clId="Web-{A0ECA390-A05B-BCC8-7D6F-BFE602A43A4C}" dt="2025-08-19T17:30:17.428" v="66"/>
          <ac:spMkLst>
            <pc:docMk/>
            <pc:sldMk cId="2295942228" sldId="283"/>
            <ac:spMk id="2" creationId="{AD26A622-E259-8964-E370-691852A2F6F0}"/>
          </ac:spMkLst>
        </pc:spChg>
        <pc:spChg chg="add">
          <ac:chgData name="Wynne Jones (IMH)" userId="S::w.w.jones@uwtsd.ac.uk::b8ae0356-1604-4797-9d33-e7aaf078d969" providerId="AD" clId="Web-{A0ECA390-A05B-BCC8-7D6F-BFE602A43A4C}" dt="2025-08-19T17:30:17.428" v="66"/>
          <ac:spMkLst>
            <pc:docMk/>
            <pc:sldMk cId="2295942228" sldId="283"/>
            <ac:spMk id="19" creationId="{2151139A-886F-4B97-8815-729AD3831BBD}"/>
          </ac:spMkLst>
        </pc:spChg>
        <pc:spChg chg="add">
          <ac:chgData name="Wynne Jones (IMH)" userId="S::w.w.jones@uwtsd.ac.uk::b8ae0356-1604-4797-9d33-e7aaf078d969" providerId="AD" clId="Web-{A0ECA390-A05B-BCC8-7D6F-BFE602A43A4C}" dt="2025-08-19T17:30:17.428" v="66"/>
          <ac:spMkLst>
            <pc:docMk/>
            <pc:sldMk cId="2295942228" sldId="283"/>
            <ac:spMk id="21" creationId="{AB5E08C4-8CDD-4623-A5B8-E998C6DEE3B7}"/>
          </ac:spMkLst>
        </pc:spChg>
        <pc:spChg chg="add">
          <ac:chgData name="Wynne Jones (IMH)" userId="S::w.w.jones@uwtsd.ac.uk::b8ae0356-1604-4797-9d33-e7aaf078d969" providerId="AD" clId="Web-{A0ECA390-A05B-BCC8-7D6F-BFE602A43A4C}" dt="2025-08-19T17:30:17.428" v="66"/>
          <ac:spMkLst>
            <pc:docMk/>
            <pc:sldMk cId="2295942228" sldId="283"/>
            <ac:spMk id="23" creationId="{15F33878-D502-4FFA-8ACE-F2AECDB2A23F}"/>
          </ac:spMkLst>
        </pc:spChg>
        <pc:spChg chg="add">
          <ac:chgData name="Wynne Jones (IMH)" userId="S::w.w.jones@uwtsd.ac.uk::b8ae0356-1604-4797-9d33-e7aaf078d969" providerId="AD" clId="Web-{A0ECA390-A05B-BCC8-7D6F-BFE602A43A4C}" dt="2025-08-19T17:30:17.428" v="66"/>
          <ac:spMkLst>
            <pc:docMk/>
            <pc:sldMk cId="2295942228" sldId="283"/>
            <ac:spMk id="25" creationId="{D3539FEE-81D3-4406-802E-60B20B16F4F6}"/>
          </ac:spMkLst>
        </pc:spChg>
        <pc:spChg chg="add">
          <ac:chgData name="Wynne Jones (IMH)" userId="S::w.w.jones@uwtsd.ac.uk::b8ae0356-1604-4797-9d33-e7aaf078d969" providerId="AD" clId="Web-{A0ECA390-A05B-BCC8-7D6F-BFE602A43A4C}" dt="2025-08-19T17:30:17.428" v="66"/>
          <ac:spMkLst>
            <pc:docMk/>
            <pc:sldMk cId="2295942228" sldId="283"/>
            <ac:spMk id="27" creationId="{DC701763-729E-462F-A5A8-E0DEFEB1E2E4}"/>
          </ac:spMkLst>
        </pc:spChg>
        <pc:picChg chg="mod ord">
          <ac:chgData name="Wynne Jones (IMH)" userId="S::w.w.jones@uwtsd.ac.uk::b8ae0356-1604-4797-9d33-e7aaf078d969" providerId="AD" clId="Web-{A0ECA390-A05B-BCC8-7D6F-BFE602A43A4C}" dt="2025-08-19T17:30:17.428" v="66"/>
          <ac:picMkLst>
            <pc:docMk/>
            <pc:sldMk cId="2295942228" sldId="283"/>
            <ac:picMk id="5" creationId="{BE178839-FA55-3047-75FC-E337121DDB50}"/>
          </ac:picMkLst>
        </pc:picChg>
        <pc:picChg chg="mod">
          <ac:chgData name="Wynne Jones (IMH)" userId="S::w.w.jones@uwtsd.ac.uk::b8ae0356-1604-4797-9d33-e7aaf078d969" providerId="AD" clId="Web-{A0ECA390-A05B-BCC8-7D6F-BFE602A43A4C}" dt="2025-08-19T17:30:17.428" v="66"/>
          <ac:picMkLst>
            <pc:docMk/>
            <pc:sldMk cId="2295942228" sldId="283"/>
            <ac:picMk id="7" creationId="{D09AEC82-F015-9945-FF84-3728405E6E54}"/>
          </ac:picMkLst>
        </pc:picChg>
      </pc:sldChg>
      <pc:sldChg chg="addSp delSp modSp mod setBg">
        <pc:chgData name="Wynne Jones (IMH)" userId="S::w.w.jones@uwtsd.ac.uk::b8ae0356-1604-4797-9d33-e7aaf078d969" providerId="AD" clId="Web-{A0ECA390-A05B-BCC8-7D6F-BFE602A43A4C}" dt="2025-08-19T17:31:32.211" v="107" actId="20577"/>
        <pc:sldMkLst>
          <pc:docMk/>
          <pc:sldMk cId="2332199828" sldId="288"/>
        </pc:sldMkLst>
        <pc:spChg chg="mod">
          <ac:chgData name="Wynne Jones (IMH)" userId="S::w.w.jones@uwtsd.ac.uk::b8ae0356-1604-4797-9d33-e7aaf078d969" providerId="AD" clId="Web-{A0ECA390-A05B-BCC8-7D6F-BFE602A43A4C}" dt="2025-08-19T17:30:29.069" v="67"/>
          <ac:spMkLst>
            <pc:docMk/>
            <pc:sldMk cId="2332199828" sldId="288"/>
            <ac:spMk id="2" creationId="{B24BDF94-8A04-6FC7-AA99-3F3928245657}"/>
          </ac:spMkLst>
        </pc:spChg>
        <pc:spChg chg="add">
          <ac:chgData name="Wynne Jones (IMH)" userId="S::w.w.jones@uwtsd.ac.uk::b8ae0356-1604-4797-9d33-e7aaf078d969" providerId="AD" clId="Web-{A0ECA390-A05B-BCC8-7D6F-BFE602A43A4C}" dt="2025-08-19T17:30:29.069" v="67"/>
          <ac:spMkLst>
            <pc:docMk/>
            <pc:sldMk cId="2332199828" sldId="288"/>
            <ac:spMk id="9" creationId="{BACC6370-2D7E-4714-9D71-7542949D7D5D}"/>
          </ac:spMkLst>
        </pc:spChg>
        <pc:spChg chg="add">
          <ac:chgData name="Wynne Jones (IMH)" userId="S::w.w.jones@uwtsd.ac.uk::b8ae0356-1604-4797-9d33-e7aaf078d969" providerId="AD" clId="Web-{A0ECA390-A05B-BCC8-7D6F-BFE602A43A4C}" dt="2025-08-19T17:30:29.069" v="67"/>
          <ac:spMkLst>
            <pc:docMk/>
            <pc:sldMk cId="2332199828" sldId="288"/>
            <ac:spMk id="11" creationId="{256B2C21-A230-48C0-8DF1-C46611373C44}"/>
          </ac:spMkLst>
        </pc:spChg>
        <pc:spChg chg="add">
          <ac:chgData name="Wynne Jones (IMH)" userId="S::w.w.jones@uwtsd.ac.uk::b8ae0356-1604-4797-9d33-e7aaf078d969" providerId="AD" clId="Web-{A0ECA390-A05B-BCC8-7D6F-BFE602A43A4C}" dt="2025-08-19T17:30:29.069" v="67"/>
          <ac:spMkLst>
            <pc:docMk/>
            <pc:sldMk cId="2332199828" sldId="288"/>
            <ac:spMk id="13" creationId="{3847E18C-932D-4C95-AABA-FEC7C9499AD7}"/>
          </ac:spMkLst>
        </pc:spChg>
        <pc:spChg chg="add">
          <ac:chgData name="Wynne Jones (IMH)" userId="S::w.w.jones@uwtsd.ac.uk::b8ae0356-1604-4797-9d33-e7aaf078d969" providerId="AD" clId="Web-{A0ECA390-A05B-BCC8-7D6F-BFE602A43A4C}" dt="2025-08-19T17:30:29.069" v="67"/>
          <ac:spMkLst>
            <pc:docMk/>
            <pc:sldMk cId="2332199828" sldId="288"/>
            <ac:spMk id="15" creationId="{3150CB11-0C61-439E-910F-5787759E72A0}"/>
          </ac:spMkLst>
        </pc:spChg>
        <pc:spChg chg="add">
          <ac:chgData name="Wynne Jones (IMH)" userId="S::w.w.jones@uwtsd.ac.uk::b8ae0356-1604-4797-9d33-e7aaf078d969" providerId="AD" clId="Web-{A0ECA390-A05B-BCC8-7D6F-BFE602A43A4C}" dt="2025-08-19T17:30:29.069" v="67"/>
          <ac:spMkLst>
            <pc:docMk/>
            <pc:sldMk cId="2332199828" sldId="288"/>
            <ac:spMk id="17" creationId="{43F8A58B-5155-44CE-A5FF-7647B47D0A7A}"/>
          </ac:spMkLst>
        </pc:spChg>
        <pc:spChg chg="add">
          <ac:chgData name="Wynne Jones (IMH)" userId="S::w.w.jones@uwtsd.ac.uk::b8ae0356-1604-4797-9d33-e7aaf078d969" providerId="AD" clId="Web-{A0ECA390-A05B-BCC8-7D6F-BFE602A43A4C}" dt="2025-08-19T17:30:29.069" v="67"/>
          <ac:spMkLst>
            <pc:docMk/>
            <pc:sldMk cId="2332199828" sldId="288"/>
            <ac:spMk id="19" creationId="{443F2ACA-E6D6-4028-82DD-F03C262D5DE6}"/>
          </ac:spMkLst>
        </pc:spChg>
        <pc:graphicFrameChg chg="add modGraphic">
          <ac:chgData name="Wynne Jones (IMH)" userId="S::w.w.jones@uwtsd.ac.uk::b8ae0356-1604-4797-9d33-e7aaf078d969" providerId="AD" clId="Web-{A0ECA390-A05B-BCC8-7D6F-BFE602A43A4C}" dt="2025-08-19T17:31:32.211" v="107" actId="20577"/>
          <ac:graphicFrameMkLst>
            <pc:docMk/>
            <pc:sldMk cId="2332199828" sldId="288"/>
            <ac:graphicFrameMk id="5" creationId="{81B61B10-609A-1223-EDA6-10D67816B7BF}"/>
          </ac:graphicFrameMkLst>
        </pc:graphicFrameChg>
      </pc:sldChg>
      <pc:sldChg chg="del">
        <pc:chgData name="Wynne Jones (IMH)" userId="S::w.w.jones@uwtsd.ac.uk::b8ae0356-1604-4797-9d33-e7aaf078d969" providerId="AD" clId="Web-{A0ECA390-A05B-BCC8-7D6F-BFE602A43A4C}" dt="2025-08-19T17:32:36.712" v="127"/>
        <pc:sldMkLst>
          <pc:docMk/>
          <pc:sldMk cId="2294121637" sldId="297"/>
        </pc:sldMkLst>
      </pc:sldChg>
      <pc:sldChg chg="addSp delSp modSp add replId">
        <pc:chgData name="Wynne Jones (IMH)" userId="S::w.w.jones@uwtsd.ac.uk::b8ae0356-1604-4797-9d33-e7aaf078d969" providerId="AD" clId="Web-{A0ECA390-A05B-BCC8-7D6F-BFE602A43A4C}" dt="2025-08-19T17:32:25.415" v="126"/>
        <pc:sldMkLst>
          <pc:docMk/>
          <pc:sldMk cId="2548548531" sldId="298"/>
        </pc:sldMkLst>
        <pc:spChg chg="add mod">
          <ac:chgData name="Wynne Jones (IMH)" userId="S::w.w.jones@uwtsd.ac.uk::b8ae0356-1604-4797-9d33-e7aaf078d969" providerId="AD" clId="Web-{A0ECA390-A05B-BCC8-7D6F-BFE602A43A4C}" dt="2025-08-19T17:32:25.415" v="126"/>
          <ac:spMkLst>
            <pc:docMk/>
            <pc:sldMk cId="2548548531" sldId="298"/>
            <ac:spMk id="14" creationId="{93BA81D7-DA1C-2D6D-855B-C0BE6E6C1F8D}"/>
          </ac:spMkLst>
        </pc:spChg>
        <pc:spChg chg="add">
          <ac:chgData name="Wynne Jones (IMH)" userId="S::w.w.jones@uwtsd.ac.uk::b8ae0356-1604-4797-9d33-e7aaf078d969" providerId="AD" clId="Web-{A0ECA390-A05B-BCC8-7D6F-BFE602A43A4C}" dt="2025-08-19T17:32:25.415" v="126"/>
          <ac:spMkLst>
            <pc:docMk/>
            <pc:sldMk cId="2548548531" sldId="298"/>
            <ac:spMk id="24" creationId="{0E30439A-8A5B-46EC-8283-9B6B031D40D0}"/>
          </ac:spMkLst>
        </pc:spChg>
        <pc:spChg chg="add">
          <ac:chgData name="Wynne Jones (IMH)" userId="S::w.w.jones@uwtsd.ac.uk::b8ae0356-1604-4797-9d33-e7aaf078d969" providerId="AD" clId="Web-{A0ECA390-A05B-BCC8-7D6F-BFE602A43A4C}" dt="2025-08-19T17:32:25.415" v="126"/>
          <ac:spMkLst>
            <pc:docMk/>
            <pc:sldMk cId="2548548531" sldId="298"/>
            <ac:spMk id="26" creationId="{5CEAD642-85CF-4750-8432-7C80C901F001}"/>
          </ac:spMkLst>
        </pc:spChg>
        <pc:spChg chg="add">
          <ac:chgData name="Wynne Jones (IMH)" userId="S::w.w.jones@uwtsd.ac.uk::b8ae0356-1604-4797-9d33-e7aaf078d969" providerId="AD" clId="Web-{A0ECA390-A05B-BCC8-7D6F-BFE602A43A4C}" dt="2025-08-19T17:32:25.415" v="126"/>
          <ac:spMkLst>
            <pc:docMk/>
            <pc:sldMk cId="2548548531" sldId="298"/>
            <ac:spMk id="28" creationId="{FA33EEAE-15D5-4119-8C1E-89D943F911EF}"/>
          </ac:spMkLst>
        </pc:spChg>
        <pc:spChg chg="add">
          <ac:chgData name="Wynne Jones (IMH)" userId="S::w.w.jones@uwtsd.ac.uk::b8ae0356-1604-4797-9d33-e7aaf078d969" providerId="AD" clId="Web-{A0ECA390-A05B-BCC8-7D6F-BFE602A43A4C}" dt="2025-08-19T17:32:25.415" v="126"/>
          <ac:spMkLst>
            <pc:docMk/>
            <pc:sldMk cId="2548548531" sldId="298"/>
            <ac:spMk id="30" creationId="{730D8B3B-9B80-4025-B934-26DC7D7CD231}"/>
          </ac:spMkLst>
        </pc:spChg>
        <pc:spChg chg="add">
          <ac:chgData name="Wynne Jones (IMH)" userId="S::w.w.jones@uwtsd.ac.uk::b8ae0356-1604-4797-9d33-e7aaf078d969" providerId="AD" clId="Web-{A0ECA390-A05B-BCC8-7D6F-BFE602A43A4C}" dt="2025-08-19T17:32:25.415" v="126"/>
          <ac:spMkLst>
            <pc:docMk/>
            <pc:sldMk cId="2548548531" sldId="298"/>
            <ac:spMk id="36" creationId="{53947E58-F088-49F1-A3D1-DEA690192E84}"/>
          </ac:spMkLst>
        </pc:spChg>
      </pc:sldChg>
    </pc:docChg>
  </pc:docChgLst>
  <pc:docChgLst>
    <pc:chgData name="Wynne Jones (IMH)" userId="S::w.w.jones@uwtsd.ac.uk::b8ae0356-1604-4797-9d33-e7aaf078d969" providerId="AD" clId="Web-{D786DAD9-1C4D-92E3-F716-63D15F3D9EDA}"/>
    <pc:docChg chg="addSld delSld modSld sldOrd">
      <pc:chgData name="Wynne Jones (IMH)" userId="S::w.w.jones@uwtsd.ac.uk::b8ae0356-1604-4797-9d33-e7aaf078d969" providerId="AD" clId="Web-{D786DAD9-1C4D-92E3-F716-63D15F3D9EDA}" dt="2025-08-19T17:23:04.078" v="279" actId="20577"/>
      <pc:docMkLst>
        <pc:docMk/>
      </pc:docMkLst>
      <pc:sldChg chg="addSp modSp mod setBg">
        <pc:chgData name="Wynne Jones (IMH)" userId="S::w.w.jones@uwtsd.ac.uk::b8ae0356-1604-4797-9d33-e7aaf078d969" providerId="AD" clId="Web-{D786DAD9-1C4D-92E3-F716-63D15F3D9EDA}" dt="2025-08-19T16:05:02.184" v="226" actId="14100"/>
        <pc:sldMkLst>
          <pc:docMk/>
          <pc:sldMk cId="3886376430" sldId="262"/>
        </pc:sldMkLst>
        <pc:spChg chg="mod">
          <ac:chgData name="Wynne Jones (IMH)" userId="S::w.w.jones@uwtsd.ac.uk::b8ae0356-1604-4797-9d33-e7aaf078d969" providerId="AD" clId="Web-{D786DAD9-1C4D-92E3-F716-63D15F3D9EDA}" dt="2025-08-19T16:04:51.231" v="223" actId="14100"/>
          <ac:spMkLst>
            <pc:docMk/>
            <pc:sldMk cId="3886376430" sldId="262"/>
            <ac:spMk id="2" creationId="{8029F011-5383-145E-278A-788DE64FEC66}"/>
          </ac:spMkLst>
        </pc:spChg>
        <pc:spChg chg="add">
          <ac:chgData name="Wynne Jones (IMH)" userId="S::w.w.jones@uwtsd.ac.uk::b8ae0356-1604-4797-9d33-e7aaf078d969" providerId="AD" clId="Web-{D786DAD9-1C4D-92E3-F716-63D15F3D9EDA}" dt="2025-08-19T16:03:52.057" v="213"/>
          <ac:spMkLst>
            <pc:docMk/>
            <pc:sldMk cId="3886376430" sldId="262"/>
            <ac:spMk id="8" creationId="{3F5F5EF7-650C-E8C5-29A8-AB50C74C1999}"/>
          </ac:spMkLst>
        </pc:spChg>
        <pc:spChg chg="add">
          <ac:chgData name="Wynne Jones (IMH)" userId="S::w.w.jones@uwtsd.ac.uk::b8ae0356-1604-4797-9d33-e7aaf078d969" providerId="AD" clId="Web-{D786DAD9-1C4D-92E3-F716-63D15F3D9EDA}" dt="2025-08-19T16:03:52.057" v="213"/>
          <ac:spMkLst>
            <pc:docMk/>
            <pc:sldMk cId="3886376430" sldId="262"/>
            <ac:spMk id="11" creationId="{12609869-9E80-471B-A487-A53288E0E791}"/>
          </ac:spMkLst>
        </pc:spChg>
        <pc:spChg chg="add">
          <ac:chgData name="Wynne Jones (IMH)" userId="S::w.w.jones@uwtsd.ac.uk::b8ae0356-1604-4797-9d33-e7aaf078d969" providerId="AD" clId="Web-{D786DAD9-1C4D-92E3-F716-63D15F3D9EDA}" dt="2025-08-19T16:03:52.057" v="213"/>
          <ac:spMkLst>
            <pc:docMk/>
            <pc:sldMk cId="3886376430" sldId="262"/>
            <ac:spMk id="13" creationId="{7004738A-9D34-43E8-97D2-CA0EED4F8BE0}"/>
          </ac:spMkLst>
        </pc:spChg>
        <pc:spChg chg="add">
          <ac:chgData name="Wynne Jones (IMH)" userId="S::w.w.jones@uwtsd.ac.uk::b8ae0356-1604-4797-9d33-e7aaf078d969" providerId="AD" clId="Web-{D786DAD9-1C4D-92E3-F716-63D15F3D9EDA}" dt="2025-08-19T16:03:52.057" v="213"/>
          <ac:spMkLst>
            <pc:docMk/>
            <pc:sldMk cId="3886376430" sldId="262"/>
            <ac:spMk id="15" creationId="{B8B8D07F-F13E-443E-BA68-2D26672D76B9}"/>
          </ac:spMkLst>
        </pc:spChg>
        <pc:spChg chg="add">
          <ac:chgData name="Wynne Jones (IMH)" userId="S::w.w.jones@uwtsd.ac.uk::b8ae0356-1604-4797-9d33-e7aaf078d969" providerId="AD" clId="Web-{D786DAD9-1C4D-92E3-F716-63D15F3D9EDA}" dt="2025-08-19T16:03:52.057" v="213"/>
          <ac:spMkLst>
            <pc:docMk/>
            <pc:sldMk cId="3886376430" sldId="262"/>
            <ac:spMk id="17" creationId="{2813A4FA-24A5-41ED-A534-3807D1B2F344}"/>
          </ac:spMkLst>
        </pc:spChg>
        <pc:spChg chg="add">
          <ac:chgData name="Wynne Jones (IMH)" userId="S::w.w.jones@uwtsd.ac.uk::b8ae0356-1604-4797-9d33-e7aaf078d969" providerId="AD" clId="Web-{D786DAD9-1C4D-92E3-F716-63D15F3D9EDA}" dt="2025-08-19T16:03:52.057" v="213"/>
          <ac:spMkLst>
            <pc:docMk/>
            <pc:sldMk cId="3886376430" sldId="262"/>
            <ac:spMk id="19" creationId="{C3944F27-CA70-4E84-A51A-E6BF89558979}"/>
          </ac:spMkLst>
        </pc:spChg>
        <pc:picChg chg="mod">
          <ac:chgData name="Wynne Jones (IMH)" userId="S::w.w.jones@uwtsd.ac.uk::b8ae0356-1604-4797-9d33-e7aaf078d969" providerId="AD" clId="Web-{D786DAD9-1C4D-92E3-F716-63D15F3D9EDA}" dt="2025-08-19T16:05:02.184" v="226" actId="14100"/>
          <ac:picMkLst>
            <pc:docMk/>
            <pc:sldMk cId="3886376430" sldId="262"/>
            <ac:picMk id="4" creationId="{8F31CB49-52BD-78DB-D5E6-A986941FE1E1}"/>
          </ac:picMkLst>
        </pc:picChg>
      </pc:sldChg>
      <pc:sldChg chg="del">
        <pc:chgData name="Wynne Jones (IMH)" userId="S::w.w.jones@uwtsd.ac.uk::b8ae0356-1604-4797-9d33-e7aaf078d969" providerId="AD" clId="Web-{D786DAD9-1C4D-92E3-F716-63D15F3D9EDA}" dt="2025-08-19T16:03:37.197" v="212"/>
        <pc:sldMkLst>
          <pc:docMk/>
          <pc:sldMk cId="2258232396" sldId="265"/>
        </pc:sldMkLst>
      </pc:sldChg>
      <pc:sldChg chg="addSp modSp mod setBg">
        <pc:chgData name="Wynne Jones (IMH)" userId="S::w.w.jones@uwtsd.ac.uk::b8ae0356-1604-4797-9d33-e7aaf078d969" providerId="AD" clId="Web-{D786DAD9-1C4D-92E3-F716-63D15F3D9EDA}" dt="2025-08-19T16:06:43.470" v="242"/>
        <pc:sldMkLst>
          <pc:docMk/>
          <pc:sldMk cId="2245808459" sldId="266"/>
        </pc:sldMkLst>
        <pc:spChg chg="mod">
          <ac:chgData name="Wynne Jones (IMH)" userId="S::w.w.jones@uwtsd.ac.uk::b8ae0356-1604-4797-9d33-e7aaf078d969" providerId="AD" clId="Web-{D786DAD9-1C4D-92E3-F716-63D15F3D9EDA}" dt="2025-08-19T16:06:43.470" v="242"/>
          <ac:spMkLst>
            <pc:docMk/>
            <pc:sldMk cId="2245808459" sldId="266"/>
            <ac:spMk id="2" creationId="{A5F3A55C-FA65-23EE-407B-D5838B33C727}"/>
          </ac:spMkLst>
        </pc:spChg>
        <pc:spChg chg="mod">
          <ac:chgData name="Wynne Jones (IMH)" userId="S::w.w.jones@uwtsd.ac.uk::b8ae0356-1604-4797-9d33-e7aaf078d969" providerId="AD" clId="Web-{D786DAD9-1C4D-92E3-F716-63D15F3D9EDA}" dt="2025-08-19T16:06:43.470" v="242"/>
          <ac:spMkLst>
            <pc:docMk/>
            <pc:sldMk cId="2245808459" sldId="266"/>
            <ac:spMk id="3" creationId="{E2563EE8-3AD2-9C17-0A45-E2A06F8DF49B}"/>
          </ac:spMkLst>
        </pc:spChg>
        <pc:spChg chg="add">
          <ac:chgData name="Wynne Jones (IMH)" userId="S::w.w.jones@uwtsd.ac.uk::b8ae0356-1604-4797-9d33-e7aaf078d969" providerId="AD" clId="Web-{D786DAD9-1C4D-92E3-F716-63D15F3D9EDA}" dt="2025-08-19T16:06:43.470" v="242"/>
          <ac:spMkLst>
            <pc:docMk/>
            <pc:sldMk cId="2245808459" sldId="266"/>
            <ac:spMk id="8" creationId="{09588DA8-065E-4F6F-8EFD-43104AB2E0CF}"/>
          </ac:spMkLst>
        </pc:spChg>
        <pc:spChg chg="add">
          <ac:chgData name="Wynne Jones (IMH)" userId="S::w.w.jones@uwtsd.ac.uk::b8ae0356-1604-4797-9d33-e7aaf078d969" providerId="AD" clId="Web-{D786DAD9-1C4D-92E3-F716-63D15F3D9EDA}" dt="2025-08-19T16:06:43.470" v="242"/>
          <ac:spMkLst>
            <pc:docMk/>
            <pc:sldMk cId="2245808459" sldId="266"/>
            <ac:spMk id="10" creationId="{C4285719-470E-454C-AF62-8323075F1F5B}"/>
          </ac:spMkLst>
        </pc:spChg>
        <pc:spChg chg="add">
          <ac:chgData name="Wynne Jones (IMH)" userId="S::w.w.jones@uwtsd.ac.uk::b8ae0356-1604-4797-9d33-e7aaf078d969" providerId="AD" clId="Web-{D786DAD9-1C4D-92E3-F716-63D15F3D9EDA}" dt="2025-08-19T16:06:43.470" v="242"/>
          <ac:spMkLst>
            <pc:docMk/>
            <pc:sldMk cId="2245808459" sldId="266"/>
            <ac:spMk id="12" creationId="{CD9FE4EF-C4D8-49A0-B2FF-81D8DB7D8A24}"/>
          </ac:spMkLst>
        </pc:spChg>
        <pc:spChg chg="add">
          <ac:chgData name="Wynne Jones (IMH)" userId="S::w.w.jones@uwtsd.ac.uk::b8ae0356-1604-4797-9d33-e7aaf078d969" providerId="AD" clId="Web-{D786DAD9-1C4D-92E3-F716-63D15F3D9EDA}" dt="2025-08-19T16:06:43.470" v="242"/>
          <ac:spMkLst>
            <pc:docMk/>
            <pc:sldMk cId="2245808459" sldId="266"/>
            <ac:spMk id="14" creationId="{4300840D-0A0B-4512-BACA-B439D5B9C57C}"/>
          </ac:spMkLst>
        </pc:spChg>
        <pc:spChg chg="add">
          <ac:chgData name="Wynne Jones (IMH)" userId="S::w.w.jones@uwtsd.ac.uk::b8ae0356-1604-4797-9d33-e7aaf078d969" providerId="AD" clId="Web-{D786DAD9-1C4D-92E3-F716-63D15F3D9EDA}" dt="2025-08-19T16:06:43.470" v="242"/>
          <ac:spMkLst>
            <pc:docMk/>
            <pc:sldMk cId="2245808459" sldId="266"/>
            <ac:spMk id="16" creationId="{D2B78728-A580-49A7-84F9-6EF6F583ADE0}"/>
          </ac:spMkLst>
        </pc:spChg>
        <pc:spChg chg="add">
          <ac:chgData name="Wynne Jones (IMH)" userId="S::w.w.jones@uwtsd.ac.uk::b8ae0356-1604-4797-9d33-e7aaf078d969" providerId="AD" clId="Web-{D786DAD9-1C4D-92E3-F716-63D15F3D9EDA}" dt="2025-08-19T16:06:43.470" v="242"/>
          <ac:spMkLst>
            <pc:docMk/>
            <pc:sldMk cId="2245808459" sldId="266"/>
            <ac:spMk id="18" creationId="{38FAA1A1-D861-433F-88FA-1E9D6FD31D11}"/>
          </ac:spMkLst>
        </pc:spChg>
        <pc:spChg chg="add">
          <ac:chgData name="Wynne Jones (IMH)" userId="S::w.w.jones@uwtsd.ac.uk::b8ae0356-1604-4797-9d33-e7aaf078d969" providerId="AD" clId="Web-{D786DAD9-1C4D-92E3-F716-63D15F3D9EDA}" dt="2025-08-19T16:06:43.470" v="242"/>
          <ac:spMkLst>
            <pc:docMk/>
            <pc:sldMk cId="2245808459" sldId="266"/>
            <ac:spMk id="20" creationId="{8D71EDA1-87BF-4D5D-AB79-F346FD19278A}"/>
          </ac:spMkLst>
        </pc:spChg>
      </pc:sldChg>
      <pc:sldChg chg="addSp delSp modSp">
        <pc:chgData name="Wynne Jones (IMH)" userId="S::w.w.jones@uwtsd.ac.uk::b8ae0356-1604-4797-9d33-e7aaf078d969" providerId="AD" clId="Web-{D786DAD9-1C4D-92E3-F716-63D15F3D9EDA}" dt="2025-08-19T17:21:42.636" v="268" actId="20577"/>
        <pc:sldMkLst>
          <pc:docMk/>
          <pc:sldMk cId="924496033" sldId="267"/>
        </pc:sldMkLst>
        <pc:spChg chg="mod">
          <ac:chgData name="Wynne Jones (IMH)" userId="S::w.w.jones@uwtsd.ac.uk::b8ae0356-1604-4797-9d33-e7aaf078d969" providerId="AD" clId="Web-{D786DAD9-1C4D-92E3-F716-63D15F3D9EDA}" dt="2025-08-19T16:07:29.643" v="250"/>
          <ac:spMkLst>
            <pc:docMk/>
            <pc:sldMk cId="924496033" sldId="267"/>
            <ac:spMk id="2" creationId="{60E2BC84-6EED-AC3E-CC9F-00CFBB2EF031}"/>
          </ac:spMkLst>
        </pc:spChg>
        <pc:spChg chg="add mod">
          <ac:chgData name="Wynne Jones (IMH)" userId="S::w.w.jones@uwtsd.ac.uk::b8ae0356-1604-4797-9d33-e7aaf078d969" providerId="AD" clId="Web-{D786DAD9-1C4D-92E3-F716-63D15F3D9EDA}" dt="2025-08-19T17:21:42.636" v="268" actId="20577"/>
          <ac:spMkLst>
            <pc:docMk/>
            <pc:sldMk cId="924496033" sldId="267"/>
            <ac:spMk id="57" creationId="{D7417B39-A41C-F41A-C1D0-C4BC6265B586}"/>
          </ac:spMkLst>
        </pc:spChg>
        <pc:spChg chg="add">
          <ac:chgData name="Wynne Jones (IMH)" userId="S::w.w.jones@uwtsd.ac.uk::b8ae0356-1604-4797-9d33-e7aaf078d969" providerId="AD" clId="Web-{D786DAD9-1C4D-92E3-F716-63D15F3D9EDA}" dt="2025-08-19T16:07:29.643" v="250"/>
          <ac:spMkLst>
            <pc:docMk/>
            <pc:sldMk cId="924496033" sldId="267"/>
            <ac:spMk id="77" creationId="{53CF6D67-C5A8-4ADD-9E8E-1E38CA1D3166}"/>
          </ac:spMkLst>
        </pc:spChg>
        <pc:spChg chg="add">
          <ac:chgData name="Wynne Jones (IMH)" userId="S::w.w.jones@uwtsd.ac.uk::b8ae0356-1604-4797-9d33-e7aaf078d969" providerId="AD" clId="Web-{D786DAD9-1C4D-92E3-F716-63D15F3D9EDA}" dt="2025-08-19T16:07:29.643" v="250"/>
          <ac:spMkLst>
            <pc:docMk/>
            <pc:sldMk cId="924496033" sldId="267"/>
            <ac:spMk id="79" creationId="{86909FA0-B515-4681-B7A8-FA281D133B94}"/>
          </ac:spMkLst>
        </pc:spChg>
        <pc:spChg chg="add">
          <ac:chgData name="Wynne Jones (IMH)" userId="S::w.w.jones@uwtsd.ac.uk::b8ae0356-1604-4797-9d33-e7aaf078d969" providerId="AD" clId="Web-{D786DAD9-1C4D-92E3-F716-63D15F3D9EDA}" dt="2025-08-19T16:07:29.643" v="250"/>
          <ac:spMkLst>
            <pc:docMk/>
            <pc:sldMk cId="924496033" sldId="267"/>
            <ac:spMk id="81" creationId="{21C9FE86-FCC3-4A31-AA1C-C882262B7FE7}"/>
          </ac:spMkLst>
        </pc:spChg>
        <pc:spChg chg="add">
          <ac:chgData name="Wynne Jones (IMH)" userId="S::w.w.jones@uwtsd.ac.uk::b8ae0356-1604-4797-9d33-e7aaf078d969" providerId="AD" clId="Web-{D786DAD9-1C4D-92E3-F716-63D15F3D9EDA}" dt="2025-08-19T16:07:29.643" v="250"/>
          <ac:spMkLst>
            <pc:docMk/>
            <pc:sldMk cId="924496033" sldId="267"/>
            <ac:spMk id="83" creationId="{7D96243B-ECED-4B71-8E06-AE9A285EAD20}"/>
          </ac:spMkLst>
        </pc:spChg>
        <pc:spChg chg="add">
          <ac:chgData name="Wynne Jones (IMH)" userId="S::w.w.jones@uwtsd.ac.uk::b8ae0356-1604-4797-9d33-e7aaf078d969" providerId="AD" clId="Web-{D786DAD9-1C4D-92E3-F716-63D15F3D9EDA}" dt="2025-08-19T16:07:29.643" v="250"/>
          <ac:spMkLst>
            <pc:docMk/>
            <pc:sldMk cId="924496033" sldId="267"/>
            <ac:spMk id="85" creationId="{A09989E4-EFDC-4A90-A633-E0525FB4139E}"/>
          </ac:spMkLst>
        </pc:spChg>
      </pc:sldChg>
      <pc:sldChg chg="addSp delSp modSp">
        <pc:chgData name="Wynne Jones (IMH)" userId="S::w.w.jones@uwtsd.ac.uk::b8ae0356-1604-4797-9d33-e7aaf078d969" providerId="AD" clId="Web-{D786DAD9-1C4D-92E3-F716-63D15F3D9EDA}" dt="2025-08-19T17:23:04.078" v="279" actId="20577"/>
        <pc:sldMkLst>
          <pc:docMk/>
          <pc:sldMk cId="4259505070" sldId="269"/>
        </pc:sldMkLst>
        <pc:spChg chg="mod">
          <ac:chgData name="Wynne Jones (IMH)" userId="S::w.w.jones@uwtsd.ac.uk::b8ae0356-1604-4797-9d33-e7aaf078d969" providerId="AD" clId="Web-{D786DAD9-1C4D-92E3-F716-63D15F3D9EDA}" dt="2025-08-19T17:22:23.608" v="273" actId="14100"/>
          <ac:spMkLst>
            <pc:docMk/>
            <pc:sldMk cId="4259505070" sldId="269"/>
            <ac:spMk id="2" creationId="{21E3BB24-645D-A5B9-48E8-17788A38086B}"/>
          </ac:spMkLst>
        </pc:spChg>
        <pc:spChg chg="mod">
          <ac:chgData name="Wynne Jones (IMH)" userId="S::w.w.jones@uwtsd.ac.uk::b8ae0356-1604-4797-9d33-e7aaf078d969" providerId="AD" clId="Web-{D786DAD9-1C4D-92E3-F716-63D15F3D9EDA}" dt="2025-08-19T17:23:04.078" v="279" actId="20577"/>
          <ac:spMkLst>
            <pc:docMk/>
            <pc:sldMk cId="4259505070" sldId="269"/>
            <ac:spMk id="3" creationId="{9BBD28FC-FFBA-AEDB-5D4F-2454AA5D7F1E}"/>
          </ac:spMkLst>
        </pc:spChg>
        <pc:spChg chg="add">
          <ac:chgData name="Wynne Jones (IMH)" userId="S::w.w.jones@uwtsd.ac.uk::b8ae0356-1604-4797-9d33-e7aaf078d969" providerId="AD" clId="Web-{D786DAD9-1C4D-92E3-F716-63D15F3D9EDA}" dt="2025-08-19T17:22:03.919" v="269"/>
          <ac:spMkLst>
            <pc:docMk/>
            <pc:sldMk cId="4259505070" sldId="269"/>
            <ac:spMk id="19" creationId="{12609869-9E80-471B-A487-A53288E0E791}"/>
          </ac:spMkLst>
        </pc:spChg>
        <pc:spChg chg="add">
          <ac:chgData name="Wynne Jones (IMH)" userId="S::w.w.jones@uwtsd.ac.uk::b8ae0356-1604-4797-9d33-e7aaf078d969" providerId="AD" clId="Web-{D786DAD9-1C4D-92E3-F716-63D15F3D9EDA}" dt="2025-08-19T17:22:03.919" v="269"/>
          <ac:spMkLst>
            <pc:docMk/>
            <pc:sldMk cId="4259505070" sldId="269"/>
            <ac:spMk id="21" creationId="{7004738A-9D34-43E8-97D2-CA0EED4F8BE0}"/>
          </ac:spMkLst>
        </pc:spChg>
        <pc:spChg chg="add">
          <ac:chgData name="Wynne Jones (IMH)" userId="S::w.w.jones@uwtsd.ac.uk::b8ae0356-1604-4797-9d33-e7aaf078d969" providerId="AD" clId="Web-{D786DAD9-1C4D-92E3-F716-63D15F3D9EDA}" dt="2025-08-19T17:22:03.919" v="269"/>
          <ac:spMkLst>
            <pc:docMk/>
            <pc:sldMk cId="4259505070" sldId="269"/>
            <ac:spMk id="23" creationId="{B8B8D07F-F13E-443E-BA68-2D26672D76B9}"/>
          </ac:spMkLst>
        </pc:spChg>
        <pc:spChg chg="add">
          <ac:chgData name="Wynne Jones (IMH)" userId="S::w.w.jones@uwtsd.ac.uk::b8ae0356-1604-4797-9d33-e7aaf078d969" providerId="AD" clId="Web-{D786DAD9-1C4D-92E3-F716-63D15F3D9EDA}" dt="2025-08-19T17:22:03.919" v="269"/>
          <ac:spMkLst>
            <pc:docMk/>
            <pc:sldMk cId="4259505070" sldId="269"/>
            <ac:spMk id="25" creationId="{2813A4FA-24A5-41ED-A534-3807D1B2F344}"/>
          </ac:spMkLst>
        </pc:spChg>
        <pc:spChg chg="add">
          <ac:chgData name="Wynne Jones (IMH)" userId="S::w.w.jones@uwtsd.ac.uk::b8ae0356-1604-4797-9d33-e7aaf078d969" providerId="AD" clId="Web-{D786DAD9-1C4D-92E3-F716-63D15F3D9EDA}" dt="2025-08-19T17:22:03.919" v="269"/>
          <ac:spMkLst>
            <pc:docMk/>
            <pc:sldMk cId="4259505070" sldId="269"/>
            <ac:spMk id="27" creationId="{C3944F27-CA70-4E84-A51A-E6BF89558979}"/>
          </ac:spMkLst>
        </pc:spChg>
      </pc:sldChg>
      <pc:sldChg chg="del">
        <pc:chgData name="Wynne Jones (IMH)" userId="S::w.w.jones@uwtsd.ac.uk::b8ae0356-1604-4797-9d33-e7aaf078d969" providerId="AD" clId="Web-{D786DAD9-1C4D-92E3-F716-63D15F3D9EDA}" dt="2025-08-19T16:00:41.393" v="197"/>
        <pc:sldMkLst>
          <pc:docMk/>
          <pc:sldMk cId="4095824993" sldId="278"/>
        </pc:sldMkLst>
      </pc:sldChg>
      <pc:sldChg chg="addSp delSp modSp">
        <pc:chgData name="Wynne Jones (IMH)" userId="S::w.w.jones@uwtsd.ac.uk::b8ae0356-1604-4797-9d33-e7aaf078d969" providerId="AD" clId="Web-{D786DAD9-1C4D-92E3-F716-63D15F3D9EDA}" dt="2025-08-19T16:03:25.087" v="211" actId="1076"/>
        <pc:sldMkLst>
          <pc:docMk/>
          <pc:sldMk cId="289584181" sldId="279"/>
        </pc:sldMkLst>
        <pc:spChg chg="mod">
          <ac:chgData name="Wynne Jones (IMH)" userId="S::w.w.jones@uwtsd.ac.uk::b8ae0356-1604-4797-9d33-e7aaf078d969" providerId="AD" clId="Web-{D786DAD9-1C4D-92E3-F716-63D15F3D9EDA}" dt="2025-08-19T16:02:47.320" v="205" actId="14100"/>
          <ac:spMkLst>
            <pc:docMk/>
            <pc:sldMk cId="289584181" sldId="279"/>
            <ac:spMk id="2" creationId="{BE92F519-E2B8-CD0D-B6B5-B68D22A7FA9E}"/>
          </ac:spMkLst>
        </pc:spChg>
        <pc:spChg chg="mod">
          <ac:chgData name="Wynne Jones (IMH)" userId="S::w.w.jones@uwtsd.ac.uk::b8ae0356-1604-4797-9d33-e7aaf078d969" providerId="AD" clId="Web-{D786DAD9-1C4D-92E3-F716-63D15F3D9EDA}" dt="2025-08-19T16:03:25.087" v="211" actId="1076"/>
          <ac:spMkLst>
            <pc:docMk/>
            <pc:sldMk cId="289584181" sldId="279"/>
            <ac:spMk id="3" creationId="{BB611D8A-AE37-CC61-C022-4BA2A7264B7C}"/>
          </ac:spMkLst>
        </pc:spChg>
        <pc:spChg chg="add">
          <ac:chgData name="Wynne Jones (IMH)" userId="S::w.w.jones@uwtsd.ac.uk::b8ae0356-1604-4797-9d33-e7aaf078d969" providerId="AD" clId="Web-{D786DAD9-1C4D-92E3-F716-63D15F3D9EDA}" dt="2025-08-19T16:02:15.084" v="198"/>
          <ac:spMkLst>
            <pc:docMk/>
            <pc:sldMk cId="289584181" sldId="279"/>
            <ac:spMk id="19" creationId="{12609869-9E80-471B-A487-A53288E0E791}"/>
          </ac:spMkLst>
        </pc:spChg>
        <pc:spChg chg="add">
          <ac:chgData name="Wynne Jones (IMH)" userId="S::w.w.jones@uwtsd.ac.uk::b8ae0356-1604-4797-9d33-e7aaf078d969" providerId="AD" clId="Web-{D786DAD9-1C4D-92E3-F716-63D15F3D9EDA}" dt="2025-08-19T16:02:15.084" v="198"/>
          <ac:spMkLst>
            <pc:docMk/>
            <pc:sldMk cId="289584181" sldId="279"/>
            <ac:spMk id="21" creationId="{7004738A-9D34-43E8-97D2-CA0EED4F8BE0}"/>
          </ac:spMkLst>
        </pc:spChg>
        <pc:spChg chg="add">
          <ac:chgData name="Wynne Jones (IMH)" userId="S::w.w.jones@uwtsd.ac.uk::b8ae0356-1604-4797-9d33-e7aaf078d969" providerId="AD" clId="Web-{D786DAD9-1C4D-92E3-F716-63D15F3D9EDA}" dt="2025-08-19T16:02:15.084" v="198"/>
          <ac:spMkLst>
            <pc:docMk/>
            <pc:sldMk cId="289584181" sldId="279"/>
            <ac:spMk id="23" creationId="{B8B8D07F-F13E-443E-BA68-2D26672D76B9}"/>
          </ac:spMkLst>
        </pc:spChg>
        <pc:spChg chg="add">
          <ac:chgData name="Wynne Jones (IMH)" userId="S::w.w.jones@uwtsd.ac.uk::b8ae0356-1604-4797-9d33-e7aaf078d969" providerId="AD" clId="Web-{D786DAD9-1C4D-92E3-F716-63D15F3D9EDA}" dt="2025-08-19T16:02:15.084" v="198"/>
          <ac:spMkLst>
            <pc:docMk/>
            <pc:sldMk cId="289584181" sldId="279"/>
            <ac:spMk id="25" creationId="{2813A4FA-24A5-41ED-A534-3807D1B2F344}"/>
          </ac:spMkLst>
        </pc:spChg>
        <pc:spChg chg="add">
          <ac:chgData name="Wynne Jones (IMH)" userId="S::w.w.jones@uwtsd.ac.uk::b8ae0356-1604-4797-9d33-e7aaf078d969" providerId="AD" clId="Web-{D786DAD9-1C4D-92E3-F716-63D15F3D9EDA}" dt="2025-08-19T16:02:15.084" v="198"/>
          <ac:spMkLst>
            <pc:docMk/>
            <pc:sldMk cId="289584181" sldId="279"/>
            <ac:spMk id="27" creationId="{C3944F27-CA70-4E84-A51A-E6BF89558979}"/>
          </ac:spMkLst>
        </pc:spChg>
      </pc:sldChg>
      <pc:sldChg chg="addSp delSp modSp">
        <pc:chgData name="Wynne Jones (IMH)" userId="S::w.w.jones@uwtsd.ac.uk::b8ae0356-1604-4797-9d33-e7aaf078d969" providerId="AD" clId="Web-{D786DAD9-1C4D-92E3-F716-63D15F3D9EDA}" dt="2025-08-19T16:05:40.545" v="228"/>
        <pc:sldMkLst>
          <pc:docMk/>
          <pc:sldMk cId="3976124005" sldId="280"/>
        </pc:sldMkLst>
        <pc:spChg chg="mod">
          <ac:chgData name="Wynne Jones (IMH)" userId="S::w.w.jones@uwtsd.ac.uk::b8ae0356-1604-4797-9d33-e7aaf078d969" providerId="AD" clId="Web-{D786DAD9-1C4D-92E3-F716-63D15F3D9EDA}" dt="2025-08-19T16:05:33.483" v="227"/>
          <ac:spMkLst>
            <pc:docMk/>
            <pc:sldMk cId="3976124005" sldId="280"/>
            <ac:spMk id="2" creationId="{810DD78D-DD23-EA69-D6CF-39FF042665A6}"/>
          </ac:spMkLst>
        </pc:spChg>
        <pc:spChg chg="add">
          <ac:chgData name="Wynne Jones (IMH)" userId="S::w.w.jones@uwtsd.ac.uk::b8ae0356-1604-4797-9d33-e7aaf078d969" providerId="AD" clId="Web-{D786DAD9-1C4D-92E3-F716-63D15F3D9EDA}" dt="2025-08-19T16:05:33.483" v="227"/>
          <ac:spMkLst>
            <pc:docMk/>
            <pc:sldMk cId="3976124005" sldId="280"/>
            <ac:spMk id="21" creationId="{12609869-9E80-471B-A487-A53288E0E791}"/>
          </ac:spMkLst>
        </pc:spChg>
        <pc:spChg chg="add">
          <ac:chgData name="Wynne Jones (IMH)" userId="S::w.w.jones@uwtsd.ac.uk::b8ae0356-1604-4797-9d33-e7aaf078d969" providerId="AD" clId="Web-{D786DAD9-1C4D-92E3-F716-63D15F3D9EDA}" dt="2025-08-19T16:05:33.483" v="227"/>
          <ac:spMkLst>
            <pc:docMk/>
            <pc:sldMk cId="3976124005" sldId="280"/>
            <ac:spMk id="23" creationId="{7004738A-9D34-43E8-97D2-CA0EED4F8BE0}"/>
          </ac:spMkLst>
        </pc:spChg>
        <pc:spChg chg="add">
          <ac:chgData name="Wynne Jones (IMH)" userId="S::w.w.jones@uwtsd.ac.uk::b8ae0356-1604-4797-9d33-e7aaf078d969" providerId="AD" clId="Web-{D786DAD9-1C4D-92E3-F716-63D15F3D9EDA}" dt="2025-08-19T16:05:33.483" v="227"/>
          <ac:spMkLst>
            <pc:docMk/>
            <pc:sldMk cId="3976124005" sldId="280"/>
            <ac:spMk id="25" creationId="{B8B8D07F-F13E-443E-BA68-2D26672D76B9}"/>
          </ac:spMkLst>
        </pc:spChg>
        <pc:spChg chg="add">
          <ac:chgData name="Wynne Jones (IMH)" userId="S::w.w.jones@uwtsd.ac.uk::b8ae0356-1604-4797-9d33-e7aaf078d969" providerId="AD" clId="Web-{D786DAD9-1C4D-92E3-F716-63D15F3D9EDA}" dt="2025-08-19T16:05:33.483" v="227"/>
          <ac:spMkLst>
            <pc:docMk/>
            <pc:sldMk cId="3976124005" sldId="280"/>
            <ac:spMk id="27" creationId="{2813A4FA-24A5-41ED-A534-3807D1B2F344}"/>
          </ac:spMkLst>
        </pc:spChg>
        <pc:spChg chg="add">
          <ac:chgData name="Wynne Jones (IMH)" userId="S::w.w.jones@uwtsd.ac.uk::b8ae0356-1604-4797-9d33-e7aaf078d969" providerId="AD" clId="Web-{D786DAD9-1C4D-92E3-F716-63D15F3D9EDA}" dt="2025-08-19T16:05:33.483" v="227"/>
          <ac:spMkLst>
            <pc:docMk/>
            <pc:sldMk cId="3976124005" sldId="280"/>
            <ac:spMk id="29" creationId="{C3944F27-CA70-4E84-A51A-E6BF89558979}"/>
          </ac:spMkLst>
        </pc:spChg>
        <pc:picChg chg="mod">
          <ac:chgData name="Wynne Jones (IMH)" userId="S::w.w.jones@uwtsd.ac.uk::b8ae0356-1604-4797-9d33-e7aaf078d969" providerId="AD" clId="Web-{D786DAD9-1C4D-92E3-F716-63D15F3D9EDA}" dt="2025-08-19T16:05:33.483" v="227"/>
          <ac:picMkLst>
            <pc:docMk/>
            <pc:sldMk cId="3976124005" sldId="280"/>
            <ac:picMk id="7" creationId="{EF821CE0-A860-5C59-32D1-FB98A12AFCCC}"/>
          </ac:picMkLst>
        </pc:picChg>
      </pc:sldChg>
      <pc:sldChg chg="del ord">
        <pc:chgData name="Wynne Jones (IMH)" userId="S::w.w.jones@uwtsd.ac.uk::b8ae0356-1604-4797-9d33-e7aaf078d969" providerId="AD" clId="Web-{D786DAD9-1C4D-92E3-F716-63D15F3D9EDA}" dt="2025-08-19T15:55:16.835" v="97"/>
        <pc:sldMkLst>
          <pc:docMk/>
          <pc:sldMk cId="3021555132" sldId="290"/>
        </pc:sldMkLst>
      </pc:sldChg>
      <pc:sldChg chg="del ord">
        <pc:chgData name="Wynne Jones (IMH)" userId="S::w.w.jones@uwtsd.ac.uk::b8ae0356-1604-4797-9d33-e7aaf078d969" providerId="AD" clId="Web-{D786DAD9-1C4D-92E3-F716-63D15F3D9EDA}" dt="2025-08-19T15:59:04.234" v="172"/>
        <pc:sldMkLst>
          <pc:docMk/>
          <pc:sldMk cId="1791501165" sldId="291"/>
        </pc:sldMkLst>
      </pc:sldChg>
      <pc:sldChg chg="addSp modSp add replId">
        <pc:chgData name="Wynne Jones (IMH)" userId="S::w.w.jones@uwtsd.ac.uk::b8ae0356-1604-4797-9d33-e7aaf078d969" providerId="AD" clId="Web-{D786DAD9-1C4D-92E3-F716-63D15F3D9EDA}" dt="2025-08-19T15:55:03.865" v="96" actId="14100"/>
        <pc:sldMkLst>
          <pc:docMk/>
          <pc:sldMk cId="913136298" sldId="293"/>
        </pc:sldMkLst>
        <pc:spChg chg="mod">
          <ac:chgData name="Wynne Jones (IMH)" userId="S::w.w.jones@uwtsd.ac.uk::b8ae0356-1604-4797-9d33-e7aaf078d969" providerId="AD" clId="Web-{D786DAD9-1C4D-92E3-F716-63D15F3D9EDA}" dt="2025-08-19T15:48:52.756" v="31" actId="20577"/>
          <ac:spMkLst>
            <pc:docMk/>
            <pc:sldMk cId="913136298" sldId="293"/>
            <ac:spMk id="2" creationId="{0F4CE6E6-9C2D-4AB2-1525-48E73BCB5384}"/>
          </ac:spMkLst>
        </pc:spChg>
        <pc:spChg chg="add mod">
          <ac:chgData name="Wynne Jones (IMH)" userId="S::w.w.jones@uwtsd.ac.uk::b8ae0356-1604-4797-9d33-e7aaf078d969" providerId="AD" clId="Web-{D786DAD9-1C4D-92E3-F716-63D15F3D9EDA}" dt="2025-08-19T15:55:03.865" v="96" actId="14100"/>
          <ac:spMkLst>
            <pc:docMk/>
            <pc:sldMk cId="913136298" sldId="293"/>
            <ac:spMk id="3" creationId="{806AC792-D056-9A68-C268-08D478B4982F}"/>
          </ac:spMkLst>
        </pc:spChg>
        <pc:spChg chg="mod">
          <ac:chgData name="Wynne Jones (IMH)" userId="S::w.w.jones@uwtsd.ac.uk::b8ae0356-1604-4797-9d33-e7aaf078d969" providerId="AD" clId="Web-{D786DAD9-1C4D-92E3-F716-63D15F3D9EDA}" dt="2025-08-19T15:47:28.066" v="3" actId="20577"/>
          <ac:spMkLst>
            <pc:docMk/>
            <pc:sldMk cId="913136298" sldId="293"/>
            <ac:spMk id="6" creationId="{79D55C66-F297-6D7F-6EBA-0C039CC6297A}"/>
          </ac:spMkLst>
        </pc:spChg>
      </pc:sldChg>
      <pc:sldChg chg="addSp modSp add replId">
        <pc:chgData name="Wynne Jones (IMH)" userId="S::w.w.jones@uwtsd.ac.uk::b8ae0356-1604-4797-9d33-e7aaf078d969" providerId="AD" clId="Web-{D786DAD9-1C4D-92E3-F716-63D15F3D9EDA}" dt="2025-08-19T15:56:52.854" v="131" actId="20577"/>
        <pc:sldMkLst>
          <pc:docMk/>
          <pc:sldMk cId="4258697131" sldId="294"/>
        </pc:sldMkLst>
        <pc:spChg chg="mod">
          <ac:chgData name="Wynne Jones (IMH)" userId="S::w.w.jones@uwtsd.ac.uk::b8ae0356-1604-4797-9d33-e7aaf078d969" providerId="AD" clId="Web-{D786DAD9-1C4D-92E3-F716-63D15F3D9EDA}" dt="2025-08-19T15:55:50.258" v="114" actId="20577"/>
          <ac:spMkLst>
            <pc:docMk/>
            <pc:sldMk cId="4258697131" sldId="294"/>
            <ac:spMk id="2" creationId="{A45CF06F-EA75-1DF3-76E4-6CD7F235904B}"/>
          </ac:spMkLst>
        </pc:spChg>
        <pc:spChg chg="add mod">
          <ac:chgData name="Wynne Jones (IMH)" userId="S::w.w.jones@uwtsd.ac.uk::b8ae0356-1604-4797-9d33-e7aaf078d969" providerId="AD" clId="Web-{D786DAD9-1C4D-92E3-F716-63D15F3D9EDA}" dt="2025-08-19T15:56:52.854" v="131" actId="20577"/>
          <ac:spMkLst>
            <pc:docMk/>
            <pc:sldMk cId="4258697131" sldId="294"/>
            <ac:spMk id="3" creationId="{45233AF8-F8F4-731A-76FA-3E0BB7A1DE7C}"/>
          </ac:spMkLst>
        </pc:spChg>
      </pc:sldChg>
      <pc:sldChg chg="addSp modSp add replId">
        <pc:chgData name="Wynne Jones (IMH)" userId="S::w.w.jones@uwtsd.ac.uk::b8ae0356-1604-4797-9d33-e7aaf078d969" providerId="AD" clId="Web-{D786DAD9-1C4D-92E3-F716-63D15F3D9EDA}" dt="2025-08-19T15:59:01.952" v="171" actId="1076"/>
        <pc:sldMkLst>
          <pc:docMk/>
          <pc:sldMk cId="2134423801" sldId="295"/>
        </pc:sldMkLst>
        <pc:spChg chg="mod">
          <ac:chgData name="Wynne Jones (IMH)" userId="S::w.w.jones@uwtsd.ac.uk::b8ae0356-1604-4797-9d33-e7aaf078d969" providerId="AD" clId="Web-{D786DAD9-1C4D-92E3-F716-63D15F3D9EDA}" dt="2025-08-19T15:58:47.264" v="170" actId="20577"/>
          <ac:spMkLst>
            <pc:docMk/>
            <pc:sldMk cId="2134423801" sldId="295"/>
            <ac:spMk id="2" creationId="{2E0E3648-6812-27C3-1253-CF22FDE4998C}"/>
          </ac:spMkLst>
        </pc:spChg>
        <pc:spChg chg="add mod">
          <ac:chgData name="Wynne Jones (IMH)" userId="S::w.w.jones@uwtsd.ac.uk::b8ae0356-1604-4797-9d33-e7aaf078d969" providerId="AD" clId="Web-{D786DAD9-1C4D-92E3-F716-63D15F3D9EDA}" dt="2025-08-19T15:59:01.952" v="171" actId="1076"/>
          <ac:spMkLst>
            <pc:docMk/>
            <pc:sldMk cId="2134423801" sldId="295"/>
            <ac:spMk id="3" creationId="{D013267E-46A7-541D-33BE-FA7A8EA1BAD2}"/>
          </ac:spMkLst>
        </pc:spChg>
      </pc:sldChg>
      <pc:sldChg chg="addSp delSp modSp add replId">
        <pc:chgData name="Wynne Jones (IMH)" userId="S::w.w.jones@uwtsd.ac.uk::b8ae0356-1604-4797-9d33-e7aaf078d969" providerId="AD" clId="Web-{D786DAD9-1C4D-92E3-F716-63D15F3D9EDA}" dt="2025-08-19T16:00:34.190" v="196" actId="1076"/>
        <pc:sldMkLst>
          <pc:docMk/>
          <pc:sldMk cId="2612254505" sldId="296"/>
        </pc:sldMkLst>
        <pc:spChg chg="mod">
          <ac:chgData name="Wynne Jones (IMH)" userId="S::w.w.jones@uwtsd.ac.uk::b8ae0356-1604-4797-9d33-e7aaf078d969" providerId="AD" clId="Web-{D786DAD9-1C4D-92E3-F716-63D15F3D9EDA}" dt="2025-08-19T15:59:17.640" v="177" actId="20577"/>
          <ac:spMkLst>
            <pc:docMk/>
            <pc:sldMk cId="2612254505" sldId="296"/>
            <ac:spMk id="2" creationId="{34278B6C-60C8-9106-602E-501F2FD0ADCA}"/>
          </ac:spMkLst>
        </pc:spChg>
        <pc:spChg chg="add mod">
          <ac:chgData name="Wynne Jones (IMH)" userId="S::w.w.jones@uwtsd.ac.uk::b8ae0356-1604-4797-9d33-e7aaf078d969" providerId="AD" clId="Web-{D786DAD9-1C4D-92E3-F716-63D15F3D9EDA}" dt="2025-08-19T16:00:34.190" v="196" actId="1076"/>
          <ac:spMkLst>
            <pc:docMk/>
            <pc:sldMk cId="2612254505" sldId="296"/>
            <ac:spMk id="4" creationId="{3BAFB014-F32B-488A-981F-994349EF6102}"/>
          </ac:spMkLst>
        </pc:spChg>
      </pc:sldChg>
      <pc:sldChg chg="add replId">
        <pc:chgData name="Wynne Jones (IMH)" userId="S::w.w.jones@uwtsd.ac.uk::b8ae0356-1604-4797-9d33-e7aaf078d969" providerId="AD" clId="Web-{D786DAD9-1C4D-92E3-F716-63D15F3D9EDA}" dt="2025-08-19T15:47:38.488" v="7"/>
        <pc:sldMkLst>
          <pc:docMk/>
          <pc:sldMk cId="2294121637" sldId="297"/>
        </pc:sldMkLst>
      </pc:sldChg>
    </pc:docChg>
  </pc:docChgLst>
</pc:chgInfo>
</file>

<file path=ppt/diagrams/_rels/data3.xml.rels><?xml version="1.0" encoding="UTF-8" standalone="yes"?>
<Relationships xmlns="http://schemas.openxmlformats.org/package/2006/relationships"><Relationship Id="rId1" Type="http://schemas.openxmlformats.org/officeDocument/2006/relationships/hyperlink" Target="https://www.modernslavery.gov.uk/start?hof-cookie-check" TargetMode="External"/></Relationships>
</file>

<file path=ppt/diagrams/_rels/drawing3.xml.rels><?xml version="1.0" encoding="UTF-8" standalone="yes"?>
<Relationships xmlns="http://schemas.openxmlformats.org/package/2006/relationships"><Relationship Id="rId1" Type="http://schemas.openxmlformats.org/officeDocument/2006/relationships/hyperlink" Target="https://www.modernslavery.gov.uk/start?hof-cookie-chec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8581453-EF92-405C-8C16-CFAE209F0051}"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A01085B7-3282-44E7-B435-5AC6E344E0F8}">
      <dgm:prSet/>
      <dgm:spPr/>
      <dgm:t>
        <a:bodyPr/>
        <a:lstStyle/>
        <a:p>
          <a:r>
            <a:rPr lang="en-GB"/>
            <a:t>Some of the acts aims include: </a:t>
          </a:r>
          <a:endParaRPr lang="en-US"/>
        </a:p>
      </dgm:t>
    </dgm:pt>
    <dgm:pt modelId="{0DEE8641-D5A7-4DEE-8734-CEA4EDFBDC4C}" type="parTrans" cxnId="{B70A241A-389F-47A5-B29A-28F7947FB6D9}">
      <dgm:prSet/>
      <dgm:spPr/>
      <dgm:t>
        <a:bodyPr/>
        <a:lstStyle/>
        <a:p>
          <a:endParaRPr lang="en-US"/>
        </a:p>
      </dgm:t>
    </dgm:pt>
    <dgm:pt modelId="{616FD9E4-6DCB-468A-B78D-4CCDBF8E16B1}" type="sibTrans" cxnId="{B70A241A-389F-47A5-B29A-28F7947FB6D9}">
      <dgm:prSet/>
      <dgm:spPr/>
      <dgm:t>
        <a:bodyPr/>
        <a:lstStyle/>
        <a:p>
          <a:endParaRPr lang="en-US"/>
        </a:p>
      </dgm:t>
    </dgm:pt>
    <dgm:pt modelId="{153E6BCF-F5B8-427F-A89E-6D0536E74469}">
      <dgm:prSet/>
      <dgm:spPr/>
      <dgm:t>
        <a:bodyPr/>
        <a:lstStyle/>
        <a:p>
          <a:r>
            <a:rPr lang="en-GB"/>
            <a:t>Consolidate existing offences into a single act.</a:t>
          </a:r>
          <a:endParaRPr lang="en-US"/>
        </a:p>
      </dgm:t>
    </dgm:pt>
    <dgm:pt modelId="{F6C6279C-E38B-4768-AC24-6E0EB0840E9C}" type="parTrans" cxnId="{6A5137E4-9AAC-4618-8655-581F7663B43D}">
      <dgm:prSet/>
      <dgm:spPr/>
      <dgm:t>
        <a:bodyPr/>
        <a:lstStyle/>
        <a:p>
          <a:endParaRPr lang="en-US"/>
        </a:p>
      </dgm:t>
    </dgm:pt>
    <dgm:pt modelId="{C35F4EDA-37B5-40B1-8629-C288748F10E5}" type="sibTrans" cxnId="{6A5137E4-9AAC-4618-8655-581F7663B43D}">
      <dgm:prSet/>
      <dgm:spPr/>
      <dgm:t>
        <a:bodyPr/>
        <a:lstStyle/>
        <a:p>
          <a:endParaRPr lang="en-US"/>
        </a:p>
      </dgm:t>
    </dgm:pt>
    <dgm:pt modelId="{FC90C3A8-C90B-4F1B-A082-B3D54272CAF3}">
      <dgm:prSet/>
      <dgm:spPr/>
      <dgm:t>
        <a:bodyPr/>
        <a:lstStyle/>
        <a:p>
          <a:r>
            <a:rPr lang="en-GB"/>
            <a:t>Ensure suitable punishments for perpetrators.</a:t>
          </a:r>
          <a:endParaRPr lang="en-US"/>
        </a:p>
      </dgm:t>
    </dgm:pt>
    <dgm:pt modelId="{AADE4587-2AA5-4AE7-A06D-5E8920DA2E22}" type="parTrans" cxnId="{642AD42F-187B-4A82-B2ED-6E27C6AF8CCA}">
      <dgm:prSet/>
      <dgm:spPr/>
      <dgm:t>
        <a:bodyPr/>
        <a:lstStyle/>
        <a:p>
          <a:endParaRPr lang="en-US"/>
        </a:p>
      </dgm:t>
    </dgm:pt>
    <dgm:pt modelId="{DC3E61D5-F747-4DB1-82F3-748C7C7EC608}" type="sibTrans" cxnId="{642AD42F-187B-4A82-B2ED-6E27C6AF8CCA}">
      <dgm:prSet/>
      <dgm:spPr/>
      <dgm:t>
        <a:bodyPr/>
        <a:lstStyle/>
        <a:p>
          <a:endParaRPr lang="en-US"/>
        </a:p>
      </dgm:t>
    </dgm:pt>
    <dgm:pt modelId="{9D0762EB-C465-452C-A4C1-62EB901051C7}">
      <dgm:prSet/>
      <dgm:spPr/>
      <dgm:t>
        <a:bodyPr/>
        <a:lstStyle/>
        <a:p>
          <a:r>
            <a:rPr lang="en-GB"/>
            <a:t>Allow courts to place restrictions on individuals to protect others.</a:t>
          </a:r>
          <a:endParaRPr lang="en-US"/>
        </a:p>
      </dgm:t>
    </dgm:pt>
    <dgm:pt modelId="{39E55080-26E8-415F-9B11-75FBA7179675}" type="parTrans" cxnId="{D4B254F6-3E67-4A0B-9FC9-66B210F405FB}">
      <dgm:prSet/>
      <dgm:spPr/>
      <dgm:t>
        <a:bodyPr/>
        <a:lstStyle/>
        <a:p>
          <a:endParaRPr lang="en-US"/>
        </a:p>
      </dgm:t>
    </dgm:pt>
    <dgm:pt modelId="{5B0F7019-57B9-4204-870A-D6CEBF9AA13E}" type="sibTrans" cxnId="{D4B254F6-3E67-4A0B-9FC9-66B210F405FB}">
      <dgm:prSet/>
      <dgm:spPr/>
      <dgm:t>
        <a:bodyPr/>
        <a:lstStyle/>
        <a:p>
          <a:endParaRPr lang="en-US"/>
        </a:p>
      </dgm:t>
    </dgm:pt>
    <dgm:pt modelId="{91941D2C-28CF-4AA2-B497-D18858AC7C5C}">
      <dgm:prSet/>
      <dgm:spPr/>
      <dgm:t>
        <a:bodyPr/>
        <a:lstStyle/>
        <a:p>
          <a:r>
            <a:rPr lang="en-GB"/>
            <a:t>Create an independent anti-slavery commissioner to improve the response to modern slavery.</a:t>
          </a:r>
          <a:endParaRPr lang="en-US"/>
        </a:p>
      </dgm:t>
    </dgm:pt>
    <dgm:pt modelId="{F92F4435-7956-4816-931A-196858365038}" type="parTrans" cxnId="{F16F2219-52B5-4591-9FDB-6D4C4A273814}">
      <dgm:prSet/>
      <dgm:spPr/>
      <dgm:t>
        <a:bodyPr/>
        <a:lstStyle/>
        <a:p>
          <a:endParaRPr lang="en-US"/>
        </a:p>
      </dgm:t>
    </dgm:pt>
    <dgm:pt modelId="{0B89ED47-2EB4-4DDA-BFB1-B178C1A77F6B}" type="sibTrans" cxnId="{F16F2219-52B5-4591-9FDB-6D4C4A273814}">
      <dgm:prSet/>
      <dgm:spPr/>
      <dgm:t>
        <a:bodyPr/>
        <a:lstStyle/>
        <a:p>
          <a:endParaRPr lang="en-US"/>
        </a:p>
      </dgm:t>
    </dgm:pt>
    <dgm:pt modelId="{F9453EC5-3B2B-45C9-8A2D-7F99B3D4A139}" type="pres">
      <dgm:prSet presAssocID="{18581453-EF92-405C-8C16-CFAE209F0051}" presName="diagram" presStyleCnt="0">
        <dgm:presLayoutVars>
          <dgm:dir/>
          <dgm:resizeHandles val="exact"/>
        </dgm:presLayoutVars>
      </dgm:prSet>
      <dgm:spPr/>
    </dgm:pt>
    <dgm:pt modelId="{E5629B92-EEF1-48EF-9ABA-1C472C10EBD0}" type="pres">
      <dgm:prSet presAssocID="{A01085B7-3282-44E7-B435-5AC6E344E0F8}" presName="node" presStyleLbl="node1" presStyleIdx="0" presStyleCnt="5">
        <dgm:presLayoutVars>
          <dgm:bulletEnabled val="1"/>
        </dgm:presLayoutVars>
      </dgm:prSet>
      <dgm:spPr/>
    </dgm:pt>
    <dgm:pt modelId="{3C88104F-B292-4827-904A-FBC9FC8FE12A}" type="pres">
      <dgm:prSet presAssocID="{616FD9E4-6DCB-468A-B78D-4CCDBF8E16B1}" presName="sibTrans" presStyleCnt="0"/>
      <dgm:spPr/>
    </dgm:pt>
    <dgm:pt modelId="{4EAB6924-353F-486E-B61B-501A5804E0CE}" type="pres">
      <dgm:prSet presAssocID="{153E6BCF-F5B8-427F-A89E-6D0536E74469}" presName="node" presStyleLbl="node1" presStyleIdx="1" presStyleCnt="5">
        <dgm:presLayoutVars>
          <dgm:bulletEnabled val="1"/>
        </dgm:presLayoutVars>
      </dgm:prSet>
      <dgm:spPr/>
    </dgm:pt>
    <dgm:pt modelId="{0D59A2D2-91C0-4266-9269-7AC9E4ACFC34}" type="pres">
      <dgm:prSet presAssocID="{C35F4EDA-37B5-40B1-8629-C288748F10E5}" presName="sibTrans" presStyleCnt="0"/>
      <dgm:spPr/>
    </dgm:pt>
    <dgm:pt modelId="{A43DC3B4-C47D-4DE0-9DDB-F45ED2A02C81}" type="pres">
      <dgm:prSet presAssocID="{FC90C3A8-C90B-4F1B-A082-B3D54272CAF3}" presName="node" presStyleLbl="node1" presStyleIdx="2" presStyleCnt="5">
        <dgm:presLayoutVars>
          <dgm:bulletEnabled val="1"/>
        </dgm:presLayoutVars>
      </dgm:prSet>
      <dgm:spPr/>
    </dgm:pt>
    <dgm:pt modelId="{EACF3E7C-61C5-4C16-A84D-8819694F4D4F}" type="pres">
      <dgm:prSet presAssocID="{DC3E61D5-F747-4DB1-82F3-748C7C7EC608}" presName="sibTrans" presStyleCnt="0"/>
      <dgm:spPr/>
    </dgm:pt>
    <dgm:pt modelId="{90957C67-BB05-42D4-BEE8-53EE08583F85}" type="pres">
      <dgm:prSet presAssocID="{9D0762EB-C465-452C-A4C1-62EB901051C7}" presName="node" presStyleLbl="node1" presStyleIdx="3" presStyleCnt="5">
        <dgm:presLayoutVars>
          <dgm:bulletEnabled val="1"/>
        </dgm:presLayoutVars>
      </dgm:prSet>
      <dgm:spPr/>
    </dgm:pt>
    <dgm:pt modelId="{BFD18C14-2331-4C7B-839B-D6A7AD42376C}" type="pres">
      <dgm:prSet presAssocID="{5B0F7019-57B9-4204-870A-D6CEBF9AA13E}" presName="sibTrans" presStyleCnt="0"/>
      <dgm:spPr/>
    </dgm:pt>
    <dgm:pt modelId="{A767D5F4-7170-4044-ACE0-C4BE31F312DA}" type="pres">
      <dgm:prSet presAssocID="{91941D2C-28CF-4AA2-B497-D18858AC7C5C}" presName="node" presStyleLbl="node1" presStyleIdx="4" presStyleCnt="5">
        <dgm:presLayoutVars>
          <dgm:bulletEnabled val="1"/>
        </dgm:presLayoutVars>
      </dgm:prSet>
      <dgm:spPr/>
    </dgm:pt>
  </dgm:ptLst>
  <dgm:cxnLst>
    <dgm:cxn modelId="{89624D10-6A27-435C-9F62-57C6A03CF41B}" type="presOf" srcId="{FC90C3A8-C90B-4F1B-A082-B3D54272CAF3}" destId="{A43DC3B4-C47D-4DE0-9DDB-F45ED2A02C81}" srcOrd="0" destOrd="0" presId="urn:microsoft.com/office/officeart/2005/8/layout/default"/>
    <dgm:cxn modelId="{F16F2219-52B5-4591-9FDB-6D4C4A273814}" srcId="{18581453-EF92-405C-8C16-CFAE209F0051}" destId="{91941D2C-28CF-4AA2-B497-D18858AC7C5C}" srcOrd="4" destOrd="0" parTransId="{F92F4435-7956-4816-931A-196858365038}" sibTransId="{0B89ED47-2EB4-4DDA-BFB1-B178C1A77F6B}"/>
    <dgm:cxn modelId="{B70A241A-389F-47A5-B29A-28F7947FB6D9}" srcId="{18581453-EF92-405C-8C16-CFAE209F0051}" destId="{A01085B7-3282-44E7-B435-5AC6E344E0F8}" srcOrd="0" destOrd="0" parTransId="{0DEE8641-D5A7-4DEE-8734-CEA4EDFBDC4C}" sibTransId="{616FD9E4-6DCB-468A-B78D-4CCDBF8E16B1}"/>
    <dgm:cxn modelId="{7E87851E-E3EB-403F-AA3A-5272BF02585B}" type="presOf" srcId="{A01085B7-3282-44E7-B435-5AC6E344E0F8}" destId="{E5629B92-EEF1-48EF-9ABA-1C472C10EBD0}" srcOrd="0" destOrd="0" presId="urn:microsoft.com/office/officeart/2005/8/layout/default"/>
    <dgm:cxn modelId="{926DF223-C565-4DFE-92CF-156BC3A8D9C4}" type="presOf" srcId="{91941D2C-28CF-4AA2-B497-D18858AC7C5C}" destId="{A767D5F4-7170-4044-ACE0-C4BE31F312DA}" srcOrd="0" destOrd="0" presId="urn:microsoft.com/office/officeart/2005/8/layout/default"/>
    <dgm:cxn modelId="{642AD42F-187B-4A82-B2ED-6E27C6AF8CCA}" srcId="{18581453-EF92-405C-8C16-CFAE209F0051}" destId="{FC90C3A8-C90B-4F1B-A082-B3D54272CAF3}" srcOrd="2" destOrd="0" parTransId="{AADE4587-2AA5-4AE7-A06D-5E8920DA2E22}" sibTransId="{DC3E61D5-F747-4DB1-82F3-748C7C7EC608}"/>
    <dgm:cxn modelId="{444DCCD7-CBEE-4FC9-82AF-1082108D5365}" type="presOf" srcId="{18581453-EF92-405C-8C16-CFAE209F0051}" destId="{F9453EC5-3B2B-45C9-8A2D-7F99B3D4A139}" srcOrd="0" destOrd="0" presId="urn:microsoft.com/office/officeart/2005/8/layout/default"/>
    <dgm:cxn modelId="{6A5137E4-9AAC-4618-8655-581F7663B43D}" srcId="{18581453-EF92-405C-8C16-CFAE209F0051}" destId="{153E6BCF-F5B8-427F-A89E-6D0536E74469}" srcOrd="1" destOrd="0" parTransId="{F6C6279C-E38B-4768-AC24-6E0EB0840E9C}" sibTransId="{C35F4EDA-37B5-40B1-8629-C288748F10E5}"/>
    <dgm:cxn modelId="{3CF79BEC-8534-4B93-8EE2-40554E4CF61C}" type="presOf" srcId="{9D0762EB-C465-452C-A4C1-62EB901051C7}" destId="{90957C67-BB05-42D4-BEE8-53EE08583F85}" srcOrd="0" destOrd="0" presId="urn:microsoft.com/office/officeart/2005/8/layout/default"/>
    <dgm:cxn modelId="{D4B254F6-3E67-4A0B-9FC9-66B210F405FB}" srcId="{18581453-EF92-405C-8C16-CFAE209F0051}" destId="{9D0762EB-C465-452C-A4C1-62EB901051C7}" srcOrd="3" destOrd="0" parTransId="{39E55080-26E8-415F-9B11-75FBA7179675}" sibTransId="{5B0F7019-57B9-4204-870A-D6CEBF9AA13E}"/>
    <dgm:cxn modelId="{11D5DBFF-3AFC-47F2-8826-34D73CE1196A}" type="presOf" srcId="{153E6BCF-F5B8-427F-A89E-6D0536E74469}" destId="{4EAB6924-353F-486E-B61B-501A5804E0CE}" srcOrd="0" destOrd="0" presId="urn:microsoft.com/office/officeart/2005/8/layout/default"/>
    <dgm:cxn modelId="{4BFB37D9-FA53-4029-9889-F426BDE325C5}" type="presParOf" srcId="{F9453EC5-3B2B-45C9-8A2D-7F99B3D4A139}" destId="{E5629B92-EEF1-48EF-9ABA-1C472C10EBD0}" srcOrd="0" destOrd="0" presId="urn:microsoft.com/office/officeart/2005/8/layout/default"/>
    <dgm:cxn modelId="{12D0F13A-CB78-48BE-9BAC-AFADCB33E537}" type="presParOf" srcId="{F9453EC5-3B2B-45C9-8A2D-7F99B3D4A139}" destId="{3C88104F-B292-4827-904A-FBC9FC8FE12A}" srcOrd="1" destOrd="0" presId="urn:microsoft.com/office/officeart/2005/8/layout/default"/>
    <dgm:cxn modelId="{305D195B-BE02-4774-BA2A-3FE7F4247E13}" type="presParOf" srcId="{F9453EC5-3B2B-45C9-8A2D-7F99B3D4A139}" destId="{4EAB6924-353F-486E-B61B-501A5804E0CE}" srcOrd="2" destOrd="0" presId="urn:microsoft.com/office/officeart/2005/8/layout/default"/>
    <dgm:cxn modelId="{85DD3532-E218-4637-9928-AD5621B4DF51}" type="presParOf" srcId="{F9453EC5-3B2B-45C9-8A2D-7F99B3D4A139}" destId="{0D59A2D2-91C0-4266-9269-7AC9E4ACFC34}" srcOrd="3" destOrd="0" presId="urn:microsoft.com/office/officeart/2005/8/layout/default"/>
    <dgm:cxn modelId="{F13A4440-B986-4369-8F5E-AAC5EBD88640}" type="presParOf" srcId="{F9453EC5-3B2B-45C9-8A2D-7F99B3D4A139}" destId="{A43DC3B4-C47D-4DE0-9DDB-F45ED2A02C81}" srcOrd="4" destOrd="0" presId="urn:microsoft.com/office/officeart/2005/8/layout/default"/>
    <dgm:cxn modelId="{A66FCB7A-1E60-43C9-A2C8-A04B0C886C5A}" type="presParOf" srcId="{F9453EC5-3B2B-45C9-8A2D-7F99B3D4A139}" destId="{EACF3E7C-61C5-4C16-A84D-8819694F4D4F}" srcOrd="5" destOrd="0" presId="urn:microsoft.com/office/officeart/2005/8/layout/default"/>
    <dgm:cxn modelId="{46EE00B9-301C-4D01-9D4F-C72039A95FB4}" type="presParOf" srcId="{F9453EC5-3B2B-45C9-8A2D-7F99B3D4A139}" destId="{90957C67-BB05-42D4-BEE8-53EE08583F85}" srcOrd="6" destOrd="0" presId="urn:microsoft.com/office/officeart/2005/8/layout/default"/>
    <dgm:cxn modelId="{0CE283EE-3B0E-49B0-A822-520CC5190D4D}" type="presParOf" srcId="{F9453EC5-3B2B-45C9-8A2D-7F99B3D4A139}" destId="{BFD18C14-2331-4C7B-839B-D6A7AD42376C}" srcOrd="7" destOrd="0" presId="urn:microsoft.com/office/officeart/2005/8/layout/default"/>
    <dgm:cxn modelId="{A87C3F1B-6D09-4C2A-A64C-33BFE2377112}" type="presParOf" srcId="{F9453EC5-3B2B-45C9-8A2D-7F99B3D4A139}" destId="{A767D5F4-7170-4044-ACE0-C4BE31F312DA}"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68DB5F-12D3-492F-9AAA-94F024740B4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B9277A64-7202-4C15-90A9-2CFEC24687C3}">
      <dgm:prSet/>
      <dgm:spPr/>
      <dgm:t>
        <a:bodyPr/>
        <a:lstStyle/>
        <a:p>
          <a:r>
            <a:rPr lang="en-GB"/>
            <a:t>Consideration will be given to the services being provided. </a:t>
          </a:r>
          <a:endParaRPr lang="en-US"/>
        </a:p>
      </dgm:t>
    </dgm:pt>
    <dgm:pt modelId="{AFE54D94-95F9-4D9A-96DE-21DA7EC1A785}" type="parTrans" cxnId="{48B1C55C-9312-4155-86A8-875D49721052}">
      <dgm:prSet/>
      <dgm:spPr/>
      <dgm:t>
        <a:bodyPr/>
        <a:lstStyle/>
        <a:p>
          <a:endParaRPr lang="en-US"/>
        </a:p>
      </dgm:t>
    </dgm:pt>
    <dgm:pt modelId="{47CA0AEA-CC53-489D-A6D0-F45D2F4341A3}" type="sibTrans" cxnId="{48B1C55C-9312-4155-86A8-875D49721052}">
      <dgm:prSet/>
      <dgm:spPr/>
      <dgm:t>
        <a:bodyPr/>
        <a:lstStyle/>
        <a:p>
          <a:endParaRPr lang="en-US"/>
        </a:p>
      </dgm:t>
    </dgm:pt>
    <dgm:pt modelId="{2FDE77DC-3D2F-44E7-A8FC-F54B237BACB3}">
      <dgm:prSet/>
      <dgm:spPr/>
      <dgm:t>
        <a:bodyPr/>
        <a:lstStyle/>
        <a:p>
          <a:r>
            <a:rPr lang="en-GB"/>
            <a:t>Slavery, servitude or forced labour</a:t>
          </a:r>
          <a:endParaRPr lang="en-US"/>
        </a:p>
      </dgm:t>
    </dgm:pt>
    <dgm:pt modelId="{265046B4-19F6-4455-A98B-EB7DE74885AF}" type="parTrans" cxnId="{32A29C4D-36BD-4F41-8E15-5226B6890841}">
      <dgm:prSet/>
      <dgm:spPr/>
      <dgm:t>
        <a:bodyPr/>
        <a:lstStyle/>
        <a:p>
          <a:endParaRPr lang="en-US"/>
        </a:p>
      </dgm:t>
    </dgm:pt>
    <dgm:pt modelId="{CECC42F0-BC64-4241-BB24-78E964E46BE3}" type="sibTrans" cxnId="{32A29C4D-36BD-4F41-8E15-5226B6890841}">
      <dgm:prSet/>
      <dgm:spPr/>
      <dgm:t>
        <a:bodyPr/>
        <a:lstStyle/>
        <a:p>
          <a:endParaRPr lang="en-US"/>
        </a:p>
      </dgm:t>
    </dgm:pt>
    <dgm:pt modelId="{57F1DAF6-3051-4AB3-81D6-038FA623514E}">
      <dgm:prSet/>
      <dgm:spPr/>
      <dgm:t>
        <a:bodyPr/>
        <a:lstStyle/>
        <a:p>
          <a:r>
            <a:rPr lang="en-GB"/>
            <a:t>Sexual exploitation</a:t>
          </a:r>
          <a:endParaRPr lang="en-US"/>
        </a:p>
      </dgm:t>
    </dgm:pt>
    <dgm:pt modelId="{39AE23DA-130A-4133-874C-F55E2BC75923}" type="parTrans" cxnId="{BB04C004-92D9-476D-A682-C03DB9AC3F36}">
      <dgm:prSet/>
      <dgm:spPr/>
      <dgm:t>
        <a:bodyPr/>
        <a:lstStyle/>
        <a:p>
          <a:endParaRPr lang="en-US"/>
        </a:p>
      </dgm:t>
    </dgm:pt>
    <dgm:pt modelId="{90F960F2-048F-408D-9474-84E87599094D}" type="sibTrans" cxnId="{BB04C004-92D9-476D-A682-C03DB9AC3F36}">
      <dgm:prSet/>
      <dgm:spPr/>
      <dgm:t>
        <a:bodyPr/>
        <a:lstStyle/>
        <a:p>
          <a:endParaRPr lang="en-US"/>
        </a:p>
      </dgm:t>
    </dgm:pt>
    <dgm:pt modelId="{CCB960C0-86B4-44ED-9805-EE94BA423D8B}">
      <dgm:prSet/>
      <dgm:spPr/>
      <dgm:t>
        <a:bodyPr/>
        <a:lstStyle/>
        <a:p>
          <a:r>
            <a:rPr lang="en-GB"/>
            <a:t>Removal of organs</a:t>
          </a:r>
          <a:endParaRPr lang="en-US"/>
        </a:p>
      </dgm:t>
    </dgm:pt>
    <dgm:pt modelId="{EE2CC848-4890-41A7-BDE7-BB7E6A8E7BD2}" type="parTrans" cxnId="{0DBFDD3E-A484-499A-A1BC-41C4AA839939}">
      <dgm:prSet/>
      <dgm:spPr/>
      <dgm:t>
        <a:bodyPr/>
        <a:lstStyle/>
        <a:p>
          <a:endParaRPr lang="en-US"/>
        </a:p>
      </dgm:t>
    </dgm:pt>
    <dgm:pt modelId="{FB07479F-9AAE-420B-8778-0E70EC6D4A97}" type="sibTrans" cxnId="{0DBFDD3E-A484-499A-A1BC-41C4AA839939}">
      <dgm:prSet/>
      <dgm:spPr/>
      <dgm:t>
        <a:bodyPr/>
        <a:lstStyle/>
        <a:p>
          <a:endParaRPr lang="en-US"/>
        </a:p>
      </dgm:t>
    </dgm:pt>
    <dgm:pt modelId="{3C94D9FA-1812-48C5-B0AC-1E213D92A3E9}">
      <dgm:prSet/>
      <dgm:spPr/>
      <dgm:t>
        <a:bodyPr/>
        <a:lstStyle/>
        <a:p>
          <a:r>
            <a:rPr lang="en-GB"/>
            <a:t>Securing Services through force, threats or deception</a:t>
          </a:r>
          <a:endParaRPr lang="en-US"/>
        </a:p>
      </dgm:t>
    </dgm:pt>
    <dgm:pt modelId="{5C23236D-C25F-4A6B-8965-96DAC20BE652}" type="parTrans" cxnId="{A287FE0D-A162-4512-B31E-A42E1814C6FD}">
      <dgm:prSet/>
      <dgm:spPr/>
      <dgm:t>
        <a:bodyPr/>
        <a:lstStyle/>
        <a:p>
          <a:endParaRPr lang="en-US"/>
        </a:p>
      </dgm:t>
    </dgm:pt>
    <dgm:pt modelId="{482C08CD-ACBB-401B-9EBE-53431891D6DE}" type="sibTrans" cxnId="{A287FE0D-A162-4512-B31E-A42E1814C6FD}">
      <dgm:prSet/>
      <dgm:spPr/>
      <dgm:t>
        <a:bodyPr/>
        <a:lstStyle/>
        <a:p>
          <a:endParaRPr lang="en-US"/>
        </a:p>
      </dgm:t>
    </dgm:pt>
    <dgm:pt modelId="{3CCCE586-27F5-49DB-B34E-3024098F07F1}">
      <dgm:prSet/>
      <dgm:spPr/>
      <dgm:t>
        <a:bodyPr/>
        <a:lstStyle/>
        <a:p>
          <a:r>
            <a:rPr lang="en-GB"/>
            <a:t>Securing services from children or vulnerable adults. </a:t>
          </a:r>
          <a:endParaRPr lang="en-US"/>
        </a:p>
      </dgm:t>
    </dgm:pt>
    <dgm:pt modelId="{6E8BA46C-C77E-4F3C-9EEB-45E18C7A5A8F}" type="parTrans" cxnId="{F7DE4DC3-1400-4F88-B916-D5A8A2E281BE}">
      <dgm:prSet/>
      <dgm:spPr/>
      <dgm:t>
        <a:bodyPr/>
        <a:lstStyle/>
        <a:p>
          <a:endParaRPr lang="en-US"/>
        </a:p>
      </dgm:t>
    </dgm:pt>
    <dgm:pt modelId="{95572D13-DCD4-4049-802C-393124E07C63}" type="sibTrans" cxnId="{F7DE4DC3-1400-4F88-B916-D5A8A2E281BE}">
      <dgm:prSet/>
      <dgm:spPr/>
      <dgm:t>
        <a:bodyPr/>
        <a:lstStyle/>
        <a:p>
          <a:endParaRPr lang="en-US"/>
        </a:p>
      </dgm:t>
    </dgm:pt>
    <dgm:pt modelId="{2F0427F6-4869-49A9-B0E3-EEE0EC394E6B}" type="pres">
      <dgm:prSet presAssocID="{5268DB5F-12D3-492F-9AAA-94F024740B4F}" presName="diagram" presStyleCnt="0">
        <dgm:presLayoutVars>
          <dgm:dir/>
          <dgm:resizeHandles val="exact"/>
        </dgm:presLayoutVars>
      </dgm:prSet>
      <dgm:spPr/>
    </dgm:pt>
    <dgm:pt modelId="{6DF2AB1C-35AF-4CAC-AC80-F44D6405B171}" type="pres">
      <dgm:prSet presAssocID="{B9277A64-7202-4C15-90A9-2CFEC24687C3}" presName="node" presStyleLbl="node1" presStyleIdx="0" presStyleCnt="6">
        <dgm:presLayoutVars>
          <dgm:bulletEnabled val="1"/>
        </dgm:presLayoutVars>
      </dgm:prSet>
      <dgm:spPr/>
    </dgm:pt>
    <dgm:pt modelId="{3A07A4F6-8DD5-40BD-BC4A-EBAB43EDCE67}" type="pres">
      <dgm:prSet presAssocID="{47CA0AEA-CC53-489D-A6D0-F45D2F4341A3}" presName="sibTrans" presStyleCnt="0"/>
      <dgm:spPr/>
    </dgm:pt>
    <dgm:pt modelId="{8EB9EC62-57CD-483C-9735-522E98662353}" type="pres">
      <dgm:prSet presAssocID="{2FDE77DC-3D2F-44E7-A8FC-F54B237BACB3}" presName="node" presStyleLbl="node1" presStyleIdx="1" presStyleCnt="6">
        <dgm:presLayoutVars>
          <dgm:bulletEnabled val="1"/>
        </dgm:presLayoutVars>
      </dgm:prSet>
      <dgm:spPr/>
    </dgm:pt>
    <dgm:pt modelId="{C7747248-64EF-4AEB-AD4A-C734C31A3794}" type="pres">
      <dgm:prSet presAssocID="{CECC42F0-BC64-4241-BB24-78E964E46BE3}" presName="sibTrans" presStyleCnt="0"/>
      <dgm:spPr/>
    </dgm:pt>
    <dgm:pt modelId="{DFC0EB0B-93AE-4362-95CD-D965B3D6270D}" type="pres">
      <dgm:prSet presAssocID="{57F1DAF6-3051-4AB3-81D6-038FA623514E}" presName="node" presStyleLbl="node1" presStyleIdx="2" presStyleCnt="6">
        <dgm:presLayoutVars>
          <dgm:bulletEnabled val="1"/>
        </dgm:presLayoutVars>
      </dgm:prSet>
      <dgm:spPr/>
    </dgm:pt>
    <dgm:pt modelId="{1C5E7C53-BFAD-4A42-8526-983B49B5CE56}" type="pres">
      <dgm:prSet presAssocID="{90F960F2-048F-408D-9474-84E87599094D}" presName="sibTrans" presStyleCnt="0"/>
      <dgm:spPr/>
    </dgm:pt>
    <dgm:pt modelId="{3DC369E6-378E-42D0-B40F-F9DC534DD673}" type="pres">
      <dgm:prSet presAssocID="{CCB960C0-86B4-44ED-9805-EE94BA423D8B}" presName="node" presStyleLbl="node1" presStyleIdx="3" presStyleCnt="6">
        <dgm:presLayoutVars>
          <dgm:bulletEnabled val="1"/>
        </dgm:presLayoutVars>
      </dgm:prSet>
      <dgm:spPr/>
    </dgm:pt>
    <dgm:pt modelId="{296AC37C-BDD8-43FA-B17B-EA2BD03D9B38}" type="pres">
      <dgm:prSet presAssocID="{FB07479F-9AAE-420B-8778-0E70EC6D4A97}" presName="sibTrans" presStyleCnt="0"/>
      <dgm:spPr/>
    </dgm:pt>
    <dgm:pt modelId="{D278CF8A-F1B5-4EF6-B016-613619BA4722}" type="pres">
      <dgm:prSet presAssocID="{3C94D9FA-1812-48C5-B0AC-1E213D92A3E9}" presName="node" presStyleLbl="node1" presStyleIdx="4" presStyleCnt="6">
        <dgm:presLayoutVars>
          <dgm:bulletEnabled val="1"/>
        </dgm:presLayoutVars>
      </dgm:prSet>
      <dgm:spPr/>
    </dgm:pt>
    <dgm:pt modelId="{BF3AE86F-93D2-4EA7-91B8-E18DFFA08544}" type="pres">
      <dgm:prSet presAssocID="{482C08CD-ACBB-401B-9EBE-53431891D6DE}" presName="sibTrans" presStyleCnt="0"/>
      <dgm:spPr/>
    </dgm:pt>
    <dgm:pt modelId="{A2D01657-977E-41C7-9F60-FC6C51651AD1}" type="pres">
      <dgm:prSet presAssocID="{3CCCE586-27F5-49DB-B34E-3024098F07F1}" presName="node" presStyleLbl="node1" presStyleIdx="5" presStyleCnt="6">
        <dgm:presLayoutVars>
          <dgm:bulletEnabled val="1"/>
        </dgm:presLayoutVars>
      </dgm:prSet>
      <dgm:spPr/>
    </dgm:pt>
  </dgm:ptLst>
  <dgm:cxnLst>
    <dgm:cxn modelId="{BB04C004-92D9-476D-A682-C03DB9AC3F36}" srcId="{5268DB5F-12D3-492F-9AAA-94F024740B4F}" destId="{57F1DAF6-3051-4AB3-81D6-038FA623514E}" srcOrd="2" destOrd="0" parTransId="{39AE23DA-130A-4133-874C-F55E2BC75923}" sibTransId="{90F960F2-048F-408D-9474-84E87599094D}"/>
    <dgm:cxn modelId="{A287FE0D-A162-4512-B31E-A42E1814C6FD}" srcId="{5268DB5F-12D3-492F-9AAA-94F024740B4F}" destId="{3C94D9FA-1812-48C5-B0AC-1E213D92A3E9}" srcOrd="4" destOrd="0" parTransId="{5C23236D-C25F-4A6B-8965-96DAC20BE652}" sibTransId="{482C08CD-ACBB-401B-9EBE-53431891D6DE}"/>
    <dgm:cxn modelId="{4F68733A-D204-4A9E-BB85-4208123613F3}" type="presOf" srcId="{2FDE77DC-3D2F-44E7-A8FC-F54B237BACB3}" destId="{8EB9EC62-57CD-483C-9735-522E98662353}" srcOrd="0" destOrd="0" presId="urn:microsoft.com/office/officeart/2005/8/layout/default"/>
    <dgm:cxn modelId="{0DBFDD3E-A484-499A-A1BC-41C4AA839939}" srcId="{5268DB5F-12D3-492F-9AAA-94F024740B4F}" destId="{CCB960C0-86B4-44ED-9805-EE94BA423D8B}" srcOrd="3" destOrd="0" parTransId="{EE2CC848-4890-41A7-BDE7-BB7E6A8E7BD2}" sibTransId="{FB07479F-9AAE-420B-8778-0E70EC6D4A97}"/>
    <dgm:cxn modelId="{48B1C55C-9312-4155-86A8-875D49721052}" srcId="{5268DB5F-12D3-492F-9AAA-94F024740B4F}" destId="{B9277A64-7202-4C15-90A9-2CFEC24687C3}" srcOrd="0" destOrd="0" parTransId="{AFE54D94-95F9-4D9A-96DE-21DA7EC1A785}" sibTransId="{47CA0AEA-CC53-489D-A6D0-F45D2F4341A3}"/>
    <dgm:cxn modelId="{32A29C4D-36BD-4F41-8E15-5226B6890841}" srcId="{5268DB5F-12D3-492F-9AAA-94F024740B4F}" destId="{2FDE77DC-3D2F-44E7-A8FC-F54B237BACB3}" srcOrd="1" destOrd="0" parTransId="{265046B4-19F6-4455-A98B-EB7DE74885AF}" sibTransId="{CECC42F0-BC64-4241-BB24-78E964E46BE3}"/>
    <dgm:cxn modelId="{8DEF8A51-684A-44F1-9D64-C96834BAAE8A}" type="presOf" srcId="{3C94D9FA-1812-48C5-B0AC-1E213D92A3E9}" destId="{D278CF8A-F1B5-4EF6-B016-613619BA4722}" srcOrd="0" destOrd="0" presId="urn:microsoft.com/office/officeart/2005/8/layout/default"/>
    <dgm:cxn modelId="{21F04056-70A8-4AC2-9821-4AA6698EEFBF}" type="presOf" srcId="{57F1DAF6-3051-4AB3-81D6-038FA623514E}" destId="{DFC0EB0B-93AE-4362-95CD-D965B3D6270D}" srcOrd="0" destOrd="0" presId="urn:microsoft.com/office/officeart/2005/8/layout/default"/>
    <dgm:cxn modelId="{D95862B0-4566-4380-A8D4-B6634D3FC897}" type="presOf" srcId="{CCB960C0-86B4-44ED-9805-EE94BA423D8B}" destId="{3DC369E6-378E-42D0-B40F-F9DC534DD673}" srcOrd="0" destOrd="0" presId="urn:microsoft.com/office/officeart/2005/8/layout/default"/>
    <dgm:cxn modelId="{00C81ABC-7573-4A19-B2D2-E61E9F0169CF}" type="presOf" srcId="{B9277A64-7202-4C15-90A9-2CFEC24687C3}" destId="{6DF2AB1C-35AF-4CAC-AC80-F44D6405B171}" srcOrd="0" destOrd="0" presId="urn:microsoft.com/office/officeart/2005/8/layout/default"/>
    <dgm:cxn modelId="{F7DE4DC3-1400-4F88-B916-D5A8A2E281BE}" srcId="{5268DB5F-12D3-492F-9AAA-94F024740B4F}" destId="{3CCCE586-27F5-49DB-B34E-3024098F07F1}" srcOrd="5" destOrd="0" parTransId="{6E8BA46C-C77E-4F3C-9EEB-45E18C7A5A8F}" sibTransId="{95572D13-DCD4-4049-802C-393124E07C63}"/>
    <dgm:cxn modelId="{0477ACE6-24F9-4D7A-A9FE-62A3153EBED8}" type="presOf" srcId="{3CCCE586-27F5-49DB-B34E-3024098F07F1}" destId="{A2D01657-977E-41C7-9F60-FC6C51651AD1}" srcOrd="0" destOrd="0" presId="urn:microsoft.com/office/officeart/2005/8/layout/default"/>
    <dgm:cxn modelId="{60B93AF2-B34F-47E6-9A06-C103DA0C11BE}" type="presOf" srcId="{5268DB5F-12D3-492F-9AAA-94F024740B4F}" destId="{2F0427F6-4869-49A9-B0E3-EEE0EC394E6B}" srcOrd="0" destOrd="0" presId="urn:microsoft.com/office/officeart/2005/8/layout/default"/>
    <dgm:cxn modelId="{F8A57C70-1778-47A8-877C-9BA97683B7A3}" type="presParOf" srcId="{2F0427F6-4869-49A9-B0E3-EEE0EC394E6B}" destId="{6DF2AB1C-35AF-4CAC-AC80-F44D6405B171}" srcOrd="0" destOrd="0" presId="urn:microsoft.com/office/officeart/2005/8/layout/default"/>
    <dgm:cxn modelId="{C88A64CF-EA36-4DD4-8E8D-3415306CF195}" type="presParOf" srcId="{2F0427F6-4869-49A9-B0E3-EEE0EC394E6B}" destId="{3A07A4F6-8DD5-40BD-BC4A-EBAB43EDCE67}" srcOrd="1" destOrd="0" presId="urn:microsoft.com/office/officeart/2005/8/layout/default"/>
    <dgm:cxn modelId="{B8A342AD-3F92-4556-8FAE-DBE6B014B602}" type="presParOf" srcId="{2F0427F6-4869-49A9-B0E3-EEE0EC394E6B}" destId="{8EB9EC62-57CD-483C-9735-522E98662353}" srcOrd="2" destOrd="0" presId="urn:microsoft.com/office/officeart/2005/8/layout/default"/>
    <dgm:cxn modelId="{B302C24C-6BD1-482A-BF5C-2236DCC851B0}" type="presParOf" srcId="{2F0427F6-4869-49A9-B0E3-EEE0EC394E6B}" destId="{C7747248-64EF-4AEB-AD4A-C734C31A3794}" srcOrd="3" destOrd="0" presId="urn:microsoft.com/office/officeart/2005/8/layout/default"/>
    <dgm:cxn modelId="{F183CF2C-3A8B-42D7-9E70-CE3D8B789878}" type="presParOf" srcId="{2F0427F6-4869-49A9-B0E3-EEE0EC394E6B}" destId="{DFC0EB0B-93AE-4362-95CD-D965B3D6270D}" srcOrd="4" destOrd="0" presId="urn:microsoft.com/office/officeart/2005/8/layout/default"/>
    <dgm:cxn modelId="{5204643F-31D2-4D11-BBBD-0D40B3D08E3A}" type="presParOf" srcId="{2F0427F6-4869-49A9-B0E3-EEE0EC394E6B}" destId="{1C5E7C53-BFAD-4A42-8526-983B49B5CE56}" srcOrd="5" destOrd="0" presId="urn:microsoft.com/office/officeart/2005/8/layout/default"/>
    <dgm:cxn modelId="{6FE28989-5194-4DA4-80F6-585C7E46B78B}" type="presParOf" srcId="{2F0427F6-4869-49A9-B0E3-EEE0EC394E6B}" destId="{3DC369E6-378E-42D0-B40F-F9DC534DD673}" srcOrd="6" destOrd="0" presId="urn:microsoft.com/office/officeart/2005/8/layout/default"/>
    <dgm:cxn modelId="{1E420827-FF61-47E8-AA3D-B4CD4E21705A}" type="presParOf" srcId="{2F0427F6-4869-49A9-B0E3-EEE0EC394E6B}" destId="{296AC37C-BDD8-43FA-B17B-EA2BD03D9B38}" srcOrd="7" destOrd="0" presId="urn:microsoft.com/office/officeart/2005/8/layout/default"/>
    <dgm:cxn modelId="{4F1B5801-4B9B-4717-B338-FF9E189CBFFC}" type="presParOf" srcId="{2F0427F6-4869-49A9-B0E3-EEE0EC394E6B}" destId="{D278CF8A-F1B5-4EF6-B016-613619BA4722}" srcOrd="8" destOrd="0" presId="urn:microsoft.com/office/officeart/2005/8/layout/default"/>
    <dgm:cxn modelId="{DF12476F-5716-4189-9050-6CCD00E39CFC}" type="presParOf" srcId="{2F0427F6-4869-49A9-B0E3-EEE0EC394E6B}" destId="{BF3AE86F-93D2-4EA7-91B8-E18DFFA08544}" srcOrd="9" destOrd="0" presId="urn:microsoft.com/office/officeart/2005/8/layout/default"/>
    <dgm:cxn modelId="{831AFE7C-02BC-4C27-B479-124051CE7AC1}" type="presParOf" srcId="{2F0427F6-4869-49A9-B0E3-EEE0EC394E6B}" destId="{A2D01657-977E-41C7-9F60-FC6C51651AD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43EB76-D3E9-4074-BDB4-E42E5A286301}" type="doc">
      <dgm:prSet loTypeId="urn:microsoft.com/office/officeart/2005/8/layout/hierarchy3" loCatId="hierarchy" qsTypeId="urn:microsoft.com/office/officeart/2005/8/quickstyle/simple4" qsCatId="simple" csTypeId="urn:microsoft.com/office/officeart/2005/8/colors/colorful1" csCatId="colorful"/>
      <dgm:spPr/>
      <dgm:t>
        <a:bodyPr/>
        <a:lstStyle/>
        <a:p>
          <a:endParaRPr lang="en-US"/>
        </a:p>
      </dgm:t>
    </dgm:pt>
    <dgm:pt modelId="{F798A941-5BED-43BA-9F6C-0911371B5D4C}">
      <dgm:prSet custT="1"/>
      <dgm:spPr/>
      <dgm:t>
        <a:bodyPr/>
        <a:lstStyle/>
        <a:p>
          <a:pPr algn="ctr">
            <a:lnSpc>
              <a:spcPct val="90000"/>
            </a:lnSpc>
          </a:pPr>
          <a:r>
            <a:rPr lang="en-GB" sz="1200" b="0" i="0" dirty="0">
              <a:solidFill>
                <a:srgbClr val="FFFFFF"/>
              </a:solidFill>
              <a:latin typeface="Aptos"/>
              <a:ea typeface="+mn-ea"/>
              <a:cs typeface="+mn-cs"/>
            </a:rPr>
            <a:t>A framework for identifying victims of human trafficking or modern slavery and ensuring they receive the appropriate support.</a:t>
          </a:r>
          <a:endParaRPr lang="en-US" sz="1200" dirty="0">
            <a:solidFill>
              <a:srgbClr val="FFFFFF"/>
            </a:solidFill>
            <a:latin typeface="Aptos"/>
            <a:ea typeface="+mn-ea"/>
            <a:cs typeface="+mn-cs"/>
          </a:endParaRPr>
        </a:p>
      </dgm:t>
    </dgm:pt>
    <dgm:pt modelId="{2C644566-E888-4080-A879-47B44DE39B46}" type="parTrans" cxnId="{A5F0AB48-4CFE-48E3-9D16-C65A8304FA43}">
      <dgm:prSet/>
      <dgm:spPr/>
      <dgm:t>
        <a:bodyPr/>
        <a:lstStyle/>
        <a:p>
          <a:endParaRPr lang="en-US"/>
        </a:p>
      </dgm:t>
    </dgm:pt>
    <dgm:pt modelId="{77030922-BDA3-4C2D-9B1B-683F9AE3144F}" type="sibTrans" cxnId="{A5F0AB48-4CFE-48E3-9D16-C65A8304FA43}">
      <dgm:prSet/>
      <dgm:spPr/>
      <dgm:t>
        <a:bodyPr/>
        <a:lstStyle/>
        <a:p>
          <a:endParaRPr lang="en-US"/>
        </a:p>
      </dgm:t>
    </dgm:pt>
    <dgm:pt modelId="{B735C1F8-3A5F-4DD9-83F2-974742A67161}">
      <dgm:prSet/>
      <dgm:spPr/>
      <dgm:t>
        <a:bodyPr/>
        <a:lstStyle/>
        <a:p>
          <a:pPr algn="ctr">
            <a:lnSpc>
              <a:spcPct val="90000"/>
            </a:lnSpc>
          </a:pPr>
          <a:r>
            <a:rPr lang="en-GB" sz="1200" b="0" i="0" dirty="0">
              <a:solidFill>
                <a:srgbClr val="FFFFFF"/>
              </a:solidFill>
              <a:latin typeface="Aptos"/>
              <a:ea typeface="+mn-ea"/>
              <a:cs typeface="+mn-cs"/>
            </a:rPr>
            <a:t>Home Office </a:t>
          </a:r>
          <a:r>
            <a:rPr lang="en-GB" sz="1200" dirty="0">
              <a:solidFill>
                <a:srgbClr val="FFFFFF"/>
              </a:solidFill>
              <a:latin typeface="Aptos"/>
              <a:ea typeface="+mn-ea"/>
              <a:cs typeface="+mn-cs"/>
            </a:rPr>
            <a:t>is </a:t>
          </a:r>
          <a:r>
            <a:rPr lang="en-GB" sz="1200" b="0" i="0" dirty="0">
              <a:solidFill>
                <a:srgbClr val="FFFFFF"/>
              </a:solidFill>
              <a:latin typeface="Aptos"/>
              <a:ea typeface="+mn-ea"/>
              <a:cs typeface="+mn-cs"/>
            </a:rPr>
            <a:t>responsible for all areas of the NRM, including referrals, decision making and data collection.</a:t>
          </a:r>
          <a:endParaRPr lang="en-US" sz="1200" dirty="0">
            <a:solidFill>
              <a:srgbClr val="FFFFFF"/>
            </a:solidFill>
            <a:latin typeface="Aptos"/>
            <a:ea typeface="+mn-ea"/>
            <a:cs typeface="+mn-cs"/>
          </a:endParaRPr>
        </a:p>
      </dgm:t>
    </dgm:pt>
    <dgm:pt modelId="{046C3EB9-4E16-4F11-94B2-9D5A1ADB67FE}" type="parTrans" cxnId="{88E0FC71-480F-4E93-8B65-4A2FEC39414A}">
      <dgm:prSet/>
      <dgm:spPr/>
      <dgm:t>
        <a:bodyPr/>
        <a:lstStyle/>
        <a:p>
          <a:endParaRPr lang="en-US"/>
        </a:p>
      </dgm:t>
    </dgm:pt>
    <dgm:pt modelId="{B526095B-8193-468B-A97F-741CBCE28DE8}" type="sibTrans" cxnId="{88E0FC71-480F-4E93-8B65-4A2FEC39414A}">
      <dgm:prSet/>
      <dgm:spPr/>
      <dgm:t>
        <a:bodyPr/>
        <a:lstStyle/>
        <a:p>
          <a:endParaRPr lang="en-US"/>
        </a:p>
      </dgm:t>
    </dgm:pt>
    <dgm:pt modelId="{E425B3AA-32E2-41C6-ACE0-7BC1C5D780F8}">
      <dgm:prSet/>
      <dgm:spPr/>
      <dgm:t>
        <a:bodyPr/>
        <a:lstStyle/>
        <a:p>
          <a:pPr algn="ctr">
            <a:lnSpc>
              <a:spcPct val="90000"/>
            </a:lnSpc>
          </a:pPr>
          <a:r>
            <a:rPr lang="en-GB" sz="1200" b="0" i="0" dirty="0">
              <a:solidFill>
                <a:srgbClr val="FFFFFF"/>
              </a:solidFill>
              <a:latin typeface="Aptos"/>
              <a:ea typeface="+mn-ea"/>
              <a:cs typeface="+mn-cs"/>
            </a:rPr>
            <a:t>The form can be accessed via the Home Office website. </a:t>
          </a:r>
          <a:r>
            <a:rPr lang="en-GB" sz="1200" dirty="0">
              <a:solidFill>
                <a:srgbClr val="FFFFFF"/>
              </a:solidFill>
              <a:latin typeface="Aptos"/>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Report modern slavery – GOV.UK</a:t>
          </a:r>
          <a:endParaRPr lang="en-US" sz="1200" dirty="0">
            <a:solidFill>
              <a:srgbClr val="FFFFFF"/>
            </a:solidFill>
            <a:latin typeface="Aptos"/>
            <a:ea typeface="+mn-ea"/>
            <a:cs typeface="+mn-cs"/>
          </a:endParaRPr>
        </a:p>
      </dgm:t>
    </dgm:pt>
    <dgm:pt modelId="{98733D0C-110E-4679-9A64-4FE1192942B1}" type="parTrans" cxnId="{C2A6B41C-C21E-41BB-A321-C0EBFF88BF71}">
      <dgm:prSet/>
      <dgm:spPr/>
      <dgm:t>
        <a:bodyPr/>
        <a:lstStyle/>
        <a:p>
          <a:endParaRPr lang="en-US"/>
        </a:p>
      </dgm:t>
    </dgm:pt>
    <dgm:pt modelId="{393A6A4B-8DD6-430D-B1A4-AAB82513314C}" type="sibTrans" cxnId="{C2A6B41C-C21E-41BB-A321-C0EBFF88BF71}">
      <dgm:prSet/>
      <dgm:spPr/>
      <dgm:t>
        <a:bodyPr/>
        <a:lstStyle/>
        <a:p>
          <a:endParaRPr lang="en-US"/>
        </a:p>
      </dgm:t>
    </dgm:pt>
    <dgm:pt modelId="{E23FDA0F-3A58-4C50-9F13-655E9040857F}" type="pres">
      <dgm:prSet presAssocID="{A043EB76-D3E9-4074-BDB4-E42E5A286301}" presName="diagram" presStyleCnt="0">
        <dgm:presLayoutVars>
          <dgm:chPref val="1"/>
          <dgm:dir/>
          <dgm:animOne val="branch"/>
          <dgm:animLvl val="lvl"/>
          <dgm:resizeHandles/>
        </dgm:presLayoutVars>
      </dgm:prSet>
      <dgm:spPr/>
    </dgm:pt>
    <dgm:pt modelId="{D75DED16-2F2D-4936-95D5-93FC8C548097}" type="pres">
      <dgm:prSet presAssocID="{F798A941-5BED-43BA-9F6C-0911371B5D4C}" presName="root" presStyleCnt="0"/>
      <dgm:spPr/>
    </dgm:pt>
    <dgm:pt modelId="{FA3911DB-8C69-4848-8039-A2849C933094}" type="pres">
      <dgm:prSet presAssocID="{F798A941-5BED-43BA-9F6C-0911371B5D4C}" presName="rootComposite" presStyleCnt="0"/>
      <dgm:spPr/>
    </dgm:pt>
    <dgm:pt modelId="{29BBCE80-003A-454A-A684-C8992D186DF4}" type="pres">
      <dgm:prSet presAssocID="{F798A941-5BED-43BA-9F6C-0911371B5D4C}" presName="rootText" presStyleLbl="node1" presStyleIdx="0" presStyleCnt="3"/>
      <dgm:spPr/>
    </dgm:pt>
    <dgm:pt modelId="{C6D7DB31-5A04-424E-B936-03CBBE3A5F1F}" type="pres">
      <dgm:prSet presAssocID="{F798A941-5BED-43BA-9F6C-0911371B5D4C}" presName="rootConnector" presStyleLbl="node1" presStyleIdx="0" presStyleCnt="3"/>
      <dgm:spPr/>
    </dgm:pt>
    <dgm:pt modelId="{76A63176-20C0-4954-9C14-44C404047055}" type="pres">
      <dgm:prSet presAssocID="{F798A941-5BED-43BA-9F6C-0911371B5D4C}" presName="childShape" presStyleCnt="0"/>
      <dgm:spPr/>
    </dgm:pt>
    <dgm:pt modelId="{163F6D28-CEBC-47FB-B237-37164069177E}" type="pres">
      <dgm:prSet presAssocID="{B735C1F8-3A5F-4DD9-83F2-974742A67161}" presName="root" presStyleCnt="0"/>
      <dgm:spPr/>
    </dgm:pt>
    <dgm:pt modelId="{7FFAAA50-AA48-4CA2-B80A-E9E3111DC80C}" type="pres">
      <dgm:prSet presAssocID="{B735C1F8-3A5F-4DD9-83F2-974742A67161}" presName="rootComposite" presStyleCnt="0"/>
      <dgm:spPr/>
    </dgm:pt>
    <dgm:pt modelId="{3D0352FE-7A3B-4505-8F7D-579690E233A5}" type="pres">
      <dgm:prSet presAssocID="{B735C1F8-3A5F-4DD9-83F2-974742A67161}" presName="rootText" presStyleLbl="node1" presStyleIdx="1" presStyleCnt="3"/>
      <dgm:spPr/>
    </dgm:pt>
    <dgm:pt modelId="{7DE8E215-1164-4868-9D57-3C1597A3EDC0}" type="pres">
      <dgm:prSet presAssocID="{B735C1F8-3A5F-4DD9-83F2-974742A67161}" presName="rootConnector" presStyleLbl="node1" presStyleIdx="1" presStyleCnt="3"/>
      <dgm:spPr/>
    </dgm:pt>
    <dgm:pt modelId="{1CEB52B9-5F7D-4EFF-9B62-C72DF9FFF3DB}" type="pres">
      <dgm:prSet presAssocID="{B735C1F8-3A5F-4DD9-83F2-974742A67161}" presName="childShape" presStyleCnt="0"/>
      <dgm:spPr/>
    </dgm:pt>
    <dgm:pt modelId="{0D4ABF3C-BFAE-4B08-ADC7-4D83B016A95F}" type="pres">
      <dgm:prSet presAssocID="{E425B3AA-32E2-41C6-ACE0-7BC1C5D780F8}" presName="root" presStyleCnt="0"/>
      <dgm:spPr/>
    </dgm:pt>
    <dgm:pt modelId="{D0CB8986-5E7F-4AF8-AD65-8FB15E83A963}" type="pres">
      <dgm:prSet presAssocID="{E425B3AA-32E2-41C6-ACE0-7BC1C5D780F8}" presName="rootComposite" presStyleCnt="0"/>
      <dgm:spPr/>
    </dgm:pt>
    <dgm:pt modelId="{2EBA457F-E5F2-464D-ACB1-686864BEF997}" type="pres">
      <dgm:prSet presAssocID="{E425B3AA-32E2-41C6-ACE0-7BC1C5D780F8}" presName="rootText" presStyleLbl="node1" presStyleIdx="2" presStyleCnt="3"/>
      <dgm:spPr/>
    </dgm:pt>
    <dgm:pt modelId="{D6E73B19-5E1E-494A-A2D6-1E9520BB3888}" type="pres">
      <dgm:prSet presAssocID="{E425B3AA-32E2-41C6-ACE0-7BC1C5D780F8}" presName="rootConnector" presStyleLbl="node1" presStyleIdx="2" presStyleCnt="3"/>
      <dgm:spPr/>
    </dgm:pt>
    <dgm:pt modelId="{9B551455-BE76-45B9-8125-81DA187D550B}" type="pres">
      <dgm:prSet presAssocID="{E425B3AA-32E2-41C6-ACE0-7BC1C5D780F8}" presName="childShape" presStyleCnt="0"/>
      <dgm:spPr/>
    </dgm:pt>
  </dgm:ptLst>
  <dgm:cxnLst>
    <dgm:cxn modelId="{C2A6B41C-C21E-41BB-A321-C0EBFF88BF71}" srcId="{A043EB76-D3E9-4074-BDB4-E42E5A286301}" destId="{E425B3AA-32E2-41C6-ACE0-7BC1C5D780F8}" srcOrd="2" destOrd="0" parTransId="{98733D0C-110E-4679-9A64-4FE1192942B1}" sibTransId="{393A6A4B-8DD6-430D-B1A4-AAB82513314C}"/>
    <dgm:cxn modelId="{A5F0AB48-4CFE-48E3-9D16-C65A8304FA43}" srcId="{A043EB76-D3E9-4074-BDB4-E42E5A286301}" destId="{F798A941-5BED-43BA-9F6C-0911371B5D4C}" srcOrd="0" destOrd="0" parTransId="{2C644566-E888-4080-A879-47B44DE39B46}" sibTransId="{77030922-BDA3-4C2D-9B1B-683F9AE3144F}"/>
    <dgm:cxn modelId="{2B69B351-5575-454C-9C9F-D1290AF32D57}" type="presOf" srcId="{E425B3AA-32E2-41C6-ACE0-7BC1C5D780F8}" destId="{D6E73B19-5E1E-494A-A2D6-1E9520BB3888}" srcOrd="1" destOrd="0" presId="urn:microsoft.com/office/officeart/2005/8/layout/hierarchy3"/>
    <dgm:cxn modelId="{88E0FC71-480F-4E93-8B65-4A2FEC39414A}" srcId="{A043EB76-D3E9-4074-BDB4-E42E5A286301}" destId="{B735C1F8-3A5F-4DD9-83F2-974742A67161}" srcOrd="1" destOrd="0" parTransId="{046C3EB9-4E16-4F11-94B2-9D5A1ADB67FE}" sibTransId="{B526095B-8193-468B-A97F-741CBCE28DE8}"/>
    <dgm:cxn modelId="{2EAB5281-D639-47C3-8AE0-53C2278EA983}" type="presOf" srcId="{F798A941-5BED-43BA-9F6C-0911371B5D4C}" destId="{C6D7DB31-5A04-424E-B936-03CBBE3A5F1F}" srcOrd="1" destOrd="0" presId="urn:microsoft.com/office/officeart/2005/8/layout/hierarchy3"/>
    <dgm:cxn modelId="{36AE7C81-C95C-4C24-9519-A75B05E05586}" type="presOf" srcId="{A043EB76-D3E9-4074-BDB4-E42E5A286301}" destId="{E23FDA0F-3A58-4C50-9F13-655E9040857F}" srcOrd="0" destOrd="0" presId="urn:microsoft.com/office/officeart/2005/8/layout/hierarchy3"/>
    <dgm:cxn modelId="{2ABDA083-9CCD-4D39-9171-55B982AF76CD}" type="presOf" srcId="{E425B3AA-32E2-41C6-ACE0-7BC1C5D780F8}" destId="{2EBA457F-E5F2-464D-ACB1-686864BEF997}" srcOrd="0" destOrd="0" presId="urn:microsoft.com/office/officeart/2005/8/layout/hierarchy3"/>
    <dgm:cxn modelId="{265BF986-5AB7-408B-A951-201274FBF411}" type="presOf" srcId="{B735C1F8-3A5F-4DD9-83F2-974742A67161}" destId="{3D0352FE-7A3B-4505-8F7D-579690E233A5}" srcOrd="0" destOrd="0" presId="urn:microsoft.com/office/officeart/2005/8/layout/hierarchy3"/>
    <dgm:cxn modelId="{C1A197A8-7E42-4259-8A20-BDEDD562A657}" type="presOf" srcId="{F798A941-5BED-43BA-9F6C-0911371B5D4C}" destId="{29BBCE80-003A-454A-A684-C8992D186DF4}" srcOrd="0" destOrd="0" presId="urn:microsoft.com/office/officeart/2005/8/layout/hierarchy3"/>
    <dgm:cxn modelId="{025B64DB-0A7A-405D-A9EA-567E37CF100E}" type="presOf" srcId="{B735C1F8-3A5F-4DD9-83F2-974742A67161}" destId="{7DE8E215-1164-4868-9D57-3C1597A3EDC0}" srcOrd="1" destOrd="0" presId="urn:microsoft.com/office/officeart/2005/8/layout/hierarchy3"/>
    <dgm:cxn modelId="{BBF22A7E-F324-40C2-869F-9C53CEB9EFA4}" type="presParOf" srcId="{E23FDA0F-3A58-4C50-9F13-655E9040857F}" destId="{D75DED16-2F2D-4936-95D5-93FC8C548097}" srcOrd="0" destOrd="0" presId="urn:microsoft.com/office/officeart/2005/8/layout/hierarchy3"/>
    <dgm:cxn modelId="{52045453-2415-4B4B-A6A1-4FD8143D3ECA}" type="presParOf" srcId="{D75DED16-2F2D-4936-95D5-93FC8C548097}" destId="{FA3911DB-8C69-4848-8039-A2849C933094}" srcOrd="0" destOrd="0" presId="urn:microsoft.com/office/officeart/2005/8/layout/hierarchy3"/>
    <dgm:cxn modelId="{609A267E-86C2-431D-B984-469A7EED0B57}" type="presParOf" srcId="{FA3911DB-8C69-4848-8039-A2849C933094}" destId="{29BBCE80-003A-454A-A684-C8992D186DF4}" srcOrd="0" destOrd="0" presId="urn:microsoft.com/office/officeart/2005/8/layout/hierarchy3"/>
    <dgm:cxn modelId="{6E102583-13C8-4D6A-A1D5-7933F461BB42}" type="presParOf" srcId="{FA3911DB-8C69-4848-8039-A2849C933094}" destId="{C6D7DB31-5A04-424E-B936-03CBBE3A5F1F}" srcOrd="1" destOrd="0" presId="urn:microsoft.com/office/officeart/2005/8/layout/hierarchy3"/>
    <dgm:cxn modelId="{AB6B6730-9B79-4086-AC14-5C26A9A8741E}" type="presParOf" srcId="{D75DED16-2F2D-4936-95D5-93FC8C548097}" destId="{76A63176-20C0-4954-9C14-44C404047055}" srcOrd="1" destOrd="0" presId="urn:microsoft.com/office/officeart/2005/8/layout/hierarchy3"/>
    <dgm:cxn modelId="{73DEC0DC-035A-4A2C-A9BC-74800F193E2C}" type="presParOf" srcId="{E23FDA0F-3A58-4C50-9F13-655E9040857F}" destId="{163F6D28-CEBC-47FB-B237-37164069177E}" srcOrd="1" destOrd="0" presId="urn:microsoft.com/office/officeart/2005/8/layout/hierarchy3"/>
    <dgm:cxn modelId="{FC482ECE-66AD-41A9-8D22-95BDFE6227F2}" type="presParOf" srcId="{163F6D28-CEBC-47FB-B237-37164069177E}" destId="{7FFAAA50-AA48-4CA2-B80A-E9E3111DC80C}" srcOrd="0" destOrd="0" presId="urn:microsoft.com/office/officeart/2005/8/layout/hierarchy3"/>
    <dgm:cxn modelId="{6E90ED4D-16C7-4A7B-9DE6-1CD0F321B470}" type="presParOf" srcId="{7FFAAA50-AA48-4CA2-B80A-E9E3111DC80C}" destId="{3D0352FE-7A3B-4505-8F7D-579690E233A5}" srcOrd="0" destOrd="0" presId="urn:microsoft.com/office/officeart/2005/8/layout/hierarchy3"/>
    <dgm:cxn modelId="{C8FAE750-4422-43BA-AD2F-81E1F370A311}" type="presParOf" srcId="{7FFAAA50-AA48-4CA2-B80A-E9E3111DC80C}" destId="{7DE8E215-1164-4868-9D57-3C1597A3EDC0}" srcOrd="1" destOrd="0" presId="urn:microsoft.com/office/officeart/2005/8/layout/hierarchy3"/>
    <dgm:cxn modelId="{81929CAD-6161-4CAA-9FE5-9352473064A1}" type="presParOf" srcId="{163F6D28-CEBC-47FB-B237-37164069177E}" destId="{1CEB52B9-5F7D-4EFF-9B62-C72DF9FFF3DB}" srcOrd="1" destOrd="0" presId="urn:microsoft.com/office/officeart/2005/8/layout/hierarchy3"/>
    <dgm:cxn modelId="{EB495EB6-3F81-4D53-9012-083E65D6E539}" type="presParOf" srcId="{E23FDA0F-3A58-4C50-9F13-655E9040857F}" destId="{0D4ABF3C-BFAE-4B08-ADC7-4D83B016A95F}" srcOrd="2" destOrd="0" presId="urn:microsoft.com/office/officeart/2005/8/layout/hierarchy3"/>
    <dgm:cxn modelId="{49E98505-A86B-40D0-BA0F-895CC9120301}" type="presParOf" srcId="{0D4ABF3C-BFAE-4B08-ADC7-4D83B016A95F}" destId="{D0CB8986-5E7F-4AF8-AD65-8FB15E83A963}" srcOrd="0" destOrd="0" presId="urn:microsoft.com/office/officeart/2005/8/layout/hierarchy3"/>
    <dgm:cxn modelId="{3D96E689-FE7A-4121-A977-06AD370884F5}" type="presParOf" srcId="{D0CB8986-5E7F-4AF8-AD65-8FB15E83A963}" destId="{2EBA457F-E5F2-464D-ACB1-686864BEF997}" srcOrd="0" destOrd="0" presId="urn:microsoft.com/office/officeart/2005/8/layout/hierarchy3"/>
    <dgm:cxn modelId="{83EC4E6D-6819-4F01-BD28-A38DA1FA1C0B}" type="presParOf" srcId="{D0CB8986-5E7F-4AF8-AD65-8FB15E83A963}" destId="{D6E73B19-5E1E-494A-A2D6-1E9520BB3888}" srcOrd="1" destOrd="0" presId="urn:microsoft.com/office/officeart/2005/8/layout/hierarchy3"/>
    <dgm:cxn modelId="{88F29713-DE0A-4599-B4F3-F3F351AD37B9}" type="presParOf" srcId="{0D4ABF3C-BFAE-4B08-ADC7-4D83B016A95F}" destId="{9B551455-BE76-45B9-8125-81DA187D550B}"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29B92-EEF1-48EF-9ABA-1C472C10EBD0}">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Some of the acts aims include: </a:t>
          </a:r>
          <a:endParaRPr lang="en-US" sz="2400" kern="1200"/>
        </a:p>
      </dsp:txBody>
      <dsp:txXfrm>
        <a:off x="307345" y="1546"/>
        <a:ext cx="3222855" cy="1933713"/>
      </dsp:txXfrm>
    </dsp:sp>
    <dsp:sp modelId="{4EAB6924-353F-486E-B61B-501A5804E0CE}">
      <dsp:nvSpPr>
        <dsp:cNvPr id="0" name=""/>
        <dsp:cNvSpPr/>
      </dsp:nvSpPr>
      <dsp:spPr>
        <a:xfrm>
          <a:off x="3852486" y="1546"/>
          <a:ext cx="3222855" cy="1933713"/>
        </a:xfrm>
        <a:prstGeom prst="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Consolidate existing offences into a single act.</a:t>
          </a:r>
          <a:endParaRPr lang="en-US" sz="2400" kern="1200"/>
        </a:p>
      </dsp:txBody>
      <dsp:txXfrm>
        <a:off x="3852486" y="1546"/>
        <a:ext cx="3222855" cy="1933713"/>
      </dsp:txXfrm>
    </dsp:sp>
    <dsp:sp modelId="{A43DC3B4-C47D-4DE0-9DDB-F45ED2A02C81}">
      <dsp:nvSpPr>
        <dsp:cNvPr id="0" name=""/>
        <dsp:cNvSpPr/>
      </dsp:nvSpPr>
      <dsp:spPr>
        <a:xfrm>
          <a:off x="7397627" y="1546"/>
          <a:ext cx="3222855" cy="1933713"/>
        </a:xfrm>
        <a:prstGeom prst="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Ensure suitable punishments for perpetrators.</a:t>
          </a:r>
          <a:endParaRPr lang="en-US" sz="2400" kern="1200"/>
        </a:p>
      </dsp:txBody>
      <dsp:txXfrm>
        <a:off x="7397627" y="1546"/>
        <a:ext cx="3222855" cy="1933713"/>
      </dsp:txXfrm>
    </dsp:sp>
    <dsp:sp modelId="{90957C67-BB05-42D4-BEE8-53EE08583F85}">
      <dsp:nvSpPr>
        <dsp:cNvPr id="0" name=""/>
        <dsp:cNvSpPr/>
      </dsp:nvSpPr>
      <dsp:spPr>
        <a:xfrm>
          <a:off x="2079915" y="2257545"/>
          <a:ext cx="3222855" cy="1933713"/>
        </a:xfrm>
        <a:prstGeom prst="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Allow courts to place restrictions on individuals to protect others.</a:t>
          </a:r>
          <a:endParaRPr lang="en-US" sz="2400" kern="1200"/>
        </a:p>
      </dsp:txBody>
      <dsp:txXfrm>
        <a:off x="2079915" y="2257545"/>
        <a:ext cx="3222855" cy="1933713"/>
      </dsp:txXfrm>
    </dsp:sp>
    <dsp:sp modelId="{A767D5F4-7170-4044-ACE0-C4BE31F312DA}">
      <dsp:nvSpPr>
        <dsp:cNvPr id="0" name=""/>
        <dsp:cNvSpPr/>
      </dsp:nvSpPr>
      <dsp:spPr>
        <a:xfrm>
          <a:off x="5625057" y="2257545"/>
          <a:ext cx="3222855" cy="1933713"/>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Create an independent anti-slavery commissioner to improve the response to modern slavery.</a:t>
          </a:r>
          <a:endParaRPr lang="en-US" sz="2400" kern="1200"/>
        </a:p>
      </dsp:txBody>
      <dsp:txXfrm>
        <a:off x="5625057" y="2257545"/>
        <a:ext cx="3222855" cy="19337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F2AB1C-35AF-4CAC-AC80-F44D6405B171}">
      <dsp:nvSpPr>
        <dsp:cNvPr id="0" name=""/>
        <dsp:cNvSpPr/>
      </dsp:nvSpPr>
      <dsp:spPr>
        <a:xfrm>
          <a:off x="307345" y="1546"/>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Consideration will be given to the services being provided. </a:t>
          </a:r>
          <a:endParaRPr lang="en-US" sz="3000" kern="1200"/>
        </a:p>
      </dsp:txBody>
      <dsp:txXfrm>
        <a:off x="307345" y="1546"/>
        <a:ext cx="3222855" cy="1933713"/>
      </dsp:txXfrm>
    </dsp:sp>
    <dsp:sp modelId="{8EB9EC62-57CD-483C-9735-522E98662353}">
      <dsp:nvSpPr>
        <dsp:cNvPr id="0" name=""/>
        <dsp:cNvSpPr/>
      </dsp:nvSpPr>
      <dsp:spPr>
        <a:xfrm>
          <a:off x="3852486" y="1546"/>
          <a:ext cx="3222855" cy="193371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Slavery, servitude or forced labour</a:t>
          </a:r>
          <a:endParaRPr lang="en-US" sz="3000" kern="1200"/>
        </a:p>
      </dsp:txBody>
      <dsp:txXfrm>
        <a:off x="3852486" y="1546"/>
        <a:ext cx="3222855" cy="1933713"/>
      </dsp:txXfrm>
    </dsp:sp>
    <dsp:sp modelId="{DFC0EB0B-93AE-4362-95CD-D965B3D6270D}">
      <dsp:nvSpPr>
        <dsp:cNvPr id="0" name=""/>
        <dsp:cNvSpPr/>
      </dsp:nvSpPr>
      <dsp:spPr>
        <a:xfrm>
          <a:off x="7397627" y="1546"/>
          <a:ext cx="3222855" cy="193371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Sexual exploitation</a:t>
          </a:r>
          <a:endParaRPr lang="en-US" sz="3000" kern="1200"/>
        </a:p>
      </dsp:txBody>
      <dsp:txXfrm>
        <a:off x="7397627" y="1546"/>
        <a:ext cx="3222855" cy="1933713"/>
      </dsp:txXfrm>
    </dsp:sp>
    <dsp:sp modelId="{3DC369E6-378E-42D0-B40F-F9DC534DD673}">
      <dsp:nvSpPr>
        <dsp:cNvPr id="0" name=""/>
        <dsp:cNvSpPr/>
      </dsp:nvSpPr>
      <dsp:spPr>
        <a:xfrm>
          <a:off x="307345" y="2257545"/>
          <a:ext cx="3222855" cy="193371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Removal of organs</a:t>
          </a:r>
          <a:endParaRPr lang="en-US" sz="3000" kern="1200"/>
        </a:p>
      </dsp:txBody>
      <dsp:txXfrm>
        <a:off x="307345" y="2257545"/>
        <a:ext cx="3222855" cy="1933713"/>
      </dsp:txXfrm>
    </dsp:sp>
    <dsp:sp modelId="{D278CF8A-F1B5-4EF6-B016-613619BA4722}">
      <dsp:nvSpPr>
        <dsp:cNvPr id="0" name=""/>
        <dsp:cNvSpPr/>
      </dsp:nvSpPr>
      <dsp:spPr>
        <a:xfrm>
          <a:off x="3852486" y="2257545"/>
          <a:ext cx="3222855" cy="193371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Securing Services through force, threats or deception</a:t>
          </a:r>
          <a:endParaRPr lang="en-US" sz="3000" kern="1200"/>
        </a:p>
      </dsp:txBody>
      <dsp:txXfrm>
        <a:off x="3852486" y="2257545"/>
        <a:ext cx="3222855" cy="1933713"/>
      </dsp:txXfrm>
    </dsp:sp>
    <dsp:sp modelId="{A2D01657-977E-41C7-9F60-FC6C51651AD1}">
      <dsp:nvSpPr>
        <dsp:cNvPr id="0" name=""/>
        <dsp:cNvSpPr/>
      </dsp:nvSpPr>
      <dsp:spPr>
        <a:xfrm>
          <a:off x="7397627" y="2257545"/>
          <a:ext cx="3222855" cy="193371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Securing services from children or vulnerable adults. </a:t>
          </a:r>
          <a:endParaRPr lang="en-US" sz="3000" kern="1200"/>
        </a:p>
      </dsp:txBody>
      <dsp:txXfrm>
        <a:off x="7397627" y="2257545"/>
        <a:ext cx="3222855" cy="193371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BBCE80-003A-454A-A684-C8992D186DF4}">
      <dsp:nvSpPr>
        <dsp:cNvPr id="0" name=""/>
        <dsp:cNvSpPr/>
      </dsp:nvSpPr>
      <dsp:spPr>
        <a:xfrm>
          <a:off x="813" y="2250873"/>
          <a:ext cx="1904344" cy="95217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A framework for identifying victims of human trafficking or modern slavery and ensuring they receive the appropriate support.</a:t>
          </a:r>
          <a:endParaRPr lang="en-US" sz="1200" kern="1200" dirty="0">
            <a:solidFill>
              <a:srgbClr val="FFFFFF"/>
            </a:solidFill>
            <a:latin typeface="Aptos"/>
            <a:ea typeface="+mn-ea"/>
            <a:cs typeface="+mn-cs"/>
          </a:endParaRPr>
        </a:p>
      </dsp:txBody>
      <dsp:txXfrm>
        <a:off x="28701" y="2278761"/>
        <a:ext cx="1848568" cy="896396"/>
      </dsp:txXfrm>
    </dsp:sp>
    <dsp:sp modelId="{3D0352FE-7A3B-4505-8F7D-579690E233A5}">
      <dsp:nvSpPr>
        <dsp:cNvPr id="0" name=""/>
        <dsp:cNvSpPr/>
      </dsp:nvSpPr>
      <dsp:spPr>
        <a:xfrm>
          <a:off x="2381244" y="2250873"/>
          <a:ext cx="1904344" cy="95217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Home Office </a:t>
          </a:r>
          <a:r>
            <a:rPr lang="en-GB" sz="1200" kern="1200" dirty="0">
              <a:solidFill>
                <a:srgbClr val="FFFFFF"/>
              </a:solidFill>
              <a:latin typeface="Aptos"/>
              <a:ea typeface="+mn-ea"/>
              <a:cs typeface="+mn-cs"/>
            </a:rPr>
            <a:t>is </a:t>
          </a:r>
          <a:r>
            <a:rPr lang="en-GB" sz="1200" b="0" i="0" kern="1200" dirty="0">
              <a:solidFill>
                <a:srgbClr val="FFFFFF"/>
              </a:solidFill>
              <a:latin typeface="Aptos"/>
              <a:ea typeface="+mn-ea"/>
              <a:cs typeface="+mn-cs"/>
            </a:rPr>
            <a:t>responsible for all areas of the NRM, including referrals, decision making and data collection.</a:t>
          </a:r>
          <a:endParaRPr lang="en-US" sz="1200" kern="1200" dirty="0">
            <a:solidFill>
              <a:srgbClr val="FFFFFF"/>
            </a:solidFill>
            <a:latin typeface="Aptos"/>
            <a:ea typeface="+mn-ea"/>
            <a:cs typeface="+mn-cs"/>
          </a:endParaRPr>
        </a:p>
      </dsp:txBody>
      <dsp:txXfrm>
        <a:off x="2409132" y="2278761"/>
        <a:ext cx="1848568" cy="896396"/>
      </dsp:txXfrm>
    </dsp:sp>
    <dsp:sp modelId="{2EBA457F-E5F2-464D-ACB1-686864BEF997}">
      <dsp:nvSpPr>
        <dsp:cNvPr id="0" name=""/>
        <dsp:cNvSpPr/>
      </dsp:nvSpPr>
      <dsp:spPr>
        <a:xfrm>
          <a:off x="4761674" y="2250873"/>
          <a:ext cx="1904344" cy="95217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860" tIns="15240" rIns="22860" bIns="15240" numCol="1" spcCol="1270" anchor="ctr" anchorCtr="0">
          <a:noAutofit/>
        </a:bodyPr>
        <a:lstStyle/>
        <a:p>
          <a:pPr marL="0" lvl="0" indent="0" algn="ctr" defTabSz="533400">
            <a:lnSpc>
              <a:spcPct val="90000"/>
            </a:lnSpc>
            <a:spcBef>
              <a:spcPct val="0"/>
            </a:spcBef>
            <a:spcAft>
              <a:spcPct val="35000"/>
            </a:spcAft>
            <a:buNone/>
          </a:pPr>
          <a:r>
            <a:rPr lang="en-GB" sz="1200" b="0" i="0" kern="1200" dirty="0">
              <a:solidFill>
                <a:srgbClr val="FFFFFF"/>
              </a:solidFill>
              <a:latin typeface="Aptos"/>
              <a:ea typeface="+mn-ea"/>
              <a:cs typeface="+mn-cs"/>
            </a:rPr>
            <a:t>The form can be accessed via the Home Office website. </a:t>
          </a:r>
          <a:r>
            <a:rPr lang="en-GB" sz="1200" kern="1200" dirty="0">
              <a:solidFill>
                <a:srgbClr val="FFFFFF"/>
              </a:solidFill>
              <a:latin typeface="Aptos"/>
              <a:ea typeface="+mn-ea"/>
              <a:cs typeface="+mn-cs"/>
              <a:hlinkClick xmlns:r="http://schemas.openxmlformats.org/officeDocument/2006/relationships" r:id="rId1">
                <a:extLst>
                  <a:ext uri="{A12FA001-AC4F-418D-AE19-62706E023703}">
                    <ahyp:hlinkClr xmlns:ahyp="http://schemas.microsoft.com/office/drawing/2018/hyperlinkcolor" val="tx"/>
                  </a:ext>
                </a:extLst>
              </a:hlinkClick>
            </a:rPr>
            <a:t>Report modern slavery – GOV.UK</a:t>
          </a:r>
          <a:endParaRPr lang="en-US" sz="1200" kern="1200" dirty="0">
            <a:solidFill>
              <a:srgbClr val="FFFFFF"/>
            </a:solidFill>
            <a:latin typeface="Aptos"/>
            <a:ea typeface="+mn-ea"/>
            <a:cs typeface="+mn-cs"/>
          </a:endParaRPr>
        </a:p>
      </dsp:txBody>
      <dsp:txXfrm>
        <a:off x="4789562" y="2278761"/>
        <a:ext cx="1848568" cy="896396"/>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B49C110-D65B-4246-99E6-204839542655}" type="datetimeFigureOut">
              <a:rPr lang="en-GB" smtClean="0"/>
              <a:t>09/09/2025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6FCA5EC-67A8-43CA-97B8-3802718616BA}" type="slidenum">
              <a:rPr lang="en-GB" smtClean="0"/>
              <a:t>‹#›</a:t>
            </a:fld>
            <a:endParaRPr lang="en-GB"/>
          </a:p>
        </p:txBody>
      </p:sp>
    </p:spTree>
    <p:extLst>
      <p:ext uri="{BB962C8B-B14F-4D97-AF65-F5344CB8AC3E}">
        <p14:creationId xmlns:p14="http://schemas.microsoft.com/office/powerpoint/2010/main" val="28503207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legislation.gov.uk/ukpga/2015/30/section/1/enacted#section-1-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legislation.gov.uk/ukpga/2015/30/section/1/enacted"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a:t>
            </a:fld>
            <a:endParaRPr lang="en-GB"/>
          </a:p>
        </p:txBody>
      </p:sp>
    </p:spTree>
    <p:extLst>
      <p:ext uri="{BB962C8B-B14F-4D97-AF65-F5344CB8AC3E}">
        <p14:creationId xmlns:p14="http://schemas.microsoft.com/office/powerpoint/2010/main" val="42222819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8</a:t>
            </a:fld>
            <a:endParaRPr lang="en-GB"/>
          </a:p>
        </p:txBody>
      </p:sp>
    </p:spTree>
    <p:extLst>
      <p:ext uri="{BB962C8B-B14F-4D97-AF65-F5344CB8AC3E}">
        <p14:creationId xmlns:p14="http://schemas.microsoft.com/office/powerpoint/2010/main" val="369747386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br>
              <a:rPr lang="en-GB" dirty="0"/>
            </a:br>
            <a:r>
              <a:rPr lang="en-GB" b="0" i="0" dirty="0">
                <a:solidFill>
                  <a:srgbClr val="1E1E1E"/>
                </a:solidFill>
                <a:effectLst/>
                <a:highlight>
                  <a:srgbClr val="FFFFFF"/>
                </a:highlight>
                <a:latin typeface="arial" panose="020B0604020202020204" pitchFamily="34" charset="0"/>
              </a:rPr>
              <a:t>In subsection </a:t>
            </a:r>
            <a:r>
              <a:rPr lang="en-GB" b="0" i="0" u="none" strike="noStrike" dirty="0">
                <a:solidFill>
                  <a:srgbClr val="0A64D7"/>
                </a:solidFill>
                <a:effectLst/>
                <a:highlight>
                  <a:srgbClr val="FFFFFF"/>
                </a:highlight>
                <a:latin typeface="arial" panose="020B0604020202020204" pitchFamily="34" charset="0"/>
                <a:hlinkClick r:id="rId3" tooltip="Go to s. 1(1)"/>
              </a:rPr>
              <a:t>(1)</a:t>
            </a:r>
            <a:r>
              <a:rPr lang="en-GB" b="0" i="0" dirty="0">
                <a:solidFill>
                  <a:srgbClr val="1E1E1E"/>
                </a:solidFill>
                <a:effectLst/>
                <a:highlight>
                  <a:srgbClr val="FFFFFF"/>
                </a:highlight>
                <a:latin typeface="arial" panose="020B0604020202020204" pitchFamily="34" charset="0"/>
              </a:rPr>
              <a:t> the references to holding a person in slavery or servitude or requiring a person to perform forced or compulsory labour are to be construed in accordance with Article 4 of the Human Rights Convention</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12</a:t>
            </a:fld>
            <a:endParaRPr lang="en-GB"/>
          </a:p>
        </p:txBody>
      </p:sp>
    </p:spTree>
    <p:extLst>
      <p:ext uri="{BB962C8B-B14F-4D97-AF65-F5344CB8AC3E}">
        <p14:creationId xmlns:p14="http://schemas.microsoft.com/office/powerpoint/2010/main" val="3435869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15</a:t>
            </a:fld>
            <a:endParaRPr lang="en-GB"/>
          </a:p>
        </p:txBody>
      </p:sp>
    </p:spTree>
    <p:extLst>
      <p:ext uri="{BB962C8B-B14F-4D97-AF65-F5344CB8AC3E}">
        <p14:creationId xmlns:p14="http://schemas.microsoft.com/office/powerpoint/2010/main" val="305024061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17</a:t>
            </a:fld>
            <a:endParaRPr lang="en-GB"/>
          </a:p>
        </p:txBody>
      </p:sp>
    </p:spTree>
    <p:extLst>
      <p:ext uri="{BB962C8B-B14F-4D97-AF65-F5344CB8AC3E}">
        <p14:creationId xmlns:p14="http://schemas.microsoft.com/office/powerpoint/2010/main" val="35746349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415EC0-D45D-BC7B-16FC-EDE76A76E7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F4A6B-5941-9090-DD3E-0ED5B4D2AEC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266A20E-8CA4-A2BC-3C6C-5602EA9D928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A49DB0-5E34-923B-3E6B-3D5603743384}"/>
              </a:ext>
            </a:extLst>
          </p:cNvPr>
          <p:cNvSpPr>
            <a:spLocks noGrp="1"/>
          </p:cNvSpPr>
          <p:nvPr>
            <p:ph type="sldNum" sz="quarter" idx="5"/>
          </p:nvPr>
        </p:nvSpPr>
        <p:spPr/>
        <p:txBody>
          <a:bodyPr/>
          <a:lstStyle/>
          <a:p>
            <a:fld id="{76FCA5EC-67A8-43CA-97B8-3802718616BA}" type="slidenum">
              <a:rPr lang="en-GB" smtClean="0"/>
              <a:t>18</a:t>
            </a:fld>
            <a:endParaRPr lang="en-GB"/>
          </a:p>
        </p:txBody>
      </p:sp>
    </p:spTree>
    <p:extLst>
      <p:ext uri="{BB962C8B-B14F-4D97-AF65-F5344CB8AC3E}">
        <p14:creationId xmlns:p14="http://schemas.microsoft.com/office/powerpoint/2010/main" val="32879930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0E83B8-DCDB-F54E-D096-7B1DD3D3BF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ABB082-A134-C7FE-473F-242365E8CF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00B34F-BDE0-C070-A666-E782E767BC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B35C9D8-5178-0159-EF2B-7628836B2774}"/>
              </a:ext>
            </a:extLst>
          </p:cNvPr>
          <p:cNvSpPr>
            <a:spLocks noGrp="1"/>
          </p:cNvSpPr>
          <p:nvPr>
            <p:ph type="sldNum" sz="quarter" idx="5"/>
          </p:nvPr>
        </p:nvSpPr>
        <p:spPr/>
        <p:txBody>
          <a:bodyPr/>
          <a:lstStyle/>
          <a:p>
            <a:fld id="{76FCA5EC-67A8-43CA-97B8-3802718616BA}" type="slidenum">
              <a:rPr lang="en-GB" smtClean="0"/>
              <a:t>19</a:t>
            </a:fld>
            <a:endParaRPr lang="en-GB"/>
          </a:p>
        </p:txBody>
      </p:sp>
    </p:spTree>
    <p:extLst>
      <p:ext uri="{BB962C8B-B14F-4D97-AF65-F5344CB8AC3E}">
        <p14:creationId xmlns:p14="http://schemas.microsoft.com/office/powerpoint/2010/main" val="52717108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296D39-9CD8-CE3B-EE59-BE6F9DBCE9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AB57CA-1087-D944-4E97-CD836FF481D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B15C44F-5143-20AE-090E-FD58B80FD92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A493676-212D-8747-A837-37F8331FE80D}"/>
              </a:ext>
            </a:extLst>
          </p:cNvPr>
          <p:cNvSpPr>
            <a:spLocks noGrp="1"/>
          </p:cNvSpPr>
          <p:nvPr>
            <p:ph type="sldNum" sz="quarter" idx="5"/>
          </p:nvPr>
        </p:nvSpPr>
        <p:spPr/>
        <p:txBody>
          <a:bodyPr/>
          <a:lstStyle/>
          <a:p>
            <a:fld id="{76FCA5EC-67A8-43CA-97B8-3802718616BA}" type="slidenum">
              <a:rPr lang="en-GB" smtClean="0"/>
              <a:t>20</a:t>
            </a:fld>
            <a:endParaRPr lang="en-GB"/>
          </a:p>
        </p:txBody>
      </p:sp>
    </p:spTree>
    <p:extLst>
      <p:ext uri="{BB962C8B-B14F-4D97-AF65-F5344CB8AC3E}">
        <p14:creationId xmlns:p14="http://schemas.microsoft.com/office/powerpoint/2010/main" val="4058440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10E1BC-2AA8-1F21-71CB-DE18255445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D73D6-0EF4-08D3-AA63-2EFBD3AAD6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6F886E-C833-47A8-4CF1-2D19F94502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8609083-AD72-3EE2-B0DF-DC4BBD21A0ED}"/>
              </a:ext>
            </a:extLst>
          </p:cNvPr>
          <p:cNvSpPr>
            <a:spLocks noGrp="1"/>
          </p:cNvSpPr>
          <p:nvPr>
            <p:ph type="sldNum" sz="quarter" idx="5"/>
          </p:nvPr>
        </p:nvSpPr>
        <p:spPr/>
        <p:txBody>
          <a:bodyPr/>
          <a:lstStyle/>
          <a:p>
            <a:fld id="{76FCA5EC-67A8-43CA-97B8-3802718616BA}" type="slidenum">
              <a:rPr lang="en-GB" smtClean="0"/>
              <a:t>21</a:t>
            </a:fld>
            <a:endParaRPr lang="en-GB"/>
          </a:p>
        </p:txBody>
      </p:sp>
    </p:spTree>
    <p:extLst>
      <p:ext uri="{BB962C8B-B14F-4D97-AF65-F5344CB8AC3E}">
        <p14:creationId xmlns:p14="http://schemas.microsoft.com/office/powerpoint/2010/main" val="2844149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F8ED4BE-D553-9834-B28E-DFDFC535B3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9BE5F2-9733-B754-B7CA-A667E6F3225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3251449-6748-0071-6ECF-06B2D426F252}"/>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7D23FFF-A399-C663-A357-80DEAB44325B}"/>
              </a:ext>
            </a:extLst>
          </p:cNvPr>
          <p:cNvSpPr>
            <a:spLocks noGrp="1"/>
          </p:cNvSpPr>
          <p:nvPr>
            <p:ph type="sldNum" sz="quarter" idx="5"/>
          </p:nvPr>
        </p:nvSpPr>
        <p:spPr/>
        <p:txBody>
          <a:bodyPr/>
          <a:lstStyle/>
          <a:p>
            <a:fld id="{76FCA5EC-67A8-43CA-97B8-3802718616BA}" type="slidenum">
              <a:rPr lang="en-GB" smtClean="0"/>
              <a:t>22</a:t>
            </a:fld>
            <a:endParaRPr lang="en-GB"/>
          </a:p>
        </p:txBody>
      </p:sp>
    </p:spTree>
    <p:extLst>
      <p:ext uri="{BB962C8B-B14F-4D97-AF65-F5344CB8AC3E}">
        <p14:creationId xmlns:p14="http://schemas.microsoft.com/office/powerpoint/2010/main" val="30191438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23</a:t>
            </a:fld>
            <a:endParaRPr lang="en-GB"/>
          </a:p>
        </p:txBody>
      </p:sp>
    </p:spTree>
    <p:extLst>
      <p:ext uri="{BB962C8B-B14F-4D97-AF65-F5344CB8AC3E}">
        <p14:creationId xmlns:p14="http://schemas.microsoft.com/office/powerpoint/2010/main" val="245834253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E1E1E"/>
                </a:solidFill>
                <a:effectLst/>
                <a:highlight>
                  <a:srgbClr val="FFFFFF"/>
                </a:highlight>
                <a:latin typeface="arial" panose="020B0604020202020204" pitchFamily="34" charset="0"/>
              </a:rPr>
              <a:t>A person who is a UK national commits an offence under this section regardless of—</a:t>
            </a:r>
          </a:p>
          <a:p>
            <a:pPr algn="l"/>
            <a:r>
              <a:rPr lang="en-GB" b="0" i="0" dirty="0">
                <a:solidFill>
                  <a:srgbClr val="1E1E1E"/>
                </a:solidFill>
                <a:effectLst/>
                <a:highlight>
                  <a:srgbClr val="FFFFFF"/>
                </a:highlight>
                <a:latin typeface="arial" panose="020B0604020202020204" pitchFamily="34" charset="0"/>
              </a:rPr>
              <a:t>(a)where the arranging or facilitating takes place, or</a:t>
            </a:r>
          </a:p>
          <a:p>
            <a:pPr algn="l"/>
            <a:r>
              <a:rPr lang="en-GB" b="0" i="0" dirty="0">
                <a:solidFill>
                  <a:srgbClr val="1E1E1E"/>
                </a:solidFill>
                <a:effectLst/>
                <a:highlight>
                  <a:srgbClr val="FFFFFF"/>
                </a:highlight>
                <a:latin typeface="arial" panose="020B0604020202020204" pitchFamily="34" charset="0"/>
              </a:rPr>
              <a:t>(b)where the travel takes place.</a:t>
            </a:r>
          </a:p>
          <a:p>
            <a:endParaRPr lang="en-GB" dirty="0"/>
          </a:p>
          <a:p>
            <a:pPr algn="l"/>
            <a:r>
              <a:rPr lang="en-GB" b="0" i="0" dirty="0">
                <a:solidFill>
                  <a:srgbClr val="1E1E1E"/>
                </a:solidFill>
                <a:effectLst/>
                <a:highlight>
                  <a:srgbClr val="FFFFFF"/>
                </a:highlight>
                <a:latin typeface="arial" panose="020B0604020202020204" pitchFamily="34" charset="0"/>
              </a:rPr>
              <a:t>A person who is not a UK national commits an offence under this section if—</a:t>
            </a:r>
          </a:p>
          <a:p>
            <a:pPr algn="l"/>
            <a:r>
              <a:rPr lang="en-GB" b="0" i="0" dirty="0">
                <a:solidFill>
                  <a:srgbClr val="1E1E1E"/>
                </a:solidFill>
                <a:effectLst/>
                <a:highlight>
                  <a:srgbClr val="FFFFFF"/>
                </a:highlight>
                <a:latin typeface="arial" panose="020B0604020202020204" pitchFamily="34" charset="0"/>
              </a:rPr>
              <a:t>(a)any part of the arranging or facilitating takes place in the United Kingdom, or</a:t>
            </a:r>
          </a:p>
          <a:p>
            <a:pPr algn="l"/>
            <a:r>
              <a:rPr lang="en-GB" b="0" i="0" dirty="0">
                <a:solidFill>
                  <a:srgbClr val="1E1E1E"/>
                </a:solidFill>
                <a:effectLst/>
                <a:highlight>
                  <a:srgbClr val="FFFFFF"/>
                </a:highlight>
                <a:latin typeface="arial" panose="020B0604020202020204" pitchFamily="34" charset="0"/>
              </a:rPr>
              <a:t>(b)the travel consists of arrival in or entry into, departure from, or travel within, the United Kingdom.</a:t>
            </a:r>
          </a:p>
          <a:p>
            <a:endParaRPr lang="en-GB" b="0" i="0" u="none" strike="noStrike" dirty="0">
              <a:solidFill>
                <a:srgbClr val="0A64D7"/>
              </a:solidFill>
              <a:effectLst/>
              <a:highlight>
                <a:srgbClr val="FFFFFF"/>
              </a:highlight>
              <a:latin typeface="Roboto" panose="02000000000000000000" pitchFamily="2" charset="0"/>
              <a:hlinkClick r:id="rId3" tooltip=" section 1"/>
            </a:endParaRPr>
          </a:p>
          <a:p>
            <a:pPr algn="l"/>
            <a:r>
              <a:rPr lang="en-GB" b="0" i="0" dirty="0">
                <a:solidFill>
                  <a:srgbClr val="1E1E1E"/>
                </a:solidFill>
                <a:effectLst/>
                <a:highlight>
                  <a:srgbClr val="FFFFFF"/>
                </a:highlight>
                <a:latin typeface="arial" panose="020B0604020202020204" pitchFamily="34" charset="0"/>
              </a:rPr>
              <a:t>A person arranges or facilitates V’s travel with a view to V being exploited only if—</a:t>
            </a:r>
          </a:p>
          <a:p>
            <a:pPr algn="l"/>
            <a:r>
              <a:rPr lang="en-GB" b="0" i="0" dirty="0">
                <a:solidFill>
                  <a:srgbClr val="1E1E1E"/>
                </a:solidFill>
                <a:effectLst/>
                <a:highlight>
                  <a:srgbClr val="FFFFFF"/>
                </a:highlight>
                <a:latin typeface="arial" panose="020B0604020202020204" pitchFamily="34" charset="0"/>
              </a:rPr>
              <a:t>(a)the person intends to exploit V (in any part of the world) during or after the travel, or</a:t>
            </a:r>
          </a:p>
          <a:p>
            <a:pPr algn="l"/>
            <a:r>
              <a:rPr lang="en-GB" b="0" i="0" dirty="0">
                <a:solidFill>
                  <a:srgbClr val="1E1E1E"/>
                </a:solidFill>
                <a:effectLst/>
                <a:highlight>
                  <a:srgbClr val="FFFFFF"/>
                </a:highlight>
                <a:latin typeface="arial" panose="020B0604020202020204" pitchFamily="34" charset="0"/>
              </a:rPr>
              <a:t>(b)the person knows or ought to know that another person is likely to exploit V (in any part of the world) during or after the travel.</a:t>
            </a:r>
          </a:p>
          <a:p>
            <a:br>
              <a:rPr lang="en-GB" b="0" i="0" u="none" strike="noStrike" dirty="0">
                <a:solidFill>
                  <a:srgbClr val="0A64D7"/>
                </a:solidFill>
                <a:effectLst/>
                <a:highlight>
                  <a:srgbClr val="FFFFFF"/>
                </a:highlight>
                <a:latin typeface="Roboto" panose="02000000000000000000" pitchFamily="2" charset="0"/>
                <a:hlinkClick r:id="rId3" tooltip=" section 1"/>
              </a:rPr>
            </a:b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27</a:t>
            </a:fld>
            <a:endParaRPr lang="en-GB"/>
          </a:p>
        </p:txBody>
      </p:sp>
    </p:spTree>
    <p:extLst>
      <p:ext uri="{BB962C8B-B14F-4D97-AF65-F5344CB8AC3E}">
        <p14:creationId xmlns:p14="http://schemas.microsoft.com/office/powerpoint/2010/main" val="40785621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Offences included, rape, sexual assault, and trafficking. </a:t>
            </a:r>
          </a:p>
        </p:txBody>
      </p:sp>
      <p:sp>
        <p:nvSpPr>
          <p:cNvPr id="4" name="Slide Number Placeholder 3"/>
          <p:cNvSpPr>
            <a:spLocks noGrp="1"/>
          </p:cNvSpPr>
          <p:nvPr>
            <p:ph type="sldNum" sz="quarter" idx="5"/>
          </p:nvPr>
        </p:nvSpPr>
        <p:spPr/>
        <p:txBody>
          <a:bodyPr/>
          <a:lstStyle/>
          <a:p>
            <a:fld id="{76FCA5EC-67A8-43CA-97B8-3802718616BA}" type="slidenum">
              <a:rPr lang="en-GB" smtClean="0"/>
              <a:t>28</a:t>
            </a:fld>
            <a:endParaRPr lang="en-GB"/>
          </a:p>
        </p:txBody>
      </p:sp>
    </p:spTree>
    <p:extLst>
      <p:ext uri="{BB962C8B-B14F-4D97-AF65-F5344CB8AC3E}">
        <p14:creationId xmlns:p14="http://schemas.microsoft.com/office/powerpoint/2010/main" val="24386501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F2025"/>
                </a:solidFill>
                <a:effectLst/>
                <a:highlight>
                  <a:srgbClr val="FFFFFF"/>
                </a:highlight>
                <a:latin typeface="lato-regular"/>
              </a:rPr>
              <a:t>Victims are moved from one place to another so they can have their body parts removed. These are then sold for surgical transplants. Body parts include tissues and organs, for example, kidneys.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30</a:t>
            </a:fld>
            <a:endParaRPr lang="en-GB"/>
          </a:p>
        </p:txBody>
      </p:sp>
    </p:spTree>
    <p:extLst>
      <p:ext uri="{BB962C8B-B14F-4D97-AF65-F5344CB8AC3E}">
        <p14:creationId xmlns:p14="http://schemas.microsoft.com/office/powerpoint/2010/main" val="24022222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Maximum sentence life imprisonment</a:t>
            </a:r>
          </a:p>
        </p:txBody>
      </p:sp>
      <p:sp>
        <p:nvSpPr>
          <p:cNvPr id="4" name="Slide Number Placeholder 3"/>
          <p:cNvSpPr>
            <a:spLocks noGrp="1"/>
          </p:cNvSpPr>
          <p:nvPr>
            <p:ph type="sldNum" sz="quarter" idx="5"/>
          </p:nvPr>
        </p:nvSpPr>
        <p:spPr/>
        <p:txBody>
          <a:bodyPr/>
          <a:lstStyle/>
          <a:p>
            <a:fld id="{76FCA5EC-67A8-43CA-97B8-3802718616BA}" type="slidenum">
              <a:rPr lang="en-GB" smtClean="0"/>
              <a:t>31</a:t>
            </a:fld>
            <a:endParaRPr lang="en-GB"/>
          </a:p>
        </p:txBody>
      </p:sp>
    </p:spTree>
    <p:extLst>
      <p:ext uri="{BB962C8B-B14F-4D97-AF65-F5344CB8AC3E}">
        <p14:creationId xmlns:p14="http://schemas.microsoft.com/office/powerpoint/2010/main" val="4156726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This strategy details the wide-ranging actions that we expect from government departments, agencies and partners in the UK and, importantly, internationally.</a:t>
            </a:r>
          </a:p>
          <a:p>
            <a:endParaRPr lang="en-GB" b="0" i="0" dirty="0">
              <a:solidFill>
                <a:srgbClr val="0B0C0C"/>
              </a:solidFill>
              <a:effectLst/>
              <a:highlight>
                <a:srgbClr val="FFFFFF"/>
              </a:highlight>
              <a:latin typeface="GDS Transport"/>
            </a:endParaRPr>
          </a:p>
          <a:p>
            <a:r>
              <a:rPr lang="en-GB" b="0" i="0" dirty="0">
                <a:solidFill>
                  <a:srgbClr val="0B0C0C"/>
                </a:solidFill>
                <a:effectLst/>
                <a:highlight>
                  <a:srgbClr val="FFFFFF"/>
                </a:highlight>
                <a:latin typeface="GDS Transport"/>
              </a:rPr>
              <a:t>This strategy builds on and adapts the framework that has been successfully implemented in both our serious and organised crime and counter terrorism strategies. It has 4 components:</a:t>
            </a:r>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33</a:t>
            </a:fld>
            <a:endParaRPr lang="en-GB"/>
          </a:p>
        </p:txBody>
      </p:sp>
    </p:spTree>
    <p:extLst>
      <p:ext uri="{BB962C8B-B14F-4D97-AF65-F5344CB8AC3E}">
        <p14:creationId xmlns:p14="http://schemas.microsoft.com/office/powerpoint/2010/main" val="9467300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34</a:t>
            </a:fld>
            <a:endParaRPr lang="en-GB"/>
          </a:p>
        </p:txBody>
      </p:sp>
    </p:spTree>
    <p:extLst>
      <p:ext uri="{BB962C8B-B14F-4D97-AF65-F5344CB8AC3E}">
        <p14:creationId xmlns:p14="http://schemas.microsoft.com/office/powerpoint/2010/main" val="398759041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p:cNvSpPr>
            <a:spLocks noGrp="1"/>
          </p:cNvSpPr>
          <p:nvPr>
            <p:ph type="sldNum" sz="quarter" idx="5"/>
          </p:nvPr>
        </p:nvSpPr>
        <p:spPr/>
        <p:txBody>
          <a:bodyPr/>
          <a:lstStyle/>
          <a:p>
            <a:fld id="{76FCA5EC-67A8-43CA-97B8-3802718616BA}" type="slidenum">
              <a:rPr lang="en-GB" smtClean="0"/>
              <a:t>35</a:t>
            </a:fld>
            <a:endParaRPr lang="en-GB"/>
          </a:p>
        </p:txBody>
      </p:sp>
    </p:spTree>
    <p:extLst>
      <p:ext uri="{BB962C8B-B14F-4D97-AF65-F5344CB8AC3E}">
        <p14:creationId xmlns:p14="http://schemas.microsoft.com/office/powerpoint/2010/main" val="348721228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A9E221-4C25-13F9-0129-30D3D1441B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4B387B5-5802-546F-0478-8C487399FF9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E9953AB-B55B-D8A8-15F2-FEBF56951283}"/>
              </a:ext>
            </a:extLst>
          </p:cNvPr>
          <p:cNvSpPr>
            <a:spLocks noGrp="1"/>
          </p:cNvSpPr>
          <p:nvPr>
            <p:ph type="body" idx="1"/>
          </p:nvPr>
        </p:nvSpPr>
        <p:spPr/>
        <p:txBody>
          <a:bodyPr/>
          <a:lstStyle/>
          <a:p>
            <a:r>
              <a:rPr lang="en-GB" b="0" i="0" dirty="0">
                <a:solidFill>
                  <a:srgbClr val="0B0C0C"/>
                </a:solidFill>
                <a:effectLst/>
                <a:highlight>
                  <a:srgbClr val="FFFFFF"/>
                </a:highlight>
                <a:latin typeface="GDS Transport"/>
              </a:rPr>
              <a:t>From 1 November 2015, specified public authorities are required to notify the Home Office about any potential victims of modern slavery they encounter in England and Wales.</a:t>
            </a:r>
          </a:p>
          <a:p>
            <a:r>
              <a:rPr lang="en-GB" b="0" i="0" dirty="0">
                <a:solidFill>
                  <a:srgbClr val="0B0C0C"/>
                </a:solidFill>
                <a:effectLst/>
                <a:highlight>
                  <a:srgbClr val="FFFFFF"/>
                </a:highlight>
                <a:latin typeface="GDS Transport"/>
              </a:rPr>
              <a:t>The online process allows first responders to submit an </a:t>
            </a:r>
            <a:r>
              <a:rPr lang="en-GB" dirty="0"/>
              <a:t>NRM</a:t>
            </a:r>
            <a:r>
              <a:rPr lang="en-GB" b="0" i="0" dirty="0">
                <a:solidFill>
                  <a:srgbClr val="0B0C0C"/>
                </a:solidFill>
                <a:effectLst/>
                <a:highlight>
                  <a:srgbClr val="FFFFFF"/>
                </a:highlight>
                <a:latin typeface="GDS Transport"/>
              </a:rPr>
              <a:t> referral through a single online form regardless of their location in the UK, or whether the victim is an adult or child.</a:t>
            </a:r>
          </a:p>
          <a:p>
            <a:endParaRPr lang="en-GB" dirty="0"/>
          </a:p>
        </p:txBody>
      </p:sp>
      <p:sp>
        <p:nvSpPr>
          <p:cNvPr id="4" name="Slide Number Placeholder 3">
            <a:extLst>
              <a:ext uri="{FF2B5EF4-FFF2-40B4-BE49-F238E27FC236}">
                <a16:creationId xmlns:a16="http://schemas.microsoft.com/office/drawing/2014/main" id="{8B9FCC19-B4BF-9430-D8A2-7914B713F4B2}"/>
              </a:ext>
            </a:extLst>
          </p:cNvPr>
          <p:cNvSpPr>
            <a:spLocks noGrp="1"/>
          </p:cNvSpPr>
          <p:nvPr>
            <p:ph type="sldNum" sz="quarter" idx="5"/>
          </p:nvPr>
        </p:nvSpPr>
        <p:spPr/>
        <p:txBody>
          <a:bodyPr/>
          <a:lstStyle/>
          <a:p>
            <a:fld id="{76FCA5EC-67A8-43CA-97B8-3802718616BA}" type="slidenum">
              <a:rPr lang="en-GB" smtClean="0"/>
              <a:t>36</a:t>
            </a:fld>
            <a:endParaRPr lang="en-GB"/>
          </a:p>
        </p:txBody>
      </p:sp>
    </p:spTree>
    <p:extLst>
      <p:ext uri="{BB962C8B-B14F-4D97-AF65-F5344CB8AC3E}">
        <p14:creationId xmlns:p14="http://schemas.microsoft.com/office/powerpoint/2010/main" val="2123081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20BC1-E869-F16B-BF94-23D4B19A62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CD19FCE-167B-3699-4C39-576C0406E91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0603ACD-06EB-6339-161A-3DA72D5D3DBE}"/>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826A6977-F949-45AB-5E81-E198669235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6308D5-E8C9-EF5B-DF1A-326BBC640B6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9882571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6FC6-F8BC-46ED-60A5-B670A2F973C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A2A37E0-A318-58A2-B7C4-D78DA4A532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983431-2267-1226-9E93-413ED3605D45}"/>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5D8FF54E-73B9-A26B-AC9D-02CBED8B63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C2ABBE-A0F0-3613-F55F-843489962CA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4969731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D86A8-E316-87C2-F4A9-8FF596DF0C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4ED2033-1929-E6A0-1A27-C62592F654C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835FCD-13F8-5271-C88B-1D0AC3F24872}"/>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CADDDC19-6685-FE21-C73E-5E2AA3F094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F748F3-0900-D80E-200E-01FDBBFB4890}"/>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2425961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CE868-F96E-C5D1-D7AC-657795F84D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86808BA-DAF6-C132-71DA-7ED36DA8DBC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649817-7D18-B4AA-9A4B-D9A274C03F8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D67D77E-FD0C-1334-BF9F-6721E17A0E63}"/>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6" name="Footer Placeholder 5">
            <a:extLst>
              <a:ext uri="{FF2B5EF4-FFF2-40B4-BE49-F238E27FC236}">
                <a16:creationId xmlns:a16="http://schemas.microsoft.com/office/drawing/2014/main" id="{3D7414C3-6416-973C-AA0F-A2ACF0C574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7EB533-6765-1D18-8835-31884A234D7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3210887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2CA3D-FF69-D49D-F154-5E90B0F15D3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7DDE9A-5296-F51E-72AD-74DC06A77D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D4BEAB-CEA4-0383-6EF1-EDC82D0983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C0AA246-810C-AFD9-FAC9-CC77AFD45E2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962B2C-71FC-36AE-112F-13BCACC5644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8E850AB-591E-0B9B-923D-E62D5329FFA8}"/>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8" name="Footer Placeholder 7">
            <a:extLst>
              <a:ext uri="{FF2B5EF4-FFF2-40B4-BE49-F238E27FC236}">
                <a16:creationId xmlns:a16="http://schemas.microsoft.com/office/drawing/2014/main" id="{D0975940-770E-69C2-9EAD-0545C43864B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853806B-5341-90D0-C0A1-CFC9255D051E}"/>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6338185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2F80DE-FCFD-56E3-43AE-7C2ACCDCB29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A4ADD78-2451-7BD6-08C4-5C029380AC37}"/>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4" name="Footer Placeholder 3">
            <a:extLst>
              <a:ext uri="{FF2B5EF4-FFF2-40B4-BE49-F238E27FC236}">
                <a16:creationId xmlns:a16="http://schemas.microsoft.com/office/drawing/2014/main" id="{AC4C5D64-A3CD-E9A0-C073-7504AA7049B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A73AFCB-663E-439B-8FC0-663A51D9F76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076411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5A229-C4C9-A95D-5CCF-74D996CE4E6A}"/>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3" name="Footer Placeholder 2">
            <a:extLst>
              <a:ext uri="{FF2B5EF4-FFF2-40B4-BE49-F238E27FC236}">
                <a16:creationId xmlns:a16="http://schemas.microsoft.com/office/drawing/2014/main" id="{D0695B57-6755-D124-9CBE-5222554DC0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F2C0FB8-55F8-7E72-DC0E-9A01045704E8}"/>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499299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763748-1D79-A821-B535-5D572CCBA6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3B57C26-ED3D-2FB7-14B5-FEECA34D8CB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0F1F102-9100-3122-E57C-2678F4DE2C9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52EC75-C079-ADCD-9DFF-BC513C3C64E0}"/>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6" name="Footer Placeholder 5">
            <a:extLst>
              <a:ext uri="{FF2B5EF4-FFF2-40B4-BE49-F238E27FC236}">
                <a16:creationId xmlns:a16="http://schemas.microsoft.com/office/drawing/2014/main" id="{C0990541-586B-F259-80F3-0D47DF1FBB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ACCE0F3-5862-3433-2310-792A4E83AFEC}"/>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771288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E6427-C131-807B-3A23-059C2DC049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C6045E6-568C-A252-051A-122ED496D37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717DD50-42DF-EF92-7005-372F038637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F2CACEB-7DB9-1EED-FDBF-BA15D62C83D9}"/>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6" name="Footer Placeholder 5">
            <a:extLst>
              <a:ext uri="{FF2B5EF4-FFF2-40B4-BE49-F238E27FC236}">
                <a16:creationId xmlns:a16="http://schemas.microsoft.com/office/drawing/2014/main" id="{744D0901-A8EB-89B5-E8FD-8A44255BEC3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FB3E898-2416-527E-A4A6-3B1B2674CBA6}"/>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977102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EAA7C-9828-2615-F213-A50CB5ECC9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7D64F24-129C-55E7-7F65-49784368C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95A6EB-6768-429B-4D5D-850AA45F71E8}"/>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C68C9610-38AF-C53D-0B04-B3DD370EEC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3670DF-D92C-53B5-CB49-D26FE22BF00A}"/>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2453220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AC6D3BB-6119-BF6E-4464-6DE8226CE5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C72C43-9CE2-0DDE-3C30-02B53D4658F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4ED12E3-8A9E-7BC2-318C-55123815735C}"/>
              </a:ext>
            </a:extLst>
          </p:cNvPr>
          <p:cNvSpPr>
            <a:spLocks noGrp="1"/>
          </p:cNvSpPr>
          <p:nvPr>
            <p:ph type="dt" sz="half" idx="10"/>
          </p:nvPr>
        </p:nvSpPr>
        <p:spPr/>
        <p:txBody>
          <a:body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1101A8FB-B509-D086-449D-207F122374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59F811-A79C-D05F-D88F-1B16DF66AD13}"/>
              </a:ext>
            </a:extLst>
          </p:cNvPr>
          <p:cNvSpPr>
            <a:spLocks noGrp="1"/>
          </p:cNvSpPr>
          <p:nvPr>
            <p:ph type="sldNum" sz="quarter" idx="12"/>
          </p:nvPr>
        </p:nvSpPr>
        <p:spPr/>
        <p:txBody>
          <a:bodyPr/>
          <a:lstStyle/>
          <a:p>
            <a:fld id="{A0B5619B-F3BF-4B35-B439-1C1583F14862}" type="slidenum">
              <a:rPr lang="en-GB" smtClean="0"/>
              <a:t>‹#›</a:t>
            </a:fld>
            <a:endParaRPr lang="en-GB"/>
          </a:p>
        </p:txBody>
      </p:sp>
    </p:spTree>
    <p:extLst>
      <p:ext uri="{BB962C8B-B14F-4D97-AF65-F5344CB8AC3E}">
        <p14:creationId xmlns:p14="http://schemas.microsoft.com/office/powerpoint/2010/main" val="1631453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FC36827-8814-914E-71DE-D2E50964545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EE3018-3011-6877-3C53-8D3C5CBC330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236574-BC66-D072-74F5-FCF0A603B0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FC49641-EA6B-4B51-9000-5F83BA78D095}" type="datetimeFigureOut">
              <a:rPr lang="en-GB" smtClean="0"/>
              <a:t>09/09/2025</a:t>
            </a:fld>
            <a:endParaRPr lang="en-GB"/>
          </a:p>
        </p:txBody>
      </p:sp>
      <p:sp>
        <p:nvSpPr>
          <p:cNvPr id="5" name="Footer Placeholder 4">
            <a:extLst>
              <a:ext uri="{FF2B5EF4-FFF2-40B4-BE49-F238E27FC236}">
                <a16:creationId xmlns:a16="http://schemas.microsoft.com/office/drawing/2014/main" id="{FEEFCED6-0718-83AA-052E-CAF84702FC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4650FE3-943C-6DDD-13B0-1FC2F9E637C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0B5619B-F3BF-4B35-B439-1C1583F14862}" type="slidenum">
              <a:rPr lang="en-GB" smtClean="0"/>
              <a:t>‹#›</a:t>
            </a:fld>
            <a:endParaRPr lang="en-GB"/>
          </a:p>
        </p:txBody>
      </p:sp>
    </p:spTree>
    <p:extLst>
      <p:ext uri="{BB962C8B-B14F-4D97-AF65-F5344CB8AC3E}">
        <p14:creationId xmlns:p14="http://schemas.microsoft.com/office/powerpoint/2010/main" val="30601187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mailto:w.w.jones@uwtsd.ac.uk"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Jv1H_fAoOG4?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www.rotherham.gov.uk/downloads/file/279/independent-inquiry-into-child-sexual-exploitation-in-rotherham" TargetMode="Externa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0.png"/><Relationship Id="rId4" Type="http://schemas.openxmlformats.org/officeDocument/2006/relationships/hyperlink" Target="https://assets.publishing.service.gov.uk/media/5a7e460340f0b6230268a4b1/Modern_Slavery_Strategy_FINAL_DEC2015.pdf" TargetMode="Externa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203DE33-2CD4-4CA8-9AF3-37C3B6513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AF57B88-1D4C-41FA-A761-EC1DD10C35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D2548F45-5164-4ABB-8212-7F293FDED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tack of magazines on table">
            <a:extLst>
              <a:ext uri="{FF2B5EF4-FFF2-40B4-BE49-F238E27FC236}">
                <a16:creationId xmlns:a16="http://schemas.microsoft.com/office/drawing/2014/main" id="{D5E42D26-B402-84F1-A35E-FDB865FE4173}"/>
              </a:ext>
            </a:extLst>
          </p:cNvPr>
          <p:cNvPicPr>
            <a:picLocks noChangeAspect="1"/>
          </p:cNvPicPr>
          <p:nvPr/>
        </p:nvPicPr>
        <p:blipFill>
          <a:blip r:embed="rId2"/>
          <a:srcRect l="10391" r="10391"/>
          <a:stretch>
            <a:fillRect/>
          </a:stretch>
        </p:blipFill>
        <p:spPr>
          <a:xfrm>
            <a:off x="4038599" y="10"/>
            <a:ext cx="8160026" cy="6875809"/>
          </a:xfrm>
          <a:prstGeom prst="rect">
            <a:avLst/>
          </a:prstGeom>
        </p:spPr>
      </p:pic>
      <p:sp>
        <p:nvSpPr>
          <p:cNvPr id="24" name="Freeform: Shape 23">
            <a:extLst>
              <a:ext uri="{FF2B5EF4-FFF2-40B4-BE49-F238E27FC236}">
                <a16:creationId xmlns:a16="http://schemas.microsoft.com/office/drawing/2014/main" id="{5E81CCFB-7BEF-4186-86FB-D09450B4D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BDC155E-6588-DD03-0D61-7CDFB2F00295}"/>
              </a:ext>
            </a:extLst>
          </p:cNvPr>
          <p:cNvSpPr>
            <a:spLocks noGrp="1"/>
          </p:cNvSpPr>
          <p:nvPr>
            <p:ph type="title"/>
          </p:nvPr>
        </p:nvSpPr>
        <p:spPr>
          <a:xfrm>
            <a:off x="534473" y="2950387"/>
            <a:ext cx="3052293" cy="3531403"/>
          </a:xfrm>
        </p:spPr>
        <p:txBody>
          <a:bodyPr vert="horz" lIns="91440" tIns="45720" rIns="91440" bIns="45720" rtlCol="0" anchor="t">
            <a:normAutofit/>
          </a:bodyPr>
          <a:lstStyle/>
          <a:p>
            <a:r>
              <a:rPr lang="en-US" sz="4000" dirty="0">
                <a:solidFill>
                  <a:srgbClr val="FFFFFF"/>
                </a:solidFill>
              </a:rPr>
              <a:t>Module </a:t>
            </a:r>
            <a:r>
              <a:rPr lang="en-US" sz="4000">
                <a:solidFill>
                  <a:srgbClr val="FFFFFF"/>
                </a:solidFill>
              </a:rPr>
              <a:t>Introduction  </a:t>
            </a:r>
            <a:r>
              <a:rPr lang="en-US" sz="2400" dirty="0">
                <a:solidFill>
                  <a:srgbClr val="FFFFFF"/>
                </a:solidFill>
              </a:rPr>
              <a:t> </a:t>
            </a:r>
            <a:r>
              <a:rPr lang="en-US" sz="2400">
                <a:solidFill>
                  <a:srgbClr val="FFFFFF"/>
                </a:solidFill>
              </a:rPr>
              <a:t>Wynne Jones</a:t>
            </a:r>
            <a:endParaRPr lang="en-US"/>
          </a:p>
        </p:txBody>
      </p:sp>
    </p:spTree>
    <p:extLst>
      <p:ext uri="{BB962C8B-B14F-4D97-AF65-F5344CB8AC3E}">
        <p14:creationId xmlns:p14="http://schemas.microsoft.com/office/powerpoint/2010/main" val="15373271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D0D6D3E-D7F9-4591-9CA9-DDF4DB1F73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3ED866E-A9E3-15ED-D289-9C5056EFE64A}"/>
              </a:ext>
            </a:extLst>
          </p:cNvPr>
          <p:cNvSpPr>
            <a:spLocks noGrp="1"/>
          </p:cNvSpPr>
          <p:nvPr>
            <p:ph type="ctrTitle"/>
          </p:nvPr>
        </p:nvSpPr>
        <p:spPr>
          <a:xfrm>
            <a:off x="800100" y="-262890"/>
            <a:ext cx="4838699" cy="3306624"/>
          </a:xfrm>
        </p:spPr>
        <p:txBody>
          <a:bodyPr anchor="t">
            <a:normAutofit fontScale="90000"/>
          </a:bodyPr>
          <a:lstStyle/>
          <a:p>
            <a:pPr algn="l"/>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br>
              <a:rPr lang="en-GB" sz="1200" dirty="0"/>
            </a:br>
            <a:r>
              <a:rPr lang="en-GB" sz="2700" b="1" dirty="0">
                <a:latin typeface="+mn-lt"/>
              </a:rPr>
              <a:t>Complex Criminal Offences BMPL5014</a:t>
            </a:r>
            <a:br>
              <a:rPr lang="en-GB" sz="2700" dirty="0">
                <a:latin typeface="+mn-lt"/>
              </a:rPr>
            </a:br>
            <a:br>
              <a:rPr lang="en-GB" sz="2700" dirty="0">
                <a:latin typeface="+mn-lt"/>
              </a:rPr>
            </a:br>
            <a:r>
              <a:rPr lang="en-GB" sz="2700" dirty="0">
                <a:latin typeface="+mn-lt"/>
              </a:rPr>
              <a:t>Lecturer: Wynne Jones</a:t>
            </a:r>
            <a:br>
              <a:rPr lang="en-GB" sz="2700" dirty="0">
                <a:latin typeface="+mn-lt"/>
              </a:rPr>
            </a:br>
            <a:br>
              <a:rPr lang="en-GB" sz="2700" dirty="0">
                <a:latin typeface="+mn-lt"/>
              </a:rPr>
            </a:br>
            <a:r>
              <a:rPr lang="en-GB" sz="2700" dirty="0">
                <a:latin typeface="+mn-lt"/>
                <a:hlinkClick r:id="rId3"/>
              </a:rPr>
              <a:t>w.w.jones@uwtsd.ac.uk</a:t>
            </a:r>
            <a:br>
              <a:rPr lang="en-GB" sz="2700" dirty="0">
                <a:latin typeface="+mn-lt"/>
              </a:rPr>
            </a:br>
            <a:br>
              <a:rPr lang="en-GB" sz="2700" dirty="0">
                <a:latin typeface="+mn-lt"/>
              </a:rPr>
            </a:br>
            <a:r>
              <a:rPr lang="en-GB" sz="2700" dirty="0">
                <a:latin typeface="+mn-lt"/>
              </a:rPr>
              <a:t>Contact: </a:t>
            </a:r>
            <a:br>
              <a:rPr lang="en-GB" sz="2700" dirty="0">
                <a:latin typeface="+mn-lt"/>
              </a:rPr>
            </a:br>
            <a:br>
              <a:rPr lang="en-GB" sz="2700" dirty="0">
                <a:latin typeface="+mn-lt"/>
              </a:rPr>
            </a:br>
            <a:r>
              <a:rPr lang="en-GB" sz="2700" dirty="0">
                <a:latin typeface="+mn-lt"/>
              </a:rPr>
              <a:t>Monday 11:00 to 13:00</a:t>
            </a:r>
            <a:br>
              <a:rPr lang="en-GB" sz="2700" dirty="0">
                <a:latin typeface="+mn-lt"/>
              </a:rPr>
            </a:br>
            <a:br>
              <a:rPr lang="en-GB" sz="2700" dirty="0">
                <a:latin typeface="+mn-lt"/>
              </a:rPr>
            </a:br>
            <a:r>
              <a:rPr lang="en-GB" sz="2700" dirty="0">
                <a:latin typeface="+mn-lt"/>
              </a:rPr>
              <a:t>Tuesday 11:00 13:00</a:t>
            </a:r>
          </a:p>
        </p:txBody>
      </p:sp>
      <p:sp>
        <p:nvSpPr>
          <p:cNvPr id="19" name="Rectangle 18">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4068664" cy="6858000"/>
          </a:xfrm>
          <a:prstGeom prst="rect">
            <a:avLst/>
          </a:prstGeom>
          <a:gradFill>
            <a:gsLst>
              <a:gs pos="26000">
                <a:srgbClr val="000000"/>
              </a:gs>
              <a:gs pos="100000">
                <a:schemeClr val="accent1"/>
              </a:gs>
            </a:gsLst>
            <a:lin ang="9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23336" y="-3"/>
            <a:ext cx="3611463" cy="6858000"/>
          </a:xfrm>
          <a:prstGeom prst="rect">
            <a:avLst/>
          </a:prstGeom>
          <a:gradFill>
            <a:gsLst>
              <a:gs pos="0">
                <a:schemeClr val="accent1">
                  <a:lumMod val="75000"/>
                  <a:alpha val="56000"/>
                </a:schemeClr>
              </a:gs>
              <a:gs pos="100000">
                <a:srgbClr val="000000">
                  <a:alpha val="52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230721" y="-107390"/>
            <a:ext cx="3853890" cy="4068665"/>
          </a:xfrm>
          <a:prstGeom prst="rect">
            <a:avLst/>
          </a:prstGeom>
          <a:gradFill>
            <a:gsLst>
              <a:gs pos="0">
                <a:srgbClr val="000000">
                  <a:alpha val="34000"/>
                </a:srgbClr>
              </a:gs>
              <a:gs pos="96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8CECE9A-F8A2-9149-E915-7A8FFC17E06F}"/>
              </a:ext>
            </a:extLst>
          </p:cNvPr>
          <p:cNvPicPr>
            <a:picLocks noChangeAspect="1"/>
          </p:cNvPicPr>
          <p:nvPr/>
        </p:nvPicPr>
        <p:blipFill>
          <a:blip r:embed="rId4"/>
          <a:srcRect l="28571"/>
          <a:stretch>
            <a:fillRect/>
          </a:stretch>
        </p:blipFill>
        <p:spPr>
          <a:xfrm>
            <a:off x="6096000" y="1012536"/>
            <a:ext cx="4756162" cy="475616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Tree>
    <p:extLst>
      <p:ext uri="{BB962C8B-B14F-4D97-AF65-F5344CB8AC3E}">
        <p14:creationId xmlns:p14="http://schemas.microsoft.com/office/powerpoint/2010/main" val="2895222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5B2C2F-0CC7-8966-B3E6-B5CBC8B6366A}"/>
              </a:ext>
            </a:extLst>
          </p:cNvPr>
          <p:cNvSpPr>
            <a:spLocks noGrp="1"/>
          </p:cNvSpPr>
          <p:nvPr>
            <p:ph type="title"/>
          </p:nvPr>
        </p:nvSpPr>
        <p:spPr>
          <a:xfrm>
            <a:off x="1136397" y="502020"/>
            <a:ext cx="6529736" cy="2584080"/>
          </a:xfrm>
        </p:spPr>
        <p:txBody>
          <a:bodyPr vert="horz" lIns="91440" tIns="45720" rIns="91440" bIns="45720" rtlCol="0" anchor="b">
            <a:normAutofit/>
          </a:bodyPr>
          <a:lstStyle/>
          <a:p>
            <a:r>
              <a:rPr lang="en-US" b="1" kern="1200" dirty="0">
                <a:latin typeface="+mj-lt"/>
                <a:ea typeface="+mj-ea"/>
                <a:cs typeface="+mj-cs"/>
              </a:rPr>
              <a:t>Warning – We will be covering some emotive topics during this module</a:t>
            </a:r>
            <a:br>
              <a:rPr lang="en-US" sz="2200" kern="1200" dirty="0">
                <a:latin typeface="+mj-lt"/>
                <a:ea typeface="+mj-ea"/>
                <a:cs typeface="+mj-cs"/>
              </a:rPr>
            </a:br>
            <a:br>
              <a:rPr lang="en-US" sz="2200" kern="1200" dirty="0">
                <a:latin typeface="+mj-lt"/>
                <a:ea typeface="+mj-ea"/>
                <a:cs typeface="+mj-cs"/>
              </a:rPr>
            </a:br>
            <a:endParaRPr lang="en-US" sz="2200" kern="1200" dirty="0">
              <a:latin typeface="+mj-lt"/>
              <a:ea typeface="+mj-ea"/>
              <a:cs typeface="+mj-cs"/>
            </a:endParaRPr>
          </a:p>
        </p:txBody>
      </p:sp>
      <p:sp>
        <p:nvSpPr>
          <p:cNvPr id="20" name="Content Placeholder 19">
            <a:extLst>
              <a:ext uri="{FF2B5EF4-FFF2-40B4-BE49-F238E27FC236}">
                <a16:creationId xmlns:a16="http://schemas.microsoft.com/office/drawing/2014/main" id="{9C362E9C-5576-DBD2-C39F-D568AC6B2305}"/>
              </a:ext>
            </a:extLst>
          </p:cNvPr>
          <p:cNvSpPr>
            <a:spLocks noGrp="1"/>
          </p:cNvSpPr>
          <p:nvPr>
            <p:ph idx="1"/>
          </p:nvPr>
        </p:nvSpPr>
        <p:spPr>
          <a:xfrm>
            <a:off x="1144923" y="2937510"/>
            <a:ext cx="6521210" cy="3003467"/>
          </a:xfrm>
        </p:spPr>
        <p:txBody>
          <a:bodyPr anchor="t">
            <a:noAutofit/>
          </a:bodyPr>
          <a:lstStyle/>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Please review the scheme of work so that you are aware of what topics may be covered during lectures/seminars and beware of emotive topics,</a:t>
            </a:r>
          </a:p>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Please speak to your lecturer if you have concerns about topics that are being covered,</a:t>
            </a:r>
          </a:p>
          <a:p>
            <a:r>
              <a:rPr kumimoji="0" lang="en-US" sz="2400" b="0" i="0" u="none" strike="noStrike" kern="1200" cap="none" spc="0" normalizeH="0" baseline="0" noProof="0" dirty="0">
                <a:ln>
                  <a:noFill/>
                </a:ln>
                <a:solidFill>
                  <a:prstClr val="black"/>
                </a:solidFill>
                <a:effectLst/>
                <a:uLnTx/>
                <a:uFillTx/>
                <a:latin typeface="Aptos Display" panose="02110004020202020204"/>
                <a:ea typeface="+mj-ea"/>
                <a:cs typeface="+mj-cs"/>
              </a:rPr>
              <a:t>See wellbeing tile within Moodle if you require support.</a:t>
            </a:r>
            <a:endParaRPr lang="en-US" sz="2400" dirty="0"/>
          </a:p>
        </p:txBody>
      </p:sp>
      <p:sp>
        <p:nvSpPr>
          <p:cNvPr id="25" name="Rectangle 2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0304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DD00B-E364-F2E0-5370-A94375082983}"/>
              </a:ext>
            </a:extLst>
          </p:cNvPr>
          <p:cNvSpPr>
            <a:spLocks noGrp="1"/>
          </p:cNvSpPr>
          <p:nvPr>
            <p:ph type="title"/>
          </p:nvPr>
        </p:nvSpPr>
        <p:spPr/>
        <p:txBody>
          <a:bodyPr/>
          <a:lstStyle/>
          <a:p>
            <a:pPr algn="ctr"/>
            <a:r>
              <a:rPr lang="en-GB" dirty="0"/>
              <a:t>Assessments: </a:t>
            </a:r>
          </a:p>
        </p:txBody>
      </p:sp>
      <p:pic>
        <p:nvPicPr>
          <p:cNvPr id="5" name="Content Placeholder 4">
            <a:extLst>
              <a:ext uri="{FF2B5EF4-FFF2-40B4-BE49-F238E27FC236}">
                <a16:creationId xmlns:a16="http://schemas.microsoft.com/office/drawing/2014/main" id="{BE69487B-7971-FC2A-4C8A-FC47B532EEC2}"/>
              </a:ext>
            </a:extLst>
          </p:cNvPr>
          <p:cNvPicPr>
            <a:picLocks noGrp="1" noChangeAspect="1"/>
          </p:cNvPicPr>
          <p:nvPr>
            <p:ph idx="1"/>
          </p:nvPr>
        </p:nvPicPr>
        <p:blipFill>
          <a:blip r:embed="rId2"/>
          <a:stretch>
            <a:fillRect/>
          </a:stretch>
        </p:blipFill>
        <p:spPr>
          <a:xfrm>
            <a:off x="704192" y="1690688"/>
            <a:ext cx="10226567" cy="894556"/>
          </a:xfrm>
        </p:spPr>
      </p:pic>
      <p:pic>
        <p:nvPicPr>
          <p:cNvPr id="7" name="Picture 6">
            <a:extLst>
              <a:ext uri="{FF2B5EF4-FFF2-40B4-BE49-F238E27FC236}">
                <a16:creationId xmlns:a16="http://schemas.microsoft.com/office/drawing/2014/main" id="{799B3B17-FE10-039A-BD40-737966E7C2AA}"/>
              </a:ext>
            </a:extLst>
          </p:cNvPr>
          <p:cNvPicPr>
            <a:picLocks noChangeAspect="1"/>
          </p:cNvPicPr>
          <p:nvPr/>
        </p:nvPicPr>
        <p:blipFill>
          <a:blip r:embed="rId3"/>
          <a:stretch>
            <a:fillRect/>
          </a:stretch>
        </p:blipFill>
        <p:spPr>
          <a:xfrm>
            <a:off x="704192" y="2680139"/>
            <a:ext cx="10405242" cy="1115574"/>
          </a:xfrm>
          <a:prstGeom prst="rect">
            <a:avLst/>
          </a:prstGeom>
        </p:spPr>
      </p:pic>
    </p:spTree>
    <p:extLst>
      <p:ext uri="{BB962C8B-B14F-4D97-AF65-F5344CB8AC3E}">
        <p14:creationId xmlns:p14="http://schemas.microsoft.com/office/powerpoint/2010/main" val="4230057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hand tied to chains&#10;&#10;Description automatically generated">
            <a:extLst>
              <a:ext uri="{FF2B5EF4-FFF2-40B4-BE49-F238E27FC236}">
                <a16:creationId xmlns:a16="http://schemas.microsoft.com/office/drawing/2014/main" id="{2C2D8B1B-6844-A8FD-8C78-087E2FCC2DB0}"/>
              </a:ext>
            </a:extLst>
          </p:cNvPr>
          <p:cNvPicPr>
            <a:picLocks noChangeAspect="1"/>
          </p:cNvPicPr>
          <p:nvPr/>
        </p:nvPicPr>
        <p:blipFill>
          <a:blip r:embed="rId2"/>
          <a:srcRect t="8094" b="25381"/>
          <a:stretch>
            <a:fillRect/>
          </a:stretch>
        </p:blipFill>
        <p:spPr>
          <a:xfrm>
            <a:off x="3882570" y="10"/>
            <a:ext cx="8309429" cy="6857990"/>
          </a:xfrm>
          <a:custGeom>
            <a:avLst/>
            <a:gdLst/>
            <a:ahLst/>
            <a:cxnLst/>
            <a:rect l="l" t="t" r="r" b="b"/>
            <a:pathLst>
              <a:path w="12192000" h="6858000">
                <a:moveTo>
                  <a:pt x="0" y="0"/>
                </a:moveTo>
                <a:lnTo>
                  <a:pt x="12192000" y="0"/>
                </a:lnTo>
                <a:lnTo>
                  <a:pt x="12192000" y="6858000"/>
                </a:lnTo>
                <a:lnTo>
                  <a:pt x="0" y="6858000"/>
                </a:lnTo>
                <a:close/>
              </a:path>
            </a:pathLst>
          </a:custGeom>
        </p:spPr>
      </p:pic>
      <p:grpSp>
        <p:nvGrpSpPr>
          <p:cNvPr id="21" name="Group 20">
            <a:extLst>
              <a:ext uri="{FF2B5EF4-FFF2-40B4-BE49-F238E27FC236}">
                <a16:creationId xmlns:a16="http://schemas.microsoft.com/office/drawing/2014/main" id="{63737881-458F-40AD-B72B-B57D267DC42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
            <a:ext cx="4581527" cy="6858002"/>
            <a:chOff x="-2" y="-1"/>
            <a:chExt cx="4581527" cy="6858002"/>
          </a:xfrm>
          <a:effectLst>
            <a:outerShdw blurRad="381000" dist="50800" algn="ctr" rotWithShape="0">
              <a:srgbClr val="000000">
                <a:alpha val="10000"/>
              </a:srgbClr>
            </a:outerShdw>
          </a:effectLst>
        </p:grpSpPr>
        <p:sp>
          <p:nvSpPr>
            <p:cNvPr id="22" name="Freeform: Shape 21">
              <a:extLst>
                <a:ext uri="{FF2B5EF4-FFF2-40B4-BE49-F238E27FC236}">
                  <a16:creationId xmlns:a16="http://schemas.microsoft.com/office/drawing/2014/main" id="{C2967126-346F-41EA-982D-63D8EBB60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 y="-1"/>
              <a:ext cx="4572002" cy="6858002"/>
            </a:xfrm>
            <a:custGeom>
              <a:avLst/>
              <a:gdLst>
                <a:gd name="connsiteX0" fmla="*/ 4214994 w 4572002"/>
                <a:gd name="connsiteY0" fmla="*/ 6564620 h 6858002"/>
                <a:gd name="connsiteX1" fmla="*/ 4214994 w 4572002"/>
                <a:gd name="connsiteY1" fmla="*/ 6564621 h 6858002"/>
                <a:gd name="connsiteX2" fmla="*/ 4237474 w 4572002"/>
                <a:gd name="connsiteY2" fmla="*/ 6588626 h 6858002"/>
                <a:gd name="connsiteX3" fmla="*/ 4254096 w 4572002"/>
                <a:gd name="connsiteY3" fmla="*/ 6625225 h 6858002"/>
                <a:gd name="connsiteX4" fmla="*/ 4247001 w 4572002"/>
                <a:gd name="connsiteY4" fmla="*/ 6662540 h 6858002"/>
                <a:gd name="connsiteX5" fmla="*/ 4247000 w 4572002"/>
                <a:gd name="connsiteY5" fmla="*/ 6662541 h 6858002"/>
                <a:gd name="connsiteX6" fmla="*/ 4246999 w 4572002"/>
                <a:gd name="connsiteY6" fmla="*/ 6662544 h 6858002"/>
                <a:gd name="connsiteX7" fmla="*/ 4235550 w 4572002"/>
                <a:gd name="connsiteY7" fmla="*/ 6683027 h 6858002"/>
                <a:gd name="connsiteX8" fmla="*/ 4232403 w 4572002"/>
                <a:gd name="connsiteY8" fmla="*/ 6702976 h 6858002"/>
                <a:gd name="connsiteX9" fmla="*/ 4232403 w 4572002"/>
                <a:gd name="connsiteY9" fmla="*/ 6702977 h 6858002"/>
                <a:gd name="connsiteX10" fmla="*/ 4246238 w 4572002"/>
                <a:gd name="connsiteY10" fmla="*/ 6742553 h 6858002"/>
                <a:gd name="connsiteX11" fmla="*/ 4246239 w 4572002"/>
                <a:gd name="connsiteY11" fmla="*/ 6742555 h 6858002"/>
                <a:gd name="connsiteX12" fmla="*/ 4265716 w 4572002"/>
                <a:gd name="connsiteY12" fmla="*/ 6812062 h 6858002"/>
                <a:gd name="connsiteX13" fmla="*/ 4265717 w 4572002"/>
                <a:gd name="connsiteY13" fmla="*/ 6812064 h 6858002"/>
                <a:gd name="connsiteX14" fmla="*/ 4265717 w 4572002"/>
                <a:gd name="connsiteY14" fmla="*/ 6812063 h 6858002"/>
                <a:gd name="connsiteX15" fmla="*/ 4265716 w 4572002"/>
                <a:gd name="connsiteY15" fmla="*/ 6812062 h 6858002"/>
                <a:gd name="connsiteX16" fmla="*/ 4260942 w 4572002"/>
                <a:gd name="connsiteY16" fmla="*/ 6776800 h 6858002"/>
                <a:gd name="connsiteX17" fmla="*/ 4246239 w 4572002"/>
                <a:gd name="connsiteY17" fmla="*/ 6742555 h 6858002"/>
                <a:gd name="connsiteX18" fmla="*/ 4246238 w 4572002"/>
                <a:gd name="connsiteY18" fmla="*/ 6742552 h 6858002"/>
                <a:gd name="connsiteX19" fmla="*/ 4232403 w 4572002"/>
                <a:gd name="connsiteY19" fmla="*/ 6702976 h 6858002"/>
                <a:gd name="connsiteX20" fmla="*/ 4246999 w 4572002"/>
                <a:gd name="connsiteY20" fmla="*/ 6662544 h 6858002"/>
                <a:gd name="connsiteX21" fmla="*/ 4247000 w 4572002"/>
                <a:gd name="connsiteY21" fmla="*/ 6662542 h 6858002"/>
                <a:gd name="connsiteX22" fmla="*/ 4247001 w 4572002"/>
                <a:gd name="connsiteY22" fmla="*/ 6662540 h 6858002"/>
                <a:gd name="connsiteX23" fmla="*/ 4254084 w 4572002"/>
                <a:gd name="connsiteY23" fmla="*/ 6645552 h 6858002"/>
                <a:gd name="connsiteX24" fmla="*/ 4254096 w 4572002"/>
                <a:gd name="connsiteY24" fmla="*/ 6625225 h 6858002"/>
                <a:gd name="connsiteX25" fmla="*/ 4254096 w 4572002"/>
                <a:gd name="connsiteY25" fmla="*/ 6625224 h 6858002"/>
                <a:gd name="connsiteX26" fmla="*/ 4237474 w 4572002"/>
                <a:gd name="connsiteY26" fmla="*/ 6588625 h 6858002"/>
                <a:gd name="connsiteX27" fmla="*/ 4295315 w 4572002"/>
                <a:gd name="connsiteY27" fmla="*/ 6438981 h 6858002"/>
                <a:gd name="connsiteX28" fmla="*/ 4275385 w 4572002"/>
                <a:gd name="connsiteY28" fmla="*/ 6463840 h 6858002"/>
                <a:gd name="connsiteX29" fmla="*/ 4275382 w 4572002"/>
                <a:gd name="connsiteY29" fmla="*/ 6463849 h 6858002"/>
                <a:gd name="connsiteX30" fmla="*/ 4261587 w 4572002"/>
                <a:gd name="connsiteY30" fmla="*/ 6513012 h 6858002"/>
                <a:gd name="connsiteX31" fmla="*/ 4242781 w 4572002"/>
                <a:gd name="connsiteY31" fmla="*/ 6546194 h 6858002"/>
                <a:gd name="connsiteX32" fmla="*/ 4242781 w 4572002"/>
                <a:gd name="connsiteY32" fmla="*/ 6546195 h 6858002"/>
                <a:gd name="connsiteX33" fmla="*/ 4259120 w 4572002"/>
                <a:gd name="connsiteY33" fmla="*/ 6521804 h 6858002"/>
                <a:gd name="connsiteX34" fmla="*/ 4261587 w 4572002"/>
                <a:gd name="connsiteY34" fmla="*/ 6513012 h 6858002"/>
                <a:gd name="connsiteX35" fmla="*/ 4264398 w 4572002"/>
                <a:gd name="connsiteY35" fmla="*/ 6508052 h 6858002"/>
                <a:gd name="connsiteX36" fmla="*/ 4275382 w 4572002"/>
                <a:gd name="connsiteY36" fmla="*/ 6463849 h 6858002"/>
                <a:gd name="connsiteX37" fmla="*/ 4275385 w 4572002"/>
                <a:gd name="connsiteY37" fmla="*/ 6463841 h 6858002"/>
                <a:gd name="connsiteX38" fmla="*/ 4295315 w 4572002"/>
                <a:gd name="connsiteY38" fmla="*/ 6438981 h 6858002"/>
                <a:gd name="connsiteX39" fmla="*/ 4381289 w 4572002"/>
                <a:gd name="connsiteY39" fmla="*/ 6365204 h 6858002"/>
                <a:gd name="connsiteX40" fmla="*/ 4380008 w 4572002"/>
                <a:gd name="connsiteY40" fmla="*/ 6387910 h 6858002"/>
                <a:gd name="connsiteX41" fmla="*/ 4378243 w 4572002"/>
                <a:gd name="connsiteY41" fmla="*/ 6391549 h 6858002"/>
                <a:gd name="connsiteX42" fmla="*/ 4370589 w 4572002"/>
                <a:gd name="connsiteY42" fmla="*/ 6407332 h 6858002"/>
                <a:gd name="connsiteX43" fmla="*/ 4370589 w 4572002"/>
                <a:gd name="connsiteY43" fmla="*/ 6407333 h 6858002"/>
                <a:gd name="connsiteX44" fmla="*/ 4378243 w 4572002"/>
                <a:gd name="connsiteY44" fmla="*/ 6391549 h 6858002"/>
                <a:gd name="connsiteX45" fmla="*/ 4380008 w 4572002"/>
                <a:gd name="connsiteY45" fmla="*/ 6387910 h 6858002"/>
                <a:gd name="connsiteX46" fmla="*/ 4142220 w 4572002"/>
                <a:gd name="connsiteY46" fmla="*/ 4221391 h 6858002"/>
                <a:gd name="connsiteX47" fmla="*/ 4142220 w 4572002"/>
                <a:gd name="connsiteY47" fmla="*/ 4221392 h 6858002"/>
                <a:gd name="connsiteX48" fmla="*/ 4147936 w 4572002"/>
                <a:gd name="connsiteY48" fmla="*/ 4253015 h 6858002"/>
                <a:gd name="connsiteX49" fmla="*/ 4187752 w 4572002"/>
                <a:gd name="connsiteY49" fmla="*/ 4324646 h 6858002"/>
                <a:gd name="connsiteX50" fmla="*/ 4196706 w 4572002"/>
                <a:gd name="connsiteY50" fmla="*/ 4363891 h 6858002"/>
                <a:gd name="connsiteX51" fmla="*/ 4195944 w 4572002"/>
                <a:gd name="connsiteY51" fmla="*/ 4482004 h 6858002"/>
                <a:gd name="connsiteX52" fmla="*/ 4135934 w 4572002"/>
                <a:gd name="connsiteY52" fmla="*/ 4659174 h 6858002"/>
                <a:gd name="connsiteX53" fmla="*/ 4127932 w 4572002"/>
                <a:gd name="connsiteY53" fmla="*/ 4677655 h 6858002"/>
                <a:gd name="connsiteX54" fmla="*/ 4118025 w 4572002"/>
                <a:gd name="connsiteY54" fmla="*/ 4767764 h 6858002"/>
                <a:gd name="connsiteX55" fmla="*/ 4116716 w 4572002"/>
                <a:gd name="connsiteY55" fmla="*/ 4800483 h 6858002"/>
                <a:gd name="connsiteX56" fmla="*/ 4116716 w 4572002"/>
                <a:gd name="connsiteY56" fmla="*/ 4800484 h 6858002"/>
                <a:gd name="connsiteX57" fmla="*/ 4131552 w 4572002"/>
                <a:gd name="connsiteY57" fmla="*/ 4828917 h 6858002"/>
                <a:gd name="connsiteX58" fmla="*/ 4153733 w 4572002"/>
                <a:gd name="connsiteY58" fmla="*/ 4863343 h 6858002"/>
                <a:gd name="connsiteX59" fmla="*/ 4161262 w 4572002"/>
                <a:gd name="connsiteY59" fmla="*/ 4889275 h 6858002"/>
                <a:gd name="connsiteX60" fmla="*/ 4159557 w 4572002"/>
                <a:gd name="connsiteY60" fmla="*/ 4912168 h 6858002"/>
                <a:gd name="connsiteX61" fmla="*/ 4158155 w 4572002"/>
                <a:gd name="connsiteY61" fmla="*/ 4933804 h 6858002"/>
                <a:gd name="connsiteX62" fmla="*/ 4158155 w 4572002"/>
                <a:gd name="connsiteY62" fmla="*/ 4933805 h 6858002"/>
                <a:gd name="connsiteX63" fmla="*/ 4162914 w 4572002"/>
                <a:gd name="connsiteY63" fmla="*/ 4952673 h 6858002"/>
                <a:gd name="connsiteX64" fmla="*/ 4165707 w 4572002"/>
                <a:gd name="connsiteY64" fmla="*/ 4957454 h 6858002"/>
                <a:gd name="connsiteX65" fmla="*/ 4166985 w 4572002"/>
                <a:gd name="connsiteY65" fmla="*/ 4961456 h 6858002"/>
                <a:gd name="connsiteX66" fmla="*/ 4182989 w 4572002"/>
                <a:gd name="connsiteY66" fmla="*/ 4987038 h 6858002"/>
                <a:gd name="connsiteX67" fmla="*/ 4209468 w 4572002"/>
                <a:gd name="connsiteY67" fmla="*/ 5041522 h 6858002"/>
                <a:gd name="connsiteX68" fmla="*/ 4216684 w 4572002"/>
                <a:gd name="connsiteY68" fmla="*/ 5072376 h 6858002"/>
                <a:gd name="connsiteX69" fmla="*/ 4222587 w 4572002"/>
                <a:gd name="connsiteY69" fmla="*/ 5087441 h 6858002"/>
                <a:gd name="connsiteX70" fmla="*/ 4235615 w 4572002"/>
                <a:gd name="connsiteY70" fmla="*/ 5133220 h 6858002"/>
                <a:gd name="connsiteX71" fmla="*/ 4235616 w 4572002"/>
                <a:gd name="connsiteY71" fmla="*/ 5133225 h 6858002"/>
                <a:gd name="connsiteX72" fmla="*/ 4228901 w 4572002"/>
                <a:gd name="connsiteY72" fmla="*/ 5166113 h 6858002"/>
                <a:gd name="connsiteX73" fmla="*/ 4228901 w 4572002"/>
                <a:gd name="connsiteY73" fmla="*/ 5166114 h 6858002"/>
                <a:gd name="connsiteX74" fmla="*/ 4229593 w 4572002"/>
                <a:gd name="connsiteY74" fmla="*/ 5172091 h 6858002"/>
                <a:gd name="connsiteX75" fmla="*/ 4232139 w 4572002"/>
                <a:gd name="connsiteY75" fmla="*/ 5179068 h 6858002"/>
                <a:gd name="connsiteX76" fmla="*/ 4231973 w 4572002"/>
                <a:gd name="connsiteY76" fmla="*/ 5229434 h 6858002"/>
                <a:gd name="connsiteX77" fmla="*/ 4225669 w 4572002"/>
                <a:gd name="connsiteY77" fmla="*/ 5241089 h 6858002"/>
                <a:gd name="connsiteX78" fmla="*/ 4208517 w 4572002"/>
                <a:gd name="connsiteY78" fmla="*/ 5272796 h 6858002"/>
                <a:gd name="connsiteX79" fmla="*/ 4184613 w 4572002"/>
                <a:gd name="connsiteY79" fmla="*/ 5312288 h 6858002"/>
                <a:gd name="connsiteX80" fmla="*/ 4183557 w 4572002"/>
                <a:gd name="connsiteY80" fmla="*/ 5321350 h 6858002"/>
                <a:gd name="connsiteX81" fmla="*/ 4181083 w 4572002"/>
                <a:gd name="connsiteY81" fmla="*/ 5326163 h 6858002"/>
                <a:gd name="connsiteX82" fmla="*/ 4179637 w 4572002"/>
                <a:gd name="connsiteY82" fmla="*/ 5355014 h 6858002"/>
                <a:gd name="connsiteX83" fmla="*/ 4179637 w 4572002"/>
                <a:gd name="connsiteY83" fmla="*/ 5355015 h 6858002"/>
                <a:gd name="connsiteX84" fmla="*/ 4184513 w 4572002"/>
                <a:gd name="connsiteY84" fmla="*/ 5385385 h 6858002"/>
                <a:gd name="connsiteX85" fmla="*/ 4192704 w 4572002"/>
                <a:gd name="connsiteY85" fmla="*/ 5425583 h 6858002"/>
                <a:gd name="connsiteX86" fmla="*/ 4204327 w 4572002"/>
                <a:gd name="connsiteY86" fmla="*/ 5480638 h 6858002"/>
                <a:gd name="connsiteX87" fmla="*/ 4208850 w 4572002"/>
                <a:gd name="connsiteY87" fmla="*/ 5507668 h 6858002"/>
                <a:gd name="connsiteX88" fmla="*/ 4198232 w 4572002"/>
                <a:gd name="connsiteY88" fmla="*/ 5531692 h 6858002"/>
                <a:gd name="connsiteX89" fmla="*/ 4198231 w 4572002"/>
                <a:gd name="connsiteY89" fmla="*/ 5531693 h 6858002"/>
                <a:gd name="connsiteX90" fmla="*/ 4188085 w 4572002"/>
                <a:gd name="connsiteY90" fmla="*/ 5547578 h 6858002"/>
                <a:gd name="connsiteX91" fmla="*/ 4188085 w 4572002"/>
                <a:gd name="connsiteY91" fmla="*/ 5547579 h 6858002"/>
                <a:gd name="connsiteX92" fmla="*/ 4197659 w 4572002"/>
                <a:gd name="connsiteY92" fmla="*/ 5562747 h 6858002"/>
                <a:gd name="connsiteX93" fmla="*/ 4268907 w 4572002"/>
                <a:gd name="connsiteY93" fmla="*/ 5704484 h 6858002"/>
                <a:gd name="connsiteX94" fmla="*/ 4274812 w 4572002"/>
                <a:gd name="connsiteY94" fmla="*/ 5740489 h 6858002"/>
                <a:gd name="connsiteX95" fmla="*/ 4283578 w 4572002"/>
                <a:gd name="connsiteY95" fmla="*/ 5760874 h 6858002"/>
                <a:gd name="connsiteX96" fmla="*/ 4371973 w 4572002"/>
                <a:gd name="connsiteY96" fmla="*/ 5883752 h 6858002"/>
                <a:gd name="connsiteX97" fmla="*/ 4371974 w 4572002"/>
                <a:gd name="connsiteY97" fmla="*/ 5883757 h 6858002"/>
                <a:gd name="connsiteX98" fmla="*/ 4389877 w 4572002"/>
                <a:gd name="connsiteY98" fmla="*/ 5935946 h 6858002"/>
                <a:gd name="connsiteX99" fmla="*/ 4389878 w 4572002"/>
                <a:gd name="connsiteY99" fmla="*/ 5935950 h 6858002"/>
                <a:gd name="connsiteX100" fmla="*/ 4386259 w 4572002"/>
                <a:gd name="connsiteY100" fmla="*/ 5993290 h 6858002"/>
                <a:gd name="connsiteX101" fmla="*/ 4386259 w 4572002"/>
                <a:gd name="connsiteY101" fmla="*/ 5993291 h 6858002"/>
                <a:gd name="connsiteX102" fmla="*/ 4379782 w 4572002"/>
                <a:gd name="connsiteY102" fmla="*/ 6026440 h 6858002"/>
                <a:gd name="connsiteX103" fmla="*/ 4323583 w 4572002"/>
                <a:gd name="connsiteY103" fmla="*/ 6108738 h 6858002"/>
                <a:gd name="connsiteX104" fmla="*/ 4309890 w 4572002"/>
                <a:gd name="connsiteY104" fmla="*/ 6133314 h 6858002"/>
                <a:gd name="connsiteX105" fmla="*/ 4309890 w 4572002"/>
                <a:gd name="connsiteY105" fmla="*/ 6133315 h 6858002"/>
                <a:gd name="connsiteX106" fmla="*/ 4313591 w 4572002"/>
                <a:gd name="connsiteY106" fmla="*/ 6143190 h 6858002"/>
                <a:gd name="connsiteX107" fmla="*/ 4325486 w 4572002"/>
                <a:gd name="connsiteY107" fmla="*/ 6155600 h 6858002"/>
                <a:gd name="connsiteX108" fmla="*/ 4325488 w 4572002"/>
                <a:gd name="connsiteY108" fmla="*/ 6155603 h 6858002"/>
                <a:gd name="connsiteX109" fmla="*/ 4364160 w 4572002"/>
                <a:gd name="connsiteY109" fmla="*/ 6228757 h 6858002"/>
                <a:gd name="connsiteX110" fmla="*/ 4381497 w 4572002"/>
                <a:gd name="connsiteY110" fmla="*/ 6361540 h 6858002"/>
                <a:gd name="connsiteX111" fmla="*/ 4381497 w 4572002"/>
                <a:gd name="connsiteY111" fmla="*/ 6361539 h 6858002"/>
                <a:gd name="connsiteX112" fmla="*/ 4364160 w 4572002"/>
                <a:gd name="connsiteY112" fmla="*/ 6228756 h 6858002"/>
                <a:gd name="connsiteX113" fmla="*/ 4325488 w 4572002"/>
                <a:gd name="connsiteY113" fmla="*/ 6155602 h 6858002"/>
                <a:gd name="connsiteX114" fmla="*/ 4325486 w 4572002"/>
                <a:gd name="connsiteY114" fmla="*/ 6155600 h 6858002"/>
                <a:gd name="connsiteX115" fmla="*/ 4309890 w 4572002"/>
                <a:gd name="connsiteY115" fmla="*/ 6133315 h 6858002"/>
                <a:gd name="connsiteX116" fmla="*/ 4323583 w 4572002"/>
                <a:gd name="connsiteY116" fmla="*/ 6108739 h 6858002"/>
                <a:gd name="connsiteX117" fmla="*/ 4379782 w 4572002"/>
                <a:gd name="connsiteY117" fmla="*/ 6026441 h 6858002"/>
                <a:gd name="connsiteX118" fmla="*/ 4386259 w 4572002"/>
                <a:gd name="connsiteY118" fmla="*/ 5993292 h 6858002"/>
                <a:gd name="connsiteX119" fmla="*/ 4386259 w 4572002"/>
                <a:gd name="connsiteY119" fmla="*/ 5993290 h 6858002"/>
                <a:gd name="connsiteX120" fmla="*/ 4389712 w 4572002"/>
                <a:gd name="connsiteY120" fmla="*/ 5964477 h 6858002"/>
                <a:gd name="connsiteX121" fmla="*/ 4389878 w 4572002"/>
                <a:gd name="connsiteY121" fmla="*/ 5935950 h 6858002"/>
                <a:gd name="connsiteX122" fmla="*/ 4389878 w 4572002"/>
                <a:gd name="connsiteY122" fmla="*/ 5935949 h 6858002"/>
                <a:gd name="connsiteX123" fmla="*/ 4389877 w 4572002"/>
                <a:gd name="connsiteY123" fmla="*/ 5935946 h 6858002"/>
                <a:gd name="connsiteX124" fmla="*/ 4382997 w 4572002"/>
                <a:gd name="connsiteY124" fmla="*/ 5909351 h 6858002"/>
                <a:gd name="connsiteX125" fmla="*/ 4371974 w 4572002"/>
                <a:gd name="connsiteY125" fmla="*/ 5883757 h 6858002"/>
                <a:gd name="connsiteX126" fmla="*/ 4371973 w 4572002"/>
                <a:gd name="connsiteY126" fmla="*/ 5883751 h 6858002"/>
                <a:gd name="connsiteX127" fmla="*/ 4283578 w 4572002"/>
                <a:gd name="connsiteY127" fmla="*/ 5760873 h 6858002"/>
                <a:gd name="connsiteX128" fmla="*/ 4274812 w 4572002"/>
                <a:gd name="connsiteY128" fmla="*/ 5740488 h 6858002"/>
                <a:gd name="connsiteX129" fmla="*/ 4268907 w 4572002"/>
                <a:gd name="connsiteY129" fmla="*/ 5704483 h 6858002"/>
                <a:gd name="connsiteX130" fmla="*/ 4197659 w 4572002"/>
                <a:gd name="connsiteY130" fmla="*/ 5562746 h 6858002"/>
                <a:gd name="connsiteX131" fmla="*/ 4188085 w 4572002"/>
                <a:gd name="connsiteY131" fmla="*/ 5547578 h 6858002"/>
                <a:gd name="connsiteX132" fmla="*/ 4198231 w 4572002"/>
                <a:gd name="connsiteY132" fmla="*/ 5531694 h 6858002"/>
                <a:gd name="connsiteX133" fmla="*/ 4198232 w 4572002"/>
                <a:gd name="connsiteY133" fmla="*/ 5531692 h 6858002"/>
                <a:gd name="connsiteX134" fmla="*/ 4206630 w 4572002"/>
                <a:gd name="connsiteY134" fmla="*/ 5520422 h 6858002"/>
                <a:gd name="connsiteX135" fmla="*/ 4208850 w 4572002"/>
                <a:gd name="connsiteY135" fmla="*/ 5507668 h 6858002"/>
                <a:gd name="connsiteX136" fmla="*/ 4208850 w 4572002"/>
                <a:gd name="connsiteY136" fmla="*/ 5507667 h 6858002"/>
                <a:gd name="connsiteX137" fmla="*/ 4204327 w 4572002"/>
                <a:gd name="connsiteY137" fmla="*/ 5480637 h 6858002"/>
                <a:gd name="connsiteX138" fmla="*/ 4192704 w 4572002"/>
                <a:gd name="connsiteY138" fmla="*/ 5425582 h 6858002"/>
                <a:gd name="connsiteX139" fmla="*/ 4184513 w 4572002"/>
                <a:gd name="connsiteY139" fmla="*/ 5385384 h 6858002"/>
                <a:gd name="connsiteX140" fmla="*/ 4179637 w 4572002"/>
                <a:gd name="connsiteY140" fmla="*/ 5355014 h 6858002"/>
                <a:gd name="connsiteX141" fmla="*/ 4183557 w 4572002"/>
                <a:gd name="connsiteY141" fmla="*/ 5321350 h 6858002"/>
                <a:gd name="connsiteX142" fmla="*/ 4208517 w 4572002"/>
                <a:gd name="connsiteY142" fmla="*/ 5272797 h 6858002"/>
                <a:gd name="connsiteX143" fmla="*/ 4225669 w 4572002"/>
                <a:gd name="connsiteY143" fmla="*/ 5241089 h 6858002"/>
                <a:gd name="connsiteX144" fmla="*/ 4231973 w 4572002"/>
                <a:gd name="connsiteY144" fmla="*/ 5229433 h 6858002"/>
                <a:gd name="connsiteX145" fmla="*/ 4232139 w 4572002"/>
                <a:gd name="connsiteY145" fmla="*/ 5179068 h 6858002"/>
                <a:gd name="connsiteX146" fmla="*/ 4232139 w 4572002"/>
                <a:gd name="connsiteY146" fmla="*/ 5179067 h 6858002"/>
                <a:gd name="connsiteX147" fmla="*/ 4229593 w 4572002"/>
                <a:gd name="connsiteY147" fmla="*/ 5172090 h 6858002"/>
                <a:gd name="connsiteX148" fmla="*/ 4228901 w 4572002"/>
                <a:gd name="connsiteY148" fmla="*/ 5166114 h 6858002"/>
                <a:gd name="connsiteX149" fmla="*/ 4235616 w 4572002"/>
                <a:gd name="connsiteY149" fmla="*/ 5133225 h 6858002"/>
                <a:gd name="connsiteX150" fmla="*/ 4235616 w 4572002"/>
                <a:gd name="connsiteY150" fmla="*/ 5133224 h 6858002"/>
                <a:gd name="connsiteX151" fmla="*/ 4235615 w 4572002"/>
                <a:gd name="connsiteY151" fmla="*/ 5133220 h 6858002"/>
                <a:gd name="connsiteX152" fmla="*/ 4228473 w 4572002"/>
                <a:gd name="connsiteY152" fmla="*/ 5102461 h 6858002"/>
                <a:gd name="connsiteX153" fmla="*/ 4222587 w 4572002"/>
                <a:gd name="connsiteY153" fmla="*/ 5087441 h 6858002"/>
                <a:gd name="connsiteX154" fmla="*/ 4222582 w 4572002"/>
                <a:gd name="connsiteY154" fmla="*/ 5087423 h 6858002"/>
                <a:gd name="connsiteX155" fmla="*/ 4209468 w 4572002"/>
                <a:gd name="connsiteY155" fmla="*/ 5041521 h 6858002"/>
                <a:gd name="connsiteX156" fmla="*/ 4182989 w 4572002"/>
                <a:gd name="connsiteY156" fmla="*/ 4987037 h 6858002"/>
                <a:gd name="connsiteX157" fmla="*/ 4165707 w 4572002"/>
                <a:gd name="connsiteY157" fmla="*/ 4957454 h 6858002"/>
                <a:gd name="connsiteX158" fmla="*/ 4158155 w 4572002"/>
                <a:gd name="connsiteY158" fmla="*/ 4933805 h 6858002"/>
                <a:gd name="connsiteX159" fmla="*/ 4159557 w 4572002"/>
                <a:gd name="connsiteY159" fmla="*/ 4912169 h 6858002"/>
                <a:gd name="connsiteX160" fmla="*/ 4161262 w 4572002"/>
                <a:gd name="connsiteY160" fmla="*/ 4889276 h 6858002"/>
                <a:gd name="connsiteX161" fmla="*/ 4161262 w 4572002"/>
                <a:gd name="connsiteY161" fmla="*/ 4889275 h 6858002"/>
                <a:gd name="connsiteX162" fmla="*/ 4156484 w 4572002"/>
                <a:gd name="connsiteY162" fmla="*/ 4867614 h 6858002"/>
                <a:gd name="connsiteX163" fmla="*/ 4153733 w 4572002"/>
                <a:gd name="connsiteY163" fmla="*/ 4863343 h 6858002"/>
                <a:gd name="connsiteX164" fmla="*/ 4151983 w 4572002"/>
                <a:gd name="connsiteY164" fmla="*/ 4857317 h 6858002"/>
                <a:gd name="connsiteX165" fmla="*/ 4131552 w 4572002"/>
                <a:gd name="connsiteY165" fmla="*/ 4828916 h 6858002"/>
                <a:gd name="connsiteX166" fmla="*/ 4116716 w 4572002"/>
                <a:gd name="connsiteY166" fmla="*/ 4800483 h 6858002"/>
                <a:gd name="connsiteX167" fmla="*/ 4118025 w 4572002"/>
                <a:gd name="connsiteY167" fmla="*/ 4767765 h 6858002"/>
                <a:gd name="connsiteX168" fmla="*/ 4127932 w 4572002"/>
                <a:gd name="connsiteY168" fmla="*/ 4677656 h 6858002"/>
                <a:gd name="connsiteX169" fmla="*/ 4135934 w 4572002"/>
                <a:gd name="connsiteY169" fmla="*/ 4659175 h 6858002"/>
                <a:gd name="connsiteX170" fmla="*/ 4195944 w 4572002"/>
                <a:gd name="connsiteY170" fmla="*/ 4482005 h 6858002"/>
                <a:gd name="connsiteX171" fmla="*/ 4196706 w 4572002"/>
                <a:gd name="connsiteY171" fmla="*/ 4363891 h 6858002"/>
                <a:gd name="connsiteX172" fmla="*/ 4196706 w 4572002"/>
                <a:gd name="connsiteY172" fmla="*/ 4363890 h 6858002"/>
                <a:gd name="connsiteX173" fmla="*/ 4187752 w 4572002"/>
                <a:gd name="connsiteY173" fmla="*/ 4324645 h 6858002"/>
                <a:gd name="connsiteX174" fmla="*/ 4147936 w 4572002"/>
                <a:gd name="connsiteY174" fmla="*/ 4253014 h 6858002"/>
                <a:gd name="connsiteX175" fmla="*/ 4211111 w 4572002"/>
                <a:gd name="connsiteY175" fmla="*/ 2836172 h 6858002"/>
                <a:gd name="connsiteX176" fmla="*/ 4202421 w 4572002"/>
                <a:gd name="connsiteY176" fmla="*/ 2848793 h 6858002"/>
                <a:gd name="connsiteX177" fmla="*/ 4186816 w 4572002"/>
                <a:gd name="connsiteY177" fmla="*/ 2897785 h 6858002"/>
                <a:gd name="connsiteX178" fmla="*/ 4185787 w 4572002"/>
                <a:gd name="connsiteY178" fmla="*/ 2903551 h 6858002"/>
                <a:gd name="connsiteX179" fmla="*/ 4182513 w 4572002"/>
                <a:gd name="connsiteY179" fmla="*/ 2914328 h 6858002"/>
                <a:gd name="connsiteX180" fmla="*/ 4177882 w 4572002"/>
                <a:gd name="connsiteY180" fmla="*/ 2947858 h 6858002"/>
                <a:gd name="connsiteX181" fmla="*/ 4177881 w 4572002"/>
                <a:gd name="connsiteY181" fmla="*/ 2947862 h 6858002"/>
                <a:gd name="connsiteX182" fmla="*/ 4177881 w 4572002"/>
                <a:gd name="connsiteY182" fmla="*/ 2947863 h 6858002"/>
                <a:gd name="connsiteX183" fmla="*/ 4181465 w 4572002"/>
                <a:gd name="connsiteY183" fmla="*/ 2982149 h 6858002"/>
                <a:gd name="connsiteX184" fmla="*/ 4193158 w 4572002"/>
                <a:gd name="connsiteY184" fmla="*/ 3077402 h 6858002"/>
                <a:gd name="connsiteX185" fmla="*/ 4180703 w 4572002"/>
                <a:gd name="connsiteY185" fmla="*/ 3172654 h 6858002"/>
                <a:gd name="connsiteX186" fmla="*/ 4133076 w 4572002"/>
                <a:gd name="connsiteY186" fmla="*/ 3489467 h 6858002"/>
                <a:gd name="connsiteX187" fmla="*/ 4110977 w 4572002"/>
                <a:gd name="connsiteY187" fmla="*/ 3544713 h 6858002"/>
                <a:gd name="connsiteX188" fmla="*/ 4093355 w 4572002"/>
                <a:gd name="connsiteY188" fmla="*/ 3574408 h 6858002"/>
                <a:gd name="connsiteX189" fmla="*/ 4093355 w 4572002"/>
                <a:gd name="connsiteY189" fmla="*/ 3574409 h 6858002"/>
                <a:gd name="connsiteX190" fmla="*/ 4105453 w 4572002"/>
                <a:gd name="connsiteY190" fmla="*/ 3606818 h 6858002"/>
                <a:gd name="connsiteX191" fmla="*/ 4118979 w 4572002"/>
                <a:gd name="connsiteY191" fmla="*/ 3630633 h 6858002"/>
                <a:gd name="connsiteX192" fmla="*/ 4136708 w 4572002"/>
                <a:gd name="connsiteY192" fmla="*/ 3654416 h 6858002"/>
                <a:gd name="connsiteX193" fmla="*/ 4140382 w 4572002"/>
                <a:gd name="connsiteY193" fmla="*/ 3668940 h 6858002"/>
                <a:gd name="connsiteX194" fmla="*/ 4143220 w 4572002"/>
                <a:gd name="connsiteY194" fmla="*/ 3680164 h 6858002"/>
                <a:gd name="connsiteX195" fmla="*/ 4139172 w 4572002"/>
                <a:gd name="connsiteY195" fmla="*/ 3734837 h 6858002"/>
                <a:gd name="connsiteX196" fmla="*/ 4139172 w 4572002"/>
                <a:gd name="connsiteY196" fmla="*/ 3734838 h 6858002"/>
                <a:gd name="connsiteX197" fmla="*/ 4139554 w 4572002"/>
                <a:gd name="connsiteY197" fmla="*/ 3754653 h 6858002"/>
                <a:gd name="connsiteX198" fmla="*/ 4145911 w 4572002"/>
                <a:gd name="connsiteY198" fmla="*/ 3789776 h 6858002"/>
                <a:gd name="connsiteX199" fmla="*/ 4130980 w 4572002"/>
                <a:gd name="connsiteY199" fmla="*/ 3822472 h 6858002"/>
                <a:gd name="connsiteX200" fmla="*/ 4116645 w 4572002"/>
                <a:gd name="connsiteY200" fmla="*/ 3852619 h 6858002"/>
                <a:gd name="connsiteX201" fmla="*/ 4116645 w 4572002"/>
                <a:gd name="connsiteY201" fmla="*/ 3852620 h 6858002"/>
                <a:gd name="connsiteX202" fmla="*/ 4117425 w 4572002"/>
                <a:gd name="connsiteY202" fmla="*/ 3868764 h 6858002"/>
                <a:gd name="connsiteX203" fmla="*/ 4126028 w 4572002"/>
                <a:gd name="connsiteY203" fmla="*/ 3885337 h 6858002"/>
                <a:gd name="connsiteX204" fmla="*/ 4126028 w 4572002"/>
                <a:gd name="connsiteY204" fmla="*/ 3885339 h 6858002"/>
                <a:gd name="connsiteX205" fmla="*/ 4148409 w 4572002"/>
                <a:gd name="connsiteY205" fmla="*/ 3923125 h 6858002"/>
                <a:gd name="connsiteX206" fmla="*/ 4157913 w 4572002"/>
                <a:gd name="connsiteY206" fmla="*/ 3962160 h 6858002"/>
                <a:gd name="connsiteX207" fmla="*/ 4142221 w 4572002"/>
                <a:gd name="connsiteY207" fmla="*/ 4043838 h 6858002"/>
                <a:gd name="connsiteX208" fmla="*/ 4142220 w 4572002"/>
                <a:gd name="connsiteY208" fmla="*/ 4043839 h 6858002"/>
                <a:gd name="connsiteX209" fmla="*/ 4127099 w 4572002"/>
                <a:gd name="connsiteY209" fmla="*/ 4103825 h 6858002"/>
                <a:gd name="connsiteX210" fmla="*/ 4127099 w 4572002"/>
                <a:gd name="connsiteY210" fmla="*/ 4103826 h 6858002"/>
                <a:gd name="connsiteX211" fmla="*/ 4129066 w 4572002"/>
                <a:gd name="connsiteY211" fmla="*/ 4134256 h 6858002"/>
                <a:gd name="connsiteX212" fmla="*/ 4138410 w 4572002"/>
                <a:gd name="connsiteY212" fmla="*/ 4165382 h 6858002"/>
                <a:gd name="connsiteX213" fmla="*/ 4138410 w 4572002"/>
                <a:gd name="connsiteY213" fmla="*/ 4165384 h 6858002"/>
                <a:gd name="connsiteX214" fmla="*/ 4142315 w 4572002"/>
                <a:gd name="connsiteY214" fmla="*/ 4192388 h 6858002"/>
                <a:gd name="connsiteX215" fmla="*/ 4142315 w 4572002"/>
                <a:gd name="connsiteY215" fmla="*/ 4192387 h 6858002"/>
                <a:gd name="connsiteX216" fmla="*/ 4138410 w 4572002"/>
                <a:gd name="connsiteY216" fmla="*/ 4165383 h 6858002"/>
                <a:gd name="connsiteX217" fmla="*/ 4138410 w 4572002"/>
                <a:gd name="connsiteY217" fmla="*/ 4165382 h 6858002"/>
                <a:gd name="connsiteX218" fmla="*/ 4127099 w 4572002"/>
                <a:gd name="connsiteY218" fmla="*/ 4103826 h 6858002"/>
                <a:gd name="connsiteX219" fmla="*/ 4142220 w 4572002"/>
                <a:gd name="connsiteY219" fmla="*/ 4043840 h 6858002"/>
                <a:gd name="connsiteX220" fmla="*/ 4142221 w 4572002"/>
                <a:gd name="connsiteY220" fmla="*/ 4043838 h 6858002"/>
                <a:gd name="connsiteX221" fmla="*/ 4155523 w 4572002"/>
                <a:gd name="connsiteY221" fmla="*/ 4002410 h 6858002"/>
                <a:gd name="connsiteX222" fmla="*/ 4157913 w 4572002"/>
                <a:gd name="connsiteY222" fmla="*/ 3962160 h 6858002"/>
                <a:gd name="connsiteX223" fmla="*/ 4157913 w 4572002"/>
                <a:gd name="connsiteY223" fmla="*/ 3962159 h 6858002"/>
                <a:gd name="connsiteX224" fmla="*/ 4126028 w 4572002"/>
                <a:gd name="connsiteY224" fmla="*/ 3885338 h 6858002"/>
                <a:gd name="connsiteX225" fmla="*/ 4126028 w 4572002"/>
                <a:gd name="connsiteY225" fmla="*/ 3885337 h 6858002"/>
                <a:gd name="connsiteX226" fmla="*/ 4116645 w 4572002"/>
                <a:gd name="connsiteY226" fmla="*/ 3852620 h 6858002"/>
                <a:gd name="connsiteX227" fmla="*/ 4130980 w 4572002"/>
                <a:gd name="connsiteY227" fmla="*/ 3822473 h 6858002"/>
                <a:gd name="connsiteX228" fmla="*/ 4145911 w 4572002"/>
                <a:gd name="connsiteY228" fmla="*/ 3789777 h 6858002"/>
                <a:gd name="connsiteX229" fmla="*/ 4145911 w 4572002"/>
                <a:gd name="connsiteY229" fmla="*/ 3789776 h 6858002"/>
                <a:gd name="connsiteX230" fmla="*/ 4139554 w 4572002"/>
                <a:gd name="connsiteY230" fmla="*/ 3754652 h 6858002"/>
                <a:gd name="connsiteX231" fmla="*/ 4139172 w 4572002"/>
                <a:gd name="connsiteY231" fmla="*/ 3734838 h 6858002"/>
                <a:gd name="connsiteX232" fmla="*/ 4143220 w 4572002"/>
                <a:gd name="connsiteY232" fmla="*/ 3680164 h 6858002"/>
                <a:gd name="connsiteX233" fmla="*/ 4143220 w 4572002"/>
                <a:gd name="connsiteY233" fmla="*/ 3680163 h 6858002"/>
                <a:gd name="connsiteX234" fmla="*/ 4140382 w 4572002"/>
                <a:gd name="connsiteY234" fmla="*/ 3668940 h 6858002"/>
                <a:gd name="connsiteX235" fmla="*/ 4136708 w 4572002"/>
                <a:gd name="connsiteY235" fmla="*/ 3654416 h 6858002"/>
                <a:gd name="connsiteX236" fmla="*/ 4136708 w 4572002"/>
                <a:gd name="connsiteY236" fmla="*/ 3654416 h 6858002"/>
                <a:gd name="connsiteX237" fmla="*/ 4136708 w 4572002"/>
                <a:gd name="connsiteY237" fmla="*/ 3654415 h 6858002"/>
                <a:gd name="connsiteX238" fmla="*/ 4118979 w 4572002"/>
                <a:gd name="connsiteY238" fmla="*/ 3630632 h 6858002"/>
                <a:gd name="connsiteX239" fmla="*/ 4105453 w 4572002"/>
                <a:gd name="connsiteY239" fmla="*/ 3606817 h 6858002"/>
                <a:gd name="connsiteX240" fmla="*/ 4095707 w 4572002"/>
                <a:gd name="connsiteY240" fmla="*/ 3587174 h 6858002"/>
                <a:gd name="connsiteX241" fmla="*/ 4093355 w 4572002"/>
                <a:gd name="connsiteY241" fmla="*/ 3574408 h 6858002"/>
                <a:gd name="connsiteX242" fmla="*/ 4098434 w 4572002"/>
                <a:gd name="connsiteY242" fmla="*/ 3562321 h 6858002"/>
                <a:gd name="connsiteX243" fmla="*/ 4110977 w 4572002"/>
                <a:gd name="connsiteY243" fmla="*/ 3544714 h 6858002"/>
                <a:gd name="connsiteX244" fmla="*/ 4133076 w 4572002"/>
                <a:gd name="connsiteY244" fmla="*/ 3489468 h 6858002"/>
                <a:gd name="connsiteX245" fmla="*/ 4180703 w 4572002"/>
                <a:gd name="connsiteY245" fmla="*/ 3172655 h 6858002"/>
                <a:gd name="connsiteX246" fmla="*/ 4193158 w 4572002"/>
                <a:gd name="connsiteY246" fmla="*/ 3077402 h 6858002"/>
                <a:gd name="connsiteX247" fmla="*/ 4193158 w 4572002"/>
                <a:gd name="connsiteY247" fmla="*/ 3077401 h 6858002"/>
                <a:gd name="connsiteX248" fmla="*/ 4181465 w 4572002"/>
                <a:gd name="connsiteY248" fmla="*/ 2982148 h 6858002"/>
                <a:gd name="connsiteX249" fmla="*/ 4177881 w 4572002"/>
                <a:gd name="connsiteY249" fmla="*/ 2947863 h 6858002"/>
                <a:gd name="connsiteX250" fmla="*/ 4177882 w 4572002"/>
                <a:gd name="connsiteY250" fmla="*/ 2947858 h 6858002"/>
                <a:gd name="connsiteX251" fmla="*/ 4185787 w 4572002"/>
                <a:gd name="connsiteY251" fmla="*/ 2903551 h 6858002"/>
                <a:gd name="connsiteX252" fmla="*/ 4202421 w 4572002"/>
                <a:gd name="connsiteY252" fmla="*/ 2848794 h 6858002"/>
                <a:gd name="connsiteX253" fmla="*/ 4211111 w 4572002"/>
                <a:gd name="connsiteY253" fmla="*/ 2836173 h 6858002"/>
                <a:gd name="connsiteX254" fmla="*/ 3726625 w 4572002"/>
                <a:gd name="connsiteY254" fmla="*/ 1508458 h 6858002"/>
                <a:gd name="connsiteX255" fmla="*/ 3698531 w 4572002"/>
                <a:gd name="connsiteY255" fmla="*/ 1596214 h 6858002"/>
                <a:gd name="connsiteX256" fmla="*/ 3700436 w 4572002"/>
                <a:gd name="connsiteY256" fmla="*/ 1624981 h 6858002"/>
                <a:gd name="connsiteX257" fmla="*/ 3757017 w 4572002"/>
                <a:gd name="connsiteY257" fmla="*/ 1697754 h 6858002"/>
                <a:gd name="connsiteX258" fmla="*/ 3779686 w 4572002"/>
                <a:gd name="connsiteY258" fmla="*/ 1733189 h 6858002"/>
                <a:gd name="connsiteX259" fmla="*/ 3821407 w 4572002"/>
                <a:gd name="connsiteY259" fmla="*/ 1833776 h 6858002"/>
                <a:gd name="connsiteX260" fmla="*/ 3829028 w 4572002"/>
                <a:gd name="connsiteY260" fmla="*/ 1842159 h 6858002"/>
                <a:gd name="connsiteX261" fmla="*/ 3919519 w 4572002"/>
                <a:gd name="connsiteY261" fmla="*/ 1916455 h 6858002"/>
                <a:gd name="connsiteX262" fmla="*/ 3934949 w 4572002"/>
                <a:gd name="connsiteY262" fmla="*/ 1933220 h 6858002"/>
                <a:gd name="connsiteX263" fmla="*/ 3958954 w 4572002"/>
                <a:gd name="connsiteY263" fmla="*/ 1953414 h 6858002"/>
                <a:gd name="connsiteX264" fmla="*/ 4005437 w 4572002"/>
                <a:gd name="connsiteY264" fmla="*/ 2016470 h 6858002"/>
                <a:gd name="connsiteX265" fmla="*/ 4020296 w 4572002"/>
                <a:gd name="connsiteY265" fmla="*/ 2094579 h 6858002"/>
                <a:gd name="connsiteX266" fmla="*/ 4042967 w 4572002"/>
                <a:gd name="connsiteY266" fmla="*/ 2188880 h 6858002"/>
                <a:gd name="connsiteX267" fmla="*/ 4058207 w 4572002"/>
                <a:gd name="connsiteY267" fmla="*/ 2228315 h 6858002"/>
                <a:gd name="connsiteX268" fmla="*/ 4087164 w 4572002"/>
                <a:gd name="connsiteY268" fmla="*/ 2334045 h 6858002"/>
                <a:gd name="connsiteX269" fmla="*/ 4111549 w 4572002"/>
                <a:gd name="connsiteY269" fmla="*/ 2409486 h 6858002"/>
                <a:gd name="connsiteX270" fmla="*/ 4128650 w 4572002"/>
                <a:gd name="connsiteY270" fmla="*/ 2435913 h 6858002"/>
                <a:gd name="connsiteX271" fmla="*/ 4134481 w 4572002"/>
                <a:gd name="connsiteY271" fmla="*/ 2463018 h 6858002"/>
                <a:gd name="connsiteX272" fmla="*/ 4125839 w 4572002"/>
                <a:gd name="connsiteY272" fmla="*/ 2518262 h 6858002"/>
                <a:gd name="connsiteX273" fmla="*/ 4125838 w 4572002"/>
                <a:gd name="connsiteY273" fmla="*/ 2518264 h 6858002"/>
                <a:gd name="connsiteX274" fmla="*/ 4122194 w 4572002"/>
                <a:gd name="connsiteY274" fmla="*/ 2545006 h 6858002"/>
                <a:gd name="connsiteX275" fmla="*/ 4122194 w 4572002"/>
                <a:gd name="connsiteY275" fmla="*/ 2545007 h 6858002"/>
                <a:gd name="connsiteX276" fmla="*/ 4126408 w 4572002"/>
                <a:gd name="connsiteY276" fmla="*/ 2571035 h 6858002"/>
                <a:gd name="connsiteX277" fmla="*/ 4199563 w 4572002"/>
                <a:gd name="connsiteY277" fmla="*/ 2668002 h 6858002"/>
                <a:gd name="connsiteX278" fmla="*/ 4247953 w 4572002"/>
                <a:gd name="connsiteY278" fmla="*/ 2745349 h 6858002"/>
                <a:gd name="connsiteX279" fmla="*/ 4247954 w 4572002"/>
                <a:gd name="connsiteY279" fmla="*/ 2745352 h 6858002"/>
                <a:gd name="connsiteX280" fmla="*/ 4253873 w 4572002"/>
                <a:gd name="connsiteY280" fmla="*/ 2778006 h 6858002"/>
                <a:gd name="connsiteX281" fmla="*/ 4253453 w 4572002"/>
                <a:gd name="connsiteY281" fmla="*/ 2785440 h 6858002"/>
                <a:gd name="connsiteX282" fmla="*/ 4243374 w 4572002"/>
                <a:gd name="connsiteY282" fmla="*/ 2811780 h 6858002"/>
                <a:gd name="connsiteX283" fmla="*/ 4243371 w 4572002"/>
                <a:gd name="connsiteY283" fmla="*/ 2811787 h 6858002"/>
                <a:gd name="connsiteX284" fmla="*/ 4243372 w 4572002"/>
                <a:gd name="connsiteY284" fmla="*/ 2811787 h 6858002"/>
                <a:gd name="connsiteX285" fmla="*/ 4243374 w 4572002"/>
                <a:gd name="connsiteY285" fmla="*/ 2811780 h 6858002"/>
                <a:gd name="connsiteX286" fmla="*/ 4253025 w 4572002"/>
                <a:gd name="connsiteY286" fmla="*/ 2793023 h 6858002"/>
                <a:gd name="connsiteX287" fmla="*/ 4253453 w 4572002"/>
                <a:gd name="connsiteY287" fmla="*/ 2785440 h 6858002"/>
                <a:gd name="connsiteX288" fmla="*/ 4254654 w 4572002"/>
                <a:gd name="connsiteY288" fmla="*/ 2782305 h 6858002"/>
                <a:gd name="connsiteX289" fmla="*/ 4253873 w 4572002"/>
                <a:gd name="connsiteY289" fmla="*/ 2778006 h 6858002"/>
                <a:gd name="connsiteX290" fmla="*/ 4254284 w 4572002"/>
                <a:gd name="connsiteY290" fmla="*/ 2770758 h 6858002"/>
                <a:gd name="connsiteX291" fmla="*/ 4247954 w 4572002"/>
                <a:gd name="connsiteY291" fmla="*/ 2745352 h 6858002"/>
                <a:gd name="connsiteX292" fmla="*/ 4247953 w 4572002"/>
                <a:gd name="connsiteY292" fmla="*/ 2745348 h 6858002"/>
                <a:gd name="connsiteX293" fmla="*/ 4199563 w 4572002"/>
                <a:gd name="connsiteY293" fmla="*/ 2668001 h 6858002"/>
                <a:gd name="connsiteX294" fmla="*/ 4126408 w 4572002"/>
                <a:gd name="connsiteY294" fmla="*/ 2571034 h 6858002"/>
                <a:gd name="connsiteX295" fmla="*/ 4122194 w 4572002"/>
                <a:gd name="connsiteY295" fmla="*/ 2545007 h 6858002"/>
                <a:gd name="connsiteX296" fmla="*/ 4125838 w 4572002"/>
                <a:gd name="connsiteY296" fmla="*/ 2518265 h 6858002"/>
                <a:gd name="connsiteX297" fmla="*/ 4125839 w 4572002"/>
                <a:gd name="connsiteY297" fmla="*/ 2518262 h 6858002"/>
                <a:gd name="connsiteX298" fmla="*/ 4132419 w 4572002"/>
                <a:gd name="connsiteY298" fmla="*/ 2490551 h 6858002"/>
                <a:gd name="connsiteX299" fmla="*/ 4134481 w 4572002"/>
                <a:gd name="connsiteY299" fmla="*/ 2463018 h 6858002"/>
                <a:gd name="connsiteX300" fmla="*/ 4134481 w 4572002"/>
                <a:gd name="connsiteY300" fmla="*/ 2463017 h 6858002"/>
                <a:gd name="connsiteX301" fmla="*/ 4111549 w 4572002"/>
                <a:gd name="connsiteY301" fmla="*/ 2409485 h 6858002"/>
                <a:gd name="connsiteX302" fmla="*/ 4087164 w 4572002"/>
                <a:gd name="connsiteY302" fmla="*/ 2334044 h 6858002"/>
                <a:gd name="connsiteX303" fmla="*/ 4058207 w 4572002"/>
                <a:gd name="connsiteY303" fmla="*/ 2228314 h 6858002"/>
                <a:gd name="connsiteX304" fmla="*/ 4042967 w 4572002"/>
                <a:gd name="connsiteY304" fmla="*/ 2188879 h 6858002"/>
                <a:gd name="connsiteX305" fmla="*/ 4020296 w 4572002"/>
                <a:gd name="connsiteY305" fmla="*/ 2094578 h 6858002"/>
                <a:gd name="connsiteX306" fmla="*/ 4005437 w 4572002"/>
                <a:gd name="connsiteY306" fmla="*/ 2016469 h 6858002"/>
                <a:gd name="connsiteX307" fmla="*/ 3958954 w 4572002"/>
                <a:gd name="connsiteY307" fmla="*/ 1953413 h 6858002"/>
                <a:gd name="connsiteX308" fmla="*/ 3934949 w 4572002"/>
                <a:gd name="connsiteY308" fmla="*/ 1933219 h 6858002"/>
                <a:gd name="connsiteX309" fmla="*/ 3919519 w 4572002"/>
                <a:gd name="connsiteY309" fmla="*/ 1916454 h 6858002"/>
                <a:gd name="connsiteX310" fmla="*/ 3829028 w 4572002"/>
                <a:gd name="connsiteY310" fmla="*/ 1842158 h 6858002"/>
                <a:gd name="connsiteX311" fmla="*/ 3821407 w 4572002"/>
                <a:gd name="connsiteY311" fmla="*/ 1833775 h 6858002"/>
                <a:gd name="connsiteX312" fmla="*/ 3779686 w 4572002"/>
                <a:gd name="connsiteY312" fmla="*/ 1733188 h 6858002"/>
                <a:gd name="connsiteX313" fmla="*/ 3757018 w 4572002"/>
                <a:gd name="connsiteY313" fmla="*/ 1697753 h 6858002"/>
                <a:gd name="connsiteX314" fmla="*/ 3700436 w 4572002"/>
                <a:gd name="connsiteY314" fmla="*/ 1624980 h 6858002"/>
                <a:gd name="connsiteX315" fmla="*/ 3698532 w 4572002"/>
                <a:gd name="connsiteY315" fmla="*/ 1596213 h 6858002"/>
                <a:gd name="connsiteX316" fmla="*/ 3745230 w 4572002"/>
                <a:gd name="connsiteY316" fmla="*/ 1459073 h 6858002"/>
                <a:gd name="connsiteX317" fmla="*/ 3745229 w 4572002"/>
                <a:gd name="connsiteY317" fmla="*/ 1459074 h 6858002"/>
                <a:gd name="connsiteX318" fmla="*/ 3736012 w 4572002"/>
                <a:gd name="connsiteY318" fmla="*/ 1481572 h 6858002"/>
                <a:gd name="connsiteX319" fmla="*/ 3764423 w 4572002"/>
                <a:gd name="connsiteY319" fmla="*/ 1268758 h 6858002"/>
                <a:gd name="connsiteX320" fmla="*/ 3769590 w 4572002"/>
                <a:gd name="connsiteY320" fmla="*/ 1286070 h 6858002"/>
                <a:gd name="connsiteX321" fmla="*/ 3791927 w 4572002"/>
                <a:gd name="connsiteY321" fmla="*/ 1350628 h 6858002"/>
                <a:gd name="connsiteX322" fmla="*/ 3786333 w 4572002"/>
                <a:gd name="connsiteY322" fmla="*/ 1413840 h 6858002"/>
                <a:gd name="connsiteX323" fmla="*/ 3791928 w 4572002"/>
                <a:gd name="connsiteY323" fmla="*/ 1350627 h 6858002"/>
                <a:gd name="connsiteX324" fmla="*/ 3769590 w 4572002"/>
                <a:gd name="connsiteY324" fmla="*/ 1286069 h 6858002"/>
                <a:gd name="connsiteX325" fmla="*/ 3706152 w 4572002"/>
                <a:gd name="connsiteY325" fmla="*/ 773035 h 6858002"/>
                <a:gd name="connsiteX326" fmla="*/ 3706152 w 4572002"/>
                <a:gd name="connsiteY326" fmla="*/ 773036 h 6858002"/>
                <a:gd name="connsiteX327" fmla="*/ 3714152 w 4572002"/>
                <a:gd name="connsiteY327" fmla="*/ 854380 h 6858002"/>
                <a:gd name="connsiteX328" fmla="*/ 3745205 w 4572002"/>
                <a:gd name="connsiteY328" fmla="*/ 915344 h 6858002"/>
                <a:gd name="connsiteX329" fmla="*/ 3755683 w 4572002"/>
                <a:gd name="connsiteY329" fmla="*/ 927156 h 6858002"/>
                <a:gd name="connsiteX330" fmla="*/ 3752063 w 4572002"/>
                <a:gd name="connsiteY330" fmla="*/ 1097088 h 6858002"/>
                <a:gd name="connsiteX331" fmla="*/ 3747681 w 4572002"/>
                <a:gd name="connsiteY331" fmla="*/ 1123186 h 6858002"/>
                <a:gd name="connsiteX332" fmla="*/ 3772400 w 4572002"/>
                <a:gd name="connsiteY332" fmla="*/ 1184029 h 6858002"/>
                <a:gd name="connsiteX333" fmla="*/ 3747682 w 4572002"/>
                <a:gd name="connsiteY333" fmla="*/ 1123185 h 6858002"/>
                <a:gd name="connsiteX334" fmla="*/ 3752064 w 4572002"/>
                <a:gd name="connsiteY334" fmla="*/ 1097087 h 6858002"/>
                <a:gd name="connsiteX335" fmla="*/ 3755684 w 4572002"/>
                <a:gd name="connsiteY335" fmla="*/ 927155 h 6858002"/>
                <a:gd name="connsiteX336" fmla="*/ 3745206 w 4572002"/>
                <a:gd name="connsiteY336" fmla="*/ 915343 h 6858002"/>
                <a:gd name="connsiteX337" fmla="*/ 3714152 w 4572002"/>
                <a:gd name="connsiteY337" fmla="*/ 854379 h 6858002"/>
                <a:gd name="connsiteX338" fmla="*/ 3761553 w 4572002"/>
                <a:gd name="connsiteY338" fmla="*/ 517851 h 6858002"/>
                <a:gd name="connsiteX339" fmla="*/ 3752635 w 4572002"/>
                <a:gd name="connsiteY339" fmla="*/ 556048 h 6858002"/>
                <a:gd name="connsiteX340" fmla="*/ 3746157 w 4572002"/>
                <a:gd name="connsiteY340" fmla="*/ 580051 h 6858002"/>
                <a:gd name="connsiteX341" fmla="*/ 3742776 w 4572002"/>
                <a:gd name="connsiteY341" fmla="*/ 642538 h 6858002"/>
                <a:gd name="connsiteX342" fmla="*/ 3730253 w 4572002"/>
                <a:gd name="connsiteY342" fmla="*/ 694928 h 6858002"/>
                <a:gd name="connsiteX343" fmla="*/ 3742777 w 4572002"/>
                <a:gd name="connsiteY343" fmla="*/ 642537 h 6858002"/>
                <a:gd name="connsiteX344" fmla="*/ 3746158 w 4572002"/>
                <a:gd name="connsiteY344" fmla="*/ 580050 h 6858002"/>
                <a:gd name="connsiteX345" fmla="*/ 3752636 w 4572002"/>
                <a:gd name="connsiteY345" fmla="*/ 556047 h 6858002"/>
                <a:gd name="connsiteX346" fmla="*/ 3774848 w 4572002"/>
                <a:gd name="connsiteY346" fmla="*/ 298169 h 6858002"/>
                <a:gd name="connsiteX347" fmla="*/ 3760065 w 4572002"/>
                <a:gd name="connsiteY347" fmla="*/ 313534 h 6858002"/>
                <a:gd name="connsiteX348" fmla="*/ 3759493 w 4572002"/>
                <a:gd name="connsiteY348" fmla="*/ 338871 h 6858002"/>
                <a:gd name="connsiteX349" fmla="*/ 3759500 w 4572002"/>
                <a:gd name="connsiteY349" fmla="*/ 338900 h 6858002"/>
                <a:gd name="connsiteX350" fmla="*/ 3769400 w 4572002"/>
                <a:gd name="connsiteY350" fmla="*/ 395640 h 6858002"/>
                <a:gd name="connsiteX351" fmla="*/ 3765590 w 4572002"/>
                <a:gd name="connsiteY351" fmla="*/ 367328 h 6858002"/>
                <a:gd name="connsiteX352" fmla="*/ 3759500 w 4572002"/>
                <a:gd name="connsiteY352" fmla="*/ 338900 h 6858002"/>
                <a:gd name="connsiteX353" fmla="*/ 3759494 w 4572002"/>
                <a:gd name="connsiteY353" fmla="*/ 338870 h 6858002"/>
                <a:gd name="connsiteX354" fmla="*/ 3760066 w 4572002"/>
                <a:gd name="connsiteY354" fmla="*/ 313533 h 6858002"/>
                <a:gd name="connsiteX355" fmla="*/ 3782393 w 4572002"/>
                <a:gd name="connsiteY355" fmla="*/ 281568 h 6858002"/>
                <a:gd name="connsiteX356" fmla="*/ 3777498 w 4572002"/>
                <a:gd name="connsiteY356" fmla="*/ 295415 h 6858002"/>
                <a:gd name="connsiteX357" fmla="*/ 3777499 w 4572002"/>
                <a:gd name="connsiteY357" fmla="*/ 295415 h 6858002"/>
                <a:gd name="connsiteX358" fmla="*/ 3769073 w 4572002"/>
                <a:gd name="connsiteY358" fmla="*/ 24486 h 6858002"/>
                <a:gd name="connsiteX359" fmla="*/ 3766810 w 4572002"/>
                <a:gd name="connsiteY359" fmla="*/ 74129 h 6858002"/>
                <a:gd name="connsiteX360" fmla="*/ 3772734 w 4572002"/>
                <a:gd name="connsiteY360" fmla="*/ 125861 h 6858002"/>
                <a:gd name="connsiteX361" fmla="*/ 3777129 w 4572002"/>
                <a:gd name="connsiteY361" fmla="*/ 153387 h 6858002"/>
                <a:gd name="connsiteX362" fmla="*/ 3785402 w 4572002"/>
                <a:gd name="connsiteY362" fmla="*/ 228944 h 6858002"/>
                <a:gd name="connsiteX363" fmla="*/ 3780943 w 4572002"/>
                <a:gd name="connsiteY363" fmla="*/ 177271 h 6858002"/>
                <a:gd name="connsiteX364" fmla="*/ 3777129 w 4572002"/>
                <a:gd name="connsiteY364" fmla="*/ 153387 h 6858002"/>
                <a:gd name="connsiteX365" fmla="*/ 3776930 w 4572002"/>
                <a:gd name="connsiteY365" fmla="*/ 151569 h 6858002"/>
                <a:gd name="connsiteX366" fmla="*/ 3766811 w 4572002"/>
                <a:gd name="connsiteY366" fmla="*/ 74129 h 6858002"/>
                <a:gd name="connsiteX367" fmla="*/ 3766492 w 4572002"/>
                <a:gd name="connsiteY367" fmla="*/ 0 h 6858002"/>
                <a:gd name="connsiteX368" fmla="*/ 4230600 w 4572002"/>
                <a:gd name="connsiteY368" fmla="*/ 0 h 6858002"/>
                <a:gd name="connsiteX369" fmla="*/ 4229473 w 4572002"/>
                <a:gd name="connsiteY369" fmla="*/ 2817 h 6858002"/>
                <a:gd name="connsiteX370" fmla="*/ 4215375 w 4572002"/>
                <a:gd name="connsiteY370" fmla="*/ 63587 h 6858002"/>
                <a:gd name="connsiteX371" fmla="*/ 4201468 w 4572002"/>
                <a:gd name="connsiteY371" fmla="*/ 176939 h 6858002"/>
                <a:gd name="connsiteX372" fmla="*/ 4193466 w 4572002"/>
                <a:gd name="connsiteY372" fmla="*/ 200182 h 6858002"/>
                <a:gd name="connsiteX373" fmla="*/ 4155554 w 4572002"/>
                <a:gd name="connsiteY373" fmla="*/ 340774 h 6858002"/>
                <a:gd name="connsiteX374" fmla="*/ 4156319 w 4572002"/>
                <a:gd name="connsiteY374" fmla="*/ 453364 h 6858002"/>
                <a:gd name="connsiteX375" fmla="*/ 4158033 w 4572002"/>
                <a:gd name="connsiteY375" fmla="*/ 462126 h 6858002"/>
                <a:gd name="connsiteX376" fmla="*/ 4170605 w 4572002"/>
                <a:gd name="connsiteY376" fmla="*/ 505182 h 6858002"/>
                <a:gd name="connsiteX377" fmla="*/ 4167177 w 4572002"/>
                <a:gd name="connsiteY377" fmla="*/ 571860 h 6858002"/>
                <a:gd name="connsiteX378" fmla="*/ 4149840 w 4572002"/>
                <a:gd name="connsiteY378" fmla="*/ 617772 h 6858002"/>
                <a:gd name="connsiteX379" fmla="*/ 4149078 w 4572002"/>
                <a:gd name="connsiteY379" fmla="*/ 674923 h 6858002"/>
                <a:gd name="connsiteX380" fmla="*/ 4159937 w 4572002"/>
                <a:gd name="connsiteY380" fmla="*/ 740268 h 6858002"/>
                <a:gd name="connsiteX381" fmla="*/ 4162223 w 4572002"/>
                <a:gd name="connsiteY381" fmla="*/ 769605 h 6858002"/>
                <a:gd name="connsiteX382" fmla="*/ 4184703 w 4572002"/>
                <a:gd name="connsiteY382" fmla="*/ 850189 h 6858002"/>
                <a:gd name="connsiteX383" fmla="*/ 4179179 w 4572002"/>
                <a:gd name="connsiteY383" fmla="*/ 898198 h 6858002"/>
                <a:gd name="connsiteX384" fmla="*/ 4164319 w 4572002"/>
                <a:gd name="connsiteY384" fmla="*/ 945444 h 6858002"/>
                <a:gd name="connsiteX385" fmla="*/ 4150030 w 4572002"/>
                <a:gd name="connsiteY385" fmla="*/ 975733 h 6858002"/>
                <a:gd name="connsiteX386" fmla="*/ 4139934 w 4572002"/>
                <a:gd name="connsiteY386" fmla="*/ 1036887 h 6858002"/>
                <a:gd name="connsiteX387" fmla="*/ 4141458 w 4572002"/>
                <a:gd name="connsiteY387" fmla="*/ 1048125 h 6858002"/>
                <a:gd name="connsiteX388" fmla="*/ 4154032 w 4572002"/>
                <a:gd name="connsiteY388" fmla="*/ 1230633 h 6858002"/>
                <a:gd name="connsiteX389" fmla="*/ 4174225 w 4572002"/>
                <a:gd name="connsiteY389" fmla="*/ 1303024 h 6858002"/>
                <a:gd name="connsiteX390" fmla="*/ 4176701 w 4572002"/>
                <a:gd name="connsiteY390" fmla="*/ 1318456 h 6858002"/>
                <a:gd name="connsiteX391" fmla="*/ 4199372 w 4572002"/>
                <a:gd name="connsiteY391" fmla="*/ 1472575 h 6858002"/>
                <a:gd name="connsiteX392" fmla="*/ 4200325 w 4572002"/>
                <a:gd name="connsiteY392" fmla="*/ 1489720 h 6858002"/>
                <a:gd name="connsiteX393" fmla="*/ 4196324 w 4572002"/>
                <a:gd name="connsiteY393" fmla="*/ 1537537 h 6858002"/>
                <a:gd name="connsiteX394" fmla="*/ 4237474 w 4572002"/>
                <a:gd name="connsiteY394" fmla="*/ 1650317 h 6858002"/>
                <a:gd name="connsiteX395" fmla="*/ 4251572 w 4572002"/>
                <a:gd name="connsiteY395" fmla="*/ 1763287 h 6858002"/>
                <a:gd name="connsiteX396" fmla="*/ 4251380 w 4572002"/>
                <a:gd name="connsiteY396" fmla="*/ 1825393 h 6858002"/>
                <a:gd name="connsiteX397" fmla="*/ 4261478 w 4572002"/>
                <a:gd name="connsiteY397" fmla="*/ 1869780 h 6858002"/>
                <a:gd name="connsiteX398" fmla="*/ 4292149 w 4572002"/>
                <a:gd name="connsiteY398" fmla="*/ 1978940 h 6858002"/>
                <a:gd name="connsiteX399" fmla="*/ 4296911 w 4572002"/>
                <a:gd name="connsiteY399" fmla="*/ 2030378 h 6858002"/>
                <a:gd name="connsiteX400" fmla="*/ 4307201 w 4572002"/>
                <a:gd name="connsiteY400" fmla="*/ 2085054 h 6858002"/>
                <a:gd name="connsiteX401" fmla="*/ 4353302 w 4572002"/>
                <a:gd name="connsiteY401" fmla="*/ 2220312 h 6858002"/>
                <a:gd name="connsiteX402" fmla="*/ 4350636 w 4572002"/>
                <a:gd name="connsiteY402" fmla="*/ 2330806 h 6858002"/>
                <a:gd name="connsiteX403" fmla="*/ 4351206 w 4572002"/>
                <a:gd name="connsiteY403" fmla="*/ 2401292 h 6858002"/>
                <a:gd name="connsiteX404" fmla="*/ 4366446 w 4572002"/>
                <a:gd name="connsiteY404" fmla="*/ 2485307 h 6858002"/>
                <a:gd name="connsiteX405" fmla="*/ 4388736 w 4572002"/>
                <a:gd name="connsiteY405" fmla="*/ 2554079 h 6858002"/>
                <a:gd name="connsiteX406" fmla="*/ 4406453 w 4572002"/>
                <a:gd name="connsiteY406" fmla="*/ 2649143 h 6858002"/>
                <a:gd name="connsiteX407" fmla="*/ 4440554 w 4572002"/>
                <a:gd name="connsiteY407" fmla="*/ 2743826 h 6858002"/>
                <a:gd name="connsiteX408" fmla="*/ 4466653 w 4572002"/>
                <a:gd name="connsiteY408" fmla="*/ 2809930 h 6858002"/>
                <a:gd name="connsiteX409" fmla="*/ 4489705 w 4572002"/>
                <a:gd name="connsiteY409" fmla="*/ 2901943 h 6858002"/>
                <a:gd name="connsiteX410" fmla="*/ 4505897 w 4572002"/>
                <a:gd name="connsiteY410" fmla="*/ 3042728 h 6858002"/>
                <a:gd name="connsiteX411" fmla="*/ 4507613 w 4572002"/>
                <a:gd name="connsiteY411" fmla="*/ 3107500 h 6858002"/>
                <a:gd name="connsiteX412" fmla="*/ 4545521 w 4572002"/>
                <a:gd name="connsiteY412" fmla="*/ 3209993 h 6858002"/>
                <a:gd name="connsiteX413" fmla="*/ 4563811 w 4572002"/>
                <a:gd name="connsiteY413" fmla="*/ 3253809 h 6858002"/>
                <a:gd name="connsiteX414" fmla="*/ 4548570 w 4572002"/>
                <a:gd name="connsiteY414" fmla="*/ 3293244 h 6858002"/>
                <a:gd name="connsiteX415" fmla="*/ 4531043 w 4572002"/>
                <a:gd name="connsiteY415" fmla="*/ 3318771 h 6858002"/>
                <a:gd name="connsiteX416" fmla="*/ 4545904 w 4572002"/>
                <a:gd name="connsiteY416" fmla="*/ 3399546 h 6858002"/>
                <a:gd name="connsiteX417" fmla="*/ 4561524 w 4572002"/>
                <a:gd name="connsiteY417" fmla="*/ 3485275 h 6858002"/>
                <a:gd name="connsiteX418" fmla="*/ 4572002 w 4572002"/>
                <a:gd name="connsiteY418" fmla="*/ 3546617 h 6858002"/>
                <a:gd name="connsiteX419" fmla="*/ 4563620 w 4572002"/>
                <a:gd name="connsiteY419" fmla="*/ 3623201 h 6858002"/>
                <a:gd name="connsiteX420" fmla="*/ 4560192 w 4572002"/>
                <a:gd name="connsiteY420" fmla="*/ 3683591 h 6858002"/>
                <a:gd name="connsiteX421" fmla="*/ 4550476 w 4572002"/>
                <a:gd name="connsiteY421" fmla="*/ 3732361 h 6858002"/>
                <a:gd name="connsiteX422" fmla="*/ 4544759 w 4572002"/>
                <a:gd name="connsiteY422" fmla="*/ 3749506 h 6858002"/>
                <a:gd name="connsiteX423" fmla="*/ 4500182 w 4572002"/>
                <a:gd name="connsiteY423" fmla="*/ 3885338 h 6858002"/>
                <a:gd name="connsiteX424" fmla="*/ 4464557 w 4572002"/>
                <a:gd name="connsiteY424" fmla="*/ 4030503 h 6858002"/>
                <a:gd name="connsiteX425" fmla="*/ 4487039 w 4572002"/>
                <a:gd name="connsiteY425" fmla="*/ 4124614 h 6858002"/>
                <a:gd name="connsiteX426" fmla="*/ 4486656 w 4572002"/>
                <a:gd name="connsiteY426" fmla="*/ 4159667 h 6858002"/>
                <a:gd name="connsiteX427" fmla="*/ 4491801 w 4572002"/>
                <a:gd name="connsiteY427" fmla="*/ 4320837 h 6858002"/>
                <a:gd name="connsiteX428" fmla="*/ 4497325 w 4572002"/>
                <a:gd name="connsiteY428" fmla="*/ 4349222 h 6858002"/>
                <a:gd name="connsiteX429" fmla="*/ 4474653 w 4572002"/>
                <a:gd name="connsiteY429" fmla="*/ 4502579 h 6858002"/>
                <a:gd name="connsiteX430" fmla="*/ 4470844 w 4572002"/>
                <a:gd name="connsiteY430" fmla="*/ 4558207 h 6858002"/>
                <a:gd name="connsiteX431" fmla="*/ 4464557 w 4572002"/>
                <a:gd name="connsiteY431" fmla="*/ 4609452 h 6858002"/>
                <a:gd name="connsiteX432" fmla="*/ 4463033 w 4572002"/>
                <a:gd name="connsiteY432" fmla="*/ 4681083 h 6858002"/>
                <a:gd name="connsiteX433" fmla="*/ 4465891 w 4572002"/>
                <a:gd name="connsiteY433" fmla="*/ 4755381 h 6858002"/>
                <a:gd name="connsiteX434" fmla="*/ 4465319 w 4572002"/>
                <a:gd name="connsiteY434" fmla="*/ 4838250 h 6858002"/>
                <a:gd name="connsiteX435" fmla="*/ 4460367 w 4572002"/>
                <a:gd name="connsiteY435" fmla="*/ 4871019 h 6858002"/>
                <a:gd name="connsiteX436" fmla="*/ 4463795 w 4572002"/>
                <a:gd name="connsiteY436" fmla="*/ 4959602 h 6858002"/>
                <a:gd name="connsiteX437" fmla="*/ 4458082 w 4572002"/>
                <a:gd name="connsiteY437" fmla="*/ 5006086 h 6858002"/>
                <a:gd name="connsiteX438" fmla="*/ 4456937 w 4572002"/>
                <a:gd name="connsiteY438" fmla="*/ 5082670 h 6858002"/>
                <a:gd name="connsiteX439" fmla="*/ 4455603 w 4572002"/>
                <a:gd name="connsiteY439" fmla="*/ 5107627 h 6858002"/>
                <a:gd name="connsiteX440" fmla="*/ 4454840 w 4572002"/>
                <a:gd name="connsiteY440" fmla="*/ 5129916 h 6858002"/>
                <a:gd name="connsiteX441" fmla="*/ 4470464 w 4572002"/>
                <a:gd name="connsiteY441" fmla="*/ 5206308 h 6858002"/>
                <a:gd name="connsiteX442" fmla="*/ 4471415 w 4572002"/>
                <a:gd name="connsiteY442" fmla="*/ 5274129 h 6858002"/>
                <a:gd name="connsiteX443" fmla="*/ 4483990 w 4572002"/>
                <a:gd name="connsiteY443" fmla="*/ 5393005 h 6858002"/>
                <a:gd name="connsiteX444" fmla="*/ 4479607 w 4572002"/>
                <a:gd name="connsiteY444" fmla="*/ 5419295 h 6858002"/>
                <a:gd name="connsiteX445" fmla="*/ 4477894 w 4572002"/>
                <a:gd name="connsiteY445" fmla="*/ 5501594 h 6858002"/>
                <a:gd name="connsiteX446" fmla="*/ 4476560 w 4572002"/>
                <a:gd name="connsiteY446" fmla="*/ 5548460 h 6858002"/>
                <a:gd name="connsiteX447" fmla="*/ 4485703 w 4572002"/>
                <a:gd name="connsiteY447" fmla="*/ 5606372 h 6858002"/>
                <a:gd name="connsiteX448" fmla="*/ 4505134 w 4572002"/>
                <a:gd name="connsiteY448" fmla="*/ 5706959 h 6858002"/>
                <a:gd name="connsiteX449" fmla="*/ 4508183 w 4572002"/>
                <a:gd name="connsiteY449" fmla="*/ 5733440 h 6858002"/>
                <a:gd name="connsiteX450" fmla="*/ 4517519 w 4572002"/>
                <a:gd name="connsiteY450" fmla="*/ 5781830 h 6858002"/>
                <a:gd name="connsiteX451" fmla="*/ 4519234 w 4572002"/>
                <a:gd name="connsiteY451" fmla="*/ 5790592 h 6858002"/>
                <a:gd name="connsiteX452" fmla="*/ 4542855 w 4572002"/>
                <a:gd name="connsiteY452" fmla="*/ 5864318 h 6858002"/>
                <a:gd name="connsiteX453" fmla="*/ 4544759 w 4572002"/>
                <a:gd name="connsiteY453" fmla="*/ 5902610 h 6858002"/>
                <a:gd name="connsiteX454" fmla="*/ 4544951 w 4572002"/>
                <a:gd name="connsiteY454" fmla="*/ 6012723 h 6858002"/>
                <a:gd name="connsiteX455" fmla="*/ 4541332 w 4572002"/>
                <a:gd name="connsiteY455" fmla="*/ 6059397 h 6858002"/>
                <a:gd name="connsiteX456" fmla="*/ 4527426 w 4572002"/>
                <a:gd name="connsiteY456" fmla="*/ 6171605 h 6858002"/>
                <a:gd name="connsiteX457" fmla="*/ 4520568 w 4572002"/>
                <a:gd name="connsiteY457" fmla="*/ 6242093 h 6858002"/>
                <a:gd name="connsiteX458" fmla="*/ 4509706 w 4572002"/>
                <a:gd name="connsiteY458" fmla="*/ 6323058 h 6858002"/>
                <a:gd name="connsiteX459" fmla="*/ 4502848 w 4572002"/>
                <a:gd name="connsiteY459" fmla="*/ 6415833 h 6858002"/>
                <a:gd name="connsiteX460" fmla="*/ 4482084 w 4572002"/>
                <a:gd name="connsiteY460" fmla="*/ 6584812 h 6858002"/>
                <a:gd name="connsiteX461" fmla="*/ 4460557 w 4572002"/>
                <a:gd name="connsiteY461" fmla="*/ 6748458 h 6858002"/>
                <a:gd name="connsiteX462" fmla="*/ 4441507 w 4572002"/>
                <a:gd name="connsiteY462" fmla="*/ 6815516 h 6858002"/>
                <a:gd name="connsiteX463" fmla="*/ 4431806 w 4572002"/>
                <a:gd name="connsiteY463" fmla="*/ 6858001 h 6858002"/>
                <a:gd name="connsiteX464" fmla="*/ 4259554 w 4572002"/>
                <a:gd name="connsiteY464" fmla="*/ 6858001 h 6858002"/>
                <a:gd name="connsiteX465" fmla="*/ 4259554 w 4572002"/>
                <a:gd name="connsiteY465" fmla="*/ 6858002 h 6858002"/>
                <a:gd name="connsiteX466" fmla="*/ 0 w 4572002"/>
                <a:gd name="connsiteY466" fmla="*/ 6858002 h 6858002"/>
                <a:gd name="connsiteX467" fmla="*/ 0 w 4572002"/>
                <a:gd name="connsiteY467" fmla="*/ 2 h 6858002"/>
                <a:gd name="connsiteX468" fmla="*/ 3766492 w 4572002"/>
                <a:gd name="connsiteY468" fmla="*/ 1 h 6858002"/>
                <a:gd name="connsiteX469" fmla="*/ 3769210 w 4572002"/>
                <a:gd name="connsiteY469" fmla="*/ 21486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Lst>
              <a:rect l="l" t="t" r="r" b="b"/>
              <a:pathLst>
                <a:path w="4572002" h="6858002">
                  <a:moveTo>
                    <a:pt x="4214994" y="6564620"/>
                  </a:moveTo>
                  <a:lnTo>
                    <a:pt x="4214994" y="6564621"/>
                  </a:lnTo>
                  <a:cubicBezTo>
                    <a:pt x="4225281" y="6575479"/>
                    <a:pt x="4231378" y="6582147"/>
                    <a:pt x="4237474" y="6588626"/>
                  </a:cubicBezTo>
                  <a:lnTo>
                    <a:pt x="4254096" y="6625225"/>
                  </a:lnTo>
                  <a:lnTo>
                    <a:pt x="4247001" y="6662540"/>
                  </a:lnTo>
                  <a:lnTo>
                    <a:pt x="4247000" y="6662541"/>
                  </a:lnTo>
                  <a:lnTo>
                    <a:pt x="4246999" y="6662544"/>
                  </a:lnTo>
                  <a:lnTo>
                    <a:pt x="4235550" y="6683027"/>
                  </a:lnTo>
                  <a:lnTo>
                    <a:pt x="4232403" y="6702976"/>
                  </a:lnTo>
                  <a:lnTo>
                    <a:pt x="4232403" y="6702977"/>
                  </a:lnTo>
                  <a:cubicBezTo>
                    <a:pt x="4232808" y="6716169"/>
                    <a:pt x="4237951" y="6729219"/>
                    <a:pt x="4246238" y="6742553"/>
                  </a:cubicBezTo>
                  <a:lnTo>
                    <a:pt x="4246239" y="6742555"/>
                  </a:lnTo>
                  <a:lnTo>
                    <a:pt x="4265716" y="6812062"/>
                  </a:lnTo>
                  <a:lnTo>
                    <a:pt x="4265717" y="6812064"/>
                  </a:lnTo>
                  <a:lnTo>
                    <a:pt x="4265717" y="6812063"/>
                  </a:lnTo>
                  <a:lnTo>
                    <a:pt x="4265716" y="6812062"/>
                  </a:lnTo>
                  <a:lnTo>
                    <a:pt x="4260942" y="6776800"/>
                  </a:lnTo>
                  <a:lnTo>
                    <a:pt x="4246239" y="6742555"/>
                  </a:lnTo>
                  <a:lnTo>
                    <a:pt x="4246238" y="6742552"/>
                  </a:lnTo>
                  <a:lnTo>
                    <a:pt x="4232403" y="6702976"/>
                  </a:lnTo>
                  <a:lnTo>
                    <a:pt x="4246999" y="6662544"/>
                  </a:lnTo>
                  <a:lnTo>
                    <a:pt x="4247000" y="6662542"/>
                  </a:lnTo>
                  <a:lnTo>
                    <a:pt x="4247001" y="6662540"/>
                  </a:lnTo>
                  <a:lnTo>
                    <a:pt x="4254084" y="6645552"/>
                  </a:lnTo>
                  <a:lnTo>
                    <a:pt x="4254096" y="6625225"/>
                  </a:lnTo>
                  <a:lnTo>
                    <a:pt x="4254096" y="6625224"/>
                  </a:lnTo>
                  <a:cubicBezTo>
                    <a:pt x="4252000" y="6611341"/>
                    <a:pt x="4245951" y="6597578"/>
                    <a:pt x="4237474" y="6588625"/>
                  </a:cubicBezTo>
                  <a:close/>
                  <a:moveTo>
                    <a:pt x="4295315" y="6438981"/>
                  </a:moveTo>
                  <a:lnTo>
                    <a:pt x="4275385" y="6463840"/>
                  </a:lnTo>
                  <a:lnTo>
                    <a:pt x="4275382" y="6463849"/>
                  </a:lnTo>
                  <a:lnTo>
                    <a:pt x="4261587" y="6513012"/>
                  </a:lnTo>
                  <a:lnTo>
                    <a:pt x="4242781" y="6546194"/>
                  </a:lnTo>
                  <a:lnTo>
                    <a:pt x="4242781" y="6546195"/>
                  </a:lnTo>
                  <a:lnTo>
                    <a:pt x="4259120" y="6521804"/>
                  </a:lnTo>
                  <a:lnTo>
                    <a:pt x="4261587" y="6513012"/>
                  </a:lnTo>
                  <a:lnTo>
                    <a:pt x="4264398" y="6508052"/>
                  </a:lnTo>
                  <a:lnTo>
                    <a:pt x="4275382" y="6463849"/>
                  </a:lnTo>
                  <a:lnTo>
                    <a:pt x="4275385" y="6463841"/>
                  </a:lnTo>
                  <a:cubicBezTo>
                    <a:pt x="4278336" y="6451650"/>
                    <a:pt x="4285813" y="6444077"/>
                    <a:pt x="4295315" y="6438981"/>
                  </a:cubicBezTo>
                  <a:close/>
                  <a:moveTo>
                    <a:pt x="4381289" y="6365204"/>
                  </a:moveTo>
                  <a:lnTo>
                    <a:pt x="4380008" y="6387910"/>
                  </a:lnTo>
                  <a:lnTo>
                    <a:pt x="4378243" y="6391549"/>
                  </a:lnTo>
                  <a:lnTo>
                    <a:pt x="4370589" y="6407332"/>
                  </a:lnTo>
                  <a:lnTo>
                    <a:pt x="4370589" y="6407333"/>
                  </a:lnTo>
                  <a:lnTo>
                    <a:pt x="4378243" y="6391549"/>
                  </a:lnTo>
                  <a:lnTo>
                    <a:pt x="4380008" y="6387910"/>
                  </a:lnTo>
                  <a:close/>
                  <a:moveTo>
                    <a:pt x="4142220" y="4221391"/>
                  </a:moveTo>
                  <a:lnTo>
                    <a:pt x="4142220" y="4221392"/>
                  </a:lnTo>
                  <a:cubicBezTo>
                    <a:pt x="4142982" y="4232061"/>
                    <a:pt x="4143172" y="4243873"/>
                    <a:pt x="4147936" y="4253015"/>
                  </a:cubicBezTo>
                  <a:cubicBezTo>
                    <a:pt x="4160129" y="4277402"/>
                    <a:pt x="4175749" y="4300071"/>
                    <a:pt x="4187752" y="4324646"/>
                  </a:cubicBezTo>
                  <a:lnTo>
                    <a:pt x="4196706" y="4363891"/>
                  </a:lnTo>
                  <a:lnTo>
                    <a:pt x="4195944" y="4482004"/>
                  </a:lnTo>
                  <a:cubicBezTo>
                    <a:pt x="4193276" y="4546776"/>
                    <a:pt x="4192704" y="4612500"/>
                    <a:pt x="4135934" y="4659174"/>
                  </a:cubicBezTo>
                  <a:cubicBezTo>
                    <a:pt x="4131362" y="4662986"/>
                    <a:pt x="4128694" y="4671176"/>
                    <a:pt x="4127932" y="4677655"/>
                  </a:cubicBezTo>
                  <a:cubicBezTo>
                    <a:pt x="4124313" y="4707564"/>
                    <a:pt x="4123931" y="4738235"/>
                    <a:pt x="4118025" y="4767764"/>
                  </a:cubicBezTo>
                  <a:cubicBezTo>
                    <a:pt x="4115644" y="4779575"/>
                    <a:pt x="4114835" y="4790387"/>
                    <a:pt x="4116716" y="4800483"/>
                  </a:cubicBezTo>
                  <a:lnTo>
                    <a:pt x="4116716" y="4800484"/>
                  </a:lnTo>
                  <a:cubicBezTo>
                    <a:pt x="4118597" y="4810581"/>
                    <a:pt x="4123170" y="4819964"/>
                    <a:pt x="4131552" y="4828917"/>
                  </a:cubicBezTo>
                  <a:lnTo>
                    <a:pt x="4153733" y="4863343"/>
                  </a:lnTo>
                  <a:lnTo>
                    <a:pt x="4161262" y="4889275"/>
                  </a:lnTo>
                  <a:lnTo>
                    <a:pt x="4159557" y="4912168"/>
                  </a:lnTo>
                  <a:cubicBezTo>
                    <a:pt x="4157842" y="4919978"/>
                    <a:pt x="4157485" y="4927122"/>
                    <a:pt x="4158155" y="4933804"/>
                  </a:cubicBezTo>
                  <a:lnTo>
                    <a:pt x="4158155" y="4933805"/>
                  </a:lnTo>
                  <a:lnTo>
                    <a:pt x="4162914" y="4952673"/>
                  </a:lnTo>
                  <a:lnTo>
                    <a:pt x="4165707" y="4957454"/>
                  </a:lnTo>
                  <a:lnTo>
                    <a:pt x="4166985" y="4961456"/>
                  </a:lnTo>
                  <a:cubicBezTo>
                    <a:pt x="4171496" y="4970097"/>
                    <a:pt x="4177202" y="4978394"/>
                    <a:pt x="4182989" y="4987038"/>
                  </a:cubicBezTo>
                  <a:cubicBezTo>
                    <a:pt x="4194228" y="5003802"/>
                    <a:pt x="4208326" y="5022853"/>
                    <a:pt x="4209468" y="5041522"/>
                  </a:cubicBezTo>
                  <a:cubicBezTo>
                    <a:pt x="4210087" y="5052096"/>
                    <a:pt x="4213005" y="5062300"/>
                    <a:pt x="4216684" y="5072376"/>
                  </a:cubicBezTo>
                  <a:lnTo>
                    <a:pt x="4222587" y="5087441"/>
                  </a:lnTo>
                  <a:lnTo>
                    <a:pt x="4235615" y="5133220"/>
                  </a:lnTo>
                  <a:lnTo>
                    <a:pt x="4235616" y="5133225"/>
                  </a:lnTo>
                  <a:lnTo>
                    <a:pt x="4228901" y="5166113"/>
                  </a:lnTo>
                  <a:lnTo>
                    <a:pt x="4228901" y="5166114"/>
                  </a:lnTo>
                  <a:cubicBezTo>
                    <a:pt x="4228139" y="5167638"/>
                    <a:pt x="4228712" y="5169781"/>
                    <a:pt x="4229593" y="5172091"/>
                  </a:cubicBezTo>
                  <a:lnTo>
                    <a:pt x="4232139" y="5179068"/>
                  </a:lnTo>
                  <a:cubicBezTo>
                    <a:pt x="4235759" y="5196595"/>
                    <a:pt x="4235807" y="5213598"/>
                    <a:pt x="4231973" y="5229434"/>
                  </a:cubicBezTo>
                  <a:lnTo>
                    <a:pt x="4225669" y="5241089"/>
                  </a:lnTo>
                  <a:lnTo>
                    <a:pt x="4208517" y="5272796"/>
                  </a:lnTo>
                  <a:cubicBezTo>
                    <a:pt x="4196871" y="5285441"/>
                    <a:pt x="4189165" y="5298595"/>
                    <a:pt x="4184613" y="5312288"/>
                  </a:cubicBezTo>
                  <a:lnTo>
                    <a:pt x="4183557" y="5321350"/>
                  </a:lnTo>
                  <a:lnTo>
                    <a:pt x="4181083" y="5326163"/>
                  </a:lnTo>
                  <a:lnTo>
                    <a:pt x="4179637" y="5355014"/>
                  </a:lnTo>
                  <a:lnTo>
                    <a:pt x="4179637" y="5355015"/>
                  </a:lnTo>
                  <a:cubicBezTo>
                    <a:pt x="4180286" y="5364883"/>
                    <a:pt x="4181989" y="5375003"/>
                    <a:pt x="4184513" y="5385385"/>
                  </a:cubicBezTo>
                  <a:cubicBezTo>
                    <a:pt x="4187752" y="5398722"/>
                    <a:pt x="4190038" y="5412058"/>
                    <a:pt x="4192704" y="5425583"/>
                  </a:cubicBezTo>
                  <a:cubicBezTo>
                    <a:pt x="4196514" y="5443871"/>
                    <a:pt x="4200516" y="5462352"/>
                    <a:pt x="4204327" y="5480638"/>
                  </a:cubicBezTo>
                  <a:lnTo>
                    <a:pt x="4208850" y="5507668"/>
                  </a:lnTo>
                  <a:lnTo>
                    <a:pt x="4198232" y="5531692"/>
                  </a:lnTo>
                  <a:lnTo>
                    <a:pt x="4198231" y="5531693"/>
                  </a:lnTo>
                  <a:cubicBezTo>
                    <a:pt x="4191181" y="5537600"/>
                    <a:pt x="4187989" y="5542649"/>
                    <a:pt x="4188085" y="5547578"/>
                  </a:cubicBezTo>
                  <a:lnTo>
                    <a:pt x="4188085" y="5547579"/>
                  </a:lnTo>
                  <a:cubicBezTo>
                    <a:pt x="4188180" y="5552508"/>
                    <a:pt x="4191562" y="5557318"/>
                    <a:pt x="4197659" y="5562747"/>
                  </a:cubicBezTo>
                  <a:cubicBezTo>
                    <a:pt x="4240332" y="5600468"/>
                    <a:pt x="4267003" y="5646190"/>
                    <a:pt x="4268907" y="5704484"/>
                  </a:cubicBezTo>
                  <a:cubicBezTo>
                    <a:pt x="4269289" y="5716486"/>
                    <a:pt x="4271954" y="5728679"/>
                    <a:pt x="4274812" y="5740489"/>
                  </a:cubicBezTo>
                  <a:cubicBezTo>
                    <a:pt x="4276527" y="5747729"/>
                    <a:pt x="4278433" y="5756494"/>
                    <a:pt x="4283578" y="5760874"/>
                  </a:cubicBezTo>
                  <a:cubicBezTo>
                    <a:pt x="4322821" y="5794975"/>
                    <a:pt x="4350063" y="5837458"/>
                    <a:pt x="4371973" y="5883752"/>
                  </a:cubicBezTo>
                  <a:lnTo>
                    <a:pt x="4371974" y="5883757"/>
                  </a:lnTo>
                  <a:lnTo>
                    <a:pt x="4389877" y="5935946"/>
                  </a:lnTo>
                  <a:lnTo>
                    <a:pt x="4389878" y="5935950"/>
                  </a:lnTo>
                  <a:lnTo>
                    <a:pt x="4386259" y="5993290"/>
                  </a:lnTo>
                  <a:lnTo>
                    <a:pt x="4386259" y="5993291"/>
                  </a:lnTo>
                  <a:cubicBezTo>
                    <a:pt x="4385116" y="6004531"/>
                    <a:pt x="4385306" y="6017485"/>
                    <a:pt x="4379782" y="6026440"/>
                  </a:cubicBezTo>
                  <a:cubicBezTo>
                    <a:pt x="4362445" y="6054825"/>
                    <a:pt x="4343778" y="6082258"/>
                    <a:pt x="4323583" y="6108738"/>
                  </a:cubicBezTo>
                  <a:cubicBezTo>
                    <a:pt x="4314914" y="6120074"/>
                    <a:pt x="4309961" y="6126884"/>
                    <a:pt x="4309890" y="6133314"/>
                  </a:cubicBezTo>
                  <a:lnTo>
                    <a:pt x="4309890" y="6133315"/>
                  </a:lnTo>
                  <a:lnTo>
                    <a:pt x="4313591" y="6143190"/>
                  </a:lnTo>
                  <a:lnTo>
                    <a:pt x="4325486" y="6155600"/>
                  </a:lnTo>
                  <a:lnTo>
                    <a:pt x="4325488" y="6155603"/>
                  </a:lnTo>
                  <a:cubicBezTo>
                    <a:pt x="4347778" y="6175798"/>
                    <a:pt x="4359398" y="6200945"/>
                    <a:pt x="4364160" y="6228757"/>
                  </a:cubicBezTo>
                  <a:lnTo>
                    <a:pt x="4381497" y="6361540"/>
                  </a:lnTo>
                  <a:lnTo>
                    <a:pt x="4381497" y="6361539"/>
                  </a:lnTo>
                  <a:cubicBezTo>
                    <a:pt x="4377877" y="6317151"/>
                    <a:pt x="4371590" y="6272764"/>
                    <a:pt x="4364160" y="6228756"/>
                  </a:cubicBezTo>
                  <a:cubicBezTo>
                    <a:pt x="4359398" y="6200944"/>
                    <a:pt x="4347778" y="6175797"/>
                    <a:pt x="4325488" y="6155602"/>
                  </a:cubicBezTo>
                  <a:lnTo>
                    <a:pt x="4325486" y="6155600"/>
                  </a:lnTo>
                  <a:lnTo>
                    <a:pt x="4309890" y="6133315"/>
                  </a:lnTo>
                  <a:lnTo>
                    <a:pt x="4323583" y="6108739"/>
                  </a:lnTo>
                  <a:cubicBezTo>
                    <a:pt x="4343778" y="6082259"/>
                    <a:pt x="4362445" y="6054826"/>
                    <a:pt x="4379782" y="6026441"/>
                  </a:cubicBezTo>
                  <a:cubicBezTo>
                    <a:pt x="4385306" y="6017486"/>
                    <a:pt x="4385116" y="6004532"/>
                    <a:pt x="4386259" y="5993292"/>
                  </a:cubicBezTo>
                  <a:lnTo>
                    <a:pt x="4386259" y="5993290"/>
                  </a:lnTo>
                  <a:lnTo>
                    <a:pt x="4389712" y="5964477"/>
                  </a:lnTo>
                  <a:lnTo>
                    <a:pt x="4389878" y="5935950"/>
                  </a:lnTo>
                  <a:lnTo>
                    <a:pt x="4389878" y="5935949"/>
                  </a:lnTo>
                  <a:lnTo>
                    <a:pt x="4389877" y="5935946"/>
                  </a:lnTo>
                  <a:lnTo>
                    <a:pt x="4382997" y="5909351"/>
                  </a:lnTo>
                  <a:lnTo>
                    <a:pt x="4371974" y="5883757"/>
                  </a:lnTo>
                  <a:lnTo>
                    <a:pt x="4371973" y="5883751"/>
                  </a:lnTo>
                  <a:cubicBezTo>
                    <a:pt x="4350063" y="5837457"/>
                    <a:pt x="4322821" y="5794974"/>
                    <a:pt x="4283578" y="5760873"/>
                  </a:cubicBezTo>
                  <a:cubicBezTo>
                    <a:pt x="4278433" y="5756493"/>
                    <a:pt x="4276527" y="5747728"/>
                    <a:pt x="4274812" y="5740488"/>
                  </a:cubicBezTo>
                  <a:cubicBezTo>
                    <a:pt x="4271954" y="5728678"/>
                    <a:pt x="4269289" y="5716485"/>
                    <a:pt x="4268907" y="5704483"/>
                  </a:cubicBezTo>
                  <a:cubicBezTo>
                    <a:pt x="4267003" y="5646189"/>
                    <a:pt x="4240332" y="5600467"/>
                    <a:pt x="4197659" y="5562746"/>
                  </a:cubicBezTo>
                  <a:lnTo>
                    <a:pt x="4188085" y="5547578"/>
                  </a:lnTo>
                  <a:lnTo>
                    <a:pt x="4198231" y="5531694"/>
                  </a:lnTo>
                  <a:lnTo>
                    <a:pt x="4198232" y="5531692"/>
                  </a:lnTo>
                  <a:lnTo>
                    <a:pt x="4206630" y="5520422"/>
                  </a:lnTo>
                  <a:lnTo>
                    <a:pt x="4208850" y="5507668"/>
                  </a:lnTo>
                  <a:lnTo>
                    <a:pt x="4208850" y="5507667"/>
                  </a:lnTo>
                  <a:cubicBezTo>
                    <a:pt x="4208803" y="5498832"/>
                    <a:pt x="4206231" y="5489497"/>
                    <a:pt x="4204327" y="5480637"/>
                  </a:cubicBezTo>
                  <a:cubicBezTo>
                    <a:pt x="4200516" y="5462351"/>
                    <a:pt x="4196514" y="5443870"/>
                    <a:pt x="4192704" y="5425582"/>
                  </a:cubicBezTo>
                  <a:cubicBezTo>
                    <a:pt x="4190038" y="5412057"/>
                    <a:pt x="4187752" y="5398721"/>
                    <a:pt x="4184513" y="5385384"/>
                  </a:cubicBezTo>
                  <a:lnTo>
                    <a:pt x="4179637" y="5355014"/>
                  </a:lnTo>
                  <a:lnTo>
                    <a:pt x="4183557" y="5321350"/>
                  </a:lnTo>
                  <a:lnTo>
                    <a:pt x="4208517" y="5272797"/>
                  </a:lnTo>
                  <a:lnTo>
                    <a:pt x="4225669" y="5241089"/>
                  </a:lnTo>
                  <a:lnTo>
                    <a:pt x="4231973" y="5229433"/>
                  </a:lnTo>
                  <a:lnTo>
                    <a:pt x="4232139" y="5179068"/>
                  </a:lnTo>
                  <a:lnTo>
                    <a:pt x="4232139" y="5179067"/>
                  </a:lnTo>
                  <a:cubicBezTo>
                    <a:pt x="4231663" y="5176876"/>
                    <a:pt x="4230473" y="5174400"/>
                    <a:pt x="4229593" y="5172090"/>
                  </a:cubicBezTo>
                  <a:lnTo>
                    <a:pt x="4228901" y="5166114"/>
                  </a:lnTo>
                  <a:lnTo>
                    <a:pt x="4235616" y="5133225"/>
                  </a:lnTo>
                  <a:lnTo>
                    <a:pt x="4235616" y="5133224"/>
                  </a:lnTo>
                  <a:lnTo>
                    <a:pt x="4235615" y="5133220"/>
                  </a:lnTo>
                  <a:lnTo>
                    <a:pt x="4228473" y="5102461"/>
                  </a:lnTo>
                  <a:lnTo>
                    <a:pt x="4222587" y="5087441"/>
                  </a:lnTo>
                  <a:lnTo>
                    <a:pt x="4222582" y="5087423"/>
                  </a:lnTo>
                  <a:cubicBezTo>
                    <a:pt x="4216496" y="5072411"/>
                    <a:pt x="4210397" y="5057381"/>
                    <a:pt x="4209468" y="5041521"/>
                  </a:cubicBezTo>
                  <a:cubicBezTo>
                    <a:pt x="4208326" y="5022852"/>
                    <a:pt x="4194228" y="5003801"/>
                    <a:pt x="4182989" y="4987037"/>
                  </a:cubicBezTo>
                  <a:lnTo>
                    <a:pt x="4165707" y="4957454"/>
                  </a:lnTo>
                  <a:lnTo>
                    <a:pt x="4158155" y="4933805"/>
                  </a:lnTo>
                  <a:lnTo>
                    <a:pt x="4159557" y="4912169"/>
                  </a:lnTo>
                  <a:cubicBezTo>
                    <a:pt x="4161319" y="4904358"/>
                    <a:pt x="4161831" y="4896714"/>
                    <a:pt x="4161262" y="4889276"/>
                  </a:cubicBezTo>
                  <a:lnTo>
                    <a:pt x="4161262" y="4889275"/>
                  </a:lnTo>
                  <a:lnTo>
                    <a:pt x="4156484" y="4867614"/>
                  </a:lnTo>
                  <a:lnTo>
                    <a:pt x="4153733" y="4863343"/>
                  </a:lnTo>
                  <a:lnTo>
                    <a:pt x="4151983" y="4857317"/>
                  </a:lnTo>
                  <a:cubicBezTo>
                    <a:pt x="4146840" y="4847214"/>
                    <a:pt x="4139839" y="4837703"/>
                    <a:pt x="4131552" y="4828916"/>
                  </a:cubicBezTo>
                  <a:lnTo>
                    <a:pt x="4116716" y="4800483"/>
                  </a:lnTo>
                  <a:lnTo>
                    <a:pt x="4118025" y="4767765"/>
                  </a:lnTo>
                  <a:cubicBezTo>
                    <a:pt x="4123931" y="4738236"/>
                    <a:pt x="4124313" y="4707565"/>
                    <a:pt x="4127932" y="4677656"/>
                  </a:cubicBezTo>
                  <a:cubicBezTo>
                    <a:pt x="4128694" y="4671177"/>
                    <a:pt x="4131362" y="4662987"/>
                    <a:pt x="4135934" y="4659175"/>
                  </a:cubicBezTo>
                  <a:cubicBezTo>
                    <a:pt x="4192704" y="4612501"/>
                    <a:pt x="4193276" y="4546777"/>
                    <a:pt x="4195944" y="4482005"/>
                  </a:cubicBezTo>
                  <a:cubicBezTo>
                    <a:pt x="4197659" y="4442762"/>
                    <a:pt x="4197659" y="4403326"/>
                    <a:pt x="4196706" y="4363891"/>
                  </a:cubicBezTo>
                  <a:lnTo>
                    <a:pt x="4196706" y="4363890"/>
                  </a:lnTo>
                  <a:cubicBezTo>
                    <a:pt x="4196514" y="4350554"/>
                    <a:pt x="4193466" y="4336457"/>
                    <a:pt x="4187752" y="4324645"/>
                  </a:cubicBezTo>
                  <a:cubicBezTo>
                    <a:pt x="4175749" y="4300070"/>
                    <a:pt x="4160129" y="4277401"/>
                    <a:pt x="4147936" y="4253014"/>
                  </a:cubicBezTo>
                  <a:close/>
                  <a:moveTo>
                    <a:pt x="4211111" y="2836172"/>
                  </a:moveTo>
                  <a:lnTo>
                    <a:pt x="4202421" y="2848793"/>
                  </a:lnTo>
                  <a:cubicBezTo>
                    <a:pt x="4197421" y="2865010"/>
                    <a:pt x="4191562" y="2881307"/>
                    <a:pt x="4186816" y="2897785"/>
                  </a:cubicBezTo>
                  <a:lnTo>
                    <a:pt x="4185787" y="2903551"/>
                  </a:lnTo>
                  <a:lnTo>
                    <a:pt x="4182513" y="2914328"/>
                  </a:lnTo>
                  <a:lnTo>
                    <a:pt x="4177882" y="2947858"/>
                  </a:lnTo>
                  <a:lnTo>
                    <a:pt x="4177881" y="2947862"/>
                  </a:lnTo>
                  <a:lnTo>
                    <a:pt x="4177881" y="2947863"/>
                  </a:lnTo>
                  <a:cubicBezTo>
                    <a:pt x="4177512" y="2959157"/>
                    <a:pt x="4178512" y="2970576"/>
                    <a:pt x="4181465" y="2982149"/>
                  </a:cubicBezTo>
                  <a:lnTo>
                    <a:pt x="4193158" y="3077402"/>
                  </a:lnTo>
                  <a:lnTo>
                    <a:pt x="4180703" y="3172654"/>
                  </a:lnTo>
                  <a:cubicBezTo>
                    <a:pt x="4154794" y="3276480"/>
                    <a:pt x="4127362" y="3380305"/>
                    <a:pt x="4133076" y="3489467"/>
                  </a:cubicBezTo>
                  <a:cubicBezTo>
                    <a:pt x="4134028" y="3507563"/>
                    <a:pt x="4122407" y="3529090"/>
                    <a:pt x="4110977" y="3544713"/>
                  </a:cubicBezTo>
                  <a:cubicBezTo>
                    <a:pt x="4100119" y="3559668"/>
                    <a:pt x="4094260" y="3566812"/>
                    <a:pt x="4093355" y="3574408"/>
                  </a:cubicBezTo>
                  <a:lnTo>
                    <a:pt x="4093355" y="3574409"/>
                  </a:lnTo>
                  <a:cubicBezTo>
                    <a:pt x="4092450" y="3582005"/>
                    <a:pt x="4096499" y="3590054"/>
                    <a:pt x="4105453" y="3606818"/>
                  </a:cubicBezTo>
                  <a:cubicBezTo>
                    <a:pt x="4109835" y="3614820"/>
                    <a:pt x="4112501" y="3624726"/>
                    <a:pt x="4118979" y="3630633"/>
                  </a:cubicBezTo>
                  <a:lnTo>
                    <a:pt x="4136708" y="3654416"/>
                  </a:lnTo>
                  <a:lnTo>
                    <a:pt x="4140382" y="3668940"/>
                  </a:lnTo>
                  <a:lnTo>
                    <a:pt x="4143220" y="3680164"/>
                  </a:lnTo>
                  <a:lnTo>
                    <a:pt x="4139172" y="3734837"/>
                  </a:lnTo>
                  <a:lnTo>
                    <a:pt x="4139172" y="3734838"/>
                  </a:lnTo>
                  <a:cubicBezTo>
                    <a:pt x="4138220" y="3741316"/>
                    <a:pt x="4136886" y="3749126"/>
                    <a:pt x="4139554" y="3754653"/>
                  </a:cubicBezTo>
                  <a:lnTo>
                    <a:pt x="4145911" y="3789776"/>
                  </a:lnTo>
                  <a:lnTo>
                    <a:pt x="4130980" y="3822472"/>
                  </a:lnTo>
                  <a:cubicBezTo>
                    <a:pt x="4123932" y="3831902"/>
                    <a:pt x="4118312" y="3842046"/>
                    <a:pt x="4116645" y="3852619"/>
                  </a:cubicBezTo>
                  <a:lnTo>
                    <a:pt x="4116645" y="3852620"/>
                  </a:lnTo>
                  <a:lnTo>
                    <a:pt x="4117425" y="3868764"/>
                  </a:lnTo>
                  <a:lnTo>
                    <a:pt x="4126028" y="3885337"/>
                  </a:lnTo>
                  <a:lnTo>
                    <a:pt x="4126028" y="3885339"/>
                  </a:lnTo>
                  <a:cubicBezTo>
                    <a:pt x="4135744" y="3897722"/>
                    <a:pt x="4143150" y="3910319"/>
                    <a:pt x="4148409" y="3923125"/>
                  </a:cubicBezTo>
                  <a:lnTo>
                    <a:pt x="4157913" y="3962160"/>
                  </a:lnTo>
                  <a:lnTo>
                    <a:pt x="4142221" y="4043838"/>
                  </a:lnTo>
                  <a:lnTo>
                    <a:pt x="4142220" y="4043839"/>
                  </a:lnTo>
                  <a:cubicBezTo>
                    <a:pt x="4133457" y="4063842"/>
                    <a:pt x="4128075" y="4083702"/>
                    <a:pt x="4127099" y="4103825"/>
                  </a:cubicBezTo>
                  <a:lnTo>
                    <a:pt x="4127099" y="4103826"/>
                  </a:lnTo>
                  <a:lnTo>
                    <a:pt x="4129066" y="4134256"/>
                  </a:lnTo>
                  <a:lnTo>
                    <a:pt x="4138410" y="4165382"/>
                  </a:lnTo>
                  <a:lnTo>
                    <a:pt x="4138410" y="4165384"/>
                  </a:lnTo>
                  <a:lnTo>
                    <a:pt x="4142315" y="4192388"/>
                  </a:lnTo>
                  <a:lnTo>
                    <a:pt x="4142315" y="4192387"/>
                  </a:lnTo>
                  <a:cubicBezTo>
                    <a:pt x="4142411" y="4182767"/>
                    <a:pt x="4141839" y="4173480"/>
                    <a:pt x="4138410" y="4165383"/>
                  </a:cubicBezTo>
                  <a:lnTo>
                    <a:pt x="4138410" y="4165382"/>
                  </a:lnTo>
                  <a:lnTo>
                    <a:pt x="4127099" y="4103826"/>
                  </a:lnTo>
                  <a:lnTo>
                    <a:pt x="4142220" y="4043840"/>
                  </a:lnTo>
                  <a:lnTo>
                    <a:pt x="4142221" y="4043838"/>
                  </a:lnTo>
                  <a:lnTo>
                    <a:pt x="4155523" y="4002410"/>
                  </a:lnTo>
                  <a:lnTo>
                    <a:pt x="4157913" y="3962160"/>
                  </a:lnTo>
                  <a:lnTo>
                    <a:pt x="4157913" y="3962159"/>
                  </a:lnTo>
                  <a:cubicBezTo>
                    <a:pt x="4155651" y="3935727"/>
                    <a:pt x="4145460" y="3910104"/>
                    <a:pt x="4126028" y="3885338"/>
                  </a:cubicBezTo>
                  <a:lnTo>
                    <a:pt x="4126028" y="3885337"/>
                  </a:lnTo>
                  <a:lnTo>
                    <a:pt x="4116645" y="3852620"/>
                  </a:lnTo>
                  <a:lnTo>
                    <a:pt x="4130980" y="3822473"/>
                  </a:lnTo>
                  <a:cubicBezTo>
                    <a:pt x="4139172" y="3811614"/>
                    <a:pt x="4144316" y="3800897"/>
                    <a:pt x="4145911" y="3789777"/>
                  </a:cubicBezTo>
                  <a:lnTo>
                    <a:pt x="4145911" y="3789776"/>
                  </a:lnTo>
                  <a:cubicBezTo>
                    <a:pt x="4147507" y="3778655"/>
                    <a:pt x="4145554" y="3767130"/>
                    <a:pt x="4139554" y="3754652"/>
                  </a:cubicBezTo>
                  <a:lnTo>
                    <a:pt x="4139172" y="3734838"/>
                  </a:lnTo>
                  <a:lnTo>
                    <a:pt x="4143220" y="3680164"/>
                  </a:lnTo>
                  <a:lnTo>
                    <a:pt x="4143220" y="3680163"/>
                  </a:lnTo>
                  <a:lnTo>
                    <a:pt x="4140382" y="3668940"/>
                  </a:lnTo>
                  <a:lnTo>
                    <a:pt x="4136708" y="3654416"/>
                  </a:lnTo>
                  <a:lnTo>
                    <a:pt x="4136708" y="3654416"/>
                  </a:lnTo>
                  <a:lnTo>
                    <a:pt x="4136708" y="3654415"/>
                  </a:lnTo>
                  <a:cubicBezTo>
                    <a:pt x="4132898" y="3646123"/>
                    <a:pt x="4127219" y="3638157"/>
                    <a:pt x="4118979" y="3630632"/>
                  </a:cubicBezTo>
                  <a:cubicBezTo>
                    <a:pt x="4112501" y="3624725"/>
                    <a:pt x="4109835" y="3614819"/>
                    <a:pt x="4105453" y="3606817"/>
                  </a:cubicBezTo>
                  <a:cubicBezTo>
                    <a:pt x="4100976" y="3598435"/>
                    <a:pt x="4097725" y="3592232"/>
                    <a:pt x="4095707" y="3587174"/>
                  </a:cubicBezTo>
                  <a:lnTo>
                    <a:pt x="4093355" y="3574408"/>
                  </a:lnTo>
                  <a:lnTo>
                    <a:pt x="4098434" y="3562321"/>
                  </a:lnTo>
                  <a:cubicBezTo>
                    <a:pt x="4101369" y="3557716"/>
                    <a:pt x="4105548" y="3552191"/>
                    <a:pt x="4110977" y="3544714"/>
                  </a:cubicBezTo>
                  <a:cubicBezTo>
                    <a:pt x="4122407" y="3529091"/>
                    <a:pt x="4134028" y="3507564"/>
                    <a:pt x="4133076" y="3489468"/>
                  </a:cubicBezTo>
                  <a:cubicBezTo>
                    <a:pt x="4127362" y="3380306"/>
                    <a:pt x="4154794" y="3276481"/>
                    <a:pt x="4180703" y="3172655"/>
                  </a:cubicBezTo>
                  <a:cubicBezTo>
                    <a:pt x="4188705" y="3140650"/>
                    <a:pt x="4192943" y="3109026"/>
                    <a:pt x="4193158" y="3077402"/>
                  </a:cubicBezTo>
                  <a:lnTo>
                    <a:pt x="4193158" y="3077401"/>
                  </a:lnTo>
                  <a:cubicBezTo>
                    <a:pt x="4193372" y="3045777"/>
                    <a:pt x="4189562" y="3014153"/>
                    <a:pt x="4181465" y="2982148"/>
                  </a:cubicBezTo>
                  <a:lnTo>
                    <a:pt x="4177881" y="2947863"/>
                  </a:lnTo>
                  <a:lnTo>
                    <a:pt x="4177882" y="2947858"/>
                  </a:lnTo>
                  <a:lnTo>
                    <a:pt x="4185787" y="2903551"/>
                  </a:lnTo>
                  <a:lnTo>
                    <a:pt x="4202421" y="2848794"/>
                  </a:lnTo>
                  <a:cubicBezTo>
                    <a:pt x="4203754" y="2844317"/>
                    <a:pt x="4207040" y="2839983"/>
                    <a:pt x="4211111" y="2836173"/>
                  </a:cubicBezTo>
                  <a:close/>
                  <a:moveTo>
                    <a:pt x="3726625" y="1508458"/>
                  </a:moveTo>
                  <a:lnTo>
                    <a:pt x="3698531" y="1596214"/>
                  </a:lnTo>
                  <a:cubicBezTo>
                    <a:pt x="3696054" y="1604979"/>
                    <a:pt x="3697579" y="1615837"/>
                    <a:pt x="3700436" y="1624981"/>
                  </a:cubicBezTo>
                  <a:cubicBezTo>
                    <a:pt x="3710152" y="1656224"/>
                    <a:pt x="3734537" y="1676037"/>
                    <a:pt x="3757017" y="1697754"/>
                  </a:cubicBezTo>
                  <a:cubicBezTo>
                    <a:pt x="3766924" y="1707280"/>
                    <a:pt x="3773972" y="1720424"/>
                    <a:pt x="3779686" y="1733189"/>
                  </a:cubicBezTo>
                  <a:cubicBezTo>
                    <a:pt x="3794357" y="1766336"/>
                    <a:pt x="3807501" y="1800247"/>
                    <a:pt x="3821407" y="1833776"/>
                  </a:cubicBezTo>
                  <a:cubicBezTo>
                    <a:pt x="3822741" y="1837014"/>
                    <a:pt x="3826170" y="1839680"/>
                    <a:pt x="3829028" y="1842159"/>
                  </a:cubicBezTo>
                  <a:cubicBezTo>
                    <a:pt x="3859129" y="1866923"/>
                    <a:pt x="3889418" y="1891498"/>
                    <a:pt x="3919519" y="1916455"/>
                  </a:cubicBezTo>
                  <a:cubicBezTo>
                    <a:pt x="3925233" y="1921217"/>
                    <a:pt x="3929425" y="1928077"/>
                    <a:pt x="3934949" y="1933220"/>
                  </a:cubicBezTo>
                  <a:cubicBezTo>
                    <a:pt x="3942569" y="1940460"/>
                    <a:pt x="3949810" y="1949604"/>
                    <a:pt x="3958954" y="1953414"/>
                  </a:cubicBezTo>
                  <a:cubicBezTo>
                    <a:pt x="3987719" y="1965225"/>
                    <a:pt x="4000103" y="1987895"/>
                    <a:pt x="4005437" y="2016470"/>
                  </a:cubicBezTo>
                  <a:cubicBezTo>
                    <a:pt x="4010390" y="2042571"/>
                    <a:pt x="4014582" y="2068670"/>
                    <a:pt x="4020296" y="2094579"/>
                  </a:cubicBezTo>
                  <a:cubicBezTo>
                    <a:pt x="4027154" y="2126202"/>
                    <a:pt x="4034584" y="2157637"/>
                    <a:pt x="4042967" y="2188880"/>
                  </a:cubicBezTo>
                  <a:cubicBezTo>
                    <a:pt x="4046587" y="2202405"/>
                    <a:pt x="4050777" y="2216693"/>
                    <a:pt x="4058207" y="2228315"/>
                  </a:cubicBezTo>
                  <a:cubicBezTo>
                    <a:pt x="4078782" y="2260891"/>
                    <a:pt x="4092688" y="2295754"/>
                    <a:pt x="4087164" y="2334045"/>
                  </a:cubicBezTo>
                  <a:cubicBezTo>
                    <a:pt x="4082782" y="2364716"/>
                    <a:pt x="4094022" y="2390435"/>
                    <a:pt x="4111549" y="2409486"/>
                  </a:cubicBezTo>
                  <a:cubicBezTo>
                    <a:pt x="4119503" y="2418155"/>
                    <a:pt x="4125016" y="2426977"/>
                    <a:pt x="4128650" y="2435913"/>
                  </a:cubicBezTo>
                  <a:lnTo>
                    <a:pt x="4134481" y="2463018"/>
                  </a:lnTo>
                  <a:lnTo>
                    <a:pt x="4125839" y="2518262"/>
                  </a:lnTo>
                  <a:lnTo>
                    <a:pt x="4125838" y="2518264"/>
                  </a:lnTo>
                  <a:cubicBezTo>
                    <a:pt x="4123171" y="2527790"/>
                    <a:pt x="4122027" y="2536457"/>
                    <a:pt x="4122194" y="2545006"/>
                  </a:cubicBezTo>
                  <a:lnTo>
                    <a:pt x="4122194" y="2545007"/>
                  </a:lnTo>
                  <a:cubicBezTo>
                    <a:pt x="4122360" y="2553556"/>
                    <a:pt x="4123837" y="2561986"/>
                    <a:pt x="4126408" y="2571035"/>
                  </a:cubicBezTo>
                  <a:cubicBezTo>
                    <a:pt x="4138410" y="2612946"/>
                    <a:pt x="4170987" y="2640951"/>
                    <a:pt x="4199563" y="2668002"/>
                  </a:cubicBezTo>
                  <a:cubicBezTo>
                    <a:pt x="4223947" y="2691055"/>
                    <a:pt x="4237663" y="2716964"/>
                    <a:pt x="4247953" y="2745349"/>
                  </a:cubicBezTo>
                  <a:lnTo>
                    <a:pt x="4247954" y="2745352"/>
                  </a:lnTo>
                  <a:lnTo>
                    <a:pt x="4253873" y="2778006"/>
                  </a:lnTo>
                  <a:lnTo>
                    <a:pt x="4253453" y="2785440"/>
                  </a:lnTo>
                  <a:lnTo>
                    <a:pt x="4243374" y="2811780"/>
                  </a:lnTo>
                  <a:lnTo>
                    <a:pt x="4243371" y="2811787"/>
                  </a:lnTo>
                  <a:lnTo>
                    <a:pt x="4243372" y="2811787"/>
                  </a:lnTo>
                  <a:lnTo>
                    <a:pt x="4243374" y="2811780"/>
                  </a:lnTo>
                  <a:lnTo>
                    <a:pt x="4253025" y="2793023"/>
                  </a:lnTo>
                  <a:lnTo>
                    <a:pt x="4253453" y="2785440"/>
                  </a:lnTo>
                  <a:lnTo>
                    <a:pt x="4254654" y="2782305"/>
                  </a:lnTo>
                  <a:lnTo>
                    <a:pt x="4253873" y="2778006"/>
                  </a:lnTo>
                  <a:lnTo>
                    <a:pt x="4254284" y="2770758"/>
                  </a:lnTo>
                  <a:lnTo>
                    <a:pt x="4247954" y="2745352"/>
                  </a:lnTo>
                  <a:lnTo>
                    <a:pt x="4247953" y="2745348"/>
                  </a:lnTo>
                  <a:cubicBezTo>
                    <a:pt x="4237663" y="2716963"/>
                    <a:pt x="4223947" y="2691054"/>
                    <a:pt x="4199563" y="2668001"/>
                  </a:cubicBezTo>
                  <a:cubicBezTo>
                    <a:pt x="4170987" y="2640950"/>
                    <a:pt x="4138410" y="2612945"/>
                    <a:pt x="4126408" y="2571034"/>
                  </a:cubicBezTo>
                  <a:lnTo>
                    <a:pt x="4122194" y="2545007"/>
                  </a:lnTo>
                  <a:lnTo>
                    <a:pt x="4125838" y="2518265"/>
                  </a:lnTo>
                  <a:lnTo>
                    <a:pt x="4125839" y="2518262"/>
                  </a:lnTo>
                  <a:lnTo>
                    <a:pt x="4132419" y="2490551"/>
                  </a:lnTo>
                  <a:lnTo>
                    <a:pt x="4134481" y="2463018"/>
                  </a:lnTo>
                  <a:lnTo>
                    <a:pt x="4134481" y="2463017"/>
                  </a:lnTo>
                  <a:cubicBezTo>
                    <a:pt x="4133600" y="2444777"/>
                    <a:pt x="4127457" y="2426822"/>
                    <a:pt x="4111549" y="2409485"/>
                  </a:cubicBezTo>
                  <a:cubicBezTo>
                    <a:pt x="4094022" y="2390434"/>
                    <a:pt x="4082782" y="2364715"/>
                    <a:pt x="4087164" y="2334044"/>
                  </a:cubicBezTo>
                  <a:cubicBezTo>
                    <a:pt x="4092688" y="2295753"/>
                    <a:pt x="4078782" y="2260890"/>
                    <a:pt x="4058207" y="2228314"/>
                  </a:cubicBezTo>
                  <a:cubicBezTo>
                    <a:pt x="4050777" y="2216692"/>
                    <a:pt x="4046587" y="2202404"/>
                    <a:pt x="4042967" y="2188879"/>
                  </a:cubicBezTo>
                  <a:cubicBezTo>
                    <a:pt x="4034584" y="2157636"/>
                    <a:pt x="4027154" y="2126201"/>
                    <a:pt x="4020296" y="2094578"/>
                  </a:cubicBezTo>
                  <a:cubicBezTo>
                    <a:pt x="4014582" y="2068669"/>
                    <a:pt x="4010390" y="2042570"/>
                    <a:pt x="4005437" y="2016469"/>
                  </a:cubicBezTo>
                  <a:cubicBezTo>
                    <a:pt x="4000103" y="1987894"/>
                    <a:pt x="3987719" y="1965224"/>
                    <a:pt x="3958954" y="1953413"/>
                  </a:cubicBezTo>
                  <a:cubicBezTo>
                    <a:pt x="3949810" y="1949603"/>
                    <a:pt x="3942569" y="1940459"/>
                    <a:pt x="3934949" y="1933219"/>
                  </a:cubicBezTo>
                  <a:cubicBezTo>
                    <a:pt x="3929425" y="1928076"/>
                    <a:pt x="3925233" y="1921216"/>
                    <a:pt x="3919519" y="1916454"/>
                  </a:cubicBezTo>
                  <a:cubicBezTo>
                    <a:pt x="3889418" y="1891497"/>
                    <a:pt x="3859129" y="1866922"/>
                    <a:pt x="3829028" y="1842158"/>
                  </a:cubicBezTo>
                  <a:cubicBezTo>
                    <a:pt x="3826170" y="1839679"/>
                    <a:pt x="3822741" y="1837013"/>
                    <a:pt x="3821407" y="1833775"/>
                  </a:cubicBezTo>
                  <a:cubicBezTo>
                    <a:pt x="3807501" y="1800246"/>
                    <a:pt x="3794358" y="1766335"/>
                    <a:pt x="3779686" y="1733188"/>
                  </a:cubicBezTo>
                  <a:cubicBezTo>
                    <a:pt x="3773972" y="1720423"/>
                    <a:pt x="3766924" y="1707279"/>
                    <a:pt x="3757018" y="1697753"/>
                  </a:cubicBezTo>
                  <a:cubicBezTo>
                    <a:pt x="3734538" y="1676036"/>
                    <a:pt x="3710152" y="1656223"/>
                    <a:pt x="3700436" y="1624980"/>
                  </a:cubicBezTo>
                  <a:cubicBezTo>
                    <a:pt x="3697580" y="1615836"/>
                    <a:pt x="3696055" y="1604978"/>
                    <a:pt x="3698532" y="1596213"/>
                  </a:cubicBezTo>
                  <a:close/>
                  <a:moveTo>
                    <a:pt x="3745230" y="1459073"/>
                  </a:moveTo>
                  <a:lnTo>
                    <a:pt x="3745229" y="1459074"/>
                  </a:lnTo>
                  <a:lnTo>
                    <a:pt x="3736012" y="1481572"/>
                  </a:lnTo>
                  <a:close/>
                  <a:moveTo>
                    <a:pt x="3764423" y="1268758"/>
                  </a:moveTo>
                  <a:cubicBezTo>
                    <a:pt x="3764875" y="1275402"/>
                    <a:pt x="3766447" y="1281689"/>
                    <a:pt x="3769590" y="1286070"/>
                  </a:cubicBezTo>
                  <a:cubicBezTo>
                    <a:pt x="3784163" y="1306930"/>
                    <a:pt x="3790403" y="1328553"/>
                    <a:pt x="3791927" y="1350628"/>
                  </a:cubicBezTo>
                  <a:lnTo>
                    <a:pt x="3786333" y="1413840"/>
                  </a:lnTo>
                  <a:lnTo>
                    <a:pt x="3791928" y="1350627"/>
                  </a:lnTo>
                  <a:cubicBezTo>
                    <a:pt x="3790403" y="1328552"/>
                    <a:pt x="3784164" y="1306930"/>
                    <a:pt x="3769590" y="1286069"/>
                  </a:cubicBezTo>
                  <a:close/>
                  <a:moveTo>
                    <a:pt x="3706152" y="773035"/>
                  </a:moveTo>
                  <a:lnTo>
                    <a:pt x="3706152" y="773036"/>
                  </a:lnTo>
                  <a:cubicBezTo>
                    <a:pt x="3708438" y="800277"/>
                    <a:pt x="3711676" y="827330"/>
                    <a:pt x="3714152" y="854380"/>
                  </a:cubicBezTo>
                  <a:cubicBezTo>
                    <a:pt x="3716438" y="878957"/>
                    <a:pt x="3717200" y="903723"/>
                    <a:pt x="3745205" y="915344"/>
                  </a:cubicBezTo>
                  <a:cubicBezTo>
                    <a:pt x="3749587" y="917060"/>
                    <a:pt x="3752825" y="922774"/>
                    <a:pt x="3755683" y="927156"/>
                  </a:cubicBezTo>
                  <a:cubicBezTo>
                    <a:pt x="3799691" y="994786"/>
                    <a:pt x="3798547" y="1030981"/>
                    <a:pt x="3752063" y="1097088"/>
                  </a:cubicBezTo>
                  <a:cubicBezTo>
                    <a:pt x="3747301" y="1103946"/>
                    <a:pt x="3743871" y="1118614"/>
                    <a:pt x="3747681" y="1123186"/>
                  </a:cubicBezTo>
                  <a:cubicBezTo>
                    <a:pt x="3763493" y="1142618"/>
                    <a:pt x="3770542" y="1162954"/>
                    <a:pt x="3772400" y="1184029"/>
                  </a:cubicBezTo>
                  <a:cubicBezTo>
                    <a:pt x="3770542" y="1162954"/>
                    <a:pt x="3763494" y="1142617"/>
                    <a:pt x="3747682" y="1123185"/>
                  </a:cubicBezTo>
                  <a:cubicBezTo>
                    <a:pt x="3743872" y="1118613"/>
                    <a:pt x="3747302" y="1103945"/>
                    <a:pt x="3752064" y="1097087"/>
                  </a:cubicBezTo>
                  <a:cubicBezTo>
                    <a:pt x="3798548" y="1030980"/>
                    <a:pt x="3799692" y="994785"/>
                    <a:pt x="3755684" y="927155"/>
                  </a:cubicBezTo>
                  <a:cubicBezTo>
                    <a:pt x="3752826" y="922773"/>
                    <a:pt x="3749588" y="917059"/>
                    <a:pt x="3745206" y="915343"/>
                  </a:cubicBezTo>
                  <a:cubicBezTo>
                    <a:pt x="3717200" y="903722"/>
                    <a:pt x="3716438" y="878956"/>
                    <a:pt x="3714152" y="854379"/>
                  </a:cubicBezTo>
                  <a:close/>
                  <a:moveTo>
                    <a:pt x="3761553" y="517851"/>
                  </a:moveTo>
                  <a:lnTo>
                    <a:pt x="3752635" y="556048"/>
                  </a:lnTo>
                  <a:cubicBezTo>
                    <a:pt x="3750539" y="564049"/>
                    <a:pt x="3745015" y="572623"/>
                    <a:pt x="3746157" y="580051"/>
                  </a:cubicBezTo>
                  <a:cubicBezTo>
                    <a:pt x="3749491" y="601579"/>
                    <a:pt x="3747062" y="622201"/>
                    <a:pt x="3742776" y="642538"/>
                  </a:cubicBezTo>
                  <a:lnTo>
                    <a:pt x="3730253" y="694928"/>
                  </a:lnTo>
                  <a:lnTo>
                    <a:pt x="3742777" y="642537"/>
                  </a:lnTo>
                  <a:cubicBezTo>
                    <a:pt x="3747063" y="622201"/>
                    <a:pt x="3749492" y="601578"/>
                    <a:pt x="3746158" y="580050"/>
                  </a:cubicBezTo>
                  <a:cubicBezTo>
                    <a:pt x="3745016" y="572622"/>
                    <a:pt x="3750540" y="564048"/>
                    <a:pt x="3752636" y="556047"/>
                  </a:cubicBezTo>
                  <a:close/>
                  <a:moveTo>
                    <a:pt x="3774848" y="298169"/>
                  </a:moveTo>
                  <a:lnTo>
                    <a:pt x="3760065" y="313534"/>
                  </a:lnTo>
                  <a:cubicBezTo>
                    <a:pt x="3755873" y="316390"/>
                    <a:pt x="3758159" y="330299"/>
                    <a:pt x="3759493" y="338871"/>
                  </a:cubicBezTo>
                  <a:lnTo>
                    <a:pt x="3759500" y="338900"/>
                  </a:lnTo>
                  <a:lnTo>
                    <a:pt x="3769400" y="395640"/>
                  </a:lnTo>
                  <a:lnTo>
                    <a:pt x="3765590" y="367328"/>
                  </a:lnTo>
                  <a:lnTo>
                    <a:pt x="3759500" y="338900"/>
                  </a:lnTo>
                  <a:lnTo>
                    <a:pt x="3759494" y="338870"/>
                  </a:lnTo>
                  <a:cubicBezTo>
                    <a:pt x="3758160" y="330298"/>
                    <a:pt x="3755874" y="316389"/>
                    <a:pt x="3760066" y="313533"/>
                  </a:cubicBezTo>
                  <a:close/>
                  <a:moveTo>
                    <a:pt x="3782393" y="281568"/>
                  </a:moveTo>
                  <a:lnTo>
                    <a:pt x="3777498" y="295415"/>
                  </a:lnTo>
                  <a:lnTo>
                    <a:pt x="3777499" y="295415"/>
                  </a:lnTo>
                  <a:close/>
                  <a:moveTo>
                    <a:pt x="3769073" y="24486"/>
                  </a:moveTo>
                  <a:lnTo>
                    <a:pt x="3766810" y="74129"/>
                  </a:lnTo>
                  <a:cubicBezTo>
                    <a:pt x="3767733" y="91492"/>
                    <a:pt x="3770043" y="108703"/>
                    <a:pt x="3772734" y="125861"/>
                  </a:cubicBezTo>
                  <a:lnTo>
                    <a:pt x="3777129" y="153387"/>
                  </a:lnTo>
                  <a:lnTo>
                    <a:pt x="3785402" y="228944"/>
                  </a:lnTo>
                  <a:lnTo>
                    <a:pt x="3780943" y="177271"/>
                  </a:lnTo>
                  <a:lnTo>
                    <a:pt x="3777129" y="153387"/>
                  </a:lnTo>
                  <a:lnTo>
                    <a:pt x="3776930" y="151569"/>
                  </a:lnTo>
                  <a:cubicBezTo>
                    <a:pt x="3772700" y="125876"/>
                    <a:pt x="3768195" y="100174"/>
                    <a:pt x="3766811" y="74129"/>
                  </a:cubicBezTo>
                  <a:close/>
                  <a:moveTo>
                    <a:pt x="3766492" y="0"/>
                  </a:moveTo>
                  <a:lnTo>
                    <a:pt x="4230600" y="0"/>
                  </a:lnTo>
                  <a:lnTo>
                    <a:pt x="4229473" y="2817"/>
                  </a:lnTo>
                  <a:cubicBezTo>
                    <a:pt x="4221092" y="21486"/>
                    <a:pt x="4218423" y="43012"/>
                    <a:pt x="4215375" y="63587"/>
                  </a:cubicBezTo>
                  <a:cubicBezTo>
                    <a:pt x="4209851" y="101308"/>
                    <a:pt x="4206421" y="139219"/>
                    <a:pt x="4201468" y="176939"/>
                  </a:cubicBezTo>
                  <a:cubicBezTo>
                    <a:pt x="4200325" y="184941"/>
                    <a:pt x="4198231" y="194085"/>
                    <a:pt x="4193466" y="200182"/>
                  </a:cubicBezTo>
                  <a:cubicBezTo>
                    <a:pt x="4161461" y="241901"/>
                    <a:pt x="4152508" y="292579"/>
                    <a:pt x="4155554" y="340774"/>
                  </a:cubicBezTo>
                  <a:cubicBezTo>
                    <a:pt x="4157843" y="378686"/>
                    <a:pt x="4159557" y="415835"/>
                    <a:pt x="4156319" y="453364"/>
                  </a:cubicBezTo>
                  <a:cubicBezTo>
                    <a:pt x="4156127" y="456222"/>
                    <a:pt x="4156509" y="460032"/>
                    <a:pt x="4158033" y="462126"/>
                  </a:cubicBezTo>
                  <a:cubicBezTo>
                    <a:pt x="4168129" y="475081"/>
                    <a:pt x="4168891" y="488607"/>
                    <a:pt x="4170605" y="505182"/>
                  </a:cubicBezTo>
                  <a:cubicBezTo>
                    <a:pt x="4173083" y="528615"/>
                    <a:pt x="4171367" y="550141"/>
                    <a:pt x="4167177" y="571860"/>
                  </a:cubicBezTo>
                  <a:cubicBezTo>
                    <a:pt x="4164129" y="587672"/>
                    <a:pt x="4157843" y="603673"/>
                    <a:pt x="4149840" y="617772"/>
                  </a:cubicBezTo>
                  <a:cubicBezTo>
                    <a:pt x="4138600" y="637392"/>
                    <a:pt x="4134220" y="656255"/>
                    <a:pt x="4149078" y="674923"/>
                  </a:cubicBezTo>
                  <a:cubicBezTo>
                    <a:pt x="4164891" y="695116"/>
                    <a:pt x="4159367" y="717977"/>
                    <a:pt x="4159937" y="740268"/>
                  </a:cubicBezTo>
                  <a:cubicBezTo>
                    <a:pt x="4160129" y="749982"/>
                    <a:pt x="4159747" y="760270"/>
                    <a:pt x="4162223" y="769605"/>
                  </a:cubicBezTo>
                  <a:cubicBezTo>
                    <a:pt x="4169273" y="796655"/>
                    <a:pt x="4179941" y="822756"/>
                    <a:pt x="4184703" y="850189"/>
                  </a:cubicBezTo>
                  <a:cubicBezTo>
                    <a:pt x="4187370" y="865430"/>
                    <a:pt x="4182607" y="882384"/>
                    <a:pt x="4179179" y="898198"/>
                  </a:cubicBezTo>
                  <a:cubicBezTo>
                    <a:pt x="4175559" y="914200"/>
                    <a:pt x="4170035" y="930011"/>
                    <a:pt x="4164319" y="945444"/>
                  </a:cubicBezTo>
                  <a:cubicBezTo>
                    <a:pt x="4160509" y="955920"/>
                    <a:pt x="4156889" y="967350"/>
                    <a:pt x="4150030" y="975733"/>
                  </a:cubicBezTo>
                  <a:cubicBezTo>
                    <a:pt x="4134410" y="994785"/>
                    <a:pt x="4131742" y="1014406"/>
                    <a:pt x="4139934" y="1036887"/>
                  </a:cubicBezTo>
                  <a:cubicBezTo>
                    <a:pt x="4141268" y="1040315"/>
                    <a:pt x="4141268" y="1044315"/>
                    <a:pt x="4141458" y="1048125"/>
                  </a:cubicBezTo>
                  <a:cubicBezTo>
                    <a:pt x="4145458" y="1109091"/>
                    <a:pt x="4147936" y="1170051"/>
                    <a:pt x="4154032" y="1230633"/>
                  </a:cubicBezTo>
                  <a:cubicBezTo>
                    <a:pt x="4156509" y="1255206"/>
                    <a:pt x="4167367" y="1278829"/>
                    <a:pt x="4174225" y="1303024"/>
                  </a:cubicBezTo>
                  <a:cubicBezTo>
                    <a:pt x="4175559" y="1307978"/>
                    <a:pt x="4177655" y="1313504"/>
                    <a:pt x="4176701" y="1318456"/>
                  </a:cubicBezTo>
                  <a:cubicBezTo>
                    <a:pt x="4167177" y="1372368"/>
                    <a:pt x="4181083" y="1422854"/>
                    <a:pt x="4199372" y="1472575"/>
                  </a:cubicBezTo>
                  <a:cubicBezTo>
                    <a:pt x="4201278" y="1477717"/>
                    <a:pt x="4200706" y="1484004"/>
                    <a:pt x="4200325" y="1489720"/>
                  </a:cubicBezTo>
                  <a:cubicBezTo>
                    <a:pt x="4198993" y="1505724"/>
                    <a:pt x="4192324" y="1523059"/>
                    <a:pt x="4196324" y="1537537"/>
                  </a:cubicBezTo>
                  <a:cubicBezTo>
                    <a:pt x="4207374" y="1576019"/>
                    <a:pt x="4220709" y="1614120"/>
                    <a:pt x="4237474" y="1650317"/>
                  </a:cubicBezTo>
                  <a:cubicBezTo>
                    <a:pt x="4254428" y="1687086"/>
                    <a:pt x="4268716" y="1721185"/>
                    <a:pt x="4251572" y="1763287"/>
                  </a:cubicBezTo>
                  <a:cubicBezTo>
                    <a:pt x="4244332" y="1781194"/>
                    <a:pt x="4249476" y="1804816"/>
                    <a:pt x="4251380" y="1825393"/>
                  </a:cubicBezTo>
                  <a:cubicBezTo>
                    <a:pt x="4252904" y="1840441"/>
                    <a:pt x="4261478" y="1854920"/>
                    <a:pt x="4261478" y="1869780"/>
                  </a:cubicBezTo>
                  <a:cubicBezTo>
                    <a:pt x="4261478" y="1909408"/>
                    <a:pt x="4271574" y="1944649"/>
                    <a:pt x="4292149" y="1978940"/>
                  </a:cubicBezTo>
                  <a:cubicBezTo>
                    <a:pt x="4300150" y="1992279"/>
                    <a:pt x="4294815" y="2013043"/>
                    <a:pt x="4296911" y="2030378"/>
                  </a:cubicBezTo>
                  <a:cubicBezTo>
                    <a:pt x="4299388" y="2048668"/>
                    <a:pt x="4301673" y="2067525"/>
                    <a:pt x="4307201" y="2085054"/>
                  </a:cubicBezTo>
                  <a:cubicBezTo>
                    <a:pt x="4321679" y="2130393"/>
                    <a:pt x="4338062" y="2175163"/>
                    <a:pt x="4353302" y="2220312"/>
                  </a:cubicBezTo>
                  <a:cubicBezTo>
                    <a:pt x="4365877" y="2257459"/>
                    <a:pt x="4355970" y="2294039"/>
                    <a:pt x="4350636" y="2330806"/>
                  </a:cubicBezTo>
                  <a:cubicBezTo>
                    <a:pt x="4347205" y="2353859"/>
                    <a:pt x="4339013" y="2375383"/>
                    <a:pt x="4351206" y="2401292"/>
                  </a:cubicBezTo>
                  <a:cubicBezTo>
                    <a:pt x="4362828" y="2426059"/>
                    <a:pt x="4360160" y="2457492"/>
                    <a:pt x="4366446" y="2485307"/>
                  </a:cubicBezTo>
                  <a:cubicBezTo>
                    <a:pt x="4371781" y="2508742"/>
                    <a:pt x="4380354" y="2531409"/>
                    <a:pt x="4388736" y="2554079"/>
                  </a:cubicBezTo>
                  <a:cubicBezTo>
                    <a:pt x="4400168" y="2584942"/>
                    <a:pt x="4412167" y="2615421"/>
                    <a:pt x="4406453" y="2649143"/>
                  </a:cubicBezTo>
                  <a:cubicBezTo>
                    <a:pt x="4399976" y="2687436"/>
                    <a:pt x="4424359" y="2713723"/>
                    <a:pt x="4440554" y="2743826"/>
                  </a:cubicBezTo>
                  <a:cubicBezTo>
                    <a:pt x="4451603" y="2764590"/>
                    <a:pt x="4459795" y="2787259"/>
                    <a:pt x="4466653" y="2809930"/>
                  </a:cubicBezTo>
                  <a:cubicBezTo>
                    <a:pt x="4475607" y="2840219"/>
                    <a:pt x="4480941" y="2871462"/>
                    <a:pt x="4489705" y="2901943"/>
                  </a:cubicBezTo>
                  <a:cubicBezTo>
                    <a:pt x="4502848" y="2948047"/>
                    <a:pt x="4513137" y="2994722"/>
                    <a:pt x="4505897" y="3042728"/>
                  </a:cubicBezTo>
                  <a:cubicBezTo>
                    <a:pt x="4502659" y="3064827"/>
                    <a:pt x="4502848" y="3085403"/>
                    <a:pt x="4507613" y="3107500"/>
                  </a:cubicBezTo>
                  <a:cubicBezTo>
                    <a:pt x="4515422" y="3143695"/>
                    <a:pt x="4516376" y="3180844"/>
                    <a:pt x="4545521" y="3209993"/>
                  </a:cubicBezTo>
                  <a:cubicBezTo>
                    <a:pt x="4555811" y="3220280"/>
                    <a:pt x="4558477" y="3238758"/>
                    <a:pt x="4563811" y="3253809"/>
                  </a:cubicBezTo>
                  <a:cubicBezTo>
                    <a:pt x="4570099" y="3271145"/>
                    <a:pt x="4566858" y="3283908"/>
                    <a:pt x="4548570" y="3293244"/>
                  </a:cubicBezTo>
                  <a:cubicBezTo>
                    <a:pt x="4540379" y="3297434"/>
                    <a:pt x="4532378" y="3309437"/>
                    <a:pt x="4531043" y="3318771"/>
                  </a:cubicBezTo>
                  <a:cubicBezTo>
                    <a:pt x="4527043" y="3346776"/>
                    <a:pt x="4532950" y="3372495"/>
                    <a:pt x="4545904" y="3399546"/>
                  </a:cubicBezTo>
                  <a:cubicBezTo>
                    <a:pt x="4558096" y="3424883"/>
                    <a:pt x="4556762" y="3456508"/>
                    <a:pt x="4561524" y="3485275"/>
                  </a:cubicBezTo>
                  <a:cubicBezTo>
                    <a:pt x="4564954" y="3505657"/>
                    <a:pt x="4572002" y="3526042"/>
                    <a:pt x="4572002" y="3546617"/>
                  </a:cubicBezTo>
                  <a:cubicBezTo>
                    <a:pt x="4572002" y="3572146"/>
                    <a:pt x="4565907" y="3597482"/>
                    <a:pt x="4563620" y="3623201"/>
                  </a:cubicBezTo>
                  <a:cubicBezTo>
                    <a:pt x="4561716" y="3643204"/>
                    <a:pt x="4562478" y="3663589"/>
                    <a:pt x="4560192" y="3683591"/>
                  </a:cubicBezTo>
                  <a:cubicBezTo>
                    <a:pt x="4558477" y="3699976"/>
                    <a:pt x="4554096" y="3716168"/>
                    <a:pt x="4550476" y="3732361"/>
                  </a:cubicBezTo>
                  <a:cubicBezTo>
                    <a:pt x="4549142" y="3738267"/>
                    <a:pt x="4543998" y="3744173"/>
                    <a:pt x="4544759" y="3749506"/>
                  </a:cubicBezTo>
                  <a:cubicBezTo>
                    <a:pt x="4552953" y="3802467"/>
                    <a:pt x="4516376" y="3840569"/>
                    <a:pt x="4500182" y="3885338"/>
                  </a:cubicBezTo>
                  <a:cubicBezTo>
                    <a:pt x="4483035" y="3932394"/>
                    <a:pt x="4456748" y="3977925"/>
                    <a:pt x="4464557" y="4030503"/>
                  </a:cubicBezTo>
                  <a:cubicBezTo>
                    <a:pt x="4469319" y="4062318"/>
                    <a:pt x="4480369" y="4092989"/>
                    <a:pt x="4487039" y="4124614"/>
                  </a:cubicBezTo>
                  <a:cubicBezTo>
                    <a:pt x="4489324" y="4135854"/>
                    <a:pt x="4488943" y="4148427"/>
                    <a:pt x="4486656" y="4159667"/>
                  </a:cubicBezTo>
                  <a:cubicBezTo>
                    <a:pt x="4476177" y="4213961"/>
                    <a:pt x="4474653" y="4267493"/>
                    <a:pt x="4491801" y="4320837"/>
                  </a:cubicBezTo>
                  <a:cubicBezTo>
                    <a:pt x="4494659" y="4329979"/>
                    <a:pt x="4497325" y="4339695"/>
                    <a:pt x="4497325" y="4349222"/>
                  </a:cubicBezTo>
                  <a:cubicBezTo>
                    <a:pt x="4497325" y="4401419"/>
                    <a:pt x="4493324" y="4452665"/>
                    <a:pt x="4474653" y="4502579"/>
                  </a:cubicBezTo>
                  <a:cubicBezTo>
                    <a:pt x="4468368" y="4519343"/>
                    <a:pt x="4472368" y="4539728"/>
                    <a:pt x="4470844" y="4558207"/>
                  </a:cubicBezTo>
                  <a:cubicBezTo>
                    <a:pt x="4469511" y="4575351"/>
                    <a:pt x="4468940" y="4592878"/>
                    <a:pt x="4464557" y="4609452"/>
                  </a:cubicBezTo>
                  <a:cubicBezTo>
                    <a:pt x="4458082" y="4633647"/>
                    <a:pt x="4457320" y="4656126"/>
                    <a:pt x="4463033" y="4681083"/>
                  </a:cubicBezTo>
                  <a:cubicBezTo>
                    <a:pt x="4468368" y="4704895"/>
                    <a:pt x="4465702" y="4730614"/>
                    <a:pt x="4465891" y="4755381"/>
                  </a:cubicBezTo>
                  <a:cubicBezTo>
                    <a:pt x="4466082" y="4783004"/>
                    <a:pt x="4466272" y="4810627"/>
                    <a:pt x="4465319" y="4838250"/>
                  </a:cubicBezTo>
                  <a:cubicBezTo>
                    <a:pt x="4464940" y="4849300"/>
                    <a:pt x="4457320" y="4861873"/>
                    <a:pt x="4460367" y="4871019"/>
                  </a:cubicBezTo>
                  <a:cubicBezTo>
                    <a:pt x="4470653" y="4900546"/>
                    <a:pt x="4458271" y="4930075"/>
                    <a:pt x="4463795" y="4959602"/>
                  </a:cubicBezTo>
                  <a:cubicBezTo>
                    <a:pt x="4466653" y="4974082"/>
                    <a:pt x="4458844" y="4990465"/>
                    <a:pt x="4458082" y="5006086"/>
                  </a:cubicBezTo>
                  <a:cubicBezTo>
                    <a:pt x="4456748" y="5031614"/>
                    <a:pt x="4457320" y="5057141"/>
                    <a:pt x="4456937" y="5082670"/>
                  </a:cubicBezTo>
                  <a:cubicBezTo>
                    <a:pt x="4456748" y="5091052"/>
                    <a:pt x="4455986" y="5099245"/>
                    <a:pt x="4455603" y="5107627"/>
                  </a:cubicBezTo>
                  <a:cubicBezTo>
                    <a:pt x="4455223" y="5115057"/>
                    <a:pt x="4453508" y="5122867"/>
                    <a:pt x="4454840" y="5129916"/>
                  </a:cubicBezTo>
                  <a:cubicBezTo>
                    <a:pt x="4459605" y="5155445"/>
                    <a:pt x="4467415" y="5180591"/>
                    <a:pt x="4470464" y="5206308"/>
                  </a:cubicBezTo>
                  <a:cubicBezTo>
                    <a:pt x="4473130" y="5228597"/>
                    <a:pt x="4469511" y="5251650"/>
                    <a:pt x="4471415" y="5274129"/>
                  </a:cubicBezTo>
                  <a:cubicBezTo>
                    <a:pt x="4474653" y="5313754"/>
                    <a:pt x="4480369" y="5353379"/>
                    <a:pt x="4483990" y="5393005"/>
                  </a:cubicBezTo>
                  <a:cubicBezTo>
                    <a:pt x="4484752" y="5401579"/>
                    <a:pt x="4479988" y="5410531"/>
                    <a:pt x="4479607" y="5419295"/>
                  </a:cubicBezTo>
                  <a:cubicBezTo>
                    <a:pt x="4478656" y="5446728"/>
                    <a:pt x="4478464" y="5474161"/>
                    <a:pt x="4477894" y="5501594"/>
                  </a:cubicBezTo>
                  <a:cubicBezTo>
                    <a:pt x="4477702" y="5517215"/>
                    <a:pt x="4478273" y="5533027"/>
                    <a:pt x="4476560" y="5548460"/>
                  </a:cubicBezTo>
                  <a:cubicBezTo>
                    <a:pt x="4474273" y="5568842"/>
                    <a:pt x="4470844" y="5587321"/>
                    <a:pt x="4485703" y="5606372"/>
                  </a:cubicBezTo>
                  <a:cubicBezTo>
                    <a:pt x="4508755" y="5635711"/>
                    <a:pt x="4499801" y="5673050"/>
                    <a:pt x="4505134" y="5706959"/>
                  </a:cubicBezTo>
                  <a:cubicBezTo>
                    <a:pt x="4506468" y="5715723"/>
                    <a:pt x="4506659" y="5724678"/>
                    <a:pt x="4508183" y="5733440"/>
                  </a:cubicBezTo>
                  <a:cubicBezTo>
                    <a:pt x="4511041" y="5749634"/>
                    <a:pt x="4514279" y="5765635"/>
                    <a:pt x="4517519" y="5781830"/>
                  </a:cubicBezTo>
                  <a:cubicBezTo>
                    <a:pt x="4518089" y="5784686"/>
                    <a:pt x="4518281" y="5787924"/>
                    <a:pt x="4519234" y="5790592"/>
                  </a:cubicBezTo>
                  <a:cubicBezTo>
                    <a:pt x="4527233" y="5815169"/>
                    <a:pt x="4536378" y="5839361"/>
                    <a:pt x="4542855" y="5864318"/>
                  </a:cubicBezTo>
                  <a:cubicBezTo>
                    <a:pt x="4546095" y="5876511"/>
                    <a:pt x="4546476" y="5890037"/>
                    <a:pt x="4544759" y="5902610"/>
                  </a:cubicBezTo>
                  <a:cubicBezTo>
                    <a:pt x="4539808" y="5939377"/>
                    <a:pt x="4537712" y="5975764"/>
                    <a:pt x="4544951" y="6012723"/>
                  </a:cubicBezTo>
                  <a:cubicBezTo>
                    <a:pt x="4547808" y="6027392"/>
                    <a:pt x="4543045" y="6043776"/>
                    <a:pt x="4541332" y="6059397"/>
                  </a:cubicBezTo>
                  <a:cubicBezTo>
                    <a:pt x="4536759" y="6096736"/>
                    <a:pt x="4531805" y="6134075"/>
                    <a:pt x="4527426" y="6171605"/>
                  </a:cubicBezTo>
                  <a:cubicBezTo>
                    <a:pt x="4524758" y="6195037"/>
                    <a:pt x="4523234" y="6218660"/>
                    <a:pt x="4520568" y="6242093"/>
                  </a:cubicBezTo>
                  <a:cubicBezTo>
                    <a:pt x="4517327" y="6269144"/>
                    <a:pt x="4512375" y="6296005"/>
                    <a:pt x="4509706" y="6323058"/>
                  </a:cubicBezTo>
                  <a:cubicBezTo>
                    <a:pt x="4506659" y="6353919"/>
                    <a:pt x="4506089" y="6384972"/>
                    <a:pt x="4502848" y="6415833"/>
                  </a:cubicBezTo>
                  <a:cubicBezTo>
                    <a:pt x="4496563" y="6472225"/>
                    <a:pt x="4489132" y="6528424"/>
                    <a:pt x="4482084" y="6584812"/>
                  </a:cubicBezTo>
                  <a:cubicBezTo>
                    <a:pt x="4475226" y="6639488"/>
                    <a:pt x="4469129" y="6694164"/>
                    <a:pt x="4460557" y="6748458"/>
                  </a:cubicBezTo>
                  <a:cubicBezTo>
                    <a:pt x="4456937" y="6771319"/>
                    <a:pt x="4447030" y="6793035"/>
                    <a:pt x="4441507" y="6815516"/>
                  </a:cubicBezTo>
                  <a:lnTo>
                    <a:pt x="4431806" y="6858001"/>
                  </a:lnTo>
                  <a:lnTo>
                    <a:pt x="4259554" y="6858001"/>
                  </a:lnTo>
                  <a:lnTo>
                    <a:pt x="4259554" y="6858002"/>
                  </a:lnTo>
                  <a:lnTo>
                    <a:pt x="0" y="6858002"/>
                  </a:lnTo>
                  <a:lnTo>
                    <a:pt x="0" y="2"/>
                  </a:lnTo>
                  <a:lnTo>
                    <a:pt x="3766492" y="1"/>
                  </a:lnTo>
                  <a:lnTo>
                    <a:pt x="3769210" y="21486"/>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nvGrpSpPr>
            <p:cNvPr id="23" name="Group 22">
              <a:extLst>
                <a:ext uri="{FF2B5EF4-FFF2-40B4-BE49-F238E27FC236}">
                  <a16:creationId xmlns:a16="http://schemas.microsoft.com/office/drawing/2014/main" id="{1BCD9601-1F44-4E40-998C-1B256DAE946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2"/>
              <a:chOff x="3697284" y="-1"/>
              <a:chExt cx="884241" cy="6858002"/>
            </a:xfrm>
          </p:grpSpPr>
          <p:grpSp>
            <p:nvGrpSpPr>
              <p:cNvPr id="24" name="Group 23">
                <a:extLst>
                  <a:ext uri="{FF2B5EF4-FFF2-40B4-BE49-F238E27FC236}">
                    <a16:creationId xmlns:a16="http://schemas.microsoft.com/office/drawing/2014/main" id="{1A1CA4E9-12FA-47EB-8471-25E8D55152C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1"/>
                <a:ext cx="884241" cy="6858001"/>
                <a:chOff x="3697284" y="-1"/>
                <a:chExt cx="884241" cy="6858001"/>
              </a:xfrm>
              <a:solidFill>
                <a:srgbClr val="FFFFFF"/>
              </a:solidFill>
              <a:effectLst/>
            </p:grpSpPr>
            <p:sp>
              <p:nvSpPr>
                <p:cNvPr id="28" name="Freeform: Shape 27">
                  <a:extLst>
                    <a:ext uri="{FF2B5EF4-FFF2-40B4-BE49-F238E27FC236}">
                      <a16:creationId xmlns:a16="http://schemas.microsoft.com/office/drawing/2014/main" id="{E13A9BF0-334C-4457-A635-9CA4877EA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Shape 28">
                  <a:extLst>
                    <a:ext uri="{FF2B5EF4-FFF2-40B4-BE49-F238E27FC236}">
                      <a16:creationId xmlns:a16="http://schemas.microsoft.com/office/drawing/2014/main" id="{FF05821A-8598-44E4-A18C-538D5331E4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25" name="Group 24">
                <a:extLst>
                  <a:ext uri="{FF2B5EF4-FFF2-40B4-BE49-F238E27FC236}">
                    <a16:creationId xmlns:a16="http://schemas.microsoft.com/office/drawing/2014/main" id="{8A4ECC81-E17F-4F87-9A0B-398363A864A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697284" y="0"/>
                <a:ext cx="884241" cy="6858001"/>
                <a:chOff x="3697284" y="-1"/>
                <a:chExt cx="884241" cy="6858001"/>
              </a:xfrm>
              <a:blipFill>
                <a:blip r:embed="rId3">
                  <a:alphaModFix amt="57000"/>
                </a:blip>
                <a:tile tx="0" ty="0" sx="100000" sy="100000" flip="none" algn="tl"/>
              </a:blipFill>
              <a:effectLst/>
            </p:grpSpPr>
            <p:sp>
              <p:nvSpPr>
                <p:cNvPr id="26" name="Freeform: Shape 25">
                  <a:extLst>
                    <a:ext uri="{FF2B5EF4-FFF2-40B4-BE49-F238E27FC236}">
                      <a16:creationId xmlns:a16="http://schemas.microsoft.com/office/drawing/2014/main" id="{1FBBD7D8-A895-40D0-A53D-DEDF495B2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05641"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Shape 26">
                  <a:extLst>
                    <a:ext uri="{FF2B5EF4-FFF2-40B4-BE49-F238E27FC236}">
                      <a16:creationId xmlns:a16="http://schemas.microsoft.com/office/drawing/2014/main" id="{BA602493-BC70-48CF-BDBA-88A866227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715166" y="2991642"/>
                  <a:ext cx="6858001" cy="874716"/>
                </a:xfrm>
                <a:custGeom>
                  <a:avLst/>
                  <a:gdLst>
                    <a:gd name="connsiteX0" fmla="*/ 0 w 6858001"/>
                    <a:gd name="connsiteY0" fmla="*/ 533314 h 874716"/>
                    <a:gd name="connsiteX1" fmla="*/ 0 w 6858001"/>
                    <a:gd name="connsiteY1" fmla="*/ 69206 h 874716"/>
                    <a:gd name="connsiteX2" fmla="*/ 21486 w 6858001"/>
                    <a:gd name="connsiteY2" fmla="*/ 71924 h 874716"/>
                    <a:gd name="connsiteX3" fmla="*/ 228948 w 6858001"/>
                    <a:gd name="connsiteY3" fmla="*/ 88116 h 874716"/>
                    <a:gd name="connsiteX4" fmla="*/ 313533 w 6858001"/>
                    <a:gd name="connsiteY4" fmla="*/ 62779 h 874716"/>
                    <a:gd name="connsiteX5" fmla="*/ 338870 w 6858001"/>
                    <a:gd name="connsiteY5" fmla="*/ 62207 h 874716"/>
                    <a:gd name="connsiteX6" fmla="*/ 395640 w 6858001"/>
                    <a:gd name="connsiteY6" fmla="*/ 72114 h 874716"/>
                    <a:gd name="connsiteX7" fmla="*/ 512802 w 6858001"/>
                    <a:gd name="connsiteY7" fmla="*/ 65446 h 874716"/>
                    <a:gd name="connsiteX8" fmla="*/ 556047 w 6858001"/>
                    <a:gd name="connsiteY8" fmla="*/ 55349 h 874716"/>
                    <a:gd name="connsiteX9" fmla="*/ 580050 w 6858001"/>
                    <a:gd name="connsiteY9" fmla="*/ 48871 h 874716"/>
                    <a:gd name="connsiteX10" fmla="*/ 703308 w 6858001"/>
                    <a:gd name="connsiteY10" fmla="*/ 30964 h 874716"/>
                    <a:gd name="connsiteX11" fmla="*/ 758174 w 6858001"/>
                    <a:gd name="connsiteY11" fmla="*/ 11724 h 874716"/>
                    <a:gd name="connsiteX12" fmla="*/ 773035 w 6858001"/>
                    <a:gd name="connsiteY12" fmla="*/ 8866 h 874716"/>
                    <a:gd name="connsiteX13" fmla="*/ 854379 w 6858001"/>
                    <a:gd name="connsiteY13" fmla="*/ 16866 h 874716"/>
                    <a:gd name="connsiteX14" fmla="*/ 915343 w 6858001"/>
                    <a:gd name="connsiteY14" fmla="*/ 47919 h 874716"/>
                    <a:gd name="connsiteX15" fmla="*/ 927155 w 6858001"/>
                    <a:gd name="connsiteY15" fmla="*/ 58397 h 874716"/>
                    <a:gd name="connsiteX16" fmla="*/ 1097087 w 6858001"/>
                    <a:gd name="connsiteY16" fmla="*/ 54777 h 874716"/>
                    <a:gd name="connsiteX17" fmla="*/ 1123185 w 6858001"/>
                    <a:gd name="connsiteY17" fmla="*/ 50395 h 874716"/>
                    <a:gd name="connsiteX18" fmla="*/ 1249302 w 6858001"/>
                    <a:gd name="connsiteY18" fmla="*/ 68684 h 874716"/>
                    <a:gd name="connsiteX19" fmla="*/ 1286069 w 6858001"/>
                    <a:gd name="connsiteY19" fmla="*/ 72304 h 874716"/>
                    <a:gd name="connsiteX20" fmla="*/ 1417899 w 6858001"/>
                    <a:gd name="connsiteY20" fmla="*/ 88688 h 874716"/>
                    <a:gd name="connsiteX21" fmla="*/ 1436568 w 6858001"/>
                    <a:gd name="connsiteY21" fmla="*/ 73448 h 874716"/>
                    <a:gd name="connsiteX22" fmla="*/ 1490292 w 6858001"/>
                    <a:gd name="connsiteY22" fmla="*/ 35154 h 874716"/>
                    <a:gd name="connsiteX23" fmla="*/ 1596213 w 6858001"/>
                    <a:gd name="connsiteY23" fmla="*/ 1245 h 874716"/>
                    <a:gd name="connsiteX24" fmla="*/ 1624980 w 6858001"/>
                    <a:gd name="connsiteY24" fmla="*/ 3150 h 874716"/>
                    <a:gd name="connsiteX25" fmla="*/ 1697753 w 6858001"/>
                    <a:gd name="connsiteY25" fmla="*/ 59731 h 874716"/>
                    <a:gd name="connsiteX26" fmla="*/ 1733188 w 6858001"/>
                    <a:gd name="connsiteY26" fmla="*/ 82400 h 874716"/>
                    <a:gd name="connsiteX27" fmla="*/ 1833775 w 6858001"/>
                    <a:gd name="connsiteY27" fmla="*/ 124121 h 874716"/>
                    <a:gd name="connsiteX28" fmla="*/ 1842158 w 6858001"/>
                    <a:gd name="connsiteY28" fmla="*/ 131742 h 874716"/>
                    <a:gd name="connsiteX29" fmla="*/ 1916454 w 6858001"/>
                    <a:gd name="connsiteY29" fmla="*/ 222233 h 874716"/>
                    <a:gd name="connsiteX30" fmla="*/ 1933219 w 6858001"/>
                    <a:gd name="connsiteY30" fmla="*/ 237663 h 874716"/>
                    <a:gd name="connsiteX31" fmla="*/ 1953413 w 6858001"/>
                    <a:gd name="connsiteY31" fmla="*/ 261668 h 874716"/>
                    <a:gd name="connsiteX32" fmla="*/ 2016469 w 6858001"/>
                    <a:gd name="connsiteY32" fmla="*/ 308151 h 874716"/>
                    <a:gd name="connsiteX33" fmla="*/ 2094578 w 6858001"/>
                    <a:gd name="connsiteY33" fmla="*/ 323010 h 874716"/>
                    <a:gd name="connsiteX34" fmla="*/ 2188879 w 6858001"/>
                    <a:gd name="connsiteY34" fmla="*/ 345681 h 874716"/>
                    <a:gd name="connsiteX35" fmla="*/ 2228314 w 6858001"/>
                    <a:gd name="connsiteY35" fmla="*/ 360921 h 874716"/>
                    <a:gd name="connsiteX36" fmla="*/ 2334044 w 6858001"/>
                    <a:gd name="connsiteY36" fmla="*/ 389878 h 874716"/>
                    <a:gd name="connsiteX37" fmla="*/ 2409485 w 6858001"/>
                    <a:gd name="connsiteY37" fmla="*/ 414263 h 874716"/>
                    <a:gd name="connsiteX38" fmla="*/ 2518264 w 6858001"/>
                    <a:gd name="connsiteY38" fmla="*/ 428552 h 874716"/>
                    <a:gd name="connsiteX39" fmla="*/ 2571034 w 6858001"/>
                    <a:gd name="connsiteY39" fmla="*/ 429122 h 874716"/>
                    <a:gd name="connsiteX40" fmla="*/ 2668001 w 6858001"/>
                    <a:gd name="connsiteY40" fmla="*/ 502276 h 874716"/>
                    <a:gd name="connsiteX41" fmla="*/ 2745348 w 6858001"/>
                    <a:gd name="connsiteY41" fmla="*/ 550666 h 874716"/>
                    <a:gd name="connsiteX42" fmla="*/ 2826694 w 6858001"/>
                    <a:gd name="connsiteY42" fmla="*/ 527233 h 874716"/>
                    <a:gd name="connsiteX43" fmla="*/ 2848793 w 6858001"/>
                    <a:gd name="connsiteY43" fmla="*/ 505134 h 874716"/>
                    <a:gd name="connsiteX44" fmla="*/ 2982148 w 6858001"/>
                    <a:gd name="connsiteY44" fmla="*/ 484179 h 874716"/>
                    <a:gd name="connsiteX45" fmla="*/ 3172654 w 6858001"/>
                    <a:gd name="connsiteY45" fmla="*/ 483417 h 874716"/>
                    <a:gd name="connsiteX46" fmla="*/ 3489467 w 6858001"/>
                    <a:gd name="connsiteY46" fmla="*/ 435790 h 874716"/>
                    <a:gd name="connsiteX47" fmla="*/ 3544713 w 6858001"/>
                    <a:gd name="connsiteY47" fmla="*/ 413691 h 874716"/>
                    <a:gd name="connsiteX48" fmla="*/ 3606817 w 6858001"/>
                    <a:gd name="connsiteY48" fmla="*/ 408167 h 874716"/>
                    <a:gd name="connsiteX49" fmla="*/ 3630632 w 6858001"/>
                    <a:gd name="connsiteY49" fmla="*/ 421693 h 874716"/>
                    <a:gd name="connsiteX50" fmla="*/ 3734837 w 6858001"/>
                    <a:gd name="connsiteY50" fmla="*/ 441886 h 874716"/>
                    <a:gd name="connsiteX51" fmla="*/ 3754652 w 6858001"/>
                    <a:gd name="connsiteY51" fmla="*/ 442268 h 874716"/>
                    <a:gd name="connsiteX52" fmla="*/ 3822472 w 6858001"/>
                    <a:gd name="connsiteY52" fmla="*/ 433694 h 874716"/>
                    <a:gd name="connsiteX53" fmla="*/ 3885338 w 6858001"/>
                    <a:gd name="connsiteY53" fmla="*/ 428742 h 874716"/>
                    <a:gd name="connsiteX54" fmla="*/ 4043839 w 6858001"/>
                    <a:gd name="connsiteY54" fmla="*/ 444934 h 874716"/>
                    <a:gd name="connsiteX55" fmla="*/ 4165383 w 6858001"/>
                    <a:gd name="connsiteY55" fmla="*/ 441124 h 874716"/>
                    <a:gd name="connsiteX56" fmla="*/ 4221391 w 6858001"/>
                    <a:gd name="connsiteY56" fmla="*/ 444934 h 874716"/>
                    <a:gd name="connsiteX57" fmla="*/ 4253014 w 6858001"/>
                    <a:gd name="connsiteY57" fmla="*/ 450650 h 874716"/>
                    <a:gd name="connsiteX58" fmla="*/ 4324645 w 6858001"/>
                    <a:gd name="connsiteY58" fmla="*/ 490466 h 874716"/>
                    <a:gd name="connsiteX59" fmla="*/ 4363890 w 6858001"/>
                    <a:gd name="connsiteY59" fmla="*/ 499420 h 874716"/>
                    <a:gd name="connsiteX60" fmla="*/ 4482004 w 6858001"/>
                    <a:gd name="connsiteY60" fmla="*/ 498658 h 874716"/>
                    <a:gd name="connsiteX61" fmla="*/ 4659174 w 6858001"/>
                    <a:gd name="connsiteY61" fmla="*/ 438648 h 874716"/>
                    <a:gd name="connsiteX62" fmla="*/ 4677655 w 6858001"/>
                    <a:gd name="connsiteY62" fmla="*/ 430646 h 874716"/>
                    <a:gd name="connsiteX63" fmla="*/ 4767764 w 6858001"/>
                    <a:gd name="connsiteY63" fmla="*/ 420739 h 874716"/>
                    <a:gd name="connsiteX64" fmla="*/ 4828916 w 6858001"/>
                    <a:gd name="connsiteY64" fmla="*/ 434266 h 874716"/>
                    <a:gd name="connsiteX65" fmla="*/ 4912168 w 6858001"/>
                    <a:gd name="connsiteY65" fmla="*/ 462271 h 874716"/>
                    <a:gd name="connsiteX66" fmla="*/ 4987037 w 6858001"/>
                    <a:gd name="connsiteY66" fmla="*/ 485703 h 874716"/>
                    <a:gd name="connsiteX67" fmla="*/ 5041521 w 6858001"/>
                    <a:gd name="connsiteY67" fmla="*/ 512182 h 874716"/>
                    <a:gd name="connsiteX68" fmla="*/ 5166113 w 6858001"/>
                    <a:gd name="connsiteY68" fmla="*/ 531615 h 874716"/>
                    <a:gd name="connsiteX69" fmla="*/ 5179067 w 6858001"/>
                    <a:gd name="connsiteY69" fmla="*/ 534853 h 874716"/>
                    <a:gd name="connsiteX70" fmla="*/ 5272796 w 6858001"/>
                    <a:gd name="connsiteY70" fmla="*/ 511230 h 874716"/>
                    <a:gd name="connsiteX71" fmla="*/ 5385384 w 6858001"/>
                    <a:gd name="connsiteY71" fmla="*/ 487227 h 874716"/>
                    <a:gd name="connsiteX72" fmla="*/ 5425582 w 6858001"/>
                    <a:gd name="connsiteY72" fmla="*/ 495418 h 874716"/>
                    <a:gd name="connsiteX73" fmla="*/ 5480637 w 6858001"/>
                    <a:gd name="connsiteY73" fmla="*/ 507040 h 874716"/>
                    <a:gd name="connsiteX74" fmla="*/ 5531693 w 6858001"/>
                    <a:gd name="connsiteY74" fmla="*/ 500944 h 874716"/>
                    <a:gd name="connsiteX75" fmla="*/ 5562746 w 6858001"/>
                    <a:gd name="connsiteY75" fmla="*/ 500372 h 874716"/>
                    <a:gd name="connsiteX76" fmla="*/ 5704483 w 6858001"/>
                    <a:gd name="connsiteY76" fmla="*/ 571620 h 874716"/>
                    <a:gd name="connsiteX77" fmla="*/ 5740488 w 6858001"/>
                    <a:gd name="connsiteY77" fmla="*/ 577526 h 874716"/>
                    <a:gd name="connsiteX78" fmla="*/ 5760873 w 6858001"/>
                    <a:gd name="connsiteY78" fmla="*/ 586291 h 874716"/>
                    <a:gd name="connsiteX79" fmla="*/ 5883751 w 6858001"/>
                    <a:gd name="connsiteY79" fmla="*/ 674686 h 874716"/>
                    <a:gd name="connsiteX80" fmla="*/ 5935949 w 6858001"/>
                    <a:gd name="connsiteY80" fmla="*/ 692592 h 874716"/>
                    <a:gd name="connsiteX81" fmla="*/ 5993291 w 6858001"/>
                    <a:gd name="connsiteY81" fmla="*/ 688972 h 874716"/>
                    <a:gd name="connsiteX82" fmla="*/ 6026440 w 6858001"/>
                    <a:gd name="connsiteY82" fmla="*/ 682496 h 874716"/>
                    <a:gd name="connsiteX83" fmla="*/ 6108738 w 6858001"/>
                    <a:gd name="connsiteY83" fmla="*/ 626296 h 874716"/>
                    <a:gd name="connsiteX84" fmla="*/ 6155602 w 6858001"/>
                    <a:gd name="connsiteY84" fmla="*/ 628202 h 874716"/>
                    <a:gd name="connsiteX85" fmla="*/ 6228756 w 6858001"/>
                    <a:gd name="connsiteY85" fmla="*/ 666873 h 874716"/>
                    <a:gd name="connsiteX86" fmla="*/ 6361539 w 6858001"/>
                    <a:gd name="connsiteY86" fmla="*/ 684210 h 874716"/>
                    <a:gd name="connsiteX87" fmla="*/ 6428979 w 6858001"/>
                    <a:gd name="connsiteY87" fmla="*/ 630106 h 874716"/>
                    <a:gd name="connsiteX88" fmla="*/ 6463840 w 6858001"/>
                    <a:gd name="connsiteY88" fmla="*/ 578098 h 874716"/>
                    <a:gd name="connsiteX89" fmla="*/ 6564620 w 6858001"/>
                    <a:gd name="connsiteY89" fmla="*/ 517708 h 874716"/>
                    <a:gd name="connsiteX90" fmla="*/ 6588625 w 6858001"/>
                    <a:gd name="connsiteY90" fmla="*/ 540187 h 874716"/>
                    <a:gd name="connsiteX91" fmla="*/ 6662541 w 6858001"/>
                    <a:gd name="connsiteY91" fmla="*/ 549714 h 874716"/>
                    <a:gd name="connsiteX92" fmla="*/ 6742552 w 6858001"/>
                    <a:gd name="connsiteY92" fmla="*/ 548952 h 874716"/>
                    <a:gd name="connsiteX93" fmla="*/ 6812063 w 6858001"/>
                    <a:gd name="connsiteY93" fmla="*/ 568430 h 874716"/>
                    <a:gd name="connsiteX94" fmla="*/ 6858001 w 6858001"/>
                    <a:gd name="connsiteY94" fmla="*/ 562267 h 874716"/>
                    <a:gd name="connsiteX95" fmla="*/ 6858001 w 6858001"/>
                    <a:gd name="connsiteY95" fmla="*/ 734520 h 874716"/>
                    <a:gd name="connsiteX96" fmla="*/ 6815516 w 6858001"/>
                    <a:gd name="connsiteY96" fmla="*/ 744220 h 874716"/>
                    <a:gd name="connsiteX97" fmla="*/ 6748458 w 6858001"/>
                    <a:gd name="connsiteY97" fmla="*/ 763271 h 874716"/>
                    <a:gd name="connsiteX98" fmla="*/ 6584812 w 6858001"/>
                    <a:gd name="connsiteY98" fmla="*/ 784797 h 874716"/>
                    <a:gd name="connsiteX99" fmla="*/ 6415833 w 6858001"/>
                    <a:gd name="connsiteY99" fmla="*/ 805562 h 874716"/>
                    <a:gd name="connsiteX100" fmla="*/ 6323058 w 6858001"/>
                    <a:gd name="connsiteY100" fmla="*/ 812420 h 874716"/>
                    <a:gd name="connsiteX101" fmla="*/ 6242093 w 6858001"/>
                    <a:gd name="connsiteY101" fmla="*/ 823281 h 874716"/>
                    <a:gd name="connsiteX102" fmla="*/ 6171605 w 6858001"/>
                    <a:gd name="connsiteY102" fmla="*/ 830139 h 874716"/>
                    <a:gd name="connsiteX103" fmla="*/ 6059397 w 6858001"/>
                    <a:gd name="connsiteY103" fmla="*/ 844045 h 874716"/>
                    <a:gd name="connsiteX104" fmla="*/ 6012723 w 6858001"/>
                    <a:gd name="connsiteY104" fmla="*/ 847665 h 874716"/>
                    <a:gd name="connsiteX105" fmla="*/ 5902610 w 6858001"/>
                    <a:gd name="connsiteY105" fmla="*/ 847473 h 874716"/>
                    <a:gd name="connsiteX106" fmla="*/ 5864318 w 6858001"/>
                    <a:gd name="connsiteY106" fmla="*/ 845569 h 874716"/>
                    <a:gd name="connsiteX107" fmla="*/ 5790592 w 6858001"/>
                    <a:gd name="connsiteY107" fmla="*/ 821947 h 874716"/>
                    <a:gd name="connsiteX108" fmla="*/ 5781830 w 6858001"/>
                    <a:gd name="connsiteY108" fmla="*/ 820233 h 874716"/>
                    <a:gd name="connsiteX109" fmla="*/ 5733440 w 6858001"/>
                    <a:gd name="connsiteY109" fmla="*/ 810896 h 874716"/>
                    <a:gd name="connsiteX110" fmla="*/ 5706959 w 6858001"/>
                    <a:gd name="connsiteY110" fmla="*/ 807848 h 874716"/>
                    <a:gd name="connsiteX111" fmla="*/ 5606372 w 6858001"/>
                    <a:gd name="connsiteY111" fmla="*/ 788417 h 874716"/>
                    <a:gd name="connsiteX112" fmla="*/ 5548460 w 6858001"/>
                    <a:gd name="connsiteY112" fmla="*/ 779273 h 874716"/>
                    <a:gd name="connsiteX113" fmla="*/ 5501594 w 6858001"/>
                    <a:gd name="connsiteY113" fmla="*/ 780607 h 874716"/>
                    <a:gd name="connsiteX114" fmla="*/ 5419295 w 6858001"/>
                    <a:gd name="connsiteY114" fmla="*/ 782321 h 874716"/>
                    <a:gd name="connsiteX115" fmla="*/ 5393005 w 6858001"/>
                    <a:gd name="connsiteY115" fmla="*/ 786703 h 874716"/>
                    <a:gd name="connsiteX116" fmla="*/ 5274129 w 6858001"/>
                    <a:gd name="connsiteY116" fmla="*/ 774129 h 874716"/>
                    <a:gd name="connsiteX117" fmla="*/ 5206308 w 6858001"/>
                    <a:gd name="connsiteY117" fmla="*/ 773177 h 874716"/>
                    <a:gd name="connsiteX118" fmla="*/ 5129916 w 6858001"/>
                    <a:gd name="connsiteY118" fmla="*/ 757554 h 874716"/>
                    <a:gd name="connsiteX119" fmla="*/ 5107627 w 6858001"/>
                    <a:gd name="connsiteY119" fmla="*/ 758316 h 874716"/>
                    <a:gd name="connsiteX120" fmla="*/ 5082670 w 6858001"/>
                    <a:gd name="connsiteY120" fmla="*/ 759651 h 874716"/>
                    <a:gd name="connsiteX121" fmla="*/ 5006086 w 6858001"/>
                    <a:gd name="connsiteY121" fmla="*/ 760795 h 874716"/>
                    <a:gd name="connsiteX122" fmla="*/ 4959602 w 6858001"/>
                    <a:gd name="connsiteY122" fmla="*/ 766509 h 874716"/>
                    <a:gd name="connsiteX123" fmla="*/ 4871019 w 6858001"/>
                    <a:gd name="connsiteY123" fmla="*/ 763081 h 874716"/>
                    <a:gd name="connsiteX124" fmla="*/ 4838250 w 6858001"/>
                    <a:gd name="connsiteY124" fmla="*/ 768033 h 874716"/>
                    <a:gd name="connsiteX125" fmla="*/ 4755381 w 6858001"/>
                    <a:gd name="connsiteY125" fmla="*/ 768605 h 874716"/>
                    <a:gd name="connsiteX126" fmla="*/ 4681083 w 6858001"/>
                    <a:gd name="connsiteY126" fmla="*/ 765747 h 874716"/>
                    <a:gd name="connsiteX127" fmla="*/ 4609452 w 6858001"/>
                    <a:gd name="connsiteY127" fmla="*/ 767271 h 874716"/>
                    <a:gd name="connsiteX128" fmla="*/ 4558207 w 6858001"/>
                    <a:gd name="connsiteY128" fmla="*/ 773557 h 874716"/>
                    <a:gd name="connsiteX129" fmla="*/ 4502579 w 6858001"/>
                    <a:gd name="connsiteY129" fmla="*/ 777367 h 874716"/>
                    <a:gd name="connsiteX130" fmla="*/ 4349222 w 6858001"/>
                    <a:gd name="connsiteY130" fmla="*/ 800038 h 874716"/>
                    <a:gd name="connsiteX131" fmla="*/ 4320837 w 6858001"/>
                    <a:gd name="connsiteY131" fmla="*/ 794514 h 874716"/>
                    <a:gd name="connsiteX132" fmla="*/ 4159667 w 6858001"/>
                    <a:gd name="connsiteY132" fmla="*/ 789370 h 874716"/>
                    <a:gd name="connsiteX133" fmla="*/ 4124614 w 6858001"/>
                    <a:gd name="connsiteY133" fmla="*/ 789752 h 874716"/>
                    <a:gd name="connsiteX134" fmla="*/ 4030503 w 6858001"/>
                    <a:gd name="connsiteY134" fmla="*/ 767271 h 874716"/>
                    <a:gd name="connsiteX135" fmla="*/ 3885338 w 6858001"/>
                    <a:gd name="connsiteY135" fmla="*/ 802896 h 874716"/>
                    <a:gd name="connsiteX136" fmla="*/ 3749506 w 6858001"/>
                    <a:gd name="connsiteY136" fmla="*/ 847473 h 874716"/>
                    <a:gd name="connsiteX137" fmla="*/ 3732361 w 6858001"/>
                    <a:gd name="connsiteY137" fmla="*/ 853190 h 874716"/>
                    <a:gd name="connsiteX138" fmla="*/ 3683591 w 6858001"/>
                    <a:gd name="connsiteY138" fmla="*/ 862906 h 874716"/>
                    <a:gd name="connsiteX139" fmla="*/ 3623201 w 6858001"/>
                    <a:gd name="connsiteY139" fmla="*/ 866334 h 874716"/>
                    <a:gd name="connsiteX140" fmla="*/ 3546617 w 6858001"/>
                    <a:gd name="connsiteY140" fmla="*/ 874716 h 874716"/>
                    <a:gd name="connsiteX141" fmla="*/ 3485275 w 6858001"/>
                    <a:gd name="connsiteY141" fmla="*/ 864238 h 874716"/>
                    <a:gd name="connsiteX142" fmla="*/ 3399546 w 6858001"/>
                    <a:gd name="connsiteY142" fmla="*/ 848618 h 874716"/>
                    <a:gd name="connsiteX143" fmla="*/ 3318771 w 6858001"/>
                    <a:gd name="connsiteY143" fmla="*/ 833757 h 874716"/>
                    <a:gd name="connsiteX144" fmla="*/ 3293244 w 6858001"/>
                    <a:gd name="connsiteY144" fmla="*/ 851284 h 874716"/>
                    <a:gd name="connsiteX145" fmla="*/ 3253809 w 6858001"/>
                    <a:gd name="connsiteY145" fmla="*/ 866524 h 874716"/>
                    <a:gd name="connsiteX146" fmla="*/ 3209993 w 6858001"/>
                    <a:gd name="connsiteY146" fmla="*/ 848235 h 874716"/>
                    <a:gd name="connsiteX147" fmla="*/ 3107500 w 6858001"/>
                    <a:gd name="connsiteY147" fmla="*/ 810326 h 874716"/>
                    <a:gd name="connsiteX148" fmla="*/ 3042728 w 6858001"/>
                    <a:gd name="connsiteY148" fmla="*/ 808610 h 874716"/>
                    <a:gd name="connsiteX149" fmla="*/ 2901943 w 6858001"/>
                    <a:gd name="connsiteY149" fmla="*/ 792418 h 874716"/>
                    <a:gd name="connsiteX150" fmla="*/ 2809930 w 6858001"/>
                    <a:gd name="connsiteY150" fmla="*/ 769367 h 874716"/>
                    <a:gd name="connsiteX151" fmla="*/ 2743826 w 6858001"/>
                    <a:gd name="connsiteY151" fmla="*/ 743268 h 874716"/>
                    <a:gd name="connsiteX152" fmla="*/ 2649143 w 6858001"/>
                    <a:gd name="connsiteY152" fmla="*/ 709167 h 874716"/>
                    <a:gd name="connsiteX153" fmla="*/ 2554079 w 6858001"/>
                    <a:gd name="connsiteY153" fmla="*/ 691450 h 874716"/>
                    <a:gd name="connsiteX154" fmla="*/ 2485307 w 6858001"/>
                    <a:gd name="connsiteY154" fmla="*/ 669160 h 874716"/>
                    <a:gd name="connsiteX155" fmla="*/ 2401292 w 6858001"/>
                    <a:gd name="connsiteY155" fmla="*/ 653919 h 874716"/>
                    <a:gd name="connsiteX156" fmla="*/ 2330806 w 6858001"/>
                    <a:gd name="connsiteY156" fmla="*/ 653349 h 874716"/>
                    <a:gd name="connsiteX157" fmla="*/ 2220312 w 6858001"/>
                    <a:gd name="connsiteY157" fmla="*/ 656015 h 874716"/>
                    <a:gd name="connsiteX158" fmla="*/ 2085054 w 6858001"/>
                    <a:gd name="connsiteY158" fmla="*/ 609914 h 874716"/>
                    <a:gd name="connsiteX159" fmla="*/ 2030378 w 6858001"/>
                    <a:gd name="connsiteY159" fmla="*/ 599625 h 874716"/>
                    <a:gd name="connsiteX160" fmla="*/ 1978940 w 6858001"/>
                    <a:gd name="connsiteY160" fmla="*/ 594863 h 874716"/>
                    <a:gd name="connsiteX161" fmla="*/ 1869780 w 6858001"/>
                    <a:gd name="connsiteY161" fmla="*/ 564192 h 874716"/>
                    <a:gd name="connsiteX162" fmla="*/ 1825393 w 6858001"/>
                    <a:gd name="connsiteY162" fmla="*/ 554094 h 874716"/>
                    <a:gd name="connsiteX163" fmla="*/ 1763287 w 6858001"/>
                    <a:gd name="connsiteY163" fmla="*/ 554286 h 874716"/>
                    <a:gd name="connsiteX164" fmla="*/ 1650317 w 6858001"/>
                    <a:gd name="connsiteY164" fmla="*/ 540187 h 874716"/>
                    <a:gd name="connsiteX165" fmla="*/ 1537537 w 6858001"/>
                    <a:gd name="connsiteY165" fmla="*/ 499038 h 874716"/>
                    <a:gd name="connsiteX166" fmla="*/ 1489720 w 6858001"/>
                    <a:gd name="connsiteY166" fmla="*/ 503038 h 874716"/>
                    <a:gd name="connsiteX167" fmla="*/ 1472575 w 6858001"/>
                    <a:gd name="connsiteY167" fmla="*/ 502086 h 874716"/>
                    <a:gd name="connsiteX168" fmla="*/ 1318456 w 6858001"/>
                    <a:gd name="connsiteY168" fmla="*/ 479415 h 874716"/>
                    <a:gd name="connsiteX169" fmla="*/ 1303024 w 6858001"/>
                    <a:gd name="connsiteY169" fmla="*/ 476939 h 874716"/>
                    <a:gd name="connsiteX170" fmla="*/ 1230633 w 6858001"/>
                    <a:gd name="connsiteY170" fmla="*/ 456746 h 874716"/>
                    <a:gd name="connsiteX171" fmla="*/ 1048125 w 6858001"/>
                    <a:gd name="connsiteY171" fmla="*/ 444172 h 874716"/>
                    <a:gd name="connsiteX172" fmla="*/ 1036887 w 6858001"/>
                    <a:gd name="connsiteY172" fmla="*/ 442648 h 874716"/>
                    <a:gd name="connsiteX173" fmla="*/ 975733 w 6858001"/>
                    <a:gd name="connsiteY173" fmla="*/ 452744 h 874716"/>
                    <a:gd name="connsiteX174" fmla="*/ 945444 w 6858001"/>
                    <a:gd name="connsiteY174" fmla="*/ 467033 h 874716"/>
                    <a:gd name="connsiteX175" fmla="*/ 898198 w 6858001"/>
                    <a:gd name="connsiteY175" fmla="*/ 481893 h 874716"/>
                    <a:gd name="connsiteX176" fmla="*/ 850189 w 6858001"/>
                    <a:gd name="connsiteY176" fmla="*/ 487417 h 874716"/>
                    <a:gd name="connsiteX177" fmla="*/ 769605 w 6858001"/>
                    <a:gd name="connsiteY177" fmla="*/ 464937 h 874716"/>
                    <a:gd name="connsiteX178" fmla="*/ 740268 w 6858001"/>
                    <a:gd name="connsiteY178" fmla="*/ 462651 h 874716"/>
                    <a:gd name="connsiteX179" fmla="*/ 674923 w 6858001"/>
                    <a:gd name="connsiteY179" fmla="*/ 451792 h 874716"/>
                    <a:gd name="connsiteX180" fmla="*/ 617772 w 6858001"/>
                    <a:gd name="connsiteY180" fmla="*/ 452554 h 874716"/>
                    <a:gd name="connsiteX181" fmla="*/ 571860 w 6858001"/>
                    <a:gd name="connsiteY181" fmla="*/ 469891 h 874716"/>
                    <a:gd name="connsiteX182" fmla="*/ 505182 w 6858001"/>
                    <a:gd name="connsiteY182" fmla="*/ 473319 h 874716"/>
                    <a:gd name="connsiteX183" fmla="*/ 462126 w 6858001"/>
                    <a:gd name="connsiteY183" fmla="*/ 460747 h 874716"/>
                    <a:gd name="connsiteX184" fmla="*/ 453364 w 6858001"/>
                    <a:gd name="connsiteY184" fmla="*/ 459033 h 874716"/>
                    <a:gd name="connsiteX185" fmla="*/ 340774 w 6858001"/>
                    <a:gd name="connsiteY185" fmla="*/ 458268 h 874716"/>
                    <a:gd name="connsiteX186" fmla="*/ 200182 w 6858001"/>
                    <a:gd name="connsiteY186" fmla="*/ 496180 h 874716"/>
                    <a:gd name="connsiteX187" fmla="*/ 176939 w 6858001"/>
                    <a:gd name="connsiteY187" fmla="*/ 504182 h 874716"/>
                    <a:gd name="connsiteX188" fmla="*/ 63587 w 6858001"/>
                    <a:gd name="connsiteY188" fmla="*/ 518088 h 874716"/>
                    <a:gd name="connsiteX189" fmla="*/ 2817 w 6858001"/>
                    <a:gd name="connsiteY189" fmla="*/ 532187 h 874716"/>
                    <a:gd name="connsiteX190" fmla="*/ 0 w 6858001"/>
                    <a:gd name="connsiteY190" fmla="*/ 533314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Lst>
                  <a:rect l="l" t="t" r="r" b="b"/>
                  <a:pathLst>
                    <a:path w="6858001" h="874716">
                      <a:moveTo>
                        <a:pt x="0" y="533314"/>
                      </a:moveTo>
                      <a:lnTo>
                        <a:pt x="0" y="69206"/>
                      </a:lnTo>
                      <a:lnTo>
                        <a:pt x="21486" y="71924"/>
                      </a:lnTo>
                      <a:cubicBezTo>
                        <a:pt x="92546" y="60493"/>
                        <a:pt x="159604" y="87354"/>
                        <a:pt x="228948" y="88116"/>
                      </a:cubicBezTo>
                      <a:cubicBezTo>
                        <a:pt x="260382" y="88496"/>
                        <a:pt x="291435" y="94592"/>
                        <a:pt x="313533" y="62779"/>
                      </a:cubicBezTo>
                      <a:cubicBezTo>
                        <a:pt x="316389" y="58587"/>
                        <a:pt x="330298" y="60873"/>
                        <a:pt x="338870" y="62207"/>
                      </a:cubicBezTo>
                      <a:cubicBezTo>
                        <a:pt x="357921" y="65066"/>
                        <a:pt x="376781" y="72304"/>
                        <a:pt x="395640" y="72114"/>
                      </a:cubicBezTo>
                      <a:cubicBezTo>
                        <a:pt x="434695" y="71924"/>
                        <a:pt x="473939" y="68876"/>
                        <a:pt x="512802" y="65446"/>
                      </a:cubicBezTo>
                      <a:cubicBezTo>
                        <a:pt x="527470" y="64112"/>
                        <a:pt x="541569" y="58969"/>
                        <a:pt x="556047" y="55349"/>
                      </a:cubicBezTo>
                      <a:cubicBezTo>
                        <a:pt x="564048" y="53253"/>
                        <a:pt x="572622" y="47729"/>
                        <a:pt x="580050" y="48871"/>
                      </a:cubicBezTo>
                      <a:cubicBezTo>
                        <a:pt x="623106" y="55539"/>
                        <a:pt x="662541" y="39157"/>
                        <a:pt x="703308" y="30964"/>
                      </a:cubicBezTo>
                      <a:cubicBezTo>
                        <a:pt x="722169" y="27154"/>
                        <a:pt x="739886" y="18010"/>
                        <a:pt x="758174" y="11724"/>
                      </a:cubicBezTo>
                      <a:cubicBezTo>
                        <a:pt x="762936" y="10008"/>
                        <a:pt x="768271" y="8484"/>
                        <a:pt x="773035" y="8866"/>
                      </a:cubicBezTo>
                      <a:cubicBezTo>
                        <a:pt x="800276" y="11152"/>
                        <a:pt x="827329" y="14390"/>
                        <a:pt x="854379" y="16866"/>
                      </a:cubicBezTo>
                      <a:cubicBezTo>
                        <a:pt x="878956" y="19152"/>
                        <a:pt x="903722" y="19914"/>
                        <a:pt x="915343" y="47919"/>
                      </a:cubicBezTo>
                      <a:cubicBezTo>
                        <a:pt x="917059" y="52301"/>
                        <a:pt x="922773" y="55539"/>
                        <a:pt x="927155" y="58397"/>
                      </a:cubicBezTo>
                      <a:cubicBezTo>
                        <a:pt x="994785" y="102405"/>
                        <a:pt x="1030980" y="101261"/>
                        <a:pt x="1097087" y="54777"/>
                      </a:cubicBezTo>
                      <a:cubicBezTo>
                        <a:pt x="1103945" y="50015"/>
                        <a:pt x="1118613" y="46585"/>
                        <a:pt x="1123185" y="50395"/>
                      </a:cubicBezTo>
                      <a:cubicBezTo>
                        <a:pt x="1162049" y="82020"/>
                        <a:pt x="1204532" y="78590"/>
                        <a:pt x="1249302" y="68684"/>
                      </a:cubicBezTo>
                      <a:cubicBezTo>
                        <a:pt x="1260922" y="66018"/>
                        <a:pt x="1277307" y="66018"/>
                        <a:pt x="1286069" y="72304"/>
                      </a:cubicBezTo>
                      <a:cubicBezTo>
                        <a:pt x="1327790" y="101451"/>
                        <a:pt x="1372560" y="97261"/>
                        <a:pt x="1417899" y="88688"/>
                      </a:cubicBezTo>
                      <a:cubicBezTo>
                        <a:pt x="1424948" y="87354"/>
                        <a:pt x="1433522" y="80114"/>
                        <a:pt x="1436568" y="73448"/>
                      </a:cubicBezTo>
                      <a:cubicBezTo>
                        <a:pt x="1447428" y="49825"/>
                        <a:pt x="1467813" y="41823"/>
                        <a:pt x="1490292" y="35154"/>
                      </a:cubicBezTo>
                      <a:cubicBezTo>
                        <a:pt x="1525727" y="24296"/>
                        <a:pt x="1560588" y="11532"/>
                        <a:pt x="1596213" y="1245"/>
                      </a:cubicBezTo>
                      <a:cubicBezTo>
                        <a:pt x="1604978" y="-1231"/>
                        <a:pt x="1615836" y="293"/>
                        <a:pt x="1624980" y="3150"/>
                      </a:cubicBezTo>
                      <a:cubicBezTo>
                        <a:pt x="1656223" y="12866"/>
                        <a:pt x="1676036" y="37251"/>
                        <a:pt x="1697753" y="59731"/>
                      </a:cubicBezTo>
                      <a:cubicBezTo>
                        <a:pt x="1707279" y="69638"/>
                        <a:pt x="1720423" y="76686"/>
                        <a:pt x="1733188" y="82400"/>
                      </a:cubicBezTo>
                      <a:cubicBezTo>
                        <a:pt x="1766335" y="97071"/>
                        <a:pt x="1800246" y="110215"/>
                        <a:pt x="1833775" y="124121"/>
                      </a:cubicBezTo>
                      <a:cubicBezTo>
                        <a:pt x="1837013" y="125455"/>
                        <a:pt x="1839679" y="128884"/>
                        <a:pt x="1842158" y="131742"/>
                      </a:cubicBezTo>
                      <a:cubicBezTo>
                        <a:pt x="1866922" y="161843"/>
                        <a:pt x="1891497" y="192132"/>
                        <a:pt x="1916454" y="222233"/>
                      </a:cubicBezTo>
                      <a:cubicBezTo>
                        <a:pt x="1921216" y="227947"/>
                        <a:pt x="1928076" y="232139"/>
                        <a:pt x="1933219" y="237663"/>
                      </a:cubicBezTo>
                      <a:cubicBezTo>
                        <a:pt x="1940459" y="245283"/>
                        <a:pt x="1949603" y="252524"/>
                        <a:pt x="1953413" y="261668"/>
                      </a:cubicBezTo>
                      <a:cubicBezTo>
                        <a:pt x="1965224" y="290433"/>
                        <a:pt x="1987894" y="302817"/>
                        <a:pt x="2016469" y="308151"/>
                      </a:cubicBezTo>
                      <a:cubicBezTo>
                        <a:pt x="2042570" y="313104"/>
                        <a:pt x="2068669" y="317296"/>
                        <a:pt x="2094578" y="323010"/>
                      </a:cubicBezTo>
                      <a:cubicBezTo>
                        <a:pt x="2126201" y="329868"/>
                        <a:pt x="2157636" y="337298"/>
                        <a:pt x="2188879" y="345681"/>
                      </a:cubicBezTo>
                      <a:cubicBezTo>
                        <a:pt x="2202404" y="349301"/>
                        <a:pt x="2216692" y="353491"/>
                        <a:pt x="2228314" y="360921"/>
                      </a:cubicBezTo>
                      <a:cubicBezTo>
                        <a:pt x="2260890" y="381496"/>
                        <a:pt x="2295753" y="395402"/>
                        <a:pt x="2334044" y="389878"/>
                      </a:cubicBezTo>
                      <a:cubicBezTo>
                        <a:pt x="2364715" y="385496"/>
                        <a:pt x="2390434" y="396736"/>
                        <a:pt x="2409485" y="414263"/>
                      </a:cubicBezTo>
                      <a:cubicBezTo>
                        <a:pt x="2444158" y="446078"/>
                        <a:pt x="2481305" y="438838"/>
                        <a:pt x="2518264" y="428552"/>
                      </a:cubicBezTo>
                      <a:cubicBezTo>
                        <a:pt x="2537315" y="423217"/>
                        <a:pt x="2552935" y="423979"/>
                        <a:pt x="2571034" y="429122"/>
                      </a:cubicBezTo>
                      <a:cubicBezTo>
                        <a:pt x="2612945" y="441124"/>
                        <a:pt x="2640950" y="473701"/>
                        <a:pt x="2668001" y="502276"/>
                      </a:cubicBezTo>
                      <a:cubicBezTo>
                        <a:pt x="2691054" y="526661"/>
                        <a:pt x="2716963" y="540377"/>
                        <a:pt x="2745348" y="550666"/>
                      </a:cubicBezTo>
                      <a:cubicBezTo>
                        <a:pt x="2781163" y="563810"/>
                        <a:pt x="2809548" y="558858"/>
                        <a:pt x="2826694" y="527233"/>
                      </a:cubicBezTo>
                      <a:cubicBezTo>
                        <a:pt x="2831457" y="518278"/>
                        <a:pt x="2839839" y="507800"/>
                        <a:pt x="2848793" y="505134"/>
                      </a:cubicBezTo>
                      <a:cubicBezTo>
                        <a:pt x="2892037" y="491800"/>
                        <a:pt x="2935854" y="472367"/>
                        <a:pt x="2982148" y="484179"/>
                      </a:cubicBezTo>
                      <a:cubicBezTo>
                        <a:pt x="3046158" y="500372"/>
                        <a:pt x="3108644" y="499420"/>
                        <a:pt x="3172654" y="483417"/>
                      </a:cubicBezTo>
                      <a:cubicBezTo>
                        <a:pt x="3276480" y="457508"/>
                        <a:pt x="3380305" y="430076"/>
                        <a:pt x="3489467" y="435790"/>
                      </a:cubicBezTo>
                      <a:cubicBezTo>
                        <a:pt x="3507563" y="436742"/>
                        <a:pt x="3529090" y="425121"/>
                        <a:pt x="3544713" y="413691"/>
                      </a:cubicBezTo>
                      <a:cubicBezTo>
                        <a:pt x="3574622" y="391974"/>
                        <a:pt x="3573288" y="390258"/>
                        <a:pt x="3606817" y="408167"/>
                      </a:cubicBezTo>
                      <a:cubicBezTo>
                        <a:pt x="3614819" y="412549"/>
                        <a:pt x="3624725" y="415215"/>
                        <a:pt x="3630632" y="421693"/>
                      </a:cubicBezTo>
                      <a:cubicBezTo>
                        <a:pt x="3660731" y="454650"/>
                        <a:pt x="3697880" y="446648"/>
                        <a:pt x="3734837" y="441886"/>
                      </a:cubicBezTo>
                      <a:cubicBezTo>
                        <a:pt x="3741315" y="440934"/>
                        <a:pt x="3749125" y="439600"/>
                        <a:pt x="3754652" y="442268"/>
                      </a:cubicBezTo>
                      <a:cubicBezTo>
                        <a:pt x="3779607" y="454268"/>
                        <a:pt x="3800753" y="450078"/>
                        <a:pt x="3822472" y="433694"/>
                      </a:cubicBezTo>
                      <a:cubicBezTo>
                        <a:pt x="3841331" y="419597"/>
                        <a:pt x="3863049" y="411215"/>
                        <a:pt x="3885338" y="428742"/>
                      </a:cubicBezTo>
                      <a:cubicBezTo>
                        <a:pt x="3934870" y="467605"/>
                        <a:pt x="3987829" y="469509"/>
                        <a:pt x="4043839" y="444934"/>
                      </a:cubicBezTo>
                      <a:cubicBezTo>
                        <a:pt x="4083845" y="427407"/>
                        <a:pt x="4123280" y="423407"/>
                        <a:pt x="4165383" y="441124"/>
                      </a:cubicBezTo>
                      <a:cubicBezTo>
                        <a:pt x="4181576" y="447982"/>
                        <a:pt x="4202531" y="443410"/>
                        <a:pt x="4221391" y="444934"/>
                      </a:cubicBezTo>
                      <a:cubicBezTo>
                        <a:pt x="4232060" y="445696"/>
                        <a:pt x="4243872" y="445886"/>
                        <a:pt x="4253014" y="450650"/>
                      </a:cubicBezTo>
                      <a:cubicBezTo>
                        <a:pt x="4277401" y="462843"/>
                        <a:pt x="4300070" y="478463"/>
                        <a:pt x="4324645" y="490466"/>
                      </a:cubicBezTo>
                      <a:cubicBezTo>
                        <a:pt x="4336457" y="496180"/>
                        <a:pt x="4350554" y="499228"/>
                        <a:pt x="4363890" y="499420"/>
                      </a:cubicBezTo>
                      <a:cubicBezTo>
                        <a:pt x="4403325" y="500372"/>
                        <a:pt x="4442761" y="500372"/>
                        <a:pt x="4482004" y="498658"/>
                      </a:cubicBezTo>
                      <a:cubicBezTo>
                        <a:pt x="4546776" y="495990"/>
                        <a:pt x="4612500" y="495418"/>
                        <a:pt x="4659174" y="438648"/>
                      </a:cubicBezTo>
                      <a:cubicBezTo>
                        <a:pt x="4662986" y="434076"/>
                        <a:pt x="4671176" y="431408"/>
                        <a:pt x="4677655" y="430646"/>
                      </a:cubicBezTo>
                      <a:cubicBezTo>
                        <a:pt x="4707564" y="427027"/>
                        <a:pt x="4738235" y="426645"/>
                        <a:pt x="4767764" y="420739"/>
                      </a:cubicBezTo>
                      <a:cubicBezTo>
                        <a:pt x="4791386" y="415977"/>
                        <a:pt x="4811009" y="417501"/>
                        <a:pt x="4828916" y="434266"/>
                      </a:cubicBezTo>
                      <a:cubicBezTo>
                        <a:pt x="4852348" y="456364"/>
                        <a:pt x="4880925" y="469319"/>
                        <a:pt x="4912168" y="462271"/>
                      </a:cubicBezTo>
                      <a:cubicBezTo>
                        <a:pt x="4943409" y="455412"/>
                        <a:pt x="4963984" y="470271"/>
                        <a:pt x="4987037" y="485703"/>
                      </a:cubicBezTo>
                      <a:cubicBezTo>
                        <a:pt x="5003801" y="496942"/>
                        <a:pt x="5022852" y="511040"/>
                        <a:pt x="5041521" y="512182"/>
                      </a:cubicBezTo>
                      <a:cubicBezTo>
                        <a:pt x="5083814" y="514658"/>
                        <a:pt x="5120201" y="553904"/>
                        <a:pt x="5166113" y="531615"/>
                      </a:cubicBezTo>
                      <a:cubicBezTo>
                        <a:pt x="5169161" y="530091"/>
                        <a:pt x="5174685" y="533901"/>
                        <a:pt x="5179067" y="534853"/>
                      </a:cubicBezTo>
                      <a:cubicBezTo>
                        <a:pt x="5214121" y="542093"/>
                        <a:pt x="5247078" y="535043"/>
                        <a:pt x="5272796" y="511230"/>
                      </a:cubicBezTo>
                      <a:cubicBezTo>
                        <a:pt x="5306516" y="480177"/>
                        <a:pt x="5343855" y="477129"/>
                        <a:pt x="5385384" y="487227"/>
                      </a:cubicBezTo>
                      <a:cubicBezTo>
                        <a:pt x="5398721" y="490466"/>
                        <a:pt x="5412057" y="492752"/>
                        <a:pt x="5425582" y="495418"/>
                      </a:cubicBezTo>
                      <a:cubicBezTo>
                        <a:pt x="5443870" y="499228"/>
                        <a:pt x="5462351" y="503230"/>
                        <a:pt x="5480637" y="507040"/>
                      </a:cubicBezTo>
                      <a:cubicBezTo>
                        <a:pt x="5498356" y="510850"/>
                        <a:pt x="5517979" y="517326"/>
                        <a:pt x="5531693" y="500944"/>
                      </a:cubicBezTo>
                      <a:cubicBezTo>
                        <a:pt x="5543506" y="486845"/>
                        <a:pt x="5551888" y="488179"/>
                        <a:pt x="5562746" y="500372"/>
                      </a:cubicBezTo>
                      <a:cubicBezTo>
                        <a:pt x="5600467" y="543045"/>
                        <a:pt x="5646189" y="569716"/>
                        <a:pt x="5704483" y="571620"/>
                      </a:cubicBezTo>
                      <a:cubicBezTo>
                        <a:pt x="5716485" y="572002"/>
                        <a:pt x="5728678" y="574668"/>
                        <a:pt x="5740488" y="577526"/>
                      </a:cubicBezTo>
                      <a:cubicBezTo>
                        <a:pt x="5747728" y="579241"/>
                        <a:pt x="5756493" y="581147"/>
                        <a:pt x="5760873" y="586291"/>
                      </a:cubicBezTo>
                      <a:cubicBezTo>
                        <a:pt x="5794974" y="625534"/>
                        <a:pt x="5837457" y="652777"/>
                        <a:pt x="5883751" y="674686"/>
                      </a:cubicBezTo>
                      <a:cubicBezTo>
                        <a:pt x="5900323" y="682496"/>
                        <a:pt x="5918042" y="690306"/>
                        <a:pt x="5935949" y="692592"/>
                      </a:cubicBezTo>
                      <a:cubicBezTo>
                        <a:pt x="5954617" y="694878"/>
                        <a:pt x="5974240" y="691068"/>
                        <a:pt x="5993291" y="688972"/>
                      </a:cubicBezTo>
                      <a:cubicBezTo>
                        <a:pt x="6004531" y="687830"/>
                        <a:pt x="6017485" y="688020"/>
                        <a:pt x="6026440" y="682496"/>
                      </a:cubicBezTo>
                      <a:cubicBezTo>
                        <a:pt x="6054825" y="665159"/>
                        <a:pt x="6082258" y="646491"/>
                        <a:pt x="6108738" y="626296"/>
                      </a:cubicBezTo>
                      <a:cubicBezTo>
                        <a:pt x="6131409" y="608960"/>
                        <a:pt x="6135981" y="606483"/>
                        <a:pt x="6155602" y="628202"/>
                      </a:cubicBezTo>
                      <a:cubicBezTo>
                        <a:pt x="6175797" y="650491"/>
                        <a:pt x="6200944" y="662111"/>
                        <a:pt x="6228756" y="666873"/>
                      </a:cubicBezTo>
                      <a:cubicBezTo>
                        <a:pt x="6272764" y="674304"/>
                        <a:pt x="6317151" y="680590"/>
                        <a:pt x="6361539" y="684210"/>
                      </a:cubicBezTo>
                      <a:cubicBezTo>
                        <a:pt x="6401736" y="687448"/>
                        <a:pt x="6420977" y="669922"/>
                        <a:pt x="6428979" y="630106"/>
                      </a:cubicBezTo>
                      <a:cubicBezTo>
                        <a:pt x="6433551" y="608007"/>
                        <a:pt x="6439458" y="584003"/>
                        <a:pt x="6463840" y="578098"/>
                      </a:cubicBezTo>
                      <a:cubicBezTo>
                        <a:pt x="6503658" y="568572"/>
                        <a:pt x="6544997" y="564382"/>
                        <a:pt x="6564620" y="517708"/>
                      </a:cubicBezTo>
                      <a:cubicBezTo>
                        <a:pt x="6575478" y="527995"/>
                        <a:pt x="6582146" y="534091"/>
                        <a:pt x="6588625" y="540187"/>
                      </a:cubicBezTo>
                      <a:cubicBezTo>
                        <a:pt x="6606531" y="557142"/>
                        <a:pt x="6643678" y="564382"/>
                        <a:pt x="6662541" y="549714"/>
                      </a:cubicBezTo>
                      <a:cubicBezTo>
                        <a:pt x="6690354" y="528377"/>
                        <a:pt x="6715883" y="532377"/>
                        <a:pt x="6742552" y="548952"/>
                      </a:cubicBezTo>
                      <a:cubicBezTo>
                        <a:pt x="6764841" y="562668"/>
                        <a:pt x="6788417" y="567954"/>
                        <a:pt x="6812063" y="568430"/>
                      </a:cubicBezTo>
                      <a:lnTo>
                        <a:pt x="6858001" y="562267"/>
                      </a:lnTo>
                      <a:lnTo>
                        <a:pt x="6858001" y="734520"/>
                      </a:lnTo>
                      <a:lnTo>
                        <a:pt x="6815516" y="744220"/>
                      </a:lnTo>
                      <a:cubicBezTo>
                        <a:pt x="6793035" y="749744"/>
                        <a:pt x="6771319" y="759651"/>
                        <a:pt x="6748458" y="763271"/>
                      </a:cubicBezTo>
                      <a:cubicBezTo>
                        <a:pt x="6694164" y="771843"/>
                        <a:pt x="6639488" y="777939"/>
                        <a:pt x="6584812" y="784797"/>
                      </a:cubicBezTo>
                      <a:cubicBezTo>
                        <a:pt x="6528424" y="791846"/>
                        <a:pt x="6472225" y="799276"/>
                        <a:pt x="6415833" y="805562"/>
                      </a:cubicBezTo>
                      <a:cubicBezTo>
                        <a:pt x="6384972" y="808802"/>
                        <a:pt x="6353919" y="809372"/>
                        <a:pt x="6323058" y="812420"/>
                      </a:cubicBezTo>
                      <a:cubicBezTo>
                        <a:pt x="6296005" y="815088"/>
                        <a:pt x="6269144" y="820041"/>
                        <a:pt x="6242093" y="823281"/>
                      </a:cubicBezTo>
                      <a:cubicBezTo>
                        <a:pt x="6218660" y="825947"/>
                        <a:pt x="6195037" y="827471"/>
                        <a:pt x="6171605" y="830139"/>
                      </a:cubicBezTo>
                      <a:cubicBezTo>
                        <a:pt x="6134075" y="834519"/>
                        <a:pt x="6096736" y="839473"/>
                        <a:pt x="6059397" y="844045"/>
                      </a:cubicBezTo>
                      <a:cubicBezTo>
                        <a:pt x="6043776" y="845759"/>
                        <a:pt x="6027392" y="850522"/>
                        <a:pt x="6012723" y="847665"/>
                      </a:cubicBezTo>
                      <a:cubicBezTo>
                        <a:pt x="5975764" y="840425"/>
                        <a:pt x="5939377" y="842521"/>
                        <a:pt x="5902610" y="847473"/>
                      </a:cubicBezTo>
                      <a:cubicBezTo>
                        <a:pt x="5890037" y="849190"/>
                        <a:pt x="5876511" y="848808"/>
                        <a:pt x="5864318" y="845569"/>
                      </a:cubicBezTo>
                      <a:cubicBezTo>
                        <a:pt x="5839361" y="839091"/>
                        <a:pt x="5815169" y="829947"/>
                        <a:pt x="5790592" y="821947"/>
                      </a:cubicBezTo>
                      <a:cubicBezTo>
                        <a:pt x="5787924" y="820995"/>
                        <a:pt x="5784686" y="820803"/>
                        <a:pt x="5781830" y="820233"/>
                      </a:cubicBezTo>
                      <a:cubicBezTo>
                        <a:pt x="5765635" y="816992"/>
                        <a:pt x="5749634" y="813754"/>
                        <a:pt x="5733440" y="810896"/>
                      </a:cubicBezTo>
                      <a:cubicBezTo>
                        <a:pt x="5724678" y="809372"/>
                        <a:pt x="5715723" y="809182"/>
                        <a:pt x="5706959" y="807848"/>
                      </a:cubicBezTo>
                      <a:cubicBezTo>
                        <a:pt x="5673050" y="802514"/>
                        <a:pt x="5635711" y="811468"/>
                        <a:pt x="5606372" y="788417"/>
                      </a:cubicBezTo>
                      <a:cubicBezTo>
                        <a:pt x="5587321" y="773557"/>
                        <a:pt x="5568842" y="776987"/>
                        <a:pt x="5548460" y="779273"/>
                      </a:cubicBezTo>
                      <a:cubicBezTo>
                        <a:pt x="5533027" y="780987"/>
                        <a:pt x="5517215" y="780415"/>
                        <a:pt x="5501594" y="780607"/>
                      </a:cubicBezTo>
                      <a:cubicBezTo>
                        <a:pt x="5474161" y="781177"/>
                        <a:pt x="5446728" y="781369"/>
                        <a:pt x="5419295" y="782321"/>
                      </a:cubicBezTo>
                      <a:cubicBezTo>
                        <a:pt x="5410531" y="782701"/>
                        <a:pt x="5401579" y="787465"/>
                        <a:pt x="5393005" y="786703"/>
                      </a:cubicBezTo>
                      <a:cubicBezTo>
                        <a:pt x="5353379" y="783083"/>
                        <a:pt x="5313754" y="777367"/>
                        <a:pt x="5274129" y="774129"/>
                      </a:cubicBezTo>
                      <a:cubicBezTo>
                        <a:pt x="5251650" y="772225"/>
                        <a:pt x="5228597" y="775843"/>
                        <a:pt x="5206308" y="773177"/>
                      </a:cubicBezTo>
                      <a:cubicBezTo>
                        <a:pt x="5180591" y="770129"/>
                        <a:pt x="5155445" y="762319"/>
                        <a:pt x="5129916" y="757554"/>
                      </a:cubicBezTo>
                      <a:cubicBezTo>
                        <a:pt x="5122867" y="756222"/>
                        <a:pt x="5115057" y="757936"/>
                        <a:pt x="5107627" y="758316"/>
                      </a:cubicBezTo>
                      <a:cubicBezTo>
                        <a:pt x="5099245" y="758699"/>
                        <a:pt x="5091052" y="759461"/>
                        <a:pt x="5082670" y="759651"/>
                      </a:cubicBezTo>
                      <a:cubicBezTo>
                        <a:pt x="5057141" y="760033"/>
                        <a:pt x="5031614" y="759461"/>
                        <a:pt x="5006086" y="760795"/>
                      </a:cubicBezTo>
                      <a:cubicBezTo>
                        <a:pt x="4990465" y="761557"/>
                        <a:pt x="4974082" y="769367"/>
                        <a:pt x="4959602" y="766509"/>
                      </a:cubicBezTo>
                      <a:cubicBezTo>
                        <a:pt x="4930075" y="760985"/>
                        <a:pt x="4900546" y="773367"/>
                        <a:pt x="4871019" y="763081"/>
                      </a:cubicBezTo>
                      <a:cubicBezTo>
                        <a:pt x="4861873" y="760033"/>
                        <a:pt x="4849300" y="767653"/>
                        <a:pt x="4838250" y="768033"/>
                      </a:cubicBezTo>
                      <a:cubicBezTo>
                        <a:pt x="4810627" y="768985"/>
                        <a:pt x="4783004" y="768795"/>
                        <a:pt x="4755381" y="768605"/>
                      </a:cubicBezTo>
                      <a:cubicBezTo>
                        <a:pt x="4730614" y="768415"/>
                        <a:pt x="4704895" y="771081"/>
                        <a:pt x="4681083" y="765747"/>
                      </a:cubicBezTo>
                      <a:cubicBezTo>
                        <a:pt x="4656126" y="760033"/>
                        <a:pt x="4633647" y="760795"/>
                        <a:pt x="4609452" y="767271"/>
                      </a:cubicBezTo>
                      <a:cubicBezTo>
                        <a:pt x="4592878" y="771653"/>
                        <a:pt x="4575351" y="772225"/>
                        <a:pt x="4558207" y="773557"/>
                      </a:cubicBezTo>
                      <a:cubicBezTo>
                        <a:pt x="4539728" y="775081"/>
                        <a:pt x="4519343" y="771081"/>
                        <a:pt x="4502579" y="777367"/>
                      </a:cubicBezTo>
                      <a:cubicBezTo>
                        <a:pt x="4452665" y="796038"/>
                        <a:pt x="4401419" y="800038"/>
                        <a:pt x="4349222" y="800038"/>
                      </a:cubicBezTo>
                      <a:cubicBezTo>
                        <a:pt x="4339695" y="800038"/>
                        <a:pt x="4329979" y="797372"/>
                        <a:pt x="4320837" y="794514"/>
                      </a:cubicBezTo>
                      <a:cubicBezTo>
                        <a:pt x="4267493" y="777367"/>
                        <a:pt x="4213961" y="778891"/>
                        <a:pt x="4159667" y="789370"/>
                      </a:cubicBezTo>
                      <a:cubicBezTo>
                        <a:pt x="4148427" y="791656"/>
                        <a:pt x="4135854" y="792038"/>
                        <a:pt x="4124614" y="789752"/>
                      </a:cubicBezTo>
                      <a:cubicBezTo>
                        <a:pt x="4092989" y="783083"/>
                        <a:pt x="4062318" y="772033"/>
                        <a:pt x="4030503" y="767271"/>
                      </a:cubicBezTo>
                      <a:cubicBezTo>
                        <a:pt x="3977925" y="759461"/>
                        <a:pt x="3932394" y="785749"/>
                        <a:pt x="3885338" y="802896"/>
                      </a:cubicBezTo>
                      <a:cubicBezTo>
                        <a:pt x="3840569" y="819089"/>
                        <a:pt x="3802467" y="855666"/>
                        <a:pt x="3749506" y="847473"/>
                      </a:cubicBezTo>
                      <a:cubicBezTo>
                        <a:pt x="3744173" y="846711"/>
                        <a:pt x="3738267" y="851856"/>
                        <a:pt x="3732361" y="853190"/>
                      </a:cubicBezTo>
                      <a:cubicBezTo>
                        <a:pt x="3716168" y="856810"/>
                        <a:pt x="3699976" y="861190"/>
                        <a:pt x="3683591" y="862906"/>
                      </a:cubicBezTo>
                      <a:cubicBezTo>
                        <a:pt x="3663589" y="865192"/>
                        <a:pt x="3643204" y="864430"/>
                        <a:pt x="3623201" y="866334"/>
                      </a:cubicBezTo>
                      <a:cubicBezTo>
                        <a:pt x="3597482" y="868620"/>
                        <a:pt x="3572146" y="874716"/>
                        <a:pt x="3546617" y="874716"/>
                      </a:cubicBezTo>
                      <a:cubicBezTo>
                        <a:pt x="3526042" y="874716"/>
                        <a:pt x="3505657" y="867668"/>
                        <a:pt x="3485275" y="864238"/>
                      </a:cubicBezTo>
                      <a:cubicBezTo>
                        <a:pt x="3456508" y="859476"/>
                        <a:pt x="3424883" y="860810"/>
                        <a:pt x="3399546" y="848618"/>
                      </a:cubicBezTo>
                      <a:cubicBezTo>
                        <a:pt x="3372495" y="835663"/>
                        <a:pt x="3346776" y="829757"/>
                        <a:pt x="3318771" y="833757"/>
                      </a:cubicBezTo>
                      <a:cubicBezTo>
                        <a:pt x="3309437" y="835091"/>
                        <a:pt x="3297434" y="843093"/>
                        <a:pt x="3293244" y="851284"/>
                      </a:cubicBezTo>
                      <a:cubicBezTo>
                        <a:pt x="3283908" y="869572"/>
                        <a:pt x="3271145" y="872812"/>
                        <a:pt x="3253809" y="866524"/>
                      </a:cubicBezTo>
                      <a:cubicBezTo>
                        <a:pt x="3238758" y="861190"/>
                        <a:pt x="3220280" y="858524"/>
                        <a:pt x="3209993" y="848235"/>
                      </a:cubicBezTo>
                      <a:cubicBezTo>
                        <a:pt x="3180844" y="819089"/>
                        <a:pt x="3143695" y="818136"/>
                        <a:pt x="3107500" y="810326"/>
                      </a:cubicBezTo>
                      <a:cubicBezTo>
                        <a:pt x="3085403" y="805562"/>
                        <a:pt x="3064827" y="805372"/>
                        <a:pt x="3042728" y="808610"/>
                      </a:cubicBezTo>
                      <a:cubicBezTo>
                        <a:pt x="2994722" y="815850"/>
                        <a:pt x="2948047" y="805562"/>
                        <a:pt x="2901943" y="792418"/>
                      </a:cubicBezTo>
                      <a:cubicBezTo>
                        <a:pt x="2871462" y="783655"/>
                        <a:pt x="2840219" y="778321"/>
                        <a:pt x="2809930" y="769367"/>
                      </a:cubicBezTo>
                      <a:cubicBezTo>
                        <a:pt x="2787259" y="762509"/>
                        <a:pt x="2764590" y="754316"/>
                        <a:pt x="2743826" y="743268"/>
                      </a:cubicBezTo>
                      <a:cubicBezTo>
                        <a:pt x="2713723" y="727073"/>
                        <a:pt x="2687436" y="702689"/>
                        <a:pt x="2649143" y="709167"/>
                      </a:cubicBezTo>
                      <a:cubicBezTo>
                        <a:pt x="2615421" y="714881"/>
                        <a:pt x="2584942" y="702881"/>
                        <a:pt x="2554079" y="691450"/>
                      </a:cubicBezTo>
                      <a:cubicBezTo>
                        <a:pt x="2531409" y="683068"/>
                        <a:pt x="2508742" y="674494"/>
                        <a:pt x="2485307" y="669160"/>
                      </a:cubicBezTo>
                      <a:cubicBezTo>
                        <a:pt x="2457492" y="662873"/>
                        <a:pt x="2426059" y="665541"/>
                        <a:pt x="2401292" y="653919"/>
                      </a:cubicBezTo>
                      <a:cubicBezTo>
                        <a:pt x="2375383" y="641727"/>
                        <a:pt x="2353859" y="649919"/>
                        <a:pt x="2330806" y="653349"/>
                      </a:cubicBezTo>
                      <a:cubicBezTo>
                        <a:pt x="2294039" y="658683"/>
                        <a:pt x="2257459" y="668590"/>
                        <a:pt x="2220312" y="656015"/>
                      </a:cubicBezTo>
                      <a:cubicBezTo>
                        <a:pt x="2175163" y="640775"/>
                        <a:pt x="2130393" y="624392"/>
                        <a:pt x="2085054" y="609914"/>
                      </a:cubicBezTo>
                      <a:cubicBezTo>
                        <a:pt x="2067525" y="604387"/>
                        <a:pt x="2048668" y="602101"/>
                        <a:pt x="2030378" y="599625"/>
                      </a:cubicBezTo>
                      <a:cubicBezTo>
                        <a:pt x="2013043" y="597529"/>
                        <a:pt x="1992279" y="602863"/>
                        <a:pt x="1978940" y="594863"/>
                      </a:cubicBezTo>
                      <a:cubicBezTo>
                        <a:pt x="1944649" y="574288"/>
                        <a:pt x="1909408" y="564192"/>
                        <a:pt x="1869780" y="564192"/>
                      </a:cubicBezTo>
                      <a:cubicBezTo>
                        <a:pt x="1854920" y="564192"/>
                        <a:pt x="1840441" y="555618"/>
                        <a:pt x="1825393" y="554094"/>
                      </a:cubicBezTo>
                      <a:cubicBezTo>
                        <a:pt x="1804816" y="552190"/>
                        <a:pt x="1781194" y="547045"/>
                        <a:pt x="1763287" y="554286"/>
                      </a:cubicBezTo>
                      <a:cubicBezTo>
                        <a:pt x="1721185" y="571430"/>
                        <a:pt x="1687086" y="557142"/>
                        <a:pt x="1650317" y="540187"/>
                      </a:cubicBezTo>
                      <a:cubicBezTo>
                        <a:pt x="1614120" y="523423"/>
                        <a:pt x="1576019" y="510088"/>
                        <a:pt x="1537537" y="499038"/>
                      </a:cubicBezTo>
                      <a:cubicBezTo>
                        <a:pt x="1523059" y="495038"/>
                        <a:pt x="1505724" y="501706"/>
                        <a:pt x="1489720" y="503038"/>
                      </a:cubicBezTo>
                      <a:cubicBezTo>
                        <a:pt x="1484004" y="503420"/>
                        <a:pt x="1477717" y="503992"/>
                        <a:pt x="1472575" y="502086"/>
                      </a:cubicBezTo>
                      <a:cubicBezTo>
                        <a:pt x="1422854" y="483797"/>
                        <a:pt x="1372368" y="469891"/>
                        <a:pt x="1318456" y="479415"/>
                      </a:cubicBezTo>
                      <a:cubicBezTo>
                        <a:pt x="1313504" y="480369"/>
                        <a:pt x="1307978" y="478273"/>
                        <a:pt x="1303024" y="476939"/>
                      </a:cubicBezTo>
                      <a:cubicBezTo>
                        <a:pt x="1278829" y="470081"/>
                        <a:pt x="1255206" y="459223"/>
                        <a:pt x="1230633" y="456746"/>
                      </a:cubicBezTo>
                      <a:cubicBezTo>
                        <a:pt x="1170051" y="450650"/>
                        <a:pt x="1109091" y="448172"/>
                        <a:pt x="1048125" y="444172"/>
                      </a:cubicBezTo>
                      <a:cubicBezTo>
                        <a:pt x="1044315" y="443982"/>
                        <a:pt x="1040315" y="443982"/>
                        <a:pt x="1036887" y="442648"/>
                      </a:cubicBezTo>
                      <a:cubicBezTo>
                        <a:pt x="1014406" y="434456"/>
                        <a:pt x="994785" y="437124"/>
                        <a:pt x="975733" y="452744"/>
                      </a:cubicBezTo>
                      <a:cubicBezTo>
                        <a:pt x="967350" y="459603"/>
                        <a:pt x="955920" y="463223"/>
                        <a:pt x="945444" y="467033"/>
                      </a:cubicBezTo>
                      <a:cubicBezTo>
                        <a:pt x="930011" y="472749"/>
                        <a:pt x="914200" y="478273"/>
                        <a:pt x="898198" y="481893"/>
                      </a:cubicBezTo>
                      <a:cubicBezTo>
                        <a:pt x="882384" y="485321"/>
                        <a:pt x="865430" y="490084"/>
                        <a:pt x="850189" y="487417"/>
                      </a:cubicBezTo>
                      <a:cubicBezTo>
                        <a:pt x="822756" y="482655"/>
                        <a:pt x="796655" y="471987"/>
                        <a:pt x="769605" y="464937"/>
                      </a:cubicBezTo>
                      <a:cubicBezTo>
                        <a:pt x="760270" y="462461"/>
                        <a:pt x="749982" y="462843"/>
                        <a:pt x="740268" y="462651"/>
                      </a:cubicBezTo>
                      <a:cubicBezTo>
                        <a:pt x="717977" y="462081"/>
                        <a:pt x="695116" y="467605"/>
                        <a:pt x="674923" y="451792"/>
                      </a:cubicBezTo>
                      <a:cubicBezTo>
                        <a:pt x="656255" y="436934"/>
                        <a:pt x="637392" y="441314"/>
                        <a:pt x="617772" y="452554"/>
                      </a:cubicBezTo>
                      <a:cubicBezTo>
                        <a:pt x="603673" y="460557"/>
                        <a:pt x="587672" y="466843"/>
                        <a:pt x="571860" y="469891"/>
                      </a:cubicBezTo>
                      <a:cubicBezTo>
                        <a:pt x="550141" y="474081"/>
                        <a:pt x="528615" y="475797"/>
                        <a:pt x="505182" y="473319"/>
                      </a:cubicBezTo>
                      <a:cubicBezTo>
                        <a:pt x="488607" y="471605"/>
                        <a:pt x="475081" y="470843"/>
                        <a:pt x="462126" y="460747"/>
                      </a:cubicBezTo>
                      <a:cubicBezTo>
                        <a:pt x="460032" y="459223"/>
                        <a:pt x="456222" y="458841"/>
                        <a:pt x="453364" y="459033"/>
                      </a:cubicBezTo>
                      <a:cubicBezTo>
                        <a:pt x="415835" y="462271"/>
                        <a:pt x="378686" y="460557"/>
                        <a:pt x="340774" y="458268"/>
                      </a:cubicBezTo>
                      <a:cubicBezTo>
                        <a:pt x="292579" y="455222"/>
                        <a:pt x="241901" y="464175"/>
                        <a:pt x="200182" y="496180"/>
                      </a:cubicBezTo>
                      <a:cubicBezTo>
                        <a:pt x="194085" y="500944"/>
                        <a:pt x="184941" y="503038"/>
                        <a:pt x="176939" y="504182"/>
                      </a:cubicBezTo>
                      <a:cubicBezTo>
                        <a:pt x="139219" y="509134"/>
                        <a:pt x="101308" y="512564"/>
                        <a:pt x="63587" y="518088"/>
                      </a:cubicBezTo>
                      <a:cubicBezTo>
                        <a:pt x="43012" y="521137"/>
                        <a:pt x="21486" y="523805"/>
                        <a:pt x="2817" y="532187"/>
                      </a:cubicBezTo>
                      <a:lnTo>
                        <a:pt x="0" y="533314"/>
                      </a:lnTo>
                      <a:close/>
                    </a:path>
                  </a:pathLst>
                </a:custGeom>
                <a:gr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spTree>
    <p:extLst>
      <p:ext uri="{BB962C8B-B14F-4D97-AF65-F5344CB8AC3E}">
        <p14:creationId xmlns:p14="http://schemas.microsoft.com/office/powerpoint/2010/main" val="39358042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F60C9D-A918-C3B1-26CB-E7382D6D6E06}"/>
              </a:ext>
            </a:extLst>
          </p:cNvPr>
          <p:cNvSpPr>
            <a:spLocks noGrp="1"/>
          </p:cNvSpPr>
          <p:nvPr>
            <p:ph type="ctr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Aims and Objectives</a:t>
            </a:r>
          </a:p>
        </p:txBody>
      </p:sp>
      <p:sp>
        <p:nvSpPr>
          <p:cNvPr id="3" name="Subtitle 2">
            <a:extLst>
              <a:ext uri="{FF2B5EF4-FFF2-40B4-BE49-F238E27FC236}">
                <a16:creationId xmlns:a16="http://schemas.microsoft.com/office/drawing/2014/main" id="{6320AA99-EBD6-4191-A6B2-6286BB6145FE}"/>
              </a:ext>
            </a:extLst>
          </p:cNvPr>
          <p:cNvSpPr>
            <a:spLocks noGrp="1"/>
          </p:cNvSpPr>
          <p:nvPr>
            <p:ph type="subTitle" idx="1"/>
          </p:nvPr>
        </p:nvSpPr>
        <p:spPr>
          <a:xfrm>
            <a:off x="4810259" y="649480"/>
            <a:ext cx="6555347" cy="5546047"/>
          </a:xfrm>
        </p:spPr>
        <p:txBody>
          <a:bodyPr vert="horz" lIns="91440" tIns="45720" rIns="91440" bIns="45720" rtlCol="0" anchor="ctr">
            <a:normAutofit/>
          </a:bodyPr>
          <a:lstStyle/>
          <a:p>
            <a:pPr indent="-228600" algn="l">
              <a:lnSpc>
                <a:spcPct val="150000"/>
              </a:lnSpc>
              <a:buFont typeface="Arial" panose="020B0604020202020204" pitchFamily="34" charset="0"/>
              <a:buChar char="•"/>
            </a:pPr>
            <a:r>
              <a:rPr lang="en-US" sz="2000" dirty="0"/>
              <a:t>Examine Section 1,2, of the Modern Slavery At 2015</a:t>
            </a:r>
          </a:p>
          <a:p>
            <a:pPr indent="-228600" algn="l">
              <a:lnSpc>
                <a:spcPct val="150000"/>
              </a:lnSpc>
              <a:buFont typeface="Arial" panose="020B0604020202020204" pitchFamily="34" charset="0"/>
              <a:buChar char="•"/>
            </a:pPr>
            <a:r>
              <a:rPr lang="en-US" sz="2000" dirty="0"/>
              <a:t>Examine the meaning of exploitation</a:t>
            </a:r>
          </a:p>
          <a:p>
            <a:pPr indent="-228600" algn="l">
              <a:lnSpc>
                <a:spcPct val="150000"/>
              </a:lnSpc>
              <a:buFont typeface="Arial" panose="020B0604020202020204" pitchFamily="34" charset="0"/>
              <a:buChar char="•"/>
            </a:pPr>
            <a:r>
              <a:rPr lang="en-US" sz="2000" dirty="0"/>
              <a:t>Examine section 32 of the Human Tissue Act 2004 </a:t>
            </a:r>
          </a:p>
          <a:p>
            <a:pPr indent="-228600" algn="l">
              <a:buFont typeface="Arial" panose="020B0604020202020204" pitchFamily="34" charset="0"/>
              <a:buChar char="•"/>
            </a:pPr>
            <a:endParaRPr lang="en-US" sz="2000" dirty="0"/>
          </a:p>
        </p:txBody>
      </p:sp>
    </p:spTree>
    <p:extLst>
      <p:ext uri="{BB962C8B-B14F-4D97-AF65-F5344CB8AC3E}">
        <p14:creationId xmlns:p14="http://schemas.microsoft.com/office/powerpoint/2010/main" val="2144376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6F3484-E082-0E9A-4531-3B26FC2A354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Task</a:t>
            </a:r>
          </a:p>
        </p:txBody>
      </p:sp>
      <p:sp>
        <p:nvSpPr>
          <p:cNvPr id="3" name="Content Placeholder 2">
            <a:extLst>
              <a:ext uri="{FF2B5EF4-FFF2-40B4-BE49-F238E27FC236}">
                <a16:creationId xmlns:a16="http://schemas.microsoft.com/office/drawing/2014/main" id="{795307FF-7C60-4503-2D23-E7FA51D7823F}"/>
              </a:ext>
            </a:extLst>
          </p:cNvPr>
          <p:cNvSpPr>
            <a:spLocks noGrp="1"/>
          </p:cNvSpPr>
          <p:nvPr>
            <p:ph idx="1"/>
          </p:nvPr>
        </p:nvSpPr>
        <p:spPr>
          <a:xfrm>
            <a:off x="4581727" y="649480"/>
            <a:ext cx="3025303" cy="5546047"/>
          </a:xfrm>
        </p:spPr>
        <p:txBody>
          <a:bodyPr anchor="ctr">
            <a:normAutofit/>
          </a:bodyPr>
          <a:lstStyle/>
          <a:p>
            <a:pPr marL="0" indent="0">
              <a:buNone/>
            </a:pPr>
            <a:r>
              <a:rPr lang="en-GB" sz="2400" dirty="0"/>
              <a:t>What does modern day slavery look like?</a:t>
            </a:r>
          </a:p>
          <a:p>
            <a:pPr marL="0" indent="0">
              <a:buNone/>
            </a:pPr>
            <a:endParaRPr lang="en-GB" sz="2400" dirty="0"/>
          </a:p>
          <a:p>
            <a:pPr marL="0" indent="0">
              <a:buNone/>
            </a:pPr>
            <a:r>
              <a:rPr lang="en-GB" sz="2400" dirty="0"/>
              <a:t>What offences are associated with it?</a:t>
            </a:r>
          </a:p>
          <a:p>
            <a:pPr marL="0" indent="0">
              <a:buNone/>
            </a:pPr>
            <a:endParaRPr lang="en-GB" sz="2400" dirty="0"/>
          </a:p>
          <a:p>
            <a:pPr marL="0" indent="0">
              <a:buNone/>
            </a:pPr>
            <a:r>
              <a:rPr lang="en-GB" sz="2400" dirty="0"/>
              <a:t>Who are the victims?</a:t>
            </a:r>
          </a:p>
          <a:p>
            <a:pPr marL="0" indent="0">
              <a:buNone/>
            </a:pPr>
            <a:endParaRPr lang="en-GB" sz="2000" dirty="0"/>
          </a:p>
        </p:txBody>
      </p:sp>
    </p:spTree>
    <p:extLst>
      <p:ext uri="{BB962C8B-B14F-4D97-AF65-F5344CB8AC3E}">
        <p14:creationId xmlns:p14="http://schemas.microsoft.com/office/powerpoint/2010/main" val="440861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23188-B85A-FEDE-5626-4CB5568ABEFA}"/>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Hidden Crime</a:t>
            </a:r>
          </a:p>
        </p:txBody>
      </p:sp>
      <p:sp>
        <p:nvSpPr>
          <p:cNvPr id="3" name="Content Placeholder 2">
            <a:extLst>
              <a:ext uri="{FF2B5EF4-FFF2-40B4-BE49-F238E27FC236}">
                <a16:creationId xmlns:a16="http://schemas.microsoft.com/office/drawing/2014/main" id="{B4D99241-E38A-C7D9-AD0B-A1956698EFBF}"/>
              </a:ext>
            </a:extLst>
          </p:cNvPr>
          <p:cNvSpPr>
            <a:spLocks noGrp="1"/>
          </p:cNvSpPr>
          <p:nvPr>
            <p:ph idx="1"/>
          </p:nvPr>
        </p:nvSpPr>
        <p:spPr>
          <a:xfrm>
            <a:off x="4810259" y="649480"/>
            <a:ext cx="6555347" cy="5546047"/>
          </a:xfrm>
        </p:spPr>
        <p:txBody>
          <a:bodyPr anchor="ctr">
            <a:normAutofit lnSpcReduction="10000"/>
          </a:bodyPr>
          <a:lstStyle/>
          <a:p>
            <a:pPr>
              <a:lnSpc>
                <a:spcPct val="150000"/>
              </a:lnSpc>
            </a:pPr>
            <a:r>
              <a:rPr lang="en-GB" sz="2400" dirty="0">
                <a:latin typeface="Arial" panose="020B0604020202020204" pitchFamily="34" charset="0"/>
                <a:cs typeface="Arial" panose="020B0604020202020204" pitchFamily="34" charset="0"/>
              </a:rPr>
              <a:t>There is no accurate measure of prevalence because of its hidden nature. </a:t>
            </a:r>
          </a:p>
          <a:p>
            <a:pPr>
              <a:lnSpc>
                <a:spcPct val="150000"/>
              </a:lnSpc>
            </a:pPr>
            <a:r>
              <a:rPr lang="en-GB" sz="2400" dirty="0">
                <a:latin typeface="Arial" panose="020B0604020202020204" pitchFamily="34" charset="0"/>
                <a:cs typeface="Arial" panose="020B0604020202020204" pitchFamily="34" charset="0"/>
              </a:rPr>
              <a:t>Since the introduction of the Modern Slavery Act 2015 there has been an increase in potential victims. </a:t>
            </a:r>
          </a:p>
          <a:p>
            <a:pPr>
              <a:lnSpc>
                <a:spcPct val="150000"/>
              </a:lnSpc>
            </a:pPr>
            <a:r>
              <a:rPr lang="en-GB" sz="2400" dirty="0">
                <a:highlight>
                  <a:srgbClr val="FFFFFF"/>
                </a:highlight>
                <a:latin typeface="Arial" panose="020B0604020202020204" pitchFamily="34" charset="0"/>
                <a:cs typeface="Arial" panose="020B0604020202020204" pitchFamily="34" charset="0"/>
              </a:rPr>
              <a:t>T</a:t>
            </a:r>
            <a:r>
              <a:rPr lang="en-GB" sz="2400" b="0" i="0" dirty="0">
                <a:effectLst/>
                <a:highlight>
                  <a:srgbClr val="FFFFFF"/>
                </a:highlight>
                <a:latin typeface="Arial" panose="020B0604020202020204" pitchFamily="34" charset="0"/>
                <a:cs typeface="Arial" panose="020B0604020202020204" pitchFamily="34" charset="0"/>
              </a:rPr>
              <a:t>here were 5,144 modern slavery offences recorded by the police in England and Wales in the year ending March 2019, an increase of 51% from the previous year (Office for National Statistics, 2020). </a:t>
            </a:r>
          </a:p>
          <a:p>
            <a:endParaRPr lang="en-GB" sz="2000" dirty="0"/>
          </a:p>
        </p:txBody>
      </p:sp>
    </p:spTree>
    <p:extLst>
      <p:ext uri="{BB962C8B-B14F-4D97-AF65-F5344CB8AC3E}">
        <p14:creationId xmlns:p14="http://schemas.microsoft.com/office/powerpoint/2010/main" val="4033830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294BC2-11B8-098E-8675-9C18E139F730}"/>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Introduction to the Modern Slavery Act 2015</a:t>
            </a:r>
          </a:p>
        </p:txBody>
      </p:sp>
      <p:pic>
        <p:nvPicPr>
          <p:cNvPr id="7" name="Content Placeholder 6">
            <a:extLst>
              <a:ext uri="{FF2B5EF4-FFF2-40B4-BE49-F238E27FC236}">
                <a16:creationId xmlns:a16="http://schemas.microsoft.com/office/drawing/2014/main" id="{8B389EFF-33E5-9BAE-7BAD-B043DEA3D0EF}"/>
              </a:ext>
            </a:extLst>
          </p:cNvPr>
          <p:cNvPicPr>
            <a:picLocks noGrp="1" noChangeAspect="1"/>
          </p:cNvPicPr>
          <p:nvPr>
            <p:ph idx="1"/>
          </p:nvPr>
        </p:nvPicPr>
        <p:blipFill>
          <a:blip r:embed="rId2"/>
          <a:stretch>
            <a:fillRect/>
          </a:stretch>
        </p:blipFill>
        <p:spPr>
          <a:xfrm>
            <a:off x="1911048" y="1675227"/>
            <a:ext cx="8369904" cy="4394199"/>
          </a:xfrm>
          <a:prstGeom prst="rect">
            <a:avLst/>
          </a:prstGeom>
        </p:spPr>
      </p:pic>
    </p:spTree>
    <p:extLst>
      <p:ext uri="{BB962C8B-B14F-4D97-AF65-F5344CB8AC3E}">
        <p14:creationId xmlns:p14="http://schemas.microsoft.com/office/powerpoint/2010/main" val="19950710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Freeform: Shape 3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5" name="Rectangle 3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C48D82-36FE-BEB3-4EEA-F22B0DCE8A64}"/>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Modern Slavery Act 2015</a:t>
            </a:r>
          </a:p>
        </p:txBody>
      </p:sp>
      <p:sp>
        <p:nvSpPr>
          <p:cNvPr id="3" name="Content Placeholder 2">
            <a:extLst>
              <a:ext uri="{FF2B5EF4-FFF2-40B4-BE49-F238E27FC236}">
                <a16:creationId xmlns:a16="http://schemas.microsoft.com/office/drawing/2014/main" id="{86B0720A-F6F5-B5B7-8A6C-78709FB2EFD2}"/>
              </a:ext>
            </a:extLst>
          </p:cNvPr>
          <p:cNvSpPr>
            <a:spLocks noGrp="1"/>
          </p:cNvSpPr>
          <p:nvPr>
            <p:ph idx="1"/>
          </p:nvPr>
        </p:nvSpPr>
        <p:spPr>
          <a:xfrm>
            <a:off x="4251960" y="649480"/>
            <a:ext cx="3615775" cy="5546047"/>
          </a:xfrm>
        </p:spPr>
        <p:txBody>
          <a:bodyPr anchor="ctr">
            <a:normAutofit/>
          </a:bodyPr>
          <a:lstStyle/>
          <a:p>
            <a:pPr marL="0" indent="0">
              <a:buNone/>
            </a:pPr>
            <a:r>
              <a:rPr lang="en-GB" sz="2400" dirty="0"/>
              <a:t>“T</a:t>
            </a:r>
            <a:r>
              <a:rPr lang="en-GB" sz="2400" b="0" i="0" dirty="0">
                <a:effectLst/>
                <a:highlight>
                  <a:srgbClr val="FFFFFF"/>
                </a:highlight>
              </a:rPr>
              <a:t>he Modern Slavery Act will give law enforcement the tools to fight modern slavery, ensure perpetrators can receive suitably severe punishments for these appalling crimes and enhance support and protection for victims” (Home Office, 2014)</a:t>
            </a:r>
          </a:p>
        </p:txBody>
      </p:sp>
      <p:pic>
        <p:nvPicPr>
          <p:cNvPr id="5" name="Picture 4">
            <a:extLst>
              <a:ext uri="{FF2B5EF4-FFF2-40B4-BE49-F238E27FC236}">
                <a16:creationId xmlns:a16="http://schemas.microsoft.com/office/drawing/2014/main" id="{BEDCAD7C-48CF-ACA0-DC31-3DD62C4D7178}"/>
              </a:ext>
            </a:extLst>
          </p:cNvPr>
          <p:cNvPicPr>
            <a:picLocks noChangeAspect="1"/>
          </p:cNvPicPr>
          <p:nvPr/>
        </p:nvPicPr>
        <p:blipFill>
          <a:blip r:embed="rId2"/>
          <a:srcRect l="8424" r="14724" b="2"/>
          <a:stretch/>
        </p:blipFill>
        <p:spPr>
          <a:xfrm>
            <a:off x="8109502" y="1685062"/>
            <a:ext cx="3615776" cy="3499755"/>
          </a:xfrm>
          <a:prstGeom prst="rect">
            <a:avLst/>
          </a:prstGeom>
        </p:spPr>
      </p:pic>
    </p:spTree>
    <p:extLst>
      <p:ext uri="{BB962C8B-B14F-4D97-AF65-F5344CB8AC3E}">
        <p14:creationId xmlns:p14="http://schemas.microsoft.com/office/powerpoint/2010/main" val="37689691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E11CB5E6-853C-47C7-901D-71CAB1FEEDA7}"/>
              </a:ext>
            </a:extLst>
          </p:cNvPr>
          <p:cNvGraphicFramePr>
            <a:graphicFrameLocks noGrp="1"/>
          </p:cNvGraphicFramePr>
          <p:nvPr>
            <p:ph idx="1"/>
            <p:extLst>
              <p:ext uri="{D42A27DB-BD31-4B8C-83A1-F6EECF244321}">
                <p14:modId xmlns:p14="http://schemas.microsoft.com/office/powerpoint/2010/main" val="4091600099"/>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65939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B82D5D-BF69-EA81-6E61-1C38CBA118C0}"/>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Section 1 Slavery, servitude and forced or compulsory labour</a:t>
            </a:r>
          </a:p>
        </p:txBody>
      </p:sp>
      <p:sp>
        <p:nvSpPr>
          <p:cNvPr id="3" name="Content Placeholder 2">
            <a:extLst>
              <a:ext uri="{FF2B5EF4-FFF2-40B4-BE49-F238E27FC236}">
                <a16:creationId xmlns:a16="http://schemas.microsoft.com/office/drawing/2014/main" id="{6BA293D5-0441-E883-7C7D-EFDCA67D9D0B}"/>
              </a:ext>
            </a:extLst>
          </p:cNvPr>
          <p:cNvSpPr>
            <a:spLocks noGrp="1"/>
          </p:cNvSpPr>
          <p:nvPr>
            <p:ph idx="1"/>
          </p:nvPr>
        </p:nvSpPr>
        <p:spPr>
          <a:xfrm>
            <a:off x="4810259" y="649480"/>
            <a:ext cx="6555347" cy="5546047"/>
          </a:xfrm>
        </p:spPr>
        <p:txBody>
          <a:bodyPr anchor="ctr">
            <a:normAutofit/>
          </a:bodyPr>
          <a:lstStyle/>
          <a:p>
            <a:pPr marL="0" indent="0">
              <a:buNone/>
            </a:pPr>
            <a:r>
              <a:rPr lang="en-GB" sz="2000" b="0" i="0" dirty="0">
                <a:effectLst/>
                <a:highlight>
                  <a:srgbClr val="FFFFFF"/>
                </a:highlight>
                <a:latin typeface="arial" panose="020B0604020202020204" pitchFamily="34" charset="0"/>
              </a:rPr>
              <a:t>(1)A person commits an offence if—</a:t>
            </a:r>
          </a:p>
          <a:p>
            <a:pPr marL="0" indent="0">
              <a:buNone/>
            </a:pPr>
            <a:endParaRPr lang="en-GB" sz="2000" b="0" i="0" dirty="0">
              <a:effectLst/>
              <a:highlight>
                <a:srgbClr val="FFFFFF"/>
              </a:highligh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(a)the person holds another person in slavery or servitude and the circumstances are such that the person knows or ought to know that the other person is held in slavery or servitude, or</a:t>
            </a:r>
          </a:p>
          <a:p>
            <a:pPr marL="0" indent="0">
              <a:buNone/>
            </a:pPr>
            <a:endParaRPr lang="en-GB" sz="2000" b="0" i="0" dirty="0">
              <a:effectLst/>
              <a:highlight>
                <a:srgbClr val="FFFFFF"/>
              </a:highlight>
              <a:latin typeface="arial" panose="020B0604020202020204" pitchFamily="34" charset="0"/>
            </a:endParaRPr>
          </a:p>
          <a:p>
            <a:pPr marL="0" indent="0">
              <a:buNone/>
            </a:pPr>
            <a:r>
              <a:rPr lang="en-GB" sz="2000" b="0" i="0" dirty="0">
                <a:effectLst/>
                <a:highlight>
                  <a:srgbClr val="FFFFFF"/>
                </a:highlight>
                <a:latin typeface="arial" panose="020B0604020202020204" pitchFamily="34" charset="0"/>
              </a:rPr>
              <a:t>(b)the person requires another person to perform forced or compulsory labour and the circumstances are such that the person knows or ought to know that the other person is being required to perform forced or compulsory labour.</a:t>
            </a:r>
          </a:p>
          <a:p>
            <a:endParaRPr lang="en-GB" sz="2000" dirty="0"/>
          </a:p>
        </p:txBody>
      </p:sp>
    </p:spTree>
    <p:extLst>
      <p:ext uri="{BB962C8B-B14F-4D97-AF65-F5344CB8AC3E}">
        <p14:creationId xmlns:p14="http://schemas.microsoft.com/office/powerpoint/2010/main" val="2810823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1B3032-6BC1-ABE0-A76D-CDF75F60703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Article 4: Freedom from slavery and forced labour</a:t>
            </a:r>
          </a:p>
        </p:txBody>
      </p:sp>
      <p:sp>
        <p:nvSpPr>
          <p:cNvPr id="3" name="Content Placeholder 2">
            <a:extLst>
              <a:ext uri="{FF2B5EF4-FFF2-40B4-BE49-F238E27FC236}">
                <a16:creationId xmlns:a16="http://schemas.microsoft.com/office/drawing/2014/main" id="{8CA89E57-D13A-C0F4-C859-C45BE2A65AE2}"/>
              </a:ext>
            </a:extLst>
          </p:cNvPr>
          <p:cNvSpPr>
            <a:spLocks noGrp="1"/>
          </p:cNvSpPr>
          <p:nvPr>
            <p:ph idx="1"/>
          </p:nvPr>
        </p:nvSpPr>
        <p:spPr>
          <a:xfrm>
            <a:off x="4810259" y="649480"/>
            <a:ext cx="6555347" cy="5546047"/>
          </a:xfrm>
        </p:spPr>
        <p:txBody>
          <a:bodyPr anchor="ctr">
            <a:normAutofit lnSpcReduction="10000"/>
          </a:bodyPr>
          <a:lstStyle/>
          <a:p>
            <a:pPr>
              <a:buFont typeface="Arial" panose="020B0604020202020204" pitchFamily="34" charset="0"/>
              <a:buChar char="•"/>
            </a:pPr>
            <a:r>
              <a:rPr lang="en-GB" sz="2400" b="0" i="0" dirty="0">
                <a:effectLst/>
                <a:highlight>
                  <a:srgbClr val="FFFFFF"/>
                </a:highlight>
              </a:rPr>
              <a:t>Slavery is when someone owns you, like a piece of property.</a:t>
            </a:r>
          </a:p>
          <a:p>
            <a:pPr>
              <a:buFont typeface="Arial" panose="020B0604020202020204" pitchFamily="34" charset="0"/>
              <a:buChar char="•"/>
            </a:pPr>
            <a:r>
              <a:rPr lang="en-GB" sz="2400" b="0" i="0" dirty="0">
                <a:effectLst/>
                <a:highlight>
                  <a:srgbClr val="FFFFFF"/>
                </a:highlight>
              </a:rPr>
              <a:t>Servitude is similar to slavery -  you might provide services to a person for no reward, and be unable to stop due to coercion, but the person does not own you.</a:t>
            </a:r>
          </a:p>
          <a:p>
            <a:pPr>
              <a:buFont typeface="Arial" panose="020B0604020202020204" pitchFamily="34" charset="0"/>
              <a:buChar char="•"/>
            </a:pPr>
            <a:r>
              <a:rPr lang="en-GB" sz="2400" b="0" i="0" dirty="0">
                <a:effectLst/>
                <a:highlight>
                  <a:srgbClr val="FFFFFF"/>
                </a:highlight>
              </a:rPr>
              <a:t>Forced or compulsory labour means you are forced to do work that you have not agreed to, under the threat of punishment.</a:t>
            </a:r>
          </a:p>
          <a:p>
            <a:pPr marL="0" indent="0">
              <a:buNone/>
            </a:pPr>
            <a:endParaRPr lang="en-GB" sz="2400" b="0" i="0" dirty="0">
              <a:effectLst/>
              <a:highlight>
                <a:srgbClr val="FFFFFF"/>
              </a:highlight>
            </a:endParaRPr>
          </a:p>
          <a:p>
            <a:pPr marL="0" indent="0">
              <a:buNone/>
            </a:pPr>
            <a:r>
              <a:rPr lang="en-GB" sz="2400" dirty="0">
                <a:highlight>
                  <a:srgbClr val="FFFFFF"/>
                </a:highlight>
              </a:rPr>
              <a:t>(Equality and Human Rights Commission, 2021)</a:t>
            </a:r>
            <a:endParaRPr lang="en-GB" sz="2400" b="0" i="0" dirty="0">
              <a:effectLst/>
              <a:highlight>
                <a:srgbClr val="FFFFFF"/>
              </a:highlight>
            </a:endParaRPr>
          </a:p>
          <a:p>
            <a:pPr marL="0" indent="0">
              <a:buNone/>
            </a:pPr>
            <a:endParaRPr lang="en-GB" sz="2400" dirty="0"/>
          </a:p>
          <a:p>
            <a:pPr marL="0" indent="0">
              <a:buNone/>
            </a:pPr>
            <a:r>
              <a:rPr lang="en-GB" sz="2400" b="1" i="0" dirty="0">
                <a:effectLst/>
                <a:highlight>
                  <a:srgbClr val="FFFFFF"/>
                </a:highlight>
              </a:rPr>
              <a:t>Your right to be protected against slavery and servitude is absolute, which means it can never be restricted.</a:t>
            </a:r>
            <a:endParaRPr lang="en-GB" sz="2400" b="1" dirty="0"/>
          </a:p>
          <a:p>
            <a:endParaRPr lang="en-GB" sz="2000" dirty="0"/>
          </a:p>
        </p:txBody>
      </p:sp>
    </p:spTree>
    <p:extLst>
      <p:ext uri="{BB962C8B-B14F-4D97-AF65-F5344CB8AC3E}">
        <p14:creationId xmlns:p14="http://schemas.microsoft.com/office/powerpoint/2010/main" val="4330348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6AE9F3-4A25-ED69-FD13-628B0C763A83}"/>
              </a:ext>
            </a:extLst>
          </p:cNvPr>
          <p:cNvSpPr>
            <a:spLocks noGrp="1"/>
          </p:cNvSpPr>
          <p:nvPr>
            <p:ph idx="1"/>
          </p:nvPr>
        </p:nvSpPr>
        <p:spPr>
          <a:xfrm>
            <a:off x="4183381" y="649480"/>
            <a:ext cx="3714750" cy="5546047"/>
          </a:xfrm>
        </p:spPr>
        <p:txBody>
          <a:bodyPr anchor="ctr">
            <a:normAutofit fontScale="92500" lnSpcReduction="10000"/>
          </a:bodyPr>
          <a:lstStyle/>
          <a:p>
            <a:pPr marL="0" indent="0">
              <a:buNone/>
            </a:pPr>
            <a:endParaRPr lang="en-GB" sz="1700" dirty="0">
              <a:highlight>
                <a:srgbClr val="FFFFFF"/>
              </a:highlight>
              <a:latin typeface="Roboto" panose="02000000000000000000" pitchFamily="2" charset="0"/>
            </a:endParaRPr>
          </a:p>
          <a:p>
            <a:pPr marL="0" indent="0">
              <a:buNone/>
            </a:pPr>
            <a:r>
              <a:rPr lang="en-GB" sz="2400" b="0" i="0" dirty="0">
                <a:effectLst/>
                <a:highlight>
                  <a:srgbClr val="FFFFFF"/>
                </a:highlight>
              </a:rPr>
              <a:t>The right relating to forced labour is also absolute. However, it does not apply to work that:</a:t>
            </a:r>
          </a:p>
          <a:p>
            <a:pPr marL="0" indent="0">
              <a:buNone/>
            </a:pPr>
            <a:endParaRPr lang="en-GB" sz="2400" b="0" i="0" dirty="0">
              <a:effectLst/>
              <a:highlight>
                <a:srgbClr val="FFFFFF"/>
              </a:highlight>
            </a:endParaRPr>
          </a:p>
          <a:p>
            <a:r>
              <a:rPr lang="en-GB" sz="2400" dirty="0">
                <a:highlight>
                  <a:srgbClr val="FFFFFF"/>
                </a:highlight>
              </a:rPr>
              <a:t>Y</a:t>
            </a:r>
            <a:r>
              <a:rPr lang="en-GB" sz="2400" b="0" i="0" dirty="0">
                <a:effectLst/>
                <a:highlight>
                  <a:srgbClr val="FFFFFF"/>
                </a:highlight>
              </a:rPr>
              <a:t>ou must do as part of a prison or community sentence</a:t>
            </a:r>
          </a:p>
          <a:p>
            <a:r>
              <a:rPr lang="en-GB" sz="2400" b="0" i="0" dirty="0">
                <a:effectLst/>
                <a:highlight>
                  <a:srgbClr val="FFFFFF"/>
                </a:highlight>
              </a:rPr>
              <a:t>The government requires you to do in a state of emergency, such as after a natural or man-made disaster, and</a:t>
            </a:r>
          </a:p>
          <a:p>
            <a:r>
              <a:rPr lang="en-GB" sz="2400" dirty="0">
                <a:highlight>
                  <a:srgbClr val="FFFFFF"/>
                </a:highlight>
              </a:rPr>
              <a:t>I</a:t>
            </a:r>
            <a:r>
              <a:rPr lang="en-GB" sz="2400" b="0" i="0" dirty="0">
                <a:effectLst/>
                <a:highlight>
                  <a:srgbClr val="FFFFFF"/>
                </a:highlight>
              </a:rPr>
              <a:t>s part of normal civic obligations, like jury service.</a:t>
            </a:r>
          </a:p>
          <a:p>
            <a:endParaRPr lang="en-GB" sz="1700" dirty="0"/>
          </a:p>
        </p:txBody>
      </p:sp>
      <p:pic>
        <p:nvPicPr>
          <p:cNvPr id="5" name="Picture 4">
            <a:extLst>
              <a:ext uri="{FF2B5EF4-FFF2-40B4-BE49-F238E27FC236}">
                <a16:creationId xmlns:a16="http://schemas.microsoft.com/office/drawing/2014/main" id="{FF909B63-C145-B4CF-302B-26B4E2118ADC}"/>
              </a:ext>
            </a:extLst>
          </p:cNvPr>
          <p:cNvPicPr>
            <a:picLocks noChangeAspect="1"/>
          </p:cNvPicPr>
          <p:nvPr/>
        </p:nvPicPr>
        <p:blipFill>
          <a:blip r:embed="rId2"/>
          <a:stretch>
            <a:fillRect/>
          </a:stretch>
        </p:blipFill>
        <p:spPr>
          <a:xfrm>
            <a:off x="8109502" y="2250773"/>
            <a:ext cx="3615776" cy="2368333"/>
          </a:xfrm>
          <a:prstGeom prst="rect">
            <a:avLst/>
          </a:prstGeom>
        </p:spPr>
      </p:pic>
      <p:sp>
        <p:nvSpPr>
          <p:cNvPr id="6" name="TextBox 5">
            <a:extLst>
              <a:ext uri="{FF2B5EF4-FFF2-40B4-BE49-F238E27FC236}">
                <a16:creationId xmlns:a16="http://schemas.microsoft.com/office/drawing/2014/main" id="{6D1E1862-1E60-C209-8430-0265FC39EA87}"/>
              </a:ext>
            </a:extLst>
          </p:cNvPr>
          <p:cNvSpPr txBox="1"/>
          <p:nvPr/>
        </p:nvSpPr>
        <p:spPr>
          <a:xfrm>
            <a:off x="628650" y="1463040"/>
            <a:ext cx="2457450" cy="2123658"/>
          </a:xfrm>
          <a:prstGeom prst="rect">
            <a:avLst/>
          </a:prstGeom>
          <a:noFill/>
        </p:spPr>
        <p:txBody>
          <a:bodyPr wrap="square" rtlCol="0">
            <a:spAutoFit/>
          </a:bodyPr>
          <a:lstStyle/>
          <a:p>
            <a:r>
              <a:rPr lang="en-GB" sz="4400" dirty="0">
                <a:solidFill>
                  <a:schemeClr val="bg1"/>
                </a:solidFill>
              </a:rPr>
              <a:t>Forced Labour Contd. </a:t>
            </a:r>
          </a:p>
        </p:txBody>
      </p:sp>
    </p:spTree>
    <p:extLst>
      <p:ext uri="{BB962C8B-B14F-4D97-AF65-F5344CB8AC3E}">
        <p14:creationId xmlns:p14="http://schemas.microsoft.com/office/powerpoint/2010/main" val="40727348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Freeform: Shape 3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4" name="Rectangle 3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BF1E23-E41A-46FA-3988-0D3AF9CC4F41}"/>
              </a:ext>
            </a:extLst>
          </p:cNvPr>
          <p:cNvSpPr>
            <a:spLocks noGrp="1"/>
          </p:cNvSpPr>
          <p:nvPr>
            <p:ph idx="1"/>
          </p:nvPr>
        </p:nvSpPr>
        <p:spPr>
          <a:xfrm>
            <a:off x="4082499" y="649480"/>
            <a:ext cx="3890142" cy="5546047"/>
          </a:xfrm>
        </p:spPr>
        <p:txBody>
          <a:bodyPr anchor="ctr">
            <a:normAutofit lnSpcReduction="10000"/>
          </a:bodyPr>
          <a:lstStyle/>
          <a:p>
            <a:pPr marL="0" indent="0">
              <a:lnSpc>
                <a:spcPct val="150000"/>
              </a:lnSpc>
              <a:buNone/>
            </a:pPr>
            <a:r>
              <a:rPr lang="en-GB" sz="2000" b="0" i="0" dirty="0">
                <a:effectLst/>
                <a:highlight>
                  <a:srgbClr val="FFFFFF"/>
                </a:highlight>
              </a:rPr>
              <a:t>In determining whether a person is being held in slavery or servitude or required to perform forced or compulsory labour, all circumstances must be regarded: </a:t>
            </a:r>
          </a:p>
          <a:p>
            <a:pPr marL="0" indent="0">
              <a:lnSpc>
                <a:spcPct val="150000"/>
              </a:lnSpc>
              <a:buNone/>
            </a:pPr>
            <a:r>
              <a:rPr lang="en-GB" sz="2000" dirty="0">
                <a:highlight>
                  <a:srgbClr val="FFFFFF"/>
                </a:highlight>
              </a:rPr>
              <a:t>Personal circumstances: </a:t>
            </a:r>
          </a:p>
          <a:p>
            <a:pPr marL="0" indent="0">
              <a:lnSpc>
                <a:spcPct val="150000"/>
              </a:lnSpc>
              <a:buNone/>
            </a:pPr>
            <a:r>
              <a:rPr lang="en-GB" sz="2000" dirty="0">
                <a:highlight>
                  <a:srgbClr val="FFFFFF"/>
                </a:highlight>
              </a:rPr>
              <a:t>Are they a child, family relationships and mental or physical illness. These circumstances may make that individual more vulnerable to exploitation. </a:t>
            </a:r>
            <a:endParaRPr lang="en-GB" sz="2000" dirty="0"/>
          </a:p>
        </p:txBody>
      </p:sp>
      <p:pic>
        <p:nvPicPr>
          <p:cNvPr id="5" name="Picture 4" descr="Hands tied with a rope&#10;&#10;AI-generated content may be incorrect.">
            <a:extLst>
              <a:ext uri="{FF2B5EF4-FFF2-40B4-BE49-F238E27FC236}">
                <a16:creationId xmlns:a16="http://schemas.microsoft.com/office/drawing/2014/main" id="{44E119E2-3930-8354-10B5-D97228E4F883}"/>
              </a:ext>
            </a:extLst>
          </p:cNvPr>
          <p:cNvPicPr>
            <a:picLocks noChangeAspect="1"/>
          </p:cNvPicPr>
          <p:nvPr/>
        </p:nvPicPr>
        <p:blipFill>
          <a:blip r:embed="rId3"/>
          <a:srcRect l="24822" r="28063"/>
          <a:stretch>
            <a:fillRect/>
          </a:stretch>
        </p:blipFill>
        <p:spPr>
          <a:xfrm>
            <a:off x="8109502" y="10"/>
            <a:ext cx="4082498" cy="6857990"/>
          </a:xfrm>
          <a:prstGeom prst="rect">
            <a:avLst/>
          </a:prstGeom>
        </p:spPr>
      </p:pic>
    </p:spTree>
    <p:extLst>
      <p:ext uri="{BB962C8B-B14F-4D97-AF65-F5344CB8AC3E}">
        <p14:creationId xmlns:p14="http://schemas.microsoft.com/office/powerpoint/2010/main" val="15963045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89D1C0-C40F-A82F-E5EC-FE5D9207CD05}"/>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Is it exploitation?</a:t>
            </a:r>
          </a:p>
        </p:txBody>
      </p:sp>
      <p:graphicFrame>
        <p:nvGraphicFramePr>
          <p:cNvPr id="5" name="Content Placeholder 2">
            <a:extLst>
              <a:ext uri="{FF2B5EF4-FFF2-40B4-BE49-F238E27FC236}">
                <a16:creationId xmlns:a16="http://schemas.microsoft.com/office/drawing/2014/main" id="{AA34D231-DC8F-3CE9-C675-D9029058D47D}"/>
              </a:ext>
            </a:extLst>
          </p:cNvPr>
          <p:cNvGraphicFramePr>
            <a:graphicFrameLocks noGrp="1"/>
          </p:cNvGraphicFramePr>
          <p:nvPr>
            <p:ph idx="1"/>
            <p:extLst>
              <p:ext uri="{D42A27DB-BD31-4B8C-83A1-F6EECF244321}">
                <p14:modId xmlns:p14="http://schemas.microsoft.com/office/powerpoint/2010/main" val="424137074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37338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1D0EA-8C5D-EB71-5223-481C494EBF22}"/>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Sexual exploitation</a:t>
            </a:r>
          </a:p>
        </p:txBody>
      </p:sp>
      <p:sp>
        <p:nvSpPr>
          <p:cNvPr id="3" name="Content Placeholder 2">
            <a:extLst>
              <a:ext uri="{FF2B5EF4-FFF2-40B4-BE49-F238E27FC236}">
                <a16:creationId xmlns:a16="http://schemas.microsoft.com/office/drawing/2014/main" id="{2549B783-6C94-0E93-CC11-BDF6461A28CA}"/>
              </a:ext>
            </a:extLst>
          </p:cNvPr>
          <p:cNvSpPr>
            <a:spLocks noGrp="1"/>
          </p:cNvSpPr>
          <p:nvPr>
            <p:ph idx="1"/>
          </p:nvPr>
        </p:nvSpPr>
        <p:spPr>
          <a:xfrm>
            <a:off x="4134811" y="649480"/>
            <a:ext cx="3837830" cy="5546047"/>
          </a:xfrm>
        </p:spPr>
        <p:txBody>
          <a:bodyPr anchor="ctr">
            <a:normAutofit fontScale="92500" lnSpcReduction="10000"/>
          </a:bodyPr>
          <a:lstStyle/>
          <a:p>
            <a:pPr fontAlgn="base">
              <a:lnSpc>
                <a:spcPct val="150000"/>
              </a:lnSpc>
            </a:pPr>
            <a:r>
              <a:rPr lang="en-GB" sz="2400" b="0" i="0" dirty="0">
                <a:effectLst/>
                <a:highlight>
                  <a:srgbClr val="FFFFFF"/>
                </a:highlight>
              </a:rPr>
              <a:t>Victims are forced into sex work or to perform sexual acts against their wishes and without their consent. This includes escort work, pornography or making indecent images of children.</a:t>
            </a:r>
          </a:p>
          <a:p>
            <a:pPr fontAlgn="base">
              <a:lnSpc>
                <a:spcPct val="150000"/>
              </a:lnSpc>
            </a:pPr>
            <a:r>
              <a:rPr lang="en-GB" sz="2400" b="0" i="0" dirty="0">
                <a:effectLst/>
                <a:highlight>
                  <a:srgbClr val="FFFFFF"/>
                </a:highlight>
              </a:rPr>
              <a:t>Most victims of sexual exploitation are women and children, but men can also be affected.</a:t>
            </a:r>
          </a:p>
          <a:p>
            <a:endParaRPr lang="en-GB" sz="2000" dirty="0"/>
          </a:p>
        </p:txBody>
      </p:sp>
      <p:pic>
        <p:nvPicPr>
          <p:cNvPr id="5" name="Picture 4">
            <a:extLst>
              <a:ext uri="{FF2B5EF4-FFF2-40B4-BE49-F238E27FC236}">
                <a16:creationId xmlns:a16="http://schemas.microsoft.com/office/drawing/2014/main" id="{CCB5DD9F-8665-22B9-5CBF-A57F01C5BD8F}"/>
              </a:ext>
            </a:extLst>
          </p:cNvPr>
          <p:cNvPicPr>
            <a:picLocks noChangeAspect="1"/>
          </p:cNvPicPr>
          <p:nvPr/>
        </p:nvPicPr>
        <p:blipFill>
          <a:blip r:embed="rId3"/>
          <a:srcRect l="14659" r="54088"/>
          <a:stretch>
            <a:fillRect/>
          </a:stretch>
        </p:blipFill>
        <p:spPr>
          <a:xfrm>
            <a:off x="8109502" y="10"/>
            <a:ext cx="4082498" cy="6857990"/>
          </a:xfrm>
          <a:prstGeom prst="rect">
            <a:avLst/>
          </a:prstGeom>
        </p:spPr>
      </p:pic>
    </p:spTree>
    <p:extLst>
      <p:ext uri="{BB962C8B-B14F-4D97-AF65-F5344CB8AC3E}">
        <p14:creationId xmlns:p14="http://schemas.microsoft.com/office/powerpoint/2010/main" val="2299989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1CB3606-EE2A-A10A-D69C-5CD63D3F6D66}"/>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53F6902-CEB1-E718-E3A5-68A8E0382F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7F14D17-1EE9-3A9A-B8AD-B873252403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D05E0D8-DDB4-FCDA-2A48-3234B76D62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6827127-CB84-347F-5BF6-9FBA8879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9894BBE6-F9BE-5819-0119-C6E613A52F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CB8329AE-770F-ACD1-E51F-51A5AB2412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6012B-0B98-213B-8BC9-BEE1C1860806}"/>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Criminal Exploitation</a:t>
            </a:r>
          </a:p>
        </p:txBody>
      </p:sp>
      <p:sp>
        <p:nvSpPr>
          <p:cNvPr id="6" name="Content Placeholder 5">
            <a:extLst>
              <a:ext uri="{FF2B5EF4-FFF2-40B4-BE49-F238E27FC236}">
                <a16:creationId xmlns:a16="http://schemas.microsoft.com/office/drawing/2014/main" id="{3A39E02D-4DDD-E584-ADD0-3116B0B23C55}"/>
              </a:ext>
            </a:extLst>
          </p:cNvPr>
          <p:cNvSpPr>
            <a:spLocks noGrp="1"/>
          </p:cNvSpPr>
          <p:nvPr>
            <p:ph idx="1"/>
          </p:nvPr>
        </p:nvSpPr>
        <p:spPr>
          <a:xfrm>
            <a:off x="4504546" y="1825625"/>
            <a:ext cx="6849254" cy="4351338"/>
          </a:xfrm>
        </p:spPr>
        <p:txBody>
          <a:bodyPr>
            <a:normAutofit lnSpcReduction="10000"/>
          </a:bodyPr>
          <a:lstStyle/>
          <a:p>
            <a:r>
              <a:rPr lang="en-GB" dirty="0"/>
              <a:t>When victims are forced to commit crimes such as: </a:t>
            </a:r>
          </a:p>
          <a:p>
            <a:r>
              <a:rPr lang="en-GB" dirty="0"/>
              <a:t>Shoplifting,</a:t>
            </a:r>
          </a:p>
          <a:p>
            <a:r>
              <a:rPr lang="en-GB" dirty="0"/>
              <a:t>Pickpocketing,</a:t>
            </a:r>
          </a:p>
          <a:p>
            <a:r>
              <a:rPr lang="en-GB" dirty="0"/>
              <a:t>Stealing petrol from cars, </a:t>
            </a:r>
          </a:p>
          <a:p>
            <a:r>
              <a:rPr lang="en-GB" dirty="0"/>
              <a:t>Benefit fraud,</a:t>
            </a:r>
          </a:p>
          <a:p>
            <a:r>
              <a:rPr lang="en-GB" dirty="0"/>
              <a:t>Drugs offences (growing/distributing).</a:t>
            </a:r>
          </a:p>
          <a:p>
            <a:pPr marL="0" indent="0">
              <a:buNone/>
            </a:pPr>
            <a:endParaRPr lang="en-GB" dirty="0"/>
          </a:p>
          <a:p>
            <a:pPr marL="0" indent="0">
              <a:buNone/>
            </a:pPr>
            <a:r>
              <a:rPr lang="en-GB" dirty="0"/>
              <a:t>(Met Police, 2024)</a:t>
            </a:r>
          </a:p>
          <a:p>
            <a:endParaRPr lang="en-GB" dirty="0"/>
          </a:p>
          <a:p>
            <a:endParaRPr lang="en-GB" dirty="0"/>
          </a:p>
          <a:p>
            <a:endParaRPr lang="en-GB" dirty="0"/>
          </a:p>
        </p:txBody>
      </p:sp>
    </p:spTree>
    <p:extLst>
      <p:ext uri="{BB962C8B-B14F-4D97-AF65-F5344CB8AC3E}">
        <p14:creationId xmlns:p14="http://schemas.microsoft.com/office/powerpoint/2010/main" val="365241355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5E753DA-93CA-1822-93C3-E9CC1F65D9A0}"/>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658E14C-11DC-4B79-D2A3-D5C7CE169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6CCF6A7-61FF-A8FA-A0C7-0C07D2BBE5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8A1B795-8D6E-3005-38F5-07004A75B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61822A83-6A5F-2740-2295-20182CE4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6D7A386F-F575-A4C4-3109-52AF845D38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52414020-2832-C6D4-6B8E-665E1599D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4CE6E6-9C2D-4AB2-1525-48E73BCB5384}"/>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Section 45 Modern Slaver Act 2015 Statutory Defence </a:t>
            </a:r>
          </a:p>
        </p:txBody>
      </p:sp>
      <p:sp>
        <p:nvSpPr>
          <p:cNvPr id="6" name="Content Placeholder 5">
            <a:extLst>
              <a:ext uri="{FF2B5EF4-FFF2-40B4-BE49-F238E27FC236}">
                <a16:creationId xmlns:a16="http://schemas.microsoft.com/office/drawing/2014/main" id="{79D55C66-F297-6D7F-6EBA-0C039CC6297A}"/>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806AC792-D056-9A68-C268-08D478B4982F}"/>
              </a:ext>
            </a:extLst>
          </p:cNvPr>
          <p:cNvSpPr txBox="1"/>
          <p:nvPr/>
        </p:nvSpPr>
        <p:spPr>
          <a:xfrm>
            <a:off x="4641773" y="1006207"/>
            <a:ext cx="6801079" cy="48013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If a person pleads that they have committed a criminal offence because they were compelled to do it, (in the case of adults) and that compulsion is attributable to slavery or relevant exploitation.</a:t>
            </a:r>
          </a:p>
          <a:p>
            <a:endParaRPr lang="en-US" dirty="0">
              <a:latin typeface="Aptos"/>
            </a:endParaRPr>
          </a:p>
          <a:p>
            <a:r>
              <a:rPr lang="en-US" dirty="0">
                <a:latin typeface="Aptos"/>
              </a:rPr>
              <a:t>In the case of children, the </a:t>
            </a:r>
            <a:r>
              <a:rPr lang="en-US" err="1">
                <a:latin typeface="Aptos"/>
              </a:rPr>
              <a:t>defence</a:t>
            </a:r>
            <a:r>
              <a:rPr lang="en-US" dirty="0">
                <a:latin typeface="Aptos"/>
              </a:rPr>
              <a:t> is available when they commit a criminal offence as a direct consequence of being a victim of slavery/ exploitation, if a reasonable person, in the same situation with the same "relevant characteristics” would do the relevant act.</a:t>
            </a:r>
          </a:p>
          <a:p>
            <a:endParaRPr lang="en-US" dirty="0">
              <a:latin typeface="Aptos"/>
            </a:endParaRPr>
          </a:p>
          <a:p>
            <a:r>
              <a:rPr lang="en-US" dirty="0">
                <a:latin typeface="Aptos"/>
              </a:rPr>
              <a:t>The evidential burden of proof for this rests on the defendant.</a:t>
            </a:r>
          </a:p>
          <a:p>
            <a:endParaRPr lang="en-US" dirty="0">
              <a:latin typeface="Aptos"/>
            </a:endParaRPr>
          </a:p>
          <a:p>
            <a:r>
              <a:rPr lang="en-US" dirty="0">
                <a:latin typeface="Aptos"/>
              </a:rPr>
              <a:t>Therefore, should the defendant provide sufficient evidence to allow for such a </a:t>
            </a:r>
            <a:r>
              <a:rPr lang="en-US" err="1">
                <a:latin typeface="Aptos"/>
              </a:rPr>
              <a:t>defence</a:t>
            </a:r>
            <a:r>
              <a:rPr lang="en-US" dirty="0">
                <a:latin typeface="Aptos"/>
              </a:rPr>
              <a:t> to be left to the jury, the burden then shifts to the prosecution to disprove the </a:t>
            </a:r>
            <a:r>
              <a:rPr lang="en-US" err="1">
                <a:latin typeface="Aptos"/>
              </a:rPr>
              <a:t>defence</a:t>
            </a:r>
            <a:r>
              <a:rPr lang="en-US" dirty="0">
                <a:latin typeface="Aptos"/>
              </a:rPr>
              <a:t> beyond reasonable doubt. It must be noted that section 45 is not available to offences listed in Schedule 4 of the same Act (Murder, Manslaughter, Kidnapping etc. I.e. 'Serious Offences).</a:t>
            </a:r>
          </a:p>
        </p:txBody>
      </p:sp>
    </p:spTree>
    <p:extLst>
      <p:ext uri="{BB962C8B-B14F-4D97-AF65-F5344CB8AC3E}">
        <p14:creationId xmlns:p14="http://schemas.microsoft.com/office/powerpoint/2010/main" val="913136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BC1E49-FC2F-76BF-3C9C-932BA0E471BB}"/>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7555F3F-49C4-095E-86BE-280DB515A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E7FEC7E-C53A-3D64-616F-7B7857420A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4AE5BDD-A920-FD3F-A4D8-7CC58FF26D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78C69539-1D42-E010-67EE-C548C8000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D4B06948-B354-8B05-1562-13C3B26D14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4E3DBC00-E829-03CF-0759-D1FA40098D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5CF06F-EA75-1DF3-76E4-6CD7F235904B}"/>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Why has Section 45 been Introduced? </a:t>
            </a:r>
          </a:p>
        </p:txBody>
      </p:sp>
      <p:sp>
        <p:nvSpPr>
          <p:cNvPr id="6" name="Content Placeholder 5">
            <a:extLst>
              <a:ext uri="{FF2B5EF4-FFF2-40B4-BE49-F238E27FC236}">
                <a16:creationId xmlns:a16="http://schemas.microsoft.com/office/drawing/2014/main" id="{8E35E599-1700-0E56-D26C-7604E6409489}"/>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45233AF8-F8F4-731A-76FA-3E0BB7A1DE7C}"/>
              </a:ext>
            </a:extLst>
          </p:cNvPr>
          <p:cNvSpPr txBox="1"/>
          <p:nvPr/>
        </p:nvSpPr>
        <p:spPr>
          <a:xfrm>
            <a:off x="4491789" y="762000"/>
            <a:ext cx="71387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Tree>
    <p:extLst>
      <p:ext uri="{BB962C8B-B14F-4D97-AF65-F5344CB8AC3E}">
        <p14:creationId xmlns:p14="http://schemas.microsoft.com/office/powerpoint/2010/main" val="425869713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3334A6B-009A-E4A2-B3CE-25D1EDADFC3F}"/>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8715D7E-2E2C-14FF-F74A-FD2EC7B06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8A48092A-CC58-15FA-AC91-A9E4144109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C9064F7-D426-8428-93F8-2B96ACA7DC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6732F82-9252-5E70-FB04-0488E78CB7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B04AEF17-FAFF-D840-66A9-DADA12F91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418F260B-5937-F2E3-3CC4-7742DC21C4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0E3648-6812-27C3-1253-CF22FDE4998C}"/>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Benefits of Section 45 Defence</a:t>
            </a:r>
          </a:p>
        </p:txBody>
      </p:sp>
      <p:sp>
        <p:nvSpPr>
          <p:cNvPr id="6" name="Content Placeholder 5">
            <a:extLst>
              <a:ext uri="{FF2B5EF4-FFF2-40B4-BE49-F238E27FC236}">
                <a16:creationId xmlns:a16="http://schemas.microsoft.com/office/drawing/2014/main" id="{298A4821-0BF0-E1A5-8768-D58CCF36A1EF}"/>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3" name="TextBox 2">
            <a:extLst>
              <a:ext uri="{FF2B5EF4-FFF2-40B4-BE49-F238E27FC236}">
                <a16:creationId xmlns:a16="http://schemas.microsoft.com/office/drawing/2014/main" id="{D013267E-46A7-541D-33BE-FA7A8EA1BAD2}"/>
              </a:ext>
            </a:extLst>
          </p:cNvPr>
          <p:cNvSpPr txBox="1"/>
          <p:nvPr/>
        </p:nvSpPr>
        <p:spPr>
          <a:xfrm>
            <a:off x="4505922" y="1724405"/>
            <a:ext cx="7238999"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dirty="0"/>
              <a:t>Protection of Victims</a:t>
            </a:r>
          </a:p>
          <a:p>
            <a:endParaRPr lang="en-US" sz="2400" dirty="0"/>
          </a:p>
          <a:p>
            <a:r>
              <a:rPr lang="en-US" sz="2400" dirty="0"/>
              <a:t>Legal Framework</a:t>
            </a:r>
          </a:p>
          <a:p>
            <a:endParaRPr lang="en-US" sz="2400" dirty="0"/>
          </a:p>
          <a:p>
            <a:r>
              <a:rPr lang="en-US" sz="2400" dirty="0"/>
              <a:t>Support Victims</a:t>
            </a:r>
          </a:p>
          <a:p>
            <a:endParaRPr lang="en-US" sz="2400" dirty="0"/>
          </a:p>
          <a:p>
            <a:r>
              <a:rPr lang="en-US" sz="2400" dirty="0"/>
              <a:t>Public Interest</a:t>
            </a:r>
          </a:p>
        </p:txBody>
      </p:sp>
    </p:spTree>
    <p:extLst>
      <p:ext uri="{BB962C8B-B14F-4D97-AF65-F5344CB8AC3E}">
        <p14:creationId xmlns:p14="http://schemas.microsoft.com/office/powerpoint/2010/main" val="21344238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8CBC4D8-FEA4-A9E4-A9E3-A49901A7A005}"/>
            </a:ext>
          </a:extLst>
        </p:cNvPr>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1B5E1719-E10C-0720-2645-4A59AA392B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26AEAE5-F2A2-E7B3-0B23-49DA4F60A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574EDC-6879-30EC-FC81-9717F7327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BA18A1A-2DE2-A843-4299-FDA0261FF2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DCBDC1AA-9E98-8BEB-07EE-E48C116D72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7" name="Rectangle 26">
            <a:extLst>
              <a:ext uri="{FF2B5EF4-FFF2-40B4-BE49-F238E27FC236}">
                <a16:creationId xmlns:a16="http://schemas.microsoft.com/office/drawing/2014/main" id="{6932BB2E-E875-9404-01F3-1E200C46F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278B6C-60C8-9106-602E-501F2FD0ADCA}"/>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Forced Labour</a:t>
            </a:r>
          </a:p>
        </p:txBody>
      </p:sp>
      <p:sp>
        <p:nvSpPr>
          <p:cNvPr id="6" name="Content Placeholder 5">
            <a:extLst>
              <a:ext uri="{FF2B5EF4-FFF2-40B4-BE49-F238E27FC236}">
                <a16:creationId xmlns:a16="http://schemas.microsoft.com/office/drawing/2014/main" id="{D2F18484-E9F8-E48D-375C-006C0CC5D78E}"/>
              </a:ext>
            </a:extLst>
          </p:cNvPr>
          <p:cNvSpPr>
            <a:spLocks noGrp="1"/>
          </p:cNvSpPr>
          <p:nvPr>
            <p:ph idx="1"/>
          </p:nvPr>
        </p:nvSpPr>
        <p:spPr>
          <a:xfrm>
            <a:off x="4504546" y="1825625"/>
            <a:ext cx="6849254" cy="4351338"/>
          </a:xfrm>
        </p:spPr>
        <p:txBody>
          <a:bodyPr vert="horz" lIns="91440" tIns="45720" rIns="91440" bIns="45720" rtlCol="0" anchor="t">
            <a:normAutofit/>
          </a:bodyPr>
          <a:lstStyle/>
          <a:p>
            <a:endParaRPr lang="en-GB" dirty="0"/>
          </a:p>
          <a:p>
            <a:endParaRPr lang="en-GB" dirty="0"/>
          </a:p>
          <a:p>
            <a:endParaRPr lang="en-GB" dirty="0"/>
          </a:p>
        </p:txBody>
      </p:sp>
      <p:sp>
        <p:nvSpPr>
          <p:cNvPr id="4" name="TextBox 3">
            <a:extLst>
              <a:ext uri="{FF2B5EF4-FFF2-40B4-BE49-F238E27FC236}">
                <a16:creationId xmlns:a16="http://schemas.microsoft.com/office/drawing/2014/main" id="{3BAFB014-F32B-488A-981F-994349EF6102}"/>
              </a:ext>
            </a:extLst>
          </p:cNvPr>
          <p:cNvSpPr txBox="1"/>
          <p:nvPr/>
        </p:nvSpPr>
        <p:spPr>
          <a:xfrm>
            <a:off x="4347990" y="170761"/>
            <a:ext cx="7177489" cy="60105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ts val="2325"/>
              </a:lnSpc>
            </a:pPr>
            <a:r>
              <a:rPr lang="en-GB" sz="2400" dirty="0">
                <a:solidFill>
                  <a:srgbClr val="1F2025"/>
                </a:solidFill>
                <a:highlight>
                  <a:srgbClr val="FFFFFF"/>
                </a:highlight>
                <a:latin typeface="Aptos"/>
                <a:cs typeface="Arial"/>
              </a:rPr>
              <a:t>Victims can be forced to do any kind of commercial work. Common examples include:</a:t>
            </a:r>
            <a:r>
              <a:rPr lang="en-US" sz="2400" dirty="0">
                <a:latin typeface="Aptos"/>
                <a:cs typeface="Arial"/>
              </a:rPr>
              <a:t>​</a:t>
            </a:r>
            <a:endParaRPr lang="en-US"/>
          </a:p>
          <a:p>
            <a:pPr>
              <a:lnSpc>
                <a:spcPts val="2325"/>
              </a:lnSpc>
            </a:pPr>
            <a:endParaRPr lang="en-US" sz="2400" dirty="0">
              <a:solidFill>
                <a:srgbClr val="000000"/>
              </a:solidFill>
              <a:latin typeface="Aptos"/>
              <a:cs typeface="Arial"/>
            </a:endParaRPr>
          </a:p>
          <a:p>
            <a:pPr marL="228600" indent="-228600">
              <a:lnSpc>
                <a:spcPct val="150000"/>
              </a:lnSpc>
              <a:buFont typeface="Arial,Sans-Serif"/>
              <a:buChar char="•"/>
            </a:pPr>
            <a:r>
              <a:rPr lang="en-GB" sz="2400" dirty="0">
                <a:solidFill>
                  <a:srgbClr val="1F2025"/>
                </a:solidFill>
                <a:highlight>
                  <a:srgbClr val="FFFFFF"/>
                </a:highlight>
                <a:latin typeface="Aptos"/>
                <a:cs typeface="Arial"/>
              </a:rPr>
              <a:t>on a fishing boat</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fields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as a builder</a:t>
            </a:r>
            <a:r>
              <a:rPr lang="en-US" sz="2400" dirty="0">
                <a:latin typeface="Aptos"/>
                <a:cs typeface="Arial"/>
              </a:rPr>
              <a:t>​</a:t>
            </a:r>
          </a:p>
          <a:p>
            <a:pPr marL="228600" indent="-228600">
              <a:lnSpc>
                <a:spcPct val="150000"/>
              </a:lnSpc>
              <a:buFont typeface=""/>
              <a:buChar char="•"/>
            </a:pPr>
            <a:r>
              <a:rPr lang="en-GB" sz="2400" dirty="0">
                <a:solidFill>
                  <a:srgbClr val="1F2025"/>
                </a:solidFill>
                <a:highlight>
                  <a:srgbClr val="FFFFFF"/>
                </a:highlight>
                <a:latin typeface="Aptos"/>
                <a:cs typeface="Arial"/>
              </a:rPr>
              <a:t>in a factory</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as a cleaner in an office or shop</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nail bars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car washes</a:t>
            </a:r>
            <a:r>
              <a:rPr lang="en-US" sz="2400" dirty="0">
                <a:latin typeface="Aptos"/>
                <a:cs typeface="Arial"/>
              </a:rPr>
              <a:t>​</a:t>
            </a:r>
          </a:p>
          <a:p>
            <a:pPr marL="228600" indent="-228600">
              <a:lnSpc>
                <a:spcPct val="150000"/>
              </a:lnSpc>
              <a:buFont typeface="Arial,Sans-Serif"/>
              <a:buChar char="•"/>
            </a:pPr>
            <a:r>
              <a:rPr lang="en-GB" sz="2400" dirty="0">
                <a:solidFill>
                  <a:srgbClr val="1F2025"/>
                </a:solidFill>
                <a:highlight>
                  <a:srgbClr val="FFFFFF"/>
                </a:highlight>
                <a:latin typeface="Aptos"/>
                <a:cs typeface="Arial"/>
              </a:rPr>
              <a:t>in the care sector </a:t>
            </a:r>
          </a:p>
          <a:p>
            <a:pPr marL="228600" indent="-228600">
              <a:lnSpc>
                <a:spcPts val="2325"/>
              </a:lnSpc>
              <a:buFont typeface="Arial,Sans-Serif"/>
              <a:buChar char="•"/>
            </a:pPr>
            <a:endParaRPr lang="en-GB" sz="2400" dirty="0">
              <a:solidFill>
                <a:srgbClr val="1F2025"/>
              </a:solidFill>
              <a:highlight>
                <a:srgbClr val="FFFFFF"/>
              </a:highlight>
              <a:latin typeface="Aptos"/>
              <a:cs typeface="Arial"/>
            </a:endParaRPr>
          </a:p>
          <a:p>
            <a:pPr>
              <a:lnSpc>
                <a:spcPts val="2325"/>
              </a:lnSpc>
            </a:pPr>
            <a:r>
              <a:rPr lang="en-GB" sz="2400" dirty="0">
                <a:solidFill>
                  <a:srgbClr val="1F2025"/>
                </a:solidFill>
                <a:highlight>
                  <a:srgbClr val="FFFFFF"/>
                </a:highlight>
                <a:latin typeface="Aptos"/>
                <a:cs typeface="Arial"/>
              </a:rPr>
              <a:t>(Metropolitan Police, 2024) </a:t>
            </a:r>
            <a:endParaRPr lang="en-GB" dirty="0"/>
          </a:p>
        </p:txBody>
      </p:sp>
    </p:spTree>
    <p:extLst>
      <p:ext uri="{BB962C8B-B14F-4D97-AF65-F5344CB8AC3E}">
        <p14:creationId xmlns:p14="http://schemas.microsoft.com/office/powerpoint/2010/main" val="26122545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E92F519-E2B8-CD0D-B6B5-B68D22A7FA9E}"/>
              </a:ext>
            </a:extLst>
          </p:cNvPr>
          <p:cNvSpPr>
            <a:spLocks noGrp="1"/>
          </p:cNvSpPr>
          <p:nvPr>
            <p:ph type="title"/>
          </p:nvPr>
        </p:nvSpPr>
        <p:spPr>
          <a:xfrm>
            <a:off x="640638" y="502020"/>
            <a:ext cx="5819474" cy="1642970"/>
          </a:xfrm>
        </p:spPr>
        <p:txBody>
          <a:bodyPr anchor="b">
            <a:normAutofit/>
          </a:bodyPr>
          <a:lstStyle/>
          <a:p>
            <a:br>
              <a:rPr lang="en-GB" sz="2500" b="0" i="0" dirty="0">
                <a:effectLst/>
                <a:highlight>
                  <a:srgbClr val="FFFFFF"/>
                </a:highlight>
                <a:latin typeface="ReithSerif"/>
              </a:rPr>
            </a:br>
            <a:r>
              <a:rPr lang="en-GB" sz="2400" b="0" i="0" dirty="0">
                <a:effectLst/>
                <a:highlight>
                  <a:srgbClr val="FFFFFF"/>
                </a:highlight>
                <a:latin typeface="Aptos"/>
              </a:rPr>
              <a:t>Nail bar traffickers jailed for modern slavery offences – Bath 2018</a:t>
            </a:r>
            <a:br>
              <a:rPr lang="en-GB" sz="2400" b="0" i="0" dirty="0">
                <a:effectLst/>
                <a:highlight>
                  <a:srgbClr val="FFFFFF"/>
                </a:highlight>
                <a:latin typeface="Aptos"/>
              </a:rPr>
            </a:br>
            <a:endParaRPr lang="en-GB" sz="2500"/>
          </a:p>
        </p:txBody>
      </p:sp>
      <p:sp>
        <p:nvSpPr>
          <p:cNvPr id="3" name="Content Placeholder 2">
            <a:extLst>
              <a:ext uri="{FF2B5EF4-FFF2-40B4-BE49-F238E27FC236}">
                <a16:creationId xmlns:a16="http://schemas.microsoft.com/office/drawing/2014/main" id="{BB611D8A-AE37-CC61-C022-4BA2A7264B7C}"/>
              </a:ext>
            </a:extLst>
          </p:cNvPr>
          <p:cNvSpPr>
            <a:spLocks noGrp="1"/>
          </p:cNvSpPr>
          <p:nvPr>
            <p:ph idx="1"/>
          </p:nvPr>
        </p:nvSpPr>
        <p:spPr>
          <a:xfrm>
            <a:off x="722610" y="1900955"/>
            <a:ext cx="6279164" cy="3571805"/>
          </a:xfrm>
        </p:spPr>
        <p:txBody>
          <a:bodyPr vert="horz" lIns="91440" tIns="45720" rIns="91440" bIns="45720" rtlCol="0" anchor="t">
            <a:noAutofit/>
          </a:bodyPr>
          <a:lstStyle/>
          <a:p>
            <a:r>
              <a:rPr lang="en-GB" sz="2400" b="0" i="0" dirty="0">
                <a:effectLst/>
                <a:highlight>
                  <a:srgbClr val="FFFFFF"/>
                </a:highlight>
                <a:latin typeface="Aptos"/>
              </a:rPr>
              <a:t>Four teenage girls were trafficked from Vietnam and forced to work in nail bars across England.</a:t>
            </a:r>
          </a:p>
          <a:p>
            <a:r>
              <a:rPr lang="en-GB" sz="2400" b="0" i="0" dirty="0">
                <a:effectLst/>
                <a:highlight>
                  <a:srgbClr val="FFFFFF"/>
                </a:highlight>
                <a:latin typeface="Aptos"/>
              </a:rPr>
              <a:t>The women were forced to work without wages and slept in a loft space above Nail Bar Deluxe in Bath.</a:t>
            </a:r>
          </a:p>
          <a:p>
            <a:pPr fontAlgn="base"/>
            <a:r>
              <a:rPr lang="en-GB" sz="2400" b="0" i="0" dirty="0">
                <a:effectLst/>
                <a:highlight>
                  <a:srgbClr val="FFFFFF"/>
                </a:highlight>
                <a:latin typeface="Aptos"/>
              </a:rPr>
              <a:t>Viet Nguyen, 29, and Thu Nguyen, 48, were jailed for four and five years respectively at Stafford Crown Court.</a:t>
            </a:r>
          </a:p>
          <a:p>
            <a:pPr fontAlgn="base"/>
            <a:r>
              <a:rPr lang="en-GB" sz="2400" b="0" i="0" dirty="0">
                <a:effectLst/>
                <a:highlight>
                  <a:srgbClr val="FFFFFF"/>
                </a:highlight>
                <a:latin typeface="Aptos"/>
              </a:rPr>
              <a:t>Giang Tran, 23, received a two-year suspended sentence (BBC, 2018</a:t>
            </a:r>
            <a:r>
              <a:rPr lang="en-GB" sz="2400" dirty="0">
                <a:highlight>
                  <a:srgbClr val="FFFFFF"/>
                </a:highlight>
                <a:latin typeface="Aptos"/>
              </a:rPr>
              <a:t>). </a:t>
            </a:r>
            <a:endParaRPr lang="en-GB" sz="2400" b="0" i="0" dirty="0">
              <a:effectLst/>
              <a:highlight>
                <a:srgbClr val="FFFFFF"/>
              </a:highlight>
              <a:latin typeface="Aptos"/>
            </a:endParaRPr>
          </a:p>
          <a:p>
            <a:endParaRPr lang="en-GB" sz="2000" dirty="0">
              <a:highlight>
                <a:srgbClr val="FFFFFF"/>
              </a:highlight>
              <a:latin typeface="ReithSans"/>
            </a:endParaRPr>
          </a:p>
          <a:p>
            <a:pPr marL="0" indent="0">
              <a:buNone/>
            </a:pPr>
            <a:endParaRPr lang="en-GB" sz="2000" dirty="0"/>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C42CDB67-A3B1-BD5C-9438-BA9A28140235}"/>
              </a:ext>
            </a:extLst>
          </p:cNvPr>
          <p:cNvPicPr>
            <a:picLocks noChangeAspect="1"/>
          </p:cNvPicPr>
          <p:nvPr/>
        </p:nvPicPr>
        <p:blipFill>
          <a:blip r:embed="rId3"/>
          <a:stretch>
            <a:fillRect/>
          </a:stretch>
        </p:blipFill>
        <p:spPr>
          <a:xfrm>
            <a:off x="7075967" y="2371035"/>
            <a:ext cx="4170530" cy="2147822"/>
          </a:xfrm>
          <a:prstGeom prst="rect">
            <a:avLst/>
          </a:prstGeom>
        </p:spPr>
      </p:pic>
    </p:spTree>
    <p:extLst>
      <p:ext uri="{BB962C8B-B14F-4D97-AF65-F5344CB8AC3E}">
        <p14:creationId xmlns:p14="http://schemas.microsoft.com/office/powerpoint/2010/main" val="2895841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29F011-5383-145E-278A-788DE64FEC66}"/>
              </a:ext>
            </a:extLst>
          </p:cNvPr>
          <p:cNvSpPr>
            <a:spLocks noGrp="1"/>
          </p:cNvSpPr>
          <p:nvPr>
            <p:ph type="title"/>
          </p:nvPr>
        </p:nvSpPr>
        <p:spPr>
          <a:xfrm>
            <a:off x="-2013" y="502020"/>
            <a:ext cx="9601932" cy="1092127"/>
          </a:xfrm>
        </p:spPr>
        <p:txBody>
          <a:bodyPr anchor="b">
            <a:normAutofit/>
          </a:bodyPr>
          <a:lstStyle/>
          <a:p>
            <a:r>
              <a:rPr lang="en-GB" sz="4000"/>
              <a:t>Modern Slavery is closer than you think</a:t>
            </a:r>
          </a:p>
        </p:txBody>
      </p:sp>
      <p:sp>
        <p:nvSpPr>
          <p:cNvPr id="8" name="Content Placeholder 7">
            <a:extLst>
              <a:ext uri="{FF2B5EF4-FFF2-40B4-BE49-F238E27FC236}">
                <a16:creationId xmlns:a16="http://schemas.microsoft.com/office/drawing/2014/main" id="{3F5F5EF7-650C-E8C5-29A8-AB50C74C1999}"/>
              </a:ext>
            </a:extLst>
          </p:cNvPr>
          <p:cNvSpPr>
            <a:spLocks noGrp="1"/>
          </p:cNvSpPr>
          <p:nvPr>
            <p:ph idx="1"/>
          </p:nvPr>
        </p:nvSpPr>
        <p:spPr>
          <a:xfrm>
            <a:off x="1144923" y="2405894"/>
            <a:ext cx="5315189" cy="3535083"/>
          </a:xfrm>
        </p:spPr>
        <p:txBody>
          <a:bodyPr anchor="t">
            <a:normAutofit/>
          </a:bodyPr>
          <a:lstStyle/>
          <a:p>
            <a:endParaRPr lang="en-US" sz="2000"/>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Online Media 3" title="Modern Slavery is closer than you think: Understanding Modern Slavery and Human Trafficking">
            <a:hlinkClick r:id="" action="ppaction://media"/>
            <a:extLst>
              <a:ext uri="{FF2B5EF4-FFF2-40B4-BE49-F238E27FC236}">
                <a16:creationId xmlns:a16="http://schemas.microsoft.com/office/drawing/2014/main" id="{8F31CB49-52BD-78DB-D5E6-A986941FE1E1}"/>
              </a:ext>
            </a:extLst>
          </p:cNvPr>
          <p:cNvPicPr>
            <a:picLocks noRot="1" noChangeAspect="1"/>
          </p:cNvPicPr>
          <p:nvPr>
            <a:videoFile r:link="rId1"/>
          </p:nvPr>
        </p:nvPicPr>
        <p:blipFill>
          <a:blip r:embed="rId3"/>
          <a:stretch>
            <a:fillRect/>
          </a:stretch>
        </p:blipFill>
        <p:spPr>
          <a:xfrm>
            <a:off x="979968" y="1596579"/>
            <a:ext cx="10303249" cy="4871865"/>
          </a:xfrm>
          <a:prstGeom prst="rect">
            <a:avLst/>
          </a:prstGeom>
        </p:spPr>
      </p:pic>
    </p:spTree>
    <p:extLst>
      <p:ext uri="{BB962C8B-B14F-4D97-AF65-F5344CB8AC3E}">
        <p14:creationId xmlns:p14="http://schemas.microsoft.com/office/powerpoint/2010/main" val="3886376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DD78D-DD23-EA69-D6CF-39FF042665A6}"/>
              </a:ext>
            </a:extLst>
          </p:cNvPr>
          <p:cNvSpPr>
            <a:spLocks noGrp="1"/>
          </p:cNvSpPr>
          <p:nvPr>
            <p:ph type="title"/>
          </p:nvPr>
        </p:nvSpPr>
        <p:spPr>
          <a:xfrm>
            <a:off x="1136397" y="502020"/>
            <a:ext cx="5323715" cy="1642970"/>
          </a:xfrm>
          <a:prstGeom prst="ellipse">
            <a:avLst/>
          </a:prstGeom>
        </p:spPr>
        <p:txBody>
          <a:bodyPr vert="horz" lIns="91440" tIns="45720" rIns="91440" bIns="45720" rtlCol="0" anchor="b">
            <a:normAutofit/>
          </a:bodyPr>
          <a:lstStyle/>
          <a:p>
            <a:r>
              <a:rPr lang="en-US" sz="3700" kern="1200">
                <a:latin typeface="+mj-lt"/>
                <a:ea typeface="+mj-ea"/>
                <a:cs typeface="+mj-cs"/>
              </a:rPr>
              <a:t>Human Trafficking</a:t>
            </a:r>
          </a:p>
        </p:txBody>
      </p:sp>
      <p:sp>
        <p:nvSpPr>
          <p:cNvPr id="23" name="Rectangle 2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Content Placeholder 6">
            <a:extLst>
              <a:ext uri="{FF2B5EF4-FFF2-40B4-BE49-F238E27FC236}">
                <a16:creationId xmlns:a16="http://schemas.microsoft.com/office/drawing/2014/main" id="{EF821CE0-A860-5C59-32D1-FB98A12AFCCC}"/>
              </a:ext>
            </a:extLst>
          </p:cNvPr>
          <p:cNvPicPr>
            <a:picLocks noChangeAspect="1"/>
          </p:cNvPicPr>
          <p:nvPr/>
        </p:nvPicPr>
        <p:blipFill>
          <a:blip r:embed="rId2"/>
          <a:stretch>
            <a:fillRect/>
          </a:stretch>
        </p:blipFill>
        <p:spPr>
          <a:xfrm>
            <a:off x="7075967" y="2053032"/>
            <a:ext cx="4170530" cy="2783828"/>
          </a:xfrm>
          <a:prstGeom prst="rect">
            <a:avLst/>
          </a:prstGeom>
        </p:spPr>
      </p:pic>
    </p:spTree>
    <p:extLst>
      <p:ext uri="{BB962C8B-B14F-4D97-AF65-F5344CB8AC3E}">
        <p14:creationId xmlns:p14="http://schemas.microsoft.com/office/powerpoint/2010/main" val="397612400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F3A55C-FA65-23EE-407B-D5838B33C727}"/>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Human Trafficking – Sec 2 Modern Slavery Act 2015</a:t>
            </a:r>
          </a:p>
        </p:txBody>
      </p:sp>
      <p:sp>
        <p:nvSpPr>
          <p:cNvPr id="3" name="Content Placeholder 2">
            <a:extLst>
              <a:ext uri="{FF2B5EF4-FFF2-40B4-BE49-F238E27FC236}">
                <a16:creationId xmlns:a16="http://schemas.microsoft.com/office/drawing/2014/main" id="{E2563EE8-3AD2-9C17-0A45-E2A06F8DF49B}"/>
              </a:ext>
            </a:extLst>
          </p:cNvPr>
          <p:cNvSpPr>
            <a:spLocks noGrp="1"/>
          </p:cNvSpPr>
          <p:nvPr>
            <p:ph idx="1"/>
          </p:nvPr>
        </p:nvSpPr>
        <p:spPr>
          <a:xfrm>
            <a:off x="4810259" y="649480"/>
            <a:ext cx="6555347" cy="5546047"/>
          </a:xfrm>
        </p:spPr>
        <p:txBody>
          <a:bodyPr vert="horz" lIns="91440" tIns="45720" rIns="91440" bIns="45720" rtlCol="0" anchor="ctr">
            <a:normAutofit/>
          </a:bodyPr>
          <a:lstStyle/>
          <a:p>
            <a:pPr marL="0" indent="0">
              <a:buNone/>
            </a:pPr>
            <a:r>
              <a:rPr lang="en-GB" sz="2000" b="0" i="0">
                <a:effectLst/>
                <a:highlight>
                  <a:srgbClr val="FFFFFF"/>
                </a:highlight>
                <a:latin typeface="Aptos"/>
              </a:rPr>
              <a:t>(1)A person commits an offence if the person arranges or facilitates the travel of another person (“V”) with a view to V being exploited.</a:t>
            </a:r>
            <a:endParaRPr lang="en-US" sz="2000"/>
          </a:p>
          <a:p>
            <a:pPr marL="0" indent="0">
              <a:buNone/>
            </a:pPr>
            <a:endParaRPr lang="en-GB" sz="2000">
              <a:highlight>
                <a:srgbClr val="FFFFFF"/>
              </a:highlight>
              <a:latin typeface="Aptos"/>
            </a:endParaRPr>
          </a:p>
          <a:p>
            <a:pPr marL="0" indent="0">
              <a:buNone/>
            </a:pPr>
            <a:r>
              <a:rPr lang="en-GB" sz="2000" b="0" i="0">
                <a:effectLst/>
                <a:highlight>
                  <a:srgbClr val="FFFFFF"/>
                </a:highlight>
                <a:latin typeface="Aptos"/>
              </a:rPr>
              <a:t>(2)It is irrelevant whether V consents to the travel (whether V is an adult or a child).</a:t>
            </a:r>
          </a:p>
          <a:p>
            <a:pPr marL="0" indent="0">
              <a:buNone/>
            </a:pPr>
            <a:endParaRPr lang="en-GB" sz="2000">
              <a:highlight>
                <a:srgbClr val="FFFFFF"/>
              </a:highlight>
              <a:latin typeface="Aptos"/>
            </a:endParaRPr>
          </a:p>
          <a:p>
            <a:pPr marL="0" indent="0">
              <a:buNone/>
            </a:pPr>
            <a:r>
              <a:rPr lang="en-GB" sz="2000" b="0" i="0">
                <a:effectLst/>
                <a:highlight>
                  <a:srgbClr val="FFFFFF"/>
                </a:highlight>
                <a:latin typeface="Aptos"/>
              </a:rPr>
              <a:t>(3)A person may in particular arrange or facilitate V’s travel by recruiting V, transporting or transferring V, harbouring or receiving V, or transferring or exchanging control over V.</a:t>
            </a:r>
          </a:p>
          <a:p>
            <a:endParaRPr lang="en-GB" sz="2000"/>
          </a:p>
        </p:txBody>
      </p:sp>
    </p:spTree>
    <p:extLst>
      <p:ext uri="{BB962C8B-B14F-4D97-AF65-F5344CB8AC3E}">
        <p14:creationId xmlns:p14="http://schemas.microsoft.com/office/powerpoint/2010/main" val="224580845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E2BC84-6EED-AC3E-CC9F-00CFBB2EF03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Travel means: </a:t>
            </a:r>
          </a:p>
        </p:txBody>
      </p:sp>
      <p:sp>
        <p:nvSpPr>
          <p:cNvPr id="57" name="Content Placeholder 56">
            <a:extLst>
              <a:ext uri="{FF2B5EF4-FFF2-40B4-BE49-F238E27FC236}">
                <a16:creationId xmlns:a16="http://schemas.microsoft.com/office/drawing/2014/main" id="{D7417B39-A41C-F41A-C1D0-C4BC6265B586}"/>
              </a:ext>
            </a:extLst>
          </p:cNvPr>
          <p:cNvSpPr>
            <a:spLocks noGrp="1"/>
          </p:cNvSpPr>
          <p:nvPr>
            <p:ph idx="1"/>
          </p:nvPr>
        </p:nvSpPr>
        <p:spPr>
          <a:xfrm>
            <a:off x="6099206" y="585216"/>
            <a:ext cx="5661170" cy="5610311"/>
          </a:xfrm>
        </p:spPr>
        <p:txBody>
          <a:bodyPr vert="horz" lIns="91440" tIns="45720" rIns="91440" bIns="45720" rtlCol="0" anchor="ctr">
            <a:noAutofit/>
          </a:bodyPr>
          <a:lstStyle/>
          <a:p>
            <a:r>
              <a:rPr lang="en-US" sz="2400" dirty="0">
                <a:ea typeface="+mn-lt"/>
                <a:cs typeface="+mn-lt"/>
              </a:rPr>
              <a:t>‘Travel’ means arriving in, or entering, any country; departing from any country; and travelling within any country.</a:t>
            </a:r>
            <a:endParaRPr lang="en-US" sz="2400" dirty="0"/>
          </a:p>
          <a:p>
            <a:r>
              <a:rPr lang="en-US" sz="2400" dirty="0">
                <a:ea typeface="+mn-lt"/>
                <a:cs typeface="+mn-lt"/>
              </a:rPr>
              <a:t>A person who is a UK national commits an offence under section 2 regardless of where the arranging or facilitating takes place, or where the travel takes place.</a:t>
            </a:r>
            <a:endParaRPr lang="en-US" sz="2400" dirty="0"/>
          </a:p>
          <a:p>
            <a:r>
              <a:rPr lang="en-US" sz="2400" dirty="0">
                <a:ea typeface="+mn-lt"/>
                <a:cs typeface="+mn-lt"/>
              </a:rPr>
              <a:t>A person who is not a UK national commits an offence under section 2 if any part of the arranging or facilitating takes place in the UK or the travel consists of arrival in or entry into, departure from, or travel within, the UK.</a:t>
            </a:r>
            <a:endParaRPr lang="en-US" sz="2400" dirty="0"/>
          </a:p>
          <a:p>
            <a:endParaRPr lang="en-US" sz="2400" dirty="0"/>
          </a:p>
        </p:txBody>
      </p:sp>
    </p:spTree>
    <p:extLst>
      <p:ext uri="{BB962C8B-B14F-4D97-AF65-F5344CB8AC3E}">
        <p14:creationId xmlns:p14="http://schemas.microsoft.com/office/powerpoint/2010/main" val="9244960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E3BB24-645D-A5B9-48E8-17788A38086B}"/>
              </a:ext>
            </a:extLst>
          </p:cNvPr>
          <p:cNvSpPr>
            <a:spLocks noGrp="1"/>
          </p:cNvSpPr>
          <p:nvPr>
            <p:ph type="title"/>
          </p:nvPr>
        </p:nvSpPr>
        <p:spPr>
          <a:xfrm>
            <a:off x="1146423" y="502020"/>
            <a:ext cx="5313689" cy="790734"/>
          </a:xfrm>
        </p:spPr>
        <p:txBody>
          <a:bodyPr anchor="b">
            <a:normAutofit/>
          </a:bodyPr>
          <a:lstStyle/>
          <a:p>
            <a:r>
              <a:rPr lang="en-GB" sz="4000"/>
              <a:t>Operation Stovewood</a:t>
            </a:r>
          </a:p>
        </p:txBody>
      </p:sp>
      <p:sp>
        <p:nvSpPr>
          <p:cNvPr id="3" name="Content Placeholder 2">
            <a:extLst>
              <a:ext uri="{FF2B5EF4-FFF2-40B4-BE49-F238E27FC236}">
                <a16:creationId xmlns:a16="http://schemas.microsoft.com/office/drawing/2014/main" id="{9BBD28FC-FFBA-AEDB-5D4F-2454AA5D7F1E}"/>
              </a:ext>
            </a:extLst>
          </p:cNvPr>
          <p:cNvSpPr>
            <a:spLocks noGrp="1"/>
          </p:cNvSpPr>
          <p:nvPr>
            <p:ph idx="1"/>
          </p:nvPr>
        </p:nvSpPr>
        <p:spPr>
          <a:xfrm>
            <a:off x="1144923" y="1413289"/>
            <a:ext cx="5936820" cy="4527688"/>
          </a:xfrm>
        </p:spPr>
        <p:txBody>
          <a:bodyPr vert="horz" lIns="91440" tIns="45720" rIns="91440" bIns="45720" rtlCol="0" anchor="t">
            <a:noAutofit/>
          </a:bodyPr>
          <a:lstStyle/>
          <a:p>
            <a:r>
              <a:rPr lang="en-GB" sz="2400" b="0" i="0" dirty="0">
                <a:effectLst/>
                <a:highlight>
                  <a:srgbClr val="FFFFFF"/>
                </a:highlight>
                <a:latin typeface="Aptos"/>
              </a:rPr>
              <a:t>Seven men convicted for committing child sex abuse offences against two young girls in Rotherham during the </a:t>
            </a:r>
            <a:r>
              <a:rPr lang="en-GB" sz="2400" dirty="0">
                <a:highlight>
                  <a:srgbClr val="FFFFFF"/>
                </a:highlight>
                <a:latin typeface="Aptos"/>
              </a:rPr>
              <a:t>2000's</a:t>
            </a:r>
            <a:r>
              <a:rPr lang="en-GB" sz="2400" b="0" i="0" dirty="0">
                <a:effectLst/>
                <a:highlight>
                  <a:srgbClr val="FFFFFF"/>
                </a:highlight>
                <a:latin typeface="Aptos"/>
              </a:rPr>
              <a:t>.</a:t>
            </a:r>
          </a:p>
          <a:p>
            <a:r>
              <a:rPr lang="en-GB" sz="2400" b="0" i="0" dirty="0">
                <a:effectLst/>
                <a:highlight>
                  <a:srgbClr val="FFFFFF"/>
                </a:highlight>
                <a:latin typeface="Aptos"/>
              </a:rPr>
              <a:t>Operation Stovewood is a major investigation into child sexual abuse and exploitation which took place in Rotherham, South Yorkshire, between 1997 and 2013 (Crown Prosecution Service, 2024).</a:t>
            </a:r>
          </a:p>
          <a:p>
            <a:r>
              <a:rPr lang="en-GB" sz="2400" dirty="0">
                <a:highlight>
                  <a:srgbClr val="FFFFFF"/>
                </a:highlight>
                <a:latin typeface="Aptos"/>
              </a:rPr>
              <a:t>Two victims trafficked within the UK for sexual exploitation. </a:t>
            </a:r>
            <a:endParaRPr lang="en-GB" sz="2400">
              <a:latin typeface="Aptos"/>
            </a:endParaRPr>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B8906C18-5161-38AF-6038-CDEE0D6CD6A2}"/>
              </a:ext>
            </a:extLst>
          </p:cNvPr>
          <p:cNvPicPr>
            <a:picLocks noChangeAspect="1"/>
          </p:cNvPicPr>
          <p:nvPr/>
        </p:nvPicPr>
        <p:blipFill>
          <a:blip r:embed="rId3"/>
          <a:stretch>
            <a:fillRect/>
          </a:stretch>
        </p:blipFill>
        <p:spPr>
          <a:xfrm>
            <a:off x="7075967" y="1990474"/>
            <a:ext cx="4170530" cy="2908944"/>
          </a:xfrm>
          <a:prstGeom prst="rect">
            <a:avLst/>
          </a:prstGeom>
        </p:spPr>
      </p:pic>
    </p:spTree>
    <p:extLst>
      <p:ext uri="{BB962C8B-B14F-4D97-AF65-F5344CB8AC3E}">
        <p14:creationId xmlns:p14="http://schemas.microsoft.com/office/powerpoint/2010/main" val="42595050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098A57-87CB-FFB6-8501-936614B057DC}"/>
              </a:ext>
            </a:extLst>
          </p:cNvPr>
          <p:cNvSpPr>
            <a:spLocks noGrp="1"/>
          </p:cNvSpPr>
          <p:nvPr>
            <p:ph type="title"/>
          </p:nvPr>
        </p:nvSpPr>
        <p:spPr>
          <a:xfrm>
            <a:off x="6734650" y="637763"/>
            <a:ext cx="4310698" cy="1627274"/>
          </a:xfrm>
        </p:spPr>
        <p:txBody>
          <a:bodyPr anchor="t">
            <a:normAutofit/>
          </a:bodyPr>
          <a:lstStyle/>
          <a:p>
            <a:r>
              <a:rPr lang="en-GB"/>
              <a:t>Further reading on Moodle</a:t>
            </a:r>
          </a:p>
        </p:txBody>
      </p:sp>
      <p:sp>
        <p:nvSpPr>
          <p:cNvPr id="29" name="Rectangle 28">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26704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F757997E-C147-D115-8CF9-83A033BB3C7D}"/>
              </a:ext>
            </a:extLst>
          </p:cNvPr>
          <p:cNvPicPr>
            <a:picLocks noChangeAspect="1"/>
          </p:cNvPicPr>
          <p:nvPr/>
        </p:nvPicPr>
        <p:blipFill>
          <a:blip r:embed="rId2"/>
          <a:stretch>
            <a:fillRect/>
          </a:stretch>
        </p:blipFill>
        <p:spPr>
          <a:xfrm>
            <a:off x="1173870" y="637762"/>
            <a:ext cx="4247761" cy="2707948"/>
          </a:xfrm>
          <a:prstGeom prst="rect">
            <a:avLst/>
          </a:prstGeom>
        </p:spPr>
      </p:pic>
      <p:pic>
        <p:nvPicPr>
          <p:cNvPr id="7" name="Picture 6">
            <a:extLst>
              <a:ext uri="{FF2B5EF4-FFF2-40B4-BE49-F238E27FC236}">
                <a16:creationId xmlns:a16="http://schemas.microsoft.com/office/drawing/2014/main" id="{F509FE98-9B9C-7933-0D78-64D0B91CD87A}"/>
              </a:ext>
            </a:extLst>
          </p:cNvPr>
          <p:cNvPicPr>
            <a:picLocks noChangeAspect="1"/>
          </p:cNvPicPr>
          <p:nvPr/>
        </p:nvPicPr>
        <p:blipFill>
          <a:blip r:embed="rId3"/>
          <a:stretch>
            <a:fillRect/>
          </a:stretch>
        </p:blipFill>
        <p:spPr>
          <a:xfrm>
            <a:off x="1206667" y="3506581"/>
            <a:ext cx="4182161" cy="2707949"/>
          </a:xfrm>
          <a:prstGeom prst="rect">
            <a:avLst/>
          </a:prstGeom>
        </p:spPr>
      </p:pic>
      <p:sp>
        <p:nvSpPr>
          <p:cNvPr id="3" name="Content Placeholder 2">
            <a:extLst>
              <a:ext uri="{FF2B5EF4-FFF2-40B4-BE49-F238E27FC236}">
                <a16:creationId xmlns:a16="http://schemas.microsoft.com/office/drawing/2014/main" id="{6C544DE5-01DE-BA98-8488-C9305C49844B}"/>
              </a:ext>
            </a:extLst>
          </p:cNvPr>
          <p:cNvSpPr>
            <a:spLocks noGrp="1"/>
          </p:cNvSpPr>
          <p:nvPr>
            <p:ph idx="1"/>
          </p:nvPr>
        </p:nvSpPr>
        <p:spPr>
          <a:xfrm>
            <a:off x="6734641" y="2474804"/>
            <a:ext cx="4310702" cy="3739724"/>
          </a:xfrm>
        </p:spPr>
        <p:txBody>
          <a:bodyPr>
            <a:normAutofit/>
          </a:bodyPr>
          <a:lstStyle/>
          <a:p>
            <a:r>
              <a:rPr lang="en-GB" sz="2000">
                <a:hlinkClick r:id="rId4"/>
              </a:rPr>
              <a:t>https://www.rotherham.gov.uk/downloads/file/279/independent-inquiry-into-child-sexual-exploitation-in-rotherham</a:t>
            </a:r>
            <a:endParaRPr lang="en-GB" sz="2000"/>
          </a:p>
        </p:txBody>
      </p:sp>
    </p:spTree>
    <p:extLst>
      <p:ext uri="{BB962C8B-B14F-4D97-AF65-F5344CB8AC3E}">
        <p14:creationId xmlns:p14="http://schemas.microsoft.com/office/powerpoint/2010/main" val="39409982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64F175-5E20-6D15-1ECC-07B54B24F952}"/>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Human Tissue Removal</a:t>
            </a:r>
            <a:endParaRPr lang="en-US" sz="4000">
              <a:solidFill>
                <a:srgbClr val="FFFFFF"/>
              </a:solidFill>
            </a:endParaRPr>
          </a:p>
        </p:txBody>
      </p:sp>
      <p:sp>
        <p:nvSpPr>
          <p:cNvPr id="3" name="Content Placeholder 2">
            <a:extLst>
              <a:ext uri="{FF2B5EF4-FFF2-40B4-BE49-F238E27FC236}">
                <a16:creationId xmlns:a16="http://schemas.microsoft.com/office/drawing/2014/main" id="{F85C5693-E096-EF11-171D-D1866DB65C3F}"/>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buNone/>
            </a:pPr>
            <a:r>
              <a:rPr lang="en-GB" sz="2000" b="0" i="0">
                <a:effectLst/>
                <a:highlight>
                  <a:srgbClr val="FFFFFF"/>
                </a:highlight>
                <a:latin typeface="Aptos"/>
              </a:rPr>
              <a:t>The person is encouraged, required or expected to do anything—</a:t>
            </a:r>
            <a:endParaRPr lang="en-US" sz="2000"/>
          </a:p>
          <a:p>
            <a:pPr marL="0" indent="0">
              <a:buNone/>
            </a:pPr>
            <a:r>
              <a:rPr lang="en-GB" sz="2000" b="0" i="0">
                <a:effectLst/>
                <a:highlight>
                  <a:srgbClr val="FFFFFF"/>
                </a:highlight>
                <a:latin typeface="Aptos"/>
              </a:rPr>
              <a:t>(a)which involves the commission, by him or her or another person, of an offence </a:t>
            </a:r>
            <a:r>
              <a:rPr lang="en-GB" sz="2000" b="0" i="0">
                <a:effectLst/>
                <a:highlight>
                  <a:srgbClr val="FFFF00"/>
                </a:highlight>
                <a:latin typeface="Aptos"/>
              </a:rPr>
              <a:t>under section 32 or 33 of the Human Tissue Act 2004 </a:t>
            </a:r>
            <a:r>
              <a:rPr lang="en-GB" sz="2000" b="0" i="0">
                <a:effectLst/>
                <a:highlight>
                  <a:srgbClr val="FFFFFF"/>
                </a:highlight>
                <a:latin typeface="Aptos"/>
              </a:rPr>
              <a:t>(prohibition of commercial dealings in organs and restrictions on use of live donors) as it has effect in England and Wales, or</a:t>
            </a:r>
          </a:p>
          <a:p>
            <a:pPr marL="0" indent="0">
              <a:buNone/>
            </a:pPr>
            <a:r>
              <a:rPr lang="en-GB" sz="2000" b="0" i="0">
                <a:effectLst/>
                <a:highlight>
                  <a:srgbClr val="FFFFFF"/>
                </a:highlight>
                <a:latin typeface="Aptos"/>
              </a:rPr>
              <a:t>(b)which would involve the commission of such an offence, by him or her or another person, if it were done in England and Wales.</a:t>
            </a:r>
          </a:p>
          <a:p>
            <a:pPr marL="0" indent="0">
              <a:buNone/>
            </a:pPr>
            <a:r>
              <a:rPr lang="en-GB" sz="2000"/>
              <a:t>Modern Day Slavery Act 2014</a:t>
            </a:r>
          </a:p>
        </p:txBody>
      </p:sp>
    </p:spTree>
    <p:extLst>
      <p:ext uri="{BB962C8B-B14F-4D97-AF65-F5344CB8AC3E}">
        <p14:creationId xmlns:p14="http://schemas.microsoft.com/office/powerpoint/2010/main" val="29706577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CD9928-65E8-5401-A1C4-14F5664A0AE0}"/>
              </a:ext>
            </a:extLst>
          </p:cNvPr>
          <p:cNvSpPr>
            <a:spLocks noGrp="1"/>
          </p:cNvSpPr>
          <p:nvPr>
            <p:ph type="title"/>
          </p:nvPr>
        </p:nvSpPr>
        <p:spPr>
          <a:xfrm>
            <a:off x="1145577" y="502020"/>
            <a:ext cx="5314535" cy="1202296"/>
          </a:xfrm>
        </p:spPr>
        <p:txBody>
          <a:bodyPr anchor="b">
            <a:normAutofit/>
          </a:bodyPr>
          <a:lstStyle/>
          <a:p>
            <a:r>
              <a:rPr lang="en-GB" sz="4000"/>
              <a:t>Human Tissue Act 2004 Sections 32-33</a:t>
            </a:r>
          </a:p>
        </p:txBody>
      </p:sp>
      <p:sp>
        <p:nvSpPr>
          <p:cNvPr id="3" name="Content Placeholder 2">
            <a:extLst>
              <a:ext uri="{FF2B5EF4-FFF2-40B4-BE49-F238E27FC236}">
                <a16:creationId xmlns:a16="http://schemas.microsoft.com/office/drawing/2014/main" id="{C0B767E6-5BA2-AF06-339F-873AFBD4BA05}"/>
              </a:ext>
            </a:extLst>
          </p:cNvPr>
          <p:cNvSpPr>
            <a:spLocks noGrp="1"/>
          </p:cNvSpPr>
          <p:nvPr>
            <p:ph idx="1"/>
          </p:nvPr>
        </p:nvSpPr>
        <p:spPr>
          <a:xfrm>
            <a:off x="1144923" y="2405894"/>
            <a:ext cx="5315189" cy="3535083"/>
          </a:xfrm>
        </p:spPr>
        <p:txBody>
          <a:bodyPr anchor="t">
            <a:normAutofit fontScale="92500" lnSpcReduction="10000"/>
          </a:bodyPr>
          <a:lstStyle/>
          <a:p>
            <a:r>
              <a:rPr lang="en-GB" sz="2400" b="0" i="0" dirty="0">
                <a:effectLst/>
                <a:latin typeface="Aptos"/>
              </a:rPr>
              <a:t>The</a:t>
            </a:r>
            <a:r>
              <a:rPr lang="en-GB" sz="2400" dirty="0">
                <a:latin typeface="Aptos"/>
              </a:rPr>
              <a:t> Act was</a:t>
            </a:r>
            <a:r>
              <a:rPr lang="en-GB" sz="2400" b="0" i="0" dirty="0">
                <a:effectLst/>
                <a:latin typeface="Aptos"/>
              </a:rPr>
              <a:t> established to regulate activities concerning the removal, storage, use and disposal of human tissue. </a:t>
            </a:r>
          </a:p>
          <a:p>
            <a:endParaRPr lang="en-GB" sz="2000">
              <a:latin typeface="Source Sans Pro" panose="020B0503030403020204" pitchFamily="34" charset="0"/>
            </a:endParaRPr>
          </a:p>
          <a:p>
            <a:r>
              <a:rPr lang="en-GB" sz="2400" b="0" i="0" dirty="0">
                <a:effectLst/>
                <a:latin typeface="Aptos"/>
              </a:rPr>
              <a:t>Section 32 sets out the offences which relate to financial or commercial dealings in human material for transplant, such as buying or selling human organs </a:t>
            </a:r>
            <a:endParaRPr lang="en-GB" sz="2400" dirty="0">
              <a:latin typeface="Aptos"/>
            </a:endParaRPr>
          </a:p>
          <a:p>
            <a:r>
              <a:rPr lang="en-GB" sz="2400" b="0" i="0" dirty="0">
                <a:effectLst/>
                <a:latin typeface="Aptos"/>
              </a:rPr>
              <a:t>(Human Tissue Authority, 2020)</a:t>
            </a:r>
            <a:endParaRPr lang="en-GB"/>
          </a:p>
        </p:txBody>
      </p:sp>
      <p:sp>
        <p:nvSpPr>
          <p:cNvPr id="21" name="Rectangle 20">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a:extLst>
              <a:ext uri="{FF2B5EF4-FFF2-40B4-BE49-F238E27FC236}">
                <a16:creationId xmlns:a16="http://schemas.microsoft.com/office/drawing/2014/main" id="{E002F7DE-55EF-E3B8-1F92-7BDAEFC9EFAD}"/>
              </a:ext>
            </a:extLst>
          </p:cNvPr>
          <p:cNvPicPr>
            <a:picLocks noChangeAspect="1"/>
          </p:cNvPicPr>
          <p:nvPr/>
        </p:nvPicPr>
        <p:blipFill>
          <a:blip r:embed="rId3"/>
          <a:stretch>
            <a:fillRect/>
          </a:stretch>
        </p:blipFill>
        <p:spPr>
          <a:xfrm>
            <a:off x="7075967" y="1703750"/>
            <a:ext cx="4170530" cy="3482392"/>
          </a:xfrm>
          <a:prstGeom prst="rect">
            <a:avLst/>
          </a:prstGeom>
        </p:spPr>
      </p:pic>
    </p:spTree>
    <p:extLst>
      <p:ext uri="{BB962C8B-B14F-4D97-AF65-F5344CB8AC3E}">
        <p14:creationId xmlns:p14="http://schemas.microsoft.com/office/powerpoint/2010/main" val="2085684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E95BB85-B7F0-5F6B-F9B8-7DC4225EB447}"/>
              </a:ext>
            </a:extLst>
          </p:cNvPr>
          <p:cNvSpPr>
            <a:spLocks noGrp="1"/>
          </p:cNvSpPr>
          <p:nvPr>
            <p:ph type="title"/>
          </p:nvPr>
        </p:nvSpPr>
        <p:spPr>
          <a:xfrm>
            <a:off x="826396" y="586855"/>
            <a:ext cx="4230100" cy="3387497"/>
          </a:xfrm>
        </p:spPr>
        <p:txBody>
          <a:bodyPr anchor="b">
            <a:normAutofit/>
          </a:bodyPr>
          <a:lstStyle/>
          <a:p>
            <a:pPr algn="r"/>
            <a:br>
              <a:rPr lang="en-GB" sz="3400">
                <a:solidFill>
                  <a:srgbClr val="FFFFFF"/>
                </a:solidFill>
              </a:rPr>
            </a:br>
            <a:br>
              <a:rPr lang="en-GB" sz="3400">
                <a:solidFill>
                  <a:srgbClr val="FFFFFF"/>
                </a:solidFill>
              </a:rPr>
            </a:br>
            <a:r>
              <a:rPr lang="en-GB" sz="3400">
                <a:solidFill>
                  <a:srgbClr val="FFFFFF"/>
                </a:solidFill>
              </a:rPr>
              <a:t>2022 first prosecution for Human trafficking for organ removal in the UK</a:t>
            </a:r>
            <a:br>
              <a:rPr lang="en-GB" sz="3400">
                <a:solidFill>
                  <a:srgbClr val="FFFFFF"/>
                </a:solidFill>
              </a:rPr>
            </a:br>
            <a:endParaRPr lang="en-GB" sz="3400">
              <a:solidFill>
                <a:srgbClr val="FFFFFF"/>
              </a:solidFill>
            </a:endParaRPr>
          </a:p>
        </p:txBody>
      </p:sp>
      <p:sp>
        <p:nvSpPr>
          <p:cNvPr id="3" name="Content Placeholder 2">
            <a:extLst>
              <a:ext uri="{FF2B5EF4-FFF2-40B4-BE49-F238E27FC236}">
                <a16:creationId xmlns:a16="http://schemas.microsoft.com/office/drawing/2014/main" id="{78709AFB-906B-1481-47A1-265DEC4B0A95}"/>
              </a:ext>
            </a:extLst>
          </p:cNvPr>
          <p:cNvSpPr>
            <a:spLocks noGrp="1"/>
          </p:cNvSpPr>
          <p:nvPr>
            <p:ph idx="1"/>
          </p:nvPr>
        </p:nvSpPr>
        <p:spPr>
          <a:xfrm>
            <a:off x="6503158" y="649480"/>
            <a:ext cx="4862447" cy="5546047"/>
          </a:xfrm>
        </p:spPr>
        <p:txBody>
          <a:bodyPr vert="horz" lIns="91440" tIns="45720" rIns="91440" bIns="45720" rtlCol="0" anchor="ctr">
            <a:noAutofit/>
          </a:bodyPr>
          <a:lstStyle/>
          <a:p>
            <a:endParaRPr lang="en-GB" sz="2000"/>
          </a:p>
          <a:p>
            <a:r>
              <a:rPr lang="en-GB" sz="2400" dirty="0"/>
              <a:t>Nigeria victim offered a “life changing opportunity” in the UK. </a:t>
            </a:r>
          </a:p>
          <a:p>
            <a:r>
              <a:rPr lang="en-GB" sz="2400" dirty="0"/>
              <a:t>He was taken to a hospital to donate a kidney. </a:t>
            </a:r>
          </a:p>
          <a:p>
            <a:r>
              <a:rPr lang="en-GB" sz="2400" dirty="0"/>
              <a:t>Doctors became suspicious and halted the process fearing he had been coerced. </a:t>
            </a:r>
          </a:p>
          <a:p>
            <a:r>
              <a:rPr lang="en-GB" sz="2400" dirty="0">
                <a:highlight>
                  <a:srgbClr val="FFFFFF"/>
                </a:highlight>
                <a:latin typeface="Aptos"/>
              </a:rPr>
              <a:t>T</a:t>
            </a:r>
            <a:r>
              <a:rPr lang="en-GB" sz="2400" b="0" i="0" dirty="0">
                <a:effectLst/>
                <a:highlight>
                  <a:srgbClr val="FFFFFF"/>
                </a:highlight>
                <a:latin typeface="Aptos"/>
              </a:rPr>
              <a:t>he three people involved in Daniel's ordeal were found guilty. Ike </a:t>
            </a:r>
            <a:r>
              <a:rPr lang="en-GB" sz="2400" b="0" i="0" err="1">
                <a:effectLst/>
                <a:highlight>
                  <a:srgbClr val="FFFFFF"/>
                </a:highlight>
                <a:latin typeface="Aptos"/>
              </a:rPr>
              <a:t>Ekweremadu</a:t>
            </a:r>
            <a:r>
              <a:rPr lang="en-GB" sz="2400" b="0" i="0" dirty="0">
                <a:effectLst/>
                <a:highlight>
                  <a:srgbClr val="FFFFFF"/>
                </a:highlight>
                <a:latin typeface="Aptos"/>
              </a:rPr>
              <a:t> was sentenced to nine years and eight months in prison. His wife Beatrice got four and a half years. The middleman, Dr Obeta, was sentenced to 10 years.</a:t>
            </a:r>
          </a:p>
          <a:p>
            <a:endParaRPr lang="en-GB" sz="2000"/>
          </a:p>
        </p:txBody>
      </p:sp>
    </p:spTree>
    <p:extLst>
      <p:ext uri="{BB962C8B-B14F-4D97-AF65-F5344CB8AC3E}">
        <p14:creationId xmlns:p14="http://schemas.microsoft.com/office/powerpoint/2010/main" val="15703745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BF4BFB3-0660-9799-0BB3-22394A8D214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Modern Slavery Strategy 2014</a:t>
            </a:r>
          </a:p>
        </p:txBody>
      </p:sp>
      <p:sp>
        <p:nvSpPr>
          <p:cNvPr id="3" name="Content Placeholder 2">
            <a:extLst>
              <a:ext uri="{FF2B5EF4-FFF2-40B4-BE49-F238E27FC236}">
                <a16:creationId xmlns:a16="http://schemas.microsoft.com/office/drawing/2014/main" id="{80149F26-106E-1843-D081-E43E4819A05E}"/>
              </a:ext>
            </a:extLst>
          </p:cNvPr>
          <p:cNvSpPr>
            <a:spLocks noGrp="1"/>
          </p:cNvSpPr>
          <p:nvPr>
            <p:ph idx="1"/>
          </p:nvPr>
        </p:nvSpPr>
        <p:spPr>
          <a:xfrm>
            <a:off x="5768701" y="585216"/>
            <a:ext cx="6000855" cy="5610311"/>
          </a:xfrm>
        </p:spPr>
        <p:txBody>
          <a:bodyPr vert="horz" lIns="91440" tIns="45720" rIns="91440" bIns="45720" rtlCol="0" anchor="ctr">
            <a:noAutofit/>
          </a:bodyPr>
          <a:lstStyle/>
          <a:p>
            <a:pPr>
              <a:buFont typeface="Arial" panose="020B0604020202020204" pitchFamily="34" charset="0"/>
              <a:buChar char="•"/>
            </a:pPr>
            <a:r>
              <a:rPr lang="en-GB" sz="2400" b="1" i="0" dirty="0">
                <a:effectLst/>
                <a:highlight>
                  <a:srgbClr val="FFFFFF"/>
                </a:highlight>
                <a:latin typeface="Aptos"/>
              </a:rPr>
              <a:t>Pursue</a:t>
            </a:r>
            <a:r>
              <a:rPr lang="en-GB" sz="2400" b="0" i="0" dirty="0">
                <a:effectLst/>
                <a:highlight>
                  <a:srgbClr val="FFFFFF"/>
                </a:highlight>
                <a:latin typeface="Aptos"/>
              </a:rPr>
              <a:t>: prosecuting and disrupting individuals and groups responsible for modern slavery.</a:t>
            </a:r>
            <a:endParaRPr lang="en-US" sz="2400" dirty="0"/>
          </a:p>
          <a:p>
            <a:pPr>
              <a:buFont typeface="Arial" panose="020B0604020202020204" pitchFamily="34" charset="0"/>
              <a:buChar char="•"/>
            </a:pPr>
            <a:r>
              <a:rPr lang="en-GB" sz="2400" b="1" i="0" dirty="0">
                <a:effectLst/>
                <a:highlight>
                  <a:srgbClr val="FFFFFF"/>
                </a:highlight>
                <a:latin typeface="Aptos"/>
              </a:rPr>
              <a:t>Prevent</a:t>
            </a:r>
            <a:r>
              <a:rPr lang="en-GB" sz="2400" b="0" i="0" dirty="0">
                <a:effectLst/>
                <a:highlight>
                  <a:srgbClr val="FFFFFF"/>
                </a:highlight>
                <a:latin typeface="Aptos"/>
              </a:rPr>
              <a:t>: preventing people from engaging in modern slavery.</a:t>
            </a:r>
          </a:p>
          <a:p>
            <a:pPr>
              <a:buFont typeface="Arial" panose="020B0604020202020204" pitchFamily="34" charset="0"/>
              <a:buChar char="•"/>
            </a:pPr>
            <a:r>
              <a:rPr lang="en-GB" sz="2400" b="1" i="0" dirty="0">
                <a:effectLst/>
                <a:highlight>
                  <a:srgbClr val="FFFFFF"/>
                </a:highlight>
                <a:latin typeface="Aptos"/>
              </a:rPr>
              <a:t>Protect</a:t>
            </a:r>
            <a:r>
              <a:rPr lang="en-GB" sz="2400" b="0" i="0" dirty="0">
                <a:effectLst/>
                <a:highlight>
                  <a:srgbClr val="FFFFFF"/>
                </a:highlight>
                <a:latin typeface="Aptos"/>
              </a:rPr>
              <a:t>: strengthening safeguards against modern slavery by protecting vulnerable people from exploitation and increasing awareness and resilience against this crime.</a:t>
            </a:r>
          </a:p>
          <a:p>
            <a:pPr>
              <a:buFont typeface="Arial" panose="020B0604020202020204" pitchFamily="34" charset="0"/>
              <a:buChar char="•"/>
            </a:pPr>
            <a:r>
              <a:rPr lang="en-GB" sz="2400" b="1" i="0" dirty="0">
                <a:effectLst/>
                <a:highlight>
                  <a:srgbClr val="FFFFFF"/>
                </a:highlight>
                <a:latin typeface="Aptos"/>
              </a:rPr>
              <a:t>Prepare</a:t>
            </a:r>
            <a:r>
              <a:rPr lang="en-GB" sz="2400" b="0" i="0" dirty="0">
                <a:effectLst/>
                <a:highlight>
                  <a:srgbClr val="FFFFFF"/>
                </a:highlight>
                <a:latin typeface="Aptos"/>
              </a:rPr>
              <a:t>: reducing the harm causes by modern slavery through improved victim identification and enhanced support and protection (Home Office, 2014)</a:t>
            </a:r>
          </a:p>
          <a:p>
            <a:endParaRPr lang="en-GB" sz="2000"/>
          </a:p>
        </p:txBody>
      </p:sp>
    </p:spTree>
    <p:extLst>
      <p:ext uri="{BB962C8B-B14F-4D97-AF65-F5344CB8AC3E}">
        <p14:creationId xmlns:p14="http://schemas.microsoft.com/office/powerpoint/2010/main" val="22980119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1" name="Rectangle 20">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26A622-E259-8964-E370-691852A2F6F0}"/>
              </a:ext>
            </a:extLst>
          </p:cNvPr>
          <p:cNvSpPr>
            <a:spLocks noGrp="1"/>
          </p:cNvSpPr>
          <p:nvPr>
            <p:ph type="title"/>
          </p:nvPr>
        </p:nvSpPr>
        <p:spPr>
          <a:xfrm>
            <a:off x="699714" y="353160"/>
            <a:ext cx="7091300" cy="898581"/>
          </a:xfrm>
        </p:spPr>
        <p:txBody>
          <a:bodyPr vert="horz" lIns="91440" tIns="45720" rIns="91440" bIns="45720" rtlCol="0" anchor="ctr">
            <a:normAutofit/>
          </a:bodyPr>
          <a:lstStyle/>
          <a:p>
            <a:r>
              <a:rPr lang="en-US" sz="3100">
                <a:solidFill>
                  <a:srgbClr val="FFFFFF"/>
                </a:solidFill>
              </a:rPr>
              <a:t>Further reading – See link within Moodle. </a:t>
            </a:r>
          </a:p>
        </p:txBody>
      </p:sp>
      <p:pic>
        <p:nvPicPr>
          <p:cNvPr id="7" name="Picture 6" descr="A drawing of a book&#10;&#10;Description automatically generated">
            <a:extLst>
              <a:ext uri="{FF2B5EF4-FFF2-40B4-BE49-F238E27FC236}">
                <a16:creationId xmlns:a16="http://schemas.microsoft.com/office/drawing/2014/main" id="{D09AEC82-F015-9945-FF84-3728405E6E54}"/>
              </a:ext>
            </a:extLst>
          </p:cNvPr>
          <p:cNvPicPr>
            <a:picLocks noChangeAspect="1"/>
          </p:cNvPicPr>
          <p:nvPr/>
        </p:nvPicPr>
        <p:blipFill>
          <a:blip r:embed="rId3"/>
          <a:stretch>
            <a:fillRect/>
          </a:stretch>
        </p:blipFill>
        <p:spPr>
          <a:xfrm>
            <a:off x="715748" y="2198080"/>
            <a:ext cx="5131088" cy="3964328"/>
          </a:xfrm>
          <a:prstGeom prst="rect">
            <a:avLst/>
          </a:prstGeom>
        </p:spPr>
      </p:pic>
      <p:pic>
        <p:nvPicPr>
          <p:cNvPr id="5" name="Content Placeholder 4" descr="A green rectangular object with white text&#10;&#10;Description automatically generated">
            <a:hlinkClick r:id="rId4"/>
            <a:extLst>
              <a:ext uri="{FF2B5EF4-FFF2-40B4-BE49-F238E27FC236}">
                <a16:creationId xmlns:a16="http://schemas.microsoft.com/office/drawing/2014/main" id="{BE178839-FA55-3047-75FC-E337121DDB50}"/>
              </a:ext>
            </a:extLst>
          </p:cNvPr>
          <p:cNvPicPr>
            <a:picLocks noGrp="1" noChangeAspect="1"/>
          </p:cNvPicPr>
          <p:nvPr>
            <p:ph idx="1"/>
          </p:nvPr>
        </p:nvPicPr>
        <p:blipFill>
          <a:blip r:embed="rId5"/>
          <a:stretch>
            <a:fillRect/>
          </a:stretch>
        </p:blipFill>
        <p:spPr>
          <a:xfrm>
            <a:off x="6345165" y="2217815"/>
            <a:ext cx="2808476" cy="3997831"/>
          </a:xfrm>
          <a:prstGeom prst="rect">
            <a:avLst/>
          </a:prstGeom>
        </p:spPr>
      </p:pic>
    </p:spTree>
    <p:extLst>
      <p:ext uri="{BB962C8B-B14F-4D97-AF65-F5344CB8AC3E}">
        <p14:creationId xmlns:p14="http://schemas.microsoft.com/office/powerpoint/2010/main" val="229594222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4BDF94-8A04-6FC7-AA99-3F3928245657}"/>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National Referral Mechanism</a:t>
            </a:r>
          </a:p>
        </p:txBody>
      </p:sp>
      <p:graphicFrame>
        <p:nvGraphicFramePr>
          <p:cNvPr id="5" name="Content Placeholder 2">
            <a:extLst>
              <a:ext uri="{FF2B5EF4-FFF2-40B4-BE49-F238E27FC236}">
                <a16:creationId xmlns:a16="http://schemas.microsoft.com/office/drawing/2014/main" id="{81B61B10-609A-1223-EDA6-10D67816B7BF}"/>
              </a:ext>
            </a:extLst>
          </p:cNvPr>
          <p:cNvGraphicFramePr>
            <a:graphicFrameLocks noGrp="1"/>
          </p:cNvGraphicFramePr>
          <p:nvPr>
            <p:ph idx="1"/>
            <p:extLst>
              <p:ext uri="{D42A27DB-BD31-4B8C-83A1-F6EECF244321}">
                <p14:modId xmlns:p14="http://schemas.microsoft.com/office/powerpoint/2010/main" val="416543638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321998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771DF88-1FDB-274F-7778-DF9D302ED421}"/>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Oval 31">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itle 13">
            <a:extLst>
              <a:ext uri="{FF2B5EF4-FFF2-40B4-BE49-F238E27FC236}">
                <a16:creationId xmlns:a16="http://schemas.microsoft.com/office/drawing/2014/main" id="{93BA81D7-DA1C-2D6D-855B-C0BE6E6C1F8D}"/>
              </a:ext>
            </a:extLst>
          </p:cNvPr>
          <p:cNvSpPr>
            <a:spLocks noGrp="1"/>
          </p:cNvSpPr>
          <p:nvPr>
            <p:ph type="title"/>
          </p:nvPr>
        </p:nvSpPr>
        <p:spPr>
          <a:xfrm>
            <a:off x="1386865" y="818984"/>
            <a:ext cx="6596245" cy="3268520"/>
          </a:xfrm>
        </p:spPr>
        <p:txBody>
          <a:bodyPr vert="horz" lIns="91440" tIns="45720" rIns="91440" bIns="45720" rtlCol="0" anchor="b">
            <a:normAutofit/>
          </a:bodyPr>
          <a:lstStyle/>
          <a:p>
            <a:pPr algn="r"/>
            <a:r>
              <a:rPr lang="en-US" sz="4800" kern="1200">
                <a:solidFill>
                  <a:srgbClr val="FFFFFF"/>
                </a:solidFill>
                <a:latin typeface="+mj-lt"/>
                <a:ea typeface="+mj-ea"/>
                <a:cs typeface="+mj-cs"/>
              </a:rPr>
              <a:t>Thank You </a:t>
            </a:r>
            <a:br>
              <a:rPr lang="en-US" sz="4800" kern="1200">
                <a:solidFill>
                  <a:srgbClr val="FFFFFF"/>
                </a:solidFill>
                <a:latin typeface="+mj-lt"/>
                <a:ea typeface="+mj-ea"/>
                <a:cs typeface="+mj-cs"/>
              </a:rPr>
            </a:br>
            <a:br>
              <a:rPr lang="en-US" sz="4800" kern="1200">
                <a:solidFill>
                  <a:srgbClr val="FFFFFF"/>
                </a:solidFill>
                <a:latin typeface="+mj-lt"/>
                <a:ea typeface="+mj-ea"/>
                <a:cs typeface="+mj-cs"/>
              </a:rPr>
            </a:br>
            <a:r>
              <a:rPr lang="en-US" sz="4800" kern="1200">
                <a:solidFill>
                  <a:srgbClr val="FFFFFF"/>
                </a:solidFill>
                <a:latin typeface="+mj-lt"/>
                <a:ea typeface="+mj-ea"/>
                <a:cs typeface="+mj-cs"/>
              </a:rPr>
              <a:t>Any Questions</a:t>
            </a:r>
          </a:p>
        </p:txBody>
      </p:sp>
      <p:sp>
        <p:nvSpPr>
          <p:cNvPr id="34" name="Rectangle 33">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85485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531</TotalTime>
  <Words>2317</Words>
  <Application>Microsoft Office PowerPoint</Application>
  <PresentationFormat>Widescreen</PresentationFormat>
  <Paragraphs>185</Paragraphs>
  <Slides>36</Slides>
  <Notes>19</Notes>
  <HiddenSlides>0</HiddenSlides>
  <MMClips>1</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Module Introduction   Wynne Jones</vt:lpstr>
      <vt:lpstr>           Complex Criminal Offences BMPL5014  Lecturer: Wynne Jones  w.w.jones@uwtsd.ac.uk  Contact:   Monday 11:00 to 13:00  Tuesday 11:00 13:00</vt:lpstr>
      <vt:lpstr>Warning – We will be covering some emotive topics during this module  </vt:lpstr>
      <vt:lpstr>Assessments: </vt:lpstr>
      <vt:lpstr>PowerPoint Presentation</vt:lpstr>
      <vt:lpstr>Aims and Objectives</vt:lpstr>
      <vt:lpstr>Task</vt:lpstr>
      <vt:lpstr>Hidden Crime</vt:lpstr>
      <vt:lpstr>Introduction to the Modern Slavery Act 2015</vt:lpstr>
      <vt:lpstr>Modern Slavery Act 2015</vt:lpstr>
      <vt:lpstr>PowerPoint Presentation</vt:lpstr>
      <vt:lpstr>Section 1 Slavery, servitude and forced or compulsory labour</vt:lpstr>
      <vt:lpstr>Article 4: Freedom from slavery and forced labour</vt:lpstr>
      <vt:lpstr>PowerPoint Presentation</vt:lpstr>
      <vt:lpstr>PowerPoint Presentation</vt:lpstr>
      <vt:lpstr>Is it exploitation?</vt:lpstr>
      <vt:lpstr>Sexual exploitation</vt:lpstr>
      <vt:lpstr>Criminal Exploitation</vt:lpstr>
      <vt:lpstr>Section 45 Modern Slaver Act 2015 Statutory Defence </vt:lpstr>
      <vt:lpstr>Why has Section 45 been Introduced? </vt:lpstr>
      <vt:lpstr>Benefits of Section 45 Defence</vt:lpstr>
      <vt:lpstr>Forced Labour</vt:lpstr>
      <vt:lpstr> Nail bar traffickers jailed for modern slavery offences – Bath 2018 </vt:lpstr>
      <vt:lpstr>Modern Slavery is closer than you think</vt:lpstr>
      <vt:lpstr>Human Trafficking</vt:lpstr>
      <vt:lpstr>Human Trafficking – Sec 2 Modern Slavery Act 2015</vt:lpstr>
      <vt:lpstr>Travel means: </vt:lpstr>
      <vt:lpstr>Operation Stovewood</vt:lpstr>
      <vt:lpstr>Further reading on Moodle</vt:lpstr>
      <vt:lpstr>Human Tissue Removal</vt:lpstr>
      <vt:lpstr>Human Tissue Act 2004 Sections 32-33</vt:lpstr>
      <vt:lpstr>  2022 first prosecution for Human trafficking for organ removal in the UK </vt:lpstr>
      <vt:lpstr>Modern Slavery Strategy 2014</vt:lpstr>
      <vt:lpstr>Further reading – See link within Moodle. </vt:lpstr>
      <vt:lpstr>National Referral Mechanism</vt:lpstr>
      <vt:lpstr>Thank You   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wynne jones</cp:lastModifiedBy>
  <cp:revision>166</cp:revision>
  <dcterms:created xsi:type="dcterms:W3CDTF">2024-07-30T13:01:26Z</dcterms:created>
  <dcterms:modified xsi:type="dcterms:W3CDTF">2025-09-09T08:21:33Z</dcterms:modified>
</cp:coreProperties>
</file>