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68" r:id="rId3"/>
    <p:sldId id="269" r:id="rId4"/>
    <p:sldId id="266" r:id="rId5"/>
    <p:sldId id="270" r:id="rId6"/>
    <p:sldId id="267" r:id="rId7"/>
    <p:sldId id="263" r:id="rId8"/>
    <p:sldId id="262" r:id="rId9"/>
    <p:sldId id="271" r:id="rId10"/>
    <p:sldId id="272" r:id="rId11"/>
    <p:sldId id="264" r:id="rId12"/>
    <p:sldId id="273" r:id="rId13"/>
    <p:sldId id="27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9487" autoAdjust="0"/>
  </p:normalViewPr>
  <p:slideViewPr>
    <p:cSldViewPr snapToGrid="0">
      <p:cViewPr varScale="1">
        <p:scale>
          <a:sx n="50" d="100"/>
          <a:sy n="50" d="100"/>
        </p:scale>
        <p:origin x="128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1670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a sadiq" userId="849264ef81066420" providerId="LiveId" clId="{62C2CC61-04F2-442B-BB16-3D48D1DD228C}"/>
    <pc:docChg chg="undo custSel addSld delSld modSld sldOrd">
      <pc:chgData name="nazia sadiq" userId="849264ef81066420" providerId="LiveId" clId="{62C2CC61-04F2-442B-BB16-3D48D1DD228C}" dt="2026-02-13T14:54:29.920" v="9036" actId="20577"/>
      <pc:docMkLst>
        <pc:docMk/>
      </pc:docMkLst>
      <pc:sldChg chg="addSp delSp modSp mod setBg setClrOvrMap">
        <pc:chgData name="nazia sadiq" userId="849264ef81066420" providerId="LiveId" clId="{62C2CC61-04F2-442B-BB16-3D48D1DD228C}" dt="2026-02-02T12:21:07.652" v="1709" actId="26606"/>
        <pc:sldMkLst>
          <pc:docMk/>
          <pc:sldMk cId="322398974" sldId="256"/>
        </pc:sldMkLst>
        <pc:spChg chg="mod ord">
          <ac:chgData name="nazia sadiq" userId="849264ef81066420" providerId="LiveId" clId="{62C2CC61-04F2-442B-BB16-3D48D1DD228C}" dt="2026-02-02T12:21:07.652" v="1709" actId="26606"/>
          <ac:spMkLst>
            <pc:docMk/>
            <pc:sldMk cId="322398974" sldId="256"/>
            <ac:spMk id="2" creationId="{E561AC0E-7195-4ACF-AA0A-5E2923A987F7}"/>
          </ac:spMkLst>
        </pc:spChg>
        <pc:spChg chg="mod ord">
          <ac:chgData name="nazia sadiq" userId="849264ef81066420" providerId="LiveId" clId="{62C2CC61-04F2-442B-BB16-3D48D1DD228C}" dt="2026-02-02T12:21:07.652" v="1709" actId="26606"/>
          <ac:spMkLst>
            <pc:docMk/>
            <pc:sldMk cId="322398974" sldId="256"/>
            <ac:spMk id="3" creationId="{814253EE-4FA2-4843-BE27-C7D5B08FFB81}"/>
          </ac:spMkLst>
        </pc:spChg>
        <pc:spChg chg="add">
          <ac:chgData name="nazia sadiq" userId="849264ef81066420" providerId="LiveId" clId="{62C2CC61-04F2-442B-BB16-3D48D1DD228C}" dt="2026-02-02T12:21:07.652" v="1709" actId="26606"/>
          <ac:spMkLst>
            <pc:docMk/>
            <pc:sldMk cId="322398974" sldId="256"/>
            <ac:spMk id="48" creationId="{B9D7E975-9161-4F2D-AC53-69E1912F6B5D}"/>
          </ac:spMkLst>
        </pc:spChg>
        <pc:spChg chg="add">
          <ac:chgData name="nazia sadiq" userId="849264ef81066420" providerId="LiveId" clId="{62C2CC61-04F2-442B-BB16-3D48D1DD228C}" dt="2026-02-02T12:21:07.652" v="1709" actId="26606"/>
          <ac:spMkLst>
            <pc:docMk/>
            <pc:sldMk cId="322398974" sldId="256"/>
            <ac:spMk id="50" creationId="{827DC2C4-B485-428A-BF4A-472D2967F47F}"/>
          </ac:spMkLst>
        </pc:spChg>
        <pc:spChg chg="add">
          <ac:chgData name="nazia sadiq" userId="849264ef81066420" providerId="LiveId" clId="{62C2CC61-04F2-442B-BB16-3D48D1DD228C}" dt="2026-02-02T12:21:07.652" v="1709" actId="26606"/>
          <ac:spMkLst>
            <pc:docMk/>
            <pc:sldMk cId="322398974" sldId="256"/>
            <ac:spMk id="52" creationId="{463E6235-1649-4B47-9862-4026FC473B6F}"/>
          </ac:spMkLst>
        </pc:spChg>
      </pc:sldChg>
      <pc:sldChg chg="addSp delSp modSp mod modNotesTx">
        <pc:chgData name="nazia sadiq" userId="849264ef81066420" providerId="LiveId" clId="{62C2CC61-04F2-442B-BB16-3D48D1DD228C}" dt="2026-02-12T12:24:07.210" v="9021" actId="20577"/>
        <pc:sldMkLst>
          <pc:docMk/>
          <pc:sldMk cId="2880909745" sldId="262"/>
        </pc:sldMkLst>
        <pc:spChg chg="mod">
          <ac:chgData name="nazia sadiq" userId="849264ef81066420" providerId="LiveId" clId="{62C2CC61-04F2-442B-BB16-3D48D1DD228C}" dt="2026-02-12T12:11:59.173" v="8564" actId="20577"/>
          <ac:spMkLst>
            <pc:docMk/>
            <pc:sldMk cId="2880909745" sldId="262"/>
            <ac:spMk id="2" creationId="{A98F6D58-1A39-41ED-99F7-0CE9F03BD344}"/>
          </ac:spMkLst>
        </pc:spChg>
        <pc:spChg chg="mod">
          <ac:chgData name="nazia sadiq" userId="849264ef81066420" providerId="LiveId" clId="{62C2CC61-04F2-442B-BB16-3D48D1DD228C}" dt="2026-02-06T23:33:43.515" v="4366" actId="1076"/>
          <ac:spMkLst>
            <pc:docMk/>
            <pc:sldMk cId="2880909745" sldId="262"/>
            <ac:spMk id="3" creationId="{3BF933A4-33C5-4102-BBB0-9B15EFF2F292}"/>
          </ac:spMkLst>
        </pc:spChg>
        <pc:spChg chg="add mod">
          <ac:chgData name="nazia sadiq" userId="849264ef81066420" providerId="LiveId" clId="{62C2CC61-04F2-442B-BB16-3D48D1DD228C}" dt="2026-02-06T23:47:33.515" v="4489" actId="20577"/>
          <ac:spMkLst>
            <pc:docMk/>
            <pc:sldMk cId="2880909745" sldId="262"/>
            <ac:spMk id="5" creationId="{951DE9F5-7E1D-458E-D2CB-C3E3F05BC20B}"/>
          </ac:spMkLst>
        </pc:spChg>
        <pc:spChg chg="add mod">
          <ac:chgData name="nazia sadiq" userId="849264ef81066420" providerId="LiveId" clId="{62C2CC61-04F2-442B-BB16-3D48D1DD228C}" dt="2026-02-07T00:14:23.594" v="4728" actId="1076"/>
          <ac:spMkLst>
            <pc:docMk/>
            <pc:sldMk cId="2880909745" sldId="262"/>
            <ac:spMk id="9" creationId="{400E778F-81B4-B954-E1D1-499B747667AF}"/>
          </ac:spMkLst>
        </pc:spChg>
        <pc:spChg chg="add mod">
          <ac:chgData name="nazia sadiq" userId="849264ef81066420" providerId="LiveId" clId="{62C2CC61-04F2-442B-BB16-3D48D1DD228C}" dt="2026-02-12T12:12:08.867" v="8565" actId="20577"/>
          <ac:spMkLst>
            <pc:docMk/>
            <pc:sldMk cId="2880909745" sldId="262"/>
            <ac:spMk id="13" creationId="{944E3EA7-497F-FF45-B49C-3716B9279D50}"/>
          </ac:spMkLst>
        </pc:spChg>
        <pc:spChg chg="add mod">
          <ac:chgData name="nazia sadiq" userId="849264ef81066420" providerId="LiveId" clId="{62C2CC61-04F2-442B-BB16-3D48D1DD228C}" dt="2026-02-12T12:12:23.559" v="8570" actId="255"/>
          <ac:spMkLst>
            <pc:docMk/>
            <pc:sldMk cId="2880909745" sldId="262"/>
            <ac:spMk id="14" creationId="{125F05A1-380B-B7FC-1054-1C7970FE266B}"/>
          </ac:spMkLst>
        </pc:spChg>
      </pc:sldChg>
      <pc:sldChg chg="addSp delSp modSp mod ord modNotesTx">
        <pc:chgData name="nazia sadiq" userId="849264ef81066420" providerId="LiveId" clId="{62C2CC61-04F2-442B-BB16-3D48D1DD228C}" dt="2026-02-12T12:23:49.468" v="9018" actId="20577"/>
        <pc:sldMkLst>
          <pc:docMk/>
          <pc:sldMk cId="3514892887" sldId="263"/>
        </pc:sldMkLst>
        <pc:spChg chg="mod">
          <ac:chgData name="nazia sadiq" userId="849264ef81066420" providerId="LiveId" clId="{62C2CC61-04F2-442B-BB16-3D48D1DD228C}" dt="2026-02-02T23:06:19.100" v="2972" actId="14100"/>
          <ac:spMkLst>
            <pc:docMk/>
            <pc:sldMk cId="3514892887" sldId="263"/>
            <ac:spMk id="2" creationId="{DD648CF1-C72A-4313-8FC7-BF6DD4642AFE}"/>
          </ac:spMkLst>
        </pc:spChg>
        <pc:spChg chg="mod">
          <ac:chgData name="nazia sadiq" userId="849264ef81066420" providerId="LiveId" clId="{62C2CC61-04F2-442B-BB16-3D48D1DD228C}" dt="2026-02-02T23:02:56.633" v="2897" actId="5793"/>
          <ac:spMkLst>
            <pc:docMk/>
            <pc:sldMk cId="3514892887" sldId="263"/>
            <ac:spMk id="6" creationId="{C856D755-2374-40B4-B692-603C5E927388}"/>
          </ac:spMkLst>
        </pc:spChg>
        <pc:spChg chg="add mod">
          <ac:chgData name="nazia sadiq" userId="849264ef81066420" providerId="LiveId" clId="{62C2CC61-04F2-442B-BB16-3D48D1DD228C}" dt="2026-02-02T23:04:24.592" v="2948" actId="20577"/>
          <ac:spMkLst>
            <pc:docMk/>
            <pc:sldMk cId="3514892887" sldId="263"/>
            <ac:spMk id="10" creationId="{69EBA39A-2E9F-8979-DF0A-8F4A3A7D3A5B}"/>
          </ac:spMkLst>
        </pc:spChg>
        <pc:spChg chg="add mod">
          <ac:chgData name="nazia sadiq" userId="849264ef81066420" providerId="LiveId" clId="{62C2CC61-04F2-442B-BB16-3D48D1DD228C}" dt="2026-02-02T23:39:31.588" v="3368" actId="20577"/>
          <ac:spMkLst>
            <pc:docMk/>
            <pc:sldMk cId="3514892887" sldId="263"/>
            <ac:spMk id="11" creationId="{126B44CD-0642-12C3-5D83-932C3EFBCD3A}"/>
          </ac:spMkLst>
        </pc:spChg>
        <pc:graphicFrameChg chg="add mod modGraphic">
          <ac:chgData name="nazia sadiq" userId="849264ef81066420" providerId="LiveId" clId="{62C2CC61-04F2-442B-BB16-3D48D1DD228C}" dt="2026-02-12T12:11:45.303" v="8558" actId="113"/>
          <ac:graphicFrameMkLst>
            <pc:docMk/>
            <pc:sldMk cId="3514892887" sldId="263"/>
            <ac:graphicFrameMk id="15" creationId="{511D6A52-52A1-434A-8DCA-5AF655A44E41}"/>
          </ac:graphicFrameMkLst>
        </pc:graphicFrameChg>
      </pc:sldChg>
      <pc:sldChg chg="addSp delSp modSp mod modNotesTx">
        <pc:chgData name="nazia sadiq" userId="849264ef81066420" providerId="LiveId" clId="{62C2CC61-04F2-442B-BB16-3D48D1DD228C}" dt="2026-02-12T12:24:17.913" v="9023" actId="20577"/>
        <pc:sldMkLst>
          <pc:docMk/>
          <pc:sldMk cId="2372968877" sldId="264"/>
        </pc:sldMkLst>
        <pc:spChg chg="mod ord">
          <ac:chgData name="nazia sadiq" userId="849264ef81066420" providerId="LiveId" clId="{62C2CC61-04F2-442B-BB16-3D48D1DD228C}" dt="2026-02-11T10:46:24.696" v="6373" actId="26606"/>
          <ac:spMkLst>
            <pc:docMk/>
            <pc:sldMk cId="2372968877" sldId="264"/>
            <ac:spMk id="2" creationId="{E561AC0E-7195-4ACF-AA0A-5E2923A987F7}"/>
          </ac:spMkLst>
        </pc:spChg>
        <pc:spChg chg="add">
          <ac:chgData name="nazia sadiq" userId="849264ef81066420" providerId="LiveId" clId="{62C2CC61-04F2-442B-BB16-3D48D1DD228C}" dt="2026-02-11T10:46:24.696" v="6373" actId="26606"/>
          <ac:spMkLst>
            <pc:docMk/>
            <pc:sldMk cId="2372968877" sldId="264"/>
            <ac:spMk id="29" creationId="{398F3DEE-0E56-499F-AFAE-C2DA7C2C815B}"/>
          </ac:spMkLst>
        </pc:spChg>
        <pc:spChg chg="add">
          <ac:chgData name="nazia sadiq" userId="849264ef81066420" providerId="LiveId" clId="{62C2CC61-04F2-442B-BB16-3D48D1DD228C}" dt="2026-02-11T10:46:24.696" v="6373" actId="26606"/>
          <ac:spMkLst>
            <pc:docMk/>
            <pc:sldMk cId="2372968877" sldId="264"/>
            <ac:spMk id="31" creationId="{76077A66-26E5-4BDD-99AC-19998AC56B1C}"/>
          </ac:spMkLst>
        </pc:spChg>
        <pc:spChg chg="add">
          <ac:chgData name="nazia sadiq" userId="849264ef81066420" providerId="LiveId" clId="{62C2CC61-04F2-442B-BB16-3D48D1DD228C}" dt="2026-02-11T10:46:24.696" v="6373" actId="26606"/>
          <ac:spMkLst>
            <pc:docMk/>
            <pc:sldMk cId="2372968877" sldId="264"/>
            <ac:spMk id="33" creationId="{CC7C8FC4-294D-4B63-9B55-1E1BF34CED89}"/>
          </ac:spMkLst>
        </pc:spChg>
        <pc:spChg chg="add">
          <ac:chgData name="nazia sadiq" userId="849264ef81066420" providerId="LiveId" clId="{62C2CC61-04F2-442B-BB16-3D48D1DD228C}" dt="2026-02-11T10:46:24.696" v="6373" actId="26606"/>
          <ac:spMkLst>
            <pc:docMk/>
            <pc:sldMk cId="2372968877" sldId="264"/>
            <ac:spMk id="35" creationId="{16BA2A44-9824-4572-8098-0929558CCE27}"/>
          </ac:spMkLst>
        </pc:spChg>
        <pc:spChg chg="add">
          <ac:chgData name="nazia sadiq" userId="849264ef81066420" providerId="LiveId" clId="{62C2CC61-04F2-442B-BB16-3D48D1DD228C}" dt="2026-02-11T10:46:24.696" v="6373" actId="26606"/>
          <ac:spMkLst>
            <pc:docMk/>
            <pc:sldMk cId="2372968877" sldId="264"/>
            <ac:spMk id="37" creationId="{3881C908-FA5D-4DC1-BC31-59002F2CF5E9}"/>
          </ac:spMkLst>
        </pc:spChg>
        <pc:spChg chg="add">
          <ac:chgData name="nazia sadiq" userId="849264ef81066420" providerId="LiveId" clId="{62C2CC61-04F2-442B-BB16-3D48D1DD228C}" dt="2026-02-11T10:46:24.696" v="6373" actId="26606"/>
          <ac:spMkLst>
            <pc:docMk/>
            <pc:sldMk cId="2372968877" sldId="264"/>
            <ac:spMk id="39" creationId="{470EF6E7-F4E0-4ECC-BF0C-E00309A15C26}"/>
          </ac:spMkLst>
        </pc:spChg>
        <pc:spChg chg="add">
          <ac:chgData name="nazia sadiq" userId="849264ef81066420" providerId="LiveId" clId="{62C2CC61-04F2-442B-BB16-3D48D1DD228C}" dt="2026-02-11T10:46:24.696" v="6373" actId="26606"/>
          <ac:spMkLst>
            <pc:docMk/>
            <pc:sldMk cId="2372968877" sldId="264"/>
            <ac:spMk id="41" creationId="{14CABDEF-7A93-403A-BEB2-DDC0F89AB5FD}"/>
          </ac:spMkLst>
        </pc:spChg>
        <pc:spChg chg="add">
          <ac:chgData name="nazia sadiq" userId="849264ef81066420" providerId="LiveId" clId="{62C2CC61-04F2-442B-BB16-3D48D1DD228C}" dt="2026-02-11T10:46:24.696" v="6373" actId="26606"/>
          <ac:spMkLst>
            <pc:docMk/>
            <pc:sldMk cId="2372968877" sldId="264"/>
            <ac:spMk id="43" creationId="{8D1D1AF0-0A5D-4548-869C-5A5CBCE02CCB}"/>
          </ac:spMkLst>
        </pc:spChg>
      </pc:sldChg>
      <pc:sldChg chg="addSp delSp modSp mod ord modNotesTx">
        <pc:chgData name="nazia sadiq" userId="849264ef81066420" providerId="LiveId" clId="{62C2CC61-04F2-442B-BB16-3D48D1DD228C}" dt="2026-02-12T12:24:39.093" v="9025" actId="20577"/>
        <pc:sldMkLst>
          <pc:docMk/>
          <pc:sldMk cId="381659708" sldId="266"/>
        </pc:sldMkLst>
        <pc:spChg chg="mod">
          <ac:chgData name="nazia sadiq" userId="849264ef81066420" providerId="LiveId" clId="{62C2CC61-04F2-442B-BB16-3D48D1DD228C}" dt="2026-02-06T22:47:57.611" v="3532" actId="20577"/>
          <ac:spMkLst>
            <pc:docMk/>
            <pc:sldMk cId="381659708" sldId="266"/>
            <ac:spMk id="2" creationId="{EA0D9B4E-C292-45AA-8116-562703040382}"/>
          </ac:spMkLst>
        </pc:spChg>
        <pc:spChg chg="add mod">
          <ac:chgData name="nazia sadiq" userId="849264ef81066420" providerId="LiveId" clId="{62C2CC61-04F2-442B-BB16-3D48D1DD228C}" dt="2026-02-06T22:52:31.199" v="3550" actId="1076"/>
          <ac:spMkLst>
            <pc:docMk/>
            <pc:sldMk cId="381659708" sldId="266"/>
            <ac:spMk id="3" creationId="{8D52BE41-D16D-2A55-18B6-7145C8469EC8}"/>
          </ac:spMkLst>
        </pc:spChg>
        <pc:spChg chg="add mod">
          <ac:chgData name="nazia sadiq" userId="849264ef81066420" providerId="LiveId" clId="{62C2CC61-04F2-442B-BB16-3D48D1DD228C}" dt="2026-02-12T12:24:39.093" v="9025" actId="20577"/>
          <ac:spMkLst>
            <pc:docMk/>
            <pc:sldMk cId="381659708" sldId="266"/>
            <ac:spMk id="12" creationId="{AD571967-5C6B-8949-46FB-4D851AF1BE82}"/>
          </ac:spMkLst>
        </pc:spChg>
        <pc:graphicFrameChg chg="add mod modGraphic">
          <ac:chgData name="nazia sadiq" userId="849264ef81066420" providerId="LiveId" clId="{62C2CC61-04F2-442B-BB16-3D48D1DD228C}" dt="2026-02-06T22:53:06.318" v="3557" actId="26606"/>
          <ac:graphicFrameMkLst>
            <pc:docMk/>
            <pc:sldMk cId="381659708" sldId="266"/>
            <ac:graphicFrameMk id="14" creationId="{372C7544-64AA-EB58-E75D-92500B77E61B}"/>
          </ac:graphicFrameMkLst>
        </pc:graphicFrameChg>
      </pc:sldChg>
      <pc:sldChg chg="addSp delSp modSp mod ord modNotesTx">
        <pc:chgData name="nazia sadiq" userId="849264ef81066420" providerId="LiveId" clId="{62C2CC61-04F2-442B-BB16-3D48D1DD228C}" dt="2026-02-12T12:23:43.145" v="9017" actId="20577"/>
        <pc:sldMkLst>
          <pc:docMk/>
          <pc:sldMk cId="397072516" sldId="267"/>
        </pc:sldMkLst>
        <pc:spChg chg="mod">
          <ac:chgData name="nazia sadiq" userId="849264ef81066420" providerId="LiveId" clId="{62C2CC61-04F2-442B-BB16-3D48D1DD228C}" dt="2026-02-06T23:00:40.394" v="3591" actId="20577"/>
          <ac:spMkLst>
            <pc:docMk/>
            <pc:sldMk cId="397072516" sldId="267"/>
            <ac:spMk id="2" creationId="{2D34CEF4-01D3-4AF7-9E84-F43030ACA972}"/>
          </ac:spMkLst>
        </pc:spChg>
        <pc:spChg chg="add mod">
          <ac:chgData name="nazia sadiq" userId="849264ef81066420" providerId="LiveId" clId="{62C2CC61-04F2-442B-BB16-3D48D1DD228C}" dt="2026-02-02T23:38:29.199" v="3351" actId="26606"/>
          <ac:spMkLst>
            <pc:docMk/>
            <pc:sldMk cId="397072516" sldId="267"/>
            <ac:spMk id="12" creationId="{958A4500-B7AD-19E8-E8BF-F1EB1E714027}"/>
          </ac:spMkLst>
        </pc:spChg>
        <pc:spChg chg="add">
          <ac:chgData name="nazia sadiq" userId="849264ef81066420" providerId="LiveId" clId="{62C2CC61-04F2-442B-BB16-3D48D1DD228C}" dt="2026-02-02T23:38:29.199" v="3351" actId="26606"/>
          <ac:spMkLst>
            <pc:docMk/>
            <pc:sldMk cId="397072516" sldId="267"/>
            <ac:spMk id="32" creationId="{70BEB1E7-2F88-40BC-B73D-42E5B6F80BFC}"/>
          </ac:spMkLst>
        </pc:spChg>
        <pc:spChg chg="add">
          <ac:chgData name="nazia sadiq" userId="849264ef81066420" providerId="LiveId" clId="{62C2CC61-04F2-442B-BB16-3D48D1DD228C}" dt="2026-02-02T23:38:29.199" v="3351" actId="26606"/>
          <ac:spMkLst>
            <pc:docMk/>
            <pc:sldMk cId="397072516" sldId="267"/>
            <ac:spMk id="33" creationId="{4F7EBAE4-9945-4473-9E34-B2C66EA0F03D}"/>
          </ac:spMkLst>
        </pc:spChg>
        <pc:spChg chg="add">
          <ac:chgData name="nazia sadiq" userId="849264ef81066420" providerId="LiveId" clId="{62C2CC61-04F2-442B-BB16-3D48D1DD228C}" dt="2026-02-02T23:38:29.199" v="3351" actId="26606"/>
          <ac:spMkLst>
            <pc:docMk/>
            <pc:sldMk cId="397072516" sldId="267"/>
            <ac:spMk id="34" creationId="{A7B99495-F43F-4D80-A44F-2CB4764EB90B}"/>
          </ac:spMkLst>
        </pc:spChg>
        <pc:graphicFrameChg chg="add mod modGraphic">
          <ac:chgData name="nazia sadiq" userId="849264ef81066420" providerId="LiveId" clId="{62C2CC61-04F2-442B-BB16-3D48D1DD228C}" dt="2026-02-12T12:11:01.235" v="8499" actId="20577"/>
          <ac:graphicFrameMkLst>
            <pc:docMk/>
            <pc:sldMk cId="397072516" sldId="267"/>
            <ac:graphicFrameMk id="10" creationId="{F3725CD8-9399-E3ED-E16C-63A45B808683}"/>
          </ac:graphicFrameMkLst>
        </pc:graphicFrameChg>
      </pc:sldChg>
      <pc:sldChg chg="addSp delSp modSp mod setBg">
        <pc:chgData name="nazia sadiq" userId="849264ef81066420" providerId="LiveId" clId="{62C2CC61-04F2-442B-BB16-3D48D1DD228C}" dt="2026-02-12T12:24:31.838" v="9024" actId="20577"/>
        <pc:sldMkLst>
          <pc:docMk/>
          <pc:sldMk cId="153491007" sldId="268"/>
        </pc:sldMkLst>
        <pc:spChg chg="mod">
          <ac:chgData name="nazia sadiq" userId="849264ef81066420" providerId="LiveId" clId="{62C2CC61-04F2-442B-BB16-3D48D1DD228C}" dt="2026-02-02T22:09:25.126" v="2124" actId="26606"/>
          <ac:spMkLst>
            <pc:docMk/>
            <pc:sldMk cId="153491007" sldId="268"/>
            <ac:spMk id="2" creationId="{042C824B-4279-4D47-92DD-71F5353FAA23}"/>
          </ac:spMkLst>
        </pc:spChg>
        <pc:spChg chg="add">
          <ac:chgData name="nazia sadiq" userId="849264ef81066420" providerId="LiveId" clId="{62C2CC61-04F2-442B-BB16-3D48D1DD228C}" dt="2026-02-02T22:09:25.126" v="2124" actId="26606"/>
          <ac:spMkLst>
            <pc:docMk/>
            <pc:sldMk cId="153491007" sldId="268"/>
            <ac:spMk id="31" creationId="{BACC6370-2D7E-4714-9D71-7542949D7D5D}"/>
          </ac:spMkLst>
        </pc:spChg>
        <pc:spChg chg="add">
          <ac:chgData name="nazia sadiq" userId="849264ef81066420" providerId="LiveId" clId="{62C2CC61-04F2-442B-BB16-3D48D1DD228C}" dt="2026-02-02T22:09:25.126" v="2124" actId="26606"/>
          <ac:spMkLst>
            <pc:docMk/>
            <pc:sldMk cId="153491007" sldId="268"/>
            <ac:spMk id="32" creationId="{F68B3F68-107C-434F-AA38-110D5EA91B85}"/>
          </ac:spMkLst>
        </pc:spChg>
        <pc:spChg chg="add">
          <ac:chgData name="nazia sadiq" userId="849264ef81066420" providerId="LiveId" clId="{62C2CC61-04F2-442B-BB16-3D48D1DD228C}" dt="2026-02-02T22:09:25.126" v="2124" actId="26606"/>
          <ac:spMkLst>
            <pc:docMk/>
            <pc:sldMk cId="153491007" sldId="268"/>
            <ac:spMk id="33" creationId="{AAD0DBB9-1A4B-4391-81D4-CB19F9AB918A}"/>
          </ac:spMkLst>
        </pc:spChg>
        <pc:spChg chg="add">
          <ac:chgData name="nazia sadiq" userId="849264ef81066420" providerId="LiveId" clId="{62C2CC61-04F2-442B-BB16-3D48D1DD228C}" dt="2026-02-02T22:09:25.126" v="2124" actId="26606"/>
          <ac:spMkLst>
            <pc:docMk/>
            <pc:sldMk cId="153491007" sldId="268"/>
            <ac:spMk id="34" creationId="{063BBA22-50EA-4C4D-BE05-F1CE4E63AA56}"/>
          </ac:spMkLst>
        </pc:spChg>
        <pc:graphicFrameChg chg="add mod modGraphic">
          <ac:chgData name="nazia sadiq" userId="849264ef81066420" providerId="LiveId" clId="{62C2CC61-04F2-442B-BB16-3D48D1DD228C}" dt="2026-02-12T12:24:31.838" v="9024" actId="20577"/>
          <ac:graphicFrameMkLst>
            <pc:docMk/>
            <pc:sldMk cId="153491007" sldId="268"/>
            <ac:graphicFrameMk id="10" creationId="{FA13E8E6-05C9-5452-FDF3-E6322C7D14A5}"/>
          </ac:graphicFrameMkLst>
        </pc:graphicFrameChg>
      </pc:sldChg>
      <pc:sldChg chg="addSp delSp modSp mod setBg">
        <pc:chgData name="nazia sadiq" userId="849264ef81066420" providerId="LiveId" clId="{62C2CC61-04F2-442B-BB16-3D48D1DD228C}" dt="2026-02-12T12:09:57.525" v="8486" actId="1076"/>
        <pc:sldMkLst>
          <pc:docMk/>
          <pc:sldMk cId="2127580902" sldId="269"/>
        </pc:sldMkLst>
        <pc:spChg chg="mod">
          <ac:chgData name="nazia sadiq" userId="849264ef81066420" providerId="LiveId" clId="{62C2CC61-04F2-442B-BB16-3D48D1DD228C}" dt="2026-01-29T23:18:20.908" v="1227" actId="26606"/>
          <ac:spMkLst>
            <pc:docMk/>
            <pc:sldMk cId="2127580902" sldId="269"/>
            <ac:spMk id="5" creationId="{64BD0A42-B011-4DBF-B5CD-6718A97E3C70}"/>
          </ac:spMkLst>
        </pc:spChg>
        <pc:spChg chg="add mod">
          <ac:chgData name="nazia sadiq" userId="849264ef81066420" providerId="LiveId" clId="{62C2CC61-04F2-442B-BB16-3D48D1DD228C}" dt="2026-02-12T12:09:57.525" v="8486" actId="1076"/>
          <ac:spMkLst>
            <pc:docMk/>
            <pc:sldMk cId="2127580902" sldId="269"/>
            <ac:spMk id="12" creationId="{9FE1A0D5-68B6-7393-F009-ABA96179E31D}"/>
          </ac:spMkLst>
        </pc:spChg>
        <pc:spChg chg="add">
          <ac:chgData name="nazia sadiq" userId="849264ef81066420" providerId="LiveId" clId="{62C2CC61-04F2-442B-BB16-3D48D1DD228C}" dt="2026-01-29T23:18:20.908" v="1227" actId="26606"/>
          <ac:spMkLst>
            <pc:docMk/>
            <pc:sldMk cId="2127580902" sldId="269"/>
            <ac:spMk id="30" creationId="{A7B99495-F43F-4D80-A44F-2CB4764EB90B}"/>
          </ac:spMkLst>
        </pc:spChg>
        <pc:spChg chg="add">
          <ac:chgData name="nazia sadiq" userId="849264ef81066420" providerId="LiveId" clId="{62C2CC61-04F2-442B-BB16-3D48D1DD228C}" dt="2026-01-29T23:18:20.908" v="1227" actId="26606"/>
          <ac:spMkLst>
            <pc:docMk/>
            <pc:sldMk cId="2127580902" sldId="269"/>
            <ac:spMk id="34" creationId="{4F7EBAE4-9945-4473-9E34-B2C66EA0F03D}"/>
          </ac:spMkLst>
        </pc:spChg>
        <pc:spChg chg="add">
          <ac:chgData name="nazia sadiq" userId="849264ef81066420" providerId="LiveId" clId="{62C2CC61-04F2-442B-BB16-3D48D1DD228C}" dt="2026-01-29T23:18:20.908" v="1227" actId="26606"/>
          <ac:spMkLst>
            <pc:docMk/>
            <pc:sldMk cId="2127580902" sldId="269"/>
            <ac:spMk id="36" creationId="{70BEB1E7-2F88-40BC-B73D-42E5B6F80BFC}"/>
          </ac:spMkLst>
        </pc:spChg>
        <pc:graphicFrameChg chg="add mod modGraphic">
          <ac:chgData name="nazia sadiq" userId="849264ef81066420" providerId="LiveId" clId="{62C2CC61-04F2-442B-BB16-3D48D1DD228C}" dt="2026-02-02T22:09:37.739" v="2125" actId="26606"/>
          <ac:graphicFrameMkLst>
            <pc:docMk/>
            <pc:sldMk cId="2127580902" sldId="269"/>
            <ac:graphicFrameMk id="20" creationId="{6987C777-7EF5-AB95-C9A8-7AD40223B505}"/>
          </ac:graphicFrameMkLst>
        </pc:graphicFrameChg>
        <pc:picChg chg="add">
          <ac:chgData name="nazia sadiq" userId="849264ef81066420" providerId="LiveId" clId="{62C2CC61-04F2-442B-BB16-3D48D1DD228C}" dt="2026-01-29T23:18:20.908" v="1227" actId="26606"/>
          <ac:picMkLst>
            <pc:docMk/>
            <pc:sldMk cId="2127580902" sldId="269"/>
            <ac:picMk id="35" creationId="{D1D799E2-CF07-709E-76ED-11E3BEE8EA53}"/>
          </ac:picMkLst>
        </pc:picChg>
      </pc:sldChg>
      <pc:sldChg chg="addSp delSp modSp mod setBg modNotesTx">
        <pc:chgData name="nazia sadiq" userId="849264ef81066420" providerId="LiveId" clId="{62C2CC61-04F2-442B-BB16-3D48D1DD228C}" dt="2026-02-12T12:24:45.581" v="9026" actId="20577"/>
        <pc:sldMkLst>
          <pc:docMk/>
          <pc:sldMk cId="882630486" sldId="270"/>
        </pc:sldMkLst>
        <pc:spChg chg="add mod">
          <ac:chgData name="nazia sadiq" userId="849264ef81066420" providerId="LiveId" clId="{62C2CC61-04F2-442B-BB16-3D48D1DD228C}" dt="2026-02-11T10:54:10.021" v="6407" actId="26606"/>
          <ac:spMkLst>
            <pc:docMk/>
            <pc:sldMk cId="882630486" sldId="270"/>
            <ac:spMk id="6" creationId="{0279FC06-8A7E-3B10-BD1B-C448CB99FAA1}"/>
          </ac:spMkLst>
        </pc:spChg>
        <pc:spChg chg="add mod">
          <ac:chgData name="nazia sadiq" userId="849264ef81066420" providerId="LiveId" clId="{62C2CC61-04F2-442B-BB16-3D48D1DD228C}" dt="2026-02-12T12:24:45.581" v="9026" actId="20577"/>
          <ac:spMkLst>
            <pc:docMk/>
            <pc:sldMk cId="882630486" sldId="270"/>
            <ac:spMk id="9" creationId="{A284E0B1-1C2A-BBF0-9E4F-20C6149DA7C3}"/>
          </ac:spMkLst>
        </pc:spChg>
        <pc:spChg chg="add">
          <ac:chgData name="nazia sadiq" userId="849264ef81066420" providerId="LiveId" clId="{62C2CC61-04F2-442B-BB16-3D48D1DD228C}" dt="2026-02-11T10:54:10.021" v="6407" actId="26606"/>
          <ac:spMkLst>
            <pc:docMk/>
            <pc:sldMk cId="882630486" sldId="270"/>
            <ac:spMk id="39" creationId="{4F7EBAE4-9945-4473-9E34-B2C66EA0F03D}"/>
          </ac:spMkLst>
        </pc:spChg>
        <pc:spChg chg="add">
          <ac:chgData name="nazia sadiq" userId="849264ef81066420" providerId="LiveId" clId="{62C2CC61-04F2-442B-BB16-3D48D1DD228C}" dt="2026-02-11T10:54:10.021" v="6407" actId="26606"/>
          <ac:spMkLst>
            <pc:docMk/>
            <pc:sldMk cId="882630486" sldId="270"/>
            <ac:spMk id="41" creationId="{70BEB1E7-2F88-40BC-B73D-42E5B6F80BFC}"/>
          </ac:spMkLst>
        </pc:spChg>
        <pc:spChg chg="add">
          <ac:chgData name="nazia sadiq" userId="849264ef81066420" providerId="LiveId" clId="{62C2CC61-04F2-442B-BB16-3D48D1DD228C}" dt="2026-02-11T10:54:10.021" v="6407" actId="26606"/>
          <ac:spMkLst>
            <pc:docMk/>
            <pc:sldMk cId="882630486" sldId="270"/>
            <ac:spMk id="42" creationId="{A7B99495-F43F-4D80-A44F-2CB4764EB90B}"/>
          </ac:spMkLst>
        </pc:spChg>
        <pc:graphicFrameChg chg="add mod ord modGraphic">
          <ac:chgData name="nazia sadiq" userId="849264ef81066420" providerId="LiveId" clId="{62C2CC61-04F2-442B-BB16-3D48D1DD228C}" dt="2026-02-11T10:54:09.876" v="6406" actId="26606"/>
          <ac:graphicFrameMkLst>
            <pc:docMk/>
            <pc:sldMk cId="882630486" sldId="270"/>
            <ac:graphicFrameMk id="24" creationId="{8F6FC480-53DB-D364-45E2-605BC12BC7F5}"/>
          </ac:graphicFrameMkLst>
        </pc:graphicFrameChg>
        <pc:picChg chg="add">
          <ac:chgData name="nazia sadiq" userId="849264ef81066420" providerId="LiveId" clId="{62C2CC61-04F2-442B-BB16-3D48D1DD228C}" dt="2026-02-11T10:54:10.021" v="6407" actId="26606"/>
          <ac:picMkLst>
            <pc:docMk/>
            <pc:sldMk cId="882630486" sldId="270"/>
            <ac:picMk id="40" creationId="{1EB36202-73DF-3457-6AA2-4F4C1A6ECA62}"/>
          </ac:picMkLst>
        </pc:picChg>
      </pc:sldChg>
      <pc:sldChg chg="addSp delSp modSp new mod setBg">
        <pc:chgData name="nazia sadiq" userId="849264ef81066420" providerId="LiveId" clId="{62C2CC61-04F2-442B-BB16-3D48D1DD228C}" dt="2026-02-13T14:54:05.880" v="9032" actId="20577"/>
        <pc:sldMkLst>
          <pc:docMk/>
          <pc:sldMk cId="3067935907" sldId="271"/>
        </pc:sldMkLst>
        <pc:spChg chg="mod">
          <ac:chgData name="nazia sadiq" userId="849264ef81066420" providerId="LiveId" clId="{62C2CC61-04F2-442B-BB16-3D48D1DD228C}" dt="2026-02-11T11:01:07.631" v="6443" actId="26606"/>
          <ac:spMkLst>
            <pc:docMk/>
            <pc:sldMk cId="3067935907" sldId="271"/>
            <ac:spMk id="2" creationId="{9BA61370-2BEA-F250-B431-7F7059427ABF}"/>
          </ac:spMkLst>
        </pc:spChg>
        <pc:spChg chg="add">
          <ac:chgData name="nazia sadiq" userId="849264ef81066420" providerId="LiveId" clId="{62C2CC61-04F2-442B-BB16-3D48D1DD228C}" dt="2026-02-11T11:01:07.631" v="6443" actId="26606"/>
          <ac:spMkLst>
            <pc:docMk/>
            <pc:sldMk cId="3067935907" sldId="271"/>
            <ac:spMk id="60" creationId="{D4771268-CB57-404A-9271-370EB28F6090}"/>
          </ac:spMkLst>
        </pc:spChg>
        <pc:graphicFrameChg chg="add mod modGraphic">
          <ac:chgData name="nazia sadiq" userId="849264ef81066420" providerId="LiveId" clId="{62C2CC61-04F2-442B-BB16-3D48D1DD228C}" dt="2026-02-13T14:54:05.880" v="9032" actId="20577"/>
          <ac:graphicFrameMkLst>
            <pc:docMk/>
            <pc:sldMk cId="3067935907" sldId="271"/>
            <ac:graphicFrameMk id="43" creationId="{CA0583D1-8433-C937-8C2E-BEE3D830E7BA}"/>
          </ac:graphicFrameMkLst>
        </pc:graphicFrameChg>
      </pc:sldChg>
      <pc:sldChg chg="addSp delSp modSp new mod setBg">
        <pc:chgData name="nazia sadiq" userId="849264ef81066420" providerId="LiveId" clId="{62C2CC61-04F2-442B-BB16-3D48D1DD228C}" dt="2026-02-12T12:13:53.049" v="8625" actId="27636"/>
        <pc:sldMkLst>
          <pc:docMk/>
          <pc:sldMk cId="3834406836" sldId="272"/>
        </pc:sldMkLst>
        <pc:spChg chg="mod">
          <ac:chgData name="nazia sadiq" userId="849264ef81066420" providerId="LiveId" clId="{62C2CC61-04F2-442B-BB16-3D48D1DD228C}" dt="2026-02-11T10:42:15.672" v="6216" actId="26606"/>
          <ac:spMkLst>
            <pc:docMk/>
            <pc:sldMk cId="3834406836" sldId="272"/>
            <ac:spMk id="2" creationId="{9056D20A-6307-DBB5-0B93-F6D5114FFBB5}"/>
          </ac:spMkLst>
        </pc:spChg>
        <pc:spChg chg="add mod">
          <ac:chgData name="nazia sadiq" userId="849264ef81066420" providerId="LiveId" clId="{62C2CC61-04F2-442B-BB16-3D48D1DD228C}" dt="2026-02-12T12:13:53.049" v="8625" actId="27636"/>
          <ac:spMkLst>
            <pc:docMk/>
            <pc:sldMk cId="3834406836" sldId="272"/>
            <ac:spMk id="3" creationId="{FDC5F1D1-B037-FD54-D94C-59105CC241E5}"/>
          </ac:spMkLst>
        </pc:spChg>
        <pc:spChg chg="add">
          <ac:chgData name="nazia sadiq" userId="849264ef81066420" providerId="LiveId" clId="{62C2CC61-04F2-442B-BB16-3D48D1DD228C}" dt="2026-02-11T10:42:15.672" v="6216" actId="26606"/>
          <ac:spMkLst>
            <pc:docMk/>
            <pc:sldMk cId="3834406836" sldId="272"/>
            <ac:spMk id="30" creationId="{5C8908E2-EE49-44D2-9428-A28D2312A8D5}"/>
          </ac:spMkLst>
        </pc:spChg>
        <pc:spChg chg="add">
          <ac:chgData name="nazia sadiq" userId="849264ef81066420" providerId="LiveId" clId="{62C2CC61-04F2-442B-BB16-3D48D1DD228C}" dt="2026-02-11T10:42:15.672" v="6216" actId="26606"/>
          <ac:spMkLst>
            <pc:docMk/>
            <pc:sldMk cId="3834406836" sldId="272"/>
            <ac:spMk id="32" creationId="{BD92035A-AA2F-4CD8-A556-1CE8BDEC75BD}"/>
          </ac:spMkLst>
        </pc:spChg>
        <pc:spChg chg="add">
          <ac:chgData name="nazia sadiq" userId="849264ef81066420" providerId="LiveId" clId="{62C2CC61-04F2-442B-BB16-3D48D1DD228C}" dt="2026-02-11T10:42:15.672" v="6216" actId="26606"/>
          <ac:spMkLst>
            <pc:docMk/>
            <pc:sldMk cId="3834406836" sldId="272"/>
            <ac:spMk id="33" creationId="{ED888B23-07FA-482A-96DF-47E31AF1A603}"/>
          </ac:spMkLst>
        </pc:spChg>
        <pc:grpChg chg="add">
          <ac:chgData name="nazia sadiq" userId="849264ef81066420" providerId="LiveId" clId="{62C2CC61-04F2-442B-BB16-3D48D1DD228C}" dt="2026-02-11T10:42:15.672" v="6216" actId="26606"/>
          <ac:grpSpMkLst>
            <pc:docMk/>
            <pc:sldMk cId="3834406836" sldId="272"/>
            <ac:grpSpMk id="31" creationId="{5D1A9D8B-3117-4D9D-BDA4-DD81895098B0}"/>
          </ac:grpSpMkLst>
        </pc:grpChg>
      </pc:sldChg>
      <pc:sldChg chg="addSp delSp modSp new mod">
        <pc:chgData name="nazia sadiq" userId="849264ef81066420" providerId="LiveId" clId="{62C2CC61-04F2-442B-BB16-3D48D1DD228C}" dt="2026-02-12T12:22:33.358" v="9001" actId="20577"/>
        <pc:sldMkLst>
          <pc:docMk/>
          <pc:sldMk cId="2456263902" sldId="273"/>
        </pc:sldMkLst>
        <pc:spChg chg="mod">
          <ac:chgData name="nazia sadiq" userId="849264ef81066420" providerId="LiveId" clId="{62C2CC61-04F2-442B-BB16-3D48D1DD228C}" dt="2026-02-11T10:47:34.043" v="6390" actId="20577"/>
          <ac:spMkLst>
            <pc:docMk/>
            <pc:sldMk cId="2456263902" sldId="273"/>
            <ac:spMk id="2" creationId="{5670C925-F2D5-02B4-A334-F9DFE61F39CC}"/>
          </ac:spMkLst>
        </pc:spChg>
        <pc:spChg chg="add mod">
          <ac:chgData name="nazia sadiq" userId="849264ef81066420" providerId="LiveId" clId="{62C2CC61-04F2-442B-BB16-3D48D1DD228C}" dt="2026-02-12T12:22:33.358" v="9001" actId="20577"/>
          <ac:spMkLst>
            <pc:docMk/>
            <pc:sldMk cId="2456263902" sldId="273"/>
            <ac:spMk id="10" creationId="{EBDFFF07-0030-D4D6-1733-1536BCB644AA}"/>
          </ac:spMkLst>
        </pc:spChg>
        <pc:spChg chg="add del mod">
          <ac:chgData name="nazia sadiq" userId="849264ef81066420" providerId="LiveId" clId="{62C2CC61-04F2-442B-BB16-3D48D1DD228C}" dt="2026-02-12T12:14:32.452" v="8633" actId="478"/>
          <ac:spMkLst>
            <pc:docMk/>
            <pc:sldMk cId="2456263902" sldId="273"/>
            <ac:spMk id="11" creationId="{F5EC7CC1-4A3A-555D-606B-28BA283027DD}"/>
          </ac:spMkLst>
        </pc:spChg>
        <pc:spChg chg="add del mod">
          <ac:chgData name="nazia sadiq" userId="849264ef81066420" providerId="LiveId" clId="{62C2CC61-04F2-442B-BB16-3D48D1DD228C}" dt="2026-02-12T12:14:53.386" v="8638" actId="478"/>
          <ac:spMkLst>
            <pc:docMk/>
            <pc:sldMk cId="2456263902" sldId="273"/>
            <ac:spMk id="12" creationId="{47B1E0AE-4D8B-6634-06BA-7FB292FBD072}"/>
          </ac:spMkLst>
        </pc:spChg>
      </pc:sldChg>
      <pc:sldChg chg="addSp delSp modSp new mod">
        <pc:chgData name="nazia sadiq" userId="849264ef81066420" providerId="LiveId" clId="{62C2CC61-04F2-442B-BB16-3D48D1DD228C}" dt="2026-02-13T14:54:29.920" v="9036" actId="20577"/>
        <pc:sldMkLst>
          <pc:docMk/>
          <pc:sldMk cId="512730013" sldId="274"/>
        </pc:sldMkLst>
        <pc:spChg chg="add mod">
          <ac:chgData name="nazia sadiq" userId="849264ef81066420" providerId="LiveId" clId="{62C2CC61-04F2-442B-BB16-3D48D1DD228C}" dt="2026-02-13T14:54:29.920" v="9036" actId="20577"/>
          <ac:spMkLst>
            <pc:docMk/>
            <pc:sldMk cId="512730013" sldId="274"/>
            <ac:spMk id="5" creationId="{979E3E7D-5720-AFD4-67BE-F71662B0EAE4}"/>
          </ac:spMkLst>
        </pc:spChg>
        <pc:spChg chg="add mod">
          <ac:chgData name="nazia sadiq" userId="849264ef81066420" providerId="LiveId" clId="{62C2CC61-04F2-442B-BB16-3D48D1DD228C}" dt="2026-02-12T12:20:36.342" v="8895" actId="20577"/>
          <ac:spMkLst>
            <pc:docMk/>
            <pc:sldMk cId="512730013" sldId="274"/>
            <ac:spMk id="10" creationId="{32CED252-88A0-54CE-60A0-3F3FEF2D52A2}"/>
          </ac:spMkLst>
        </pc:spChg>
        <pc:spChg chg="add del mod">
          <ac:chgData name="nazia sadiq" userId="849264ef81066420" providerId="LiveId" clId="{62C2CC61-04F2-442B-BB16-3D48D1DD228C}" dt="2026-02-12T12:21:01.829" v="8935"/>
          <ac:spMkLst>
            <pc:docMk/>
            <pc:sldMk cId="512730013" sldId="274"/>
            <ac:spMk id="11" creationId="{9D77C126-FBC4-0608-B7B5-C1BF674DE531}"/>
          </ac:spMkLst>
        </pc:spChg>
        <pc:spChg chg="add del mod">
          <ac:chgData name="nazia sadiq" userId="849264ef81066420" providerId="LiveId" clId="{62C2CC61-04F2-442B-BB16-3D48D1DD228C}" dt="2026-02-12T12:21:01.824" v="8931"/>
          <ac:spMkLst>
            <pc:docMk/>
            <pc:sldMk cId="512730013" sldId="274"/>
            <ac:spMk id="13" creationId="{17257EDE-2424-65E7-7D0D-5A106B354A3D}"/>
          </ac:spMkLst>
        </pc:spChg>
        <pc:spChg chg="add del mod">
          <ac:chgData name="nazia sadiq" userId="849264ef81066420" providerId="LiveId" clId="{62C2CC61-04F2-442B-BB16-3D48D1DD228C}" dt="2026-02-12T12:21:01.827" v="8933"/>
          <ac:spMkLst>
            <pc:docMk/>
            <pc:sldMk cId="512730013" sldId="274"/>
            <ac:spMk id="14" creationId="{C7EE8F11-E8CA-E04E-AE43-071B765542E4}"/>
          </ac:spMkLst>
        </pc:spChg>
        <pc:graphicFrameChg chg="add mod">
          <ac:chgData name="nazia sadiq" userId="849264ef81066420" providerId="LiveId" clId="{62C2CC61-04F2-442B-BB16-3D48D1DD228C}" dt="2026-02-11T13:24:15.006" v="7846"/>
          <ac:graphicFrameMkLst>
            <pc:docMk/>
            <pc:sldMk cId="512730013" sldId="274"/>
            <ac:graphicFrameMk id="9" creationId="{F02130FD-5678-DCFD-E1F8-E67974690B4A}"/>
          </ac:graphicFrameMkLst>
        </pc:graphicFrameChg>
      </pc:sldChg>
      <pc:sldChg chg="addSp delSp modSp new del mod">
        <pc:chgData name="nazia sadiq" userId="849264ef81066420" providerId="LiveId" clId="{62C2CC61-04F2-442B-BB16-3D48D1DD228C}" dt="2026-02-12T12:22:27.449" v="9000" actId="47"/>
        <pc:sldMkLst>
          <pc:docMk/>
          <pc:sldMk cId="2838060277" sldId="275"/>
        </pc:sldMkLst>
        <pc:spChg chg="add del mod">
          <ac:chgData name="nazia sadiq" userId="849264ef81066420" providerId="LiveId" clId="{62C2CC61-04F2-442B-BB16-3D48D1DD228C}" dt="2026-02-12T12:21:18.299" v="8938"/>
          <ac:spMkLst>
            <pc:docMk/>
            <pc:sldMk cId="2838060277" sldId="275"/>
            <ac:spMk id="2" creationId="{9EBD9E70-3B8E-9A91-C3E4-3FCE93B21F73}"/>
          </ac:spMkLst>
        </pc:spChg>
        <pc:spChg chg="add del mod">
          <ac:chgData name="nazia sadiq" userId="849264ef81066420" providerId="LiveId" clId="{62C2CC61-04F2-442B-BB16-3D48D1DD228C}" dt="2026-02-12T12:22:05.333" v="8960"/>
          <ac:spMkLst>
            <pc:docMk/>
            <pc:sldMk cId="2838060277" sldId="275"/>
            <ac:spMk id="3" creationId="{14C0EDCC-6EDE-A3B7-7C6A-6CD0F045649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C7E2BE-4194-4D1C-B23A-CFBE4F453E0F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ED92FEC-635F-4934-8796-23171741A5C0}">
      <dgm:prSet/>
      <dgm:spPr/>
      <dgm:t>
        <a:bodyPr/>
        <a:lstStyle/>
        <a:p>
          <a:r>
            <a:rPr lang="en-GB"/>
            <a:t>Jenny is 16 years old</a:t>
          </a:r>
          <a:endParaRPr lang="en-US"/>
        </a:p>
      </dgm:t>
    </dgm:pt>
    <dgm:pt modelId="{E5B40D18-80C1-480B-9D1A-50D47D81B5A6}" type="parTrans" cxnId="{9C93F3E9-8125-4F79-A3F1-05A2982FA1C6}">
      <dgm:prSet/>
      <dgm:spPr/>
      <dgm:t>
        <a:bodyPr/>
        <a:lstStyle/>
        <a:p>
          <a:endParaRPr lang="en-US"/>
        </a:p>
      </dgm:t>
    </dgm:pt>
    <dgm:pt modelId="{2987F149-8AD6-4D1A-B71F-BD325E224017}" type="sibTrans" cxnId="{9C93F3E9-8125-4F79-A3F1-05A2982FA1C6}">
      <dgm:prSet/>
      <dgm:spPr/>
      <dgm:t>
        <a:bodyPr/>
        <a:lstStyle/>
        <a:p>
          <a:endParaRPr lang="en-US"/>
        </a:p>
      </dgm:t>
    </dgm:pt>
    <dgm:pt modelId="{97214F42-51DE-4F23-806B-5B1035403089}">
      <dgm:prSet/>
      <dgm:spPr/>
      <dgm:t>
        <a:bodyPr/>
        <a:lstStyle/>
        <a:p>
          <a:r>
            <a:rPr lang="en-GB"/>
            <a:t>Young carer for five years</a:t>
          </a:r>
          <a:endParaRPr lang="en-US"/>
        </a:p>
      </dgm:t>
    </dgm:pt>
    <dgm:pt modelId="{79D59C65-AB09-4D9D-972C-9DBA1485A43E}" type="parTrans" cxnId="{EACB9C05-914B-4221-B8C2-C84F164A6C78}">
      <dgm:prSet/>
      <dgm:spPr/>
      <dgm:t>
        <a:bodyPr/>
        <a:lstStyle/>
        <a:p>
          <a:endParaRPr lang="en-US"/>
        </a:p>
      </dgm:t>
    </dgm:pt>
    <dgm:pt modelId="{46DA73FF-2F17-4FDA-B12A-BAAE05B7FE31}" type="sibTrans" cxnId="{EACB9C05-914B-4221-B8C2-C84F164A6C78}">
      <dgm:prSet/>
      <dgm:spPr/>
      <dgm:t>
        <a:bodyPr/>
        <a:lstStyle/>
        <a:p>
          <a:endParaRPr lang="en-US"/>
        </a:p>
      </dgm:t>
    </dgm:pt>
    <dgm:pt modelId="{8294C61E-43B4-4801-9BD9-C266D37014B2}">
      <dgm:prSet/>
      <dgm:spPr/>
      <dgm:t>
        <a:bodyPr/>
        <a:lstStyle/>
        <a:p>
          <a:r>
            <a:rPr lang="en-GB"/>
            <a:t>Father deceased</a:t>
          </a:r>
          <a:endParaRPr lang="en-US"/>
        </a:p>
      </dgm:t>
    </dgm:pt>
    <dgm:pt modelId="{B914C2DE-6648-435E-A6E7-36BD04544F60}" type="parTrans" cxnId="{66F8B55F-1DBE-445F-9CA2-E70084A0E59D}">
      <dgm:prSet/>
      <dgm:spPr/>
      <dgm:t>
        <a:bodyPr/>
        <a:lstStyle/>
        <a:p>
          <a:endParaRPr lang="en-US"/>
        </a:p>
      </dgm:t>
    </dgm:pt>
    <dgm:pt modelId="{B5C65809-9BBA-4F53-8553-4D473257F567}" type="sibTrans" cxnId="{66F8B55F-1DBE-445F-9CA2-E70084A0E59D}">
      <dgm:prSet/>
      <dgm:spPr/>
      <dgm:t>
        <a:bodyPr/>
        <a:lstStyle/>
        <a:p>
          <a:endParaRPr lang="en-US"/>
        </a:p>
      </dgm:t>
    </dgm:pt>
    <dgm:pt modelId="{C0C867ED-A334-4502-85F7-DA00BF17182C}">
      <dgm:prSet/>
      <dgm:spPr/>
      <dgm:t>
        <a:bodyPr/>
        <a:lstStyle/>
        <a:p>
          <a:r>
            <a:rPr lang="en-GB" dirty="0"/>
            <a:t>Mother: </a:t>
          </a:r>
          <a:r>
            <a:rPr lang="en-GB" dirty="0" err="1"/>
            <a:t>mobilty</a:t>
          </a:r>
          <a:r>
            <a:rPr lang="en-GB" dirty="0"/>
            <a:t> ,memory and low mood</a:t>
          </a:r>
          <a:endParaRPr lang="en-US" dirty="0"/>
        </a:p>
      </dgm:t>
    </dgm:pt>
    <dgm:pt modelId="{66E8B21F-DCFA-4184-881E-FF76154C68AA}" type="parTrans" cxnId="{C59342FA-30A1-4141-B3C1-13E25BF69669}">
      <dgm:prSet/>
      <dgm:spPr/>
      <dgm:t>
        <a:bodyPr/>
        <a:lstStyle/>
        <a:p>
          <a:endParaRPr lang="en-US"/>
        </a:p>
      </dgm:t>
    </dgm:pt>
    <dgm:pt modelId="{81E88DBC-CA9A-4D96-AD05-E14045552523}" type="sibTrans" cxnId="{C59342FA-30A1-4141-B3C1-13E25BF69669}">
      <dgm:prSet/>
      <dgm:spPr/>
      <dgm:t>
        <a:bodyPr/>
        <a:lstStyle/>
        <a:p>
          <a:endParaRPr lang="en-US"/>
        </a:p>
      </dgm:t>
    </dgm:pt>
    <dgm:pt modelId="{DA79C1EA-4095-4252-B138-BD2EBB67D625}">
      <dgm:prSet/>
      <dgm:spPr/>
      <dgm:t>
        <a:bodyPr/>
        <a:lstStyle/>
        <a:p>
          <a:r>
            <a:rPr lang="en-US" dirty="0"/>
            <a:t>Will be focusing on Erikson’s lifespan psychosocial theory to understand Jenny’s journey</a:t>
          </a:r>
        </a:p>
      </dgm:t>
    </dgm:pt>
    <dgm:pt modelId="{CF8E12C3-E150-4B31-9106-2C754B8FAFBC}" type="parTrans" cxnId="{3597CD51-BCD6-4968-9720-F733CFC9BF9E}">
      <dgm:prSet/>
      <dgm:spPr/>
      <dgm:t>
        <a:bodyPr/>
        <a:lstStyle/>
        <a:p>
          <a:endParaRPr lang="en-US"/>
        </a:p>
      </dgm:t>
    </dgm:pt>
    <dgm:pt modelId="{EA5331F5-103E-4210-A7A1-FE2669867B75}" type="sibTrans" cxnId="{3597CD51-BCD6-4968-9720-F733CFC9BF9E}">
      <dgm:prSet/>
      <dgm:spPr/>
      <dgm:t>
        <a:bodyPr/>
        <a:lstStyle/>
        <a:p>
          <a:endParaRPr lang="en-US"/>
        </a:p>
      </dgm:t>
    </dgm:pt>
    <dgm:pt modelId="{A7D7C989-9D0B-450E-B5FE-A86BF5497EC6}" type="pres">
      <dgm:prSet presAssocID="{84C7E2BE-4194-4D1C-B23A-CFBE4F453E0F}" presName="Name0" presStyleCnt="0">
        <dgm:presLayoutVars>
          <dgm:dir/>
          <dgm:animLvl val="lvl"/>
          <dgm:resizeHandles val="exact"/>
        </dgm:presLayoutVars>
      </dgm:prSet>
      <dgm:spPr/>
    </dgm:pt>
    <dgm:pt modelId="{DEF2BF07-EAC1-49BD-B746-C1E860CA8BC1}" type="pres">
      <dgm:prSet presAssocID="{DA79C1EA-4095-4252-B138-BD2EBB67D625}" presName="linNode" presStyleCnt="0"/>
      <dgm:spPr/>
    </dgm:pt>
    <dgm:pt modelId="{65C7DC42-7E08-4CEE-889F-8C642506E099}" type="pres">
      <dgm:prSet presAssocID="{DA79C1EA-4095-4252-B138-BD2EBB67D625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F82D54D5-1567-4139-B1B2-FB6DBD4D0BB1}" type="pres">
      <dgm:prSet presAssocID="{EA5331F5-103E-4210-A7A1-FE2669867B75}" presName="sp" presStyleCnt="0"/>
      <dgm:spPr/>
    </dgm:pt>
    <dgm:pt modelId="{7A0A27D3-63AE-466B-B26B-BD530660280B}" type="pres">
      <dgm:prSet presAssocID="{8ED92FEC-635F-4934-8796-23171741A5C0}" presName="linNode" presStyleCnt="0"/>
      <dgm:spPr/>
    </dgm:pt>
    <dgm:pt modelId="{ECC587C5-04AB-4888-92B8-233EE2613D77}" type="pres">
      <dgm:prSet presAssocID="{8ED92FEC-635F-4934-8796-23171741A5C0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FFB93971-632C-4408-B754-2872C6DEE782}" type="pres">
      <dgm:prSet presAssocID="{2987F149-8AD6-4D1A-B71F-BD325E224017}" presName="sp" presStyleCnt="0"/>
      <dgm:spPr/>
    </dgm:pt>
    <dgm:pt modelId="{82C8B09B-7506-4C75-B1EF-CDD735F36C43}" type="pres">
      <dgm:prSet presAssocID="{97214F42-51DE-4F23-806B-5B1035403089}" presName="linNode" presStyleCnt="0"/>
      <dgm:spPr/>
    </dgm:pt>
    <dgm:pt modelId="{651B961D-F8DF-4F90-BA8D-B9ED171B9C3C}" type="pres">
      <dgm:prSet presAssocID="{97214F42-51DE-4F23-806B-5B1035403089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8C23040F-A06D-4B23-80EF-A1D8C760924A}" type="pres">
      <dgm:prSet presAssocID="{46DA73FF-2F17-4FDA-B12A-BAAE05B7FE31}" presName="sp" presStyleCnt="0"/>
      <dgm:spPr/>
    </dgm:pt>
    <dgm:pt modelId="{09860EF2-7499-48C9-BD5B-8161320BAB5C}" type="pres">
      <dgm:prSet presAssocID="{8294C61E-43B4-4801-9BD9-C266D37014B2}" presName="linNode" presStyleCnt="0"/>
      <dgm:spPr/>
    </dgm:pt>
    <dgm:pt modelId="{21FC9114-0D08-4DC6-A0BA-73210ED51CBD}" type="pres">
      <dgm:prSet presAssocID="{8294C61E-43B4-4801-9BD9-C266D37014B2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A8E132D4-D3CC-484A-BF9D-EB4D30BBE9B3}" type="pres">
      <dgm:prSet presAssocID="{B5C65809-9BBA-4F53-8553-4D473257F567}" presName="sp" presStyleCnt="0"/>
      <dgm:spPr/>
    </dgm:pt>
    <dgm:pt modelId="{0EE2CB79-79E7-4480-93A7-78E9E85FAAD2}" type="pres">
      <dgm:prSet presAssocID="{C0C867ED-A334-4502-85F7-DA00BF17182C}" presName="linNode" presStyleCnt="0"/>
      <dgm:spPr/>
    </dgm:pt>
    <dgm:pt modelId="{3D30C013-E71B-4ED2-83CD-83F2F4D1FF90}" type="pres">
      <dgm:prSet presAssocID="{C0C867ED-A334-4502-85F7-DA00BF17182C}" presName="parentText" presStyleLbl="node1" presStyleIdx="4" presStyleCnt="5">
        <dgm:presLayoutVars>
          <dgm:chMax val="1"/>
          <dgm:bulletEnabled val="1"/>
        </dgm:presLayoutVars>
      </dgm:prSet>
      <dgm:spPr/>
    </dgm:pt>
  </dgm:ptLst>
  <dgm:cxnLst>
    <dgm:cxn modelId="{AAD2CD04-A889-4EB5-A18A-4507A41539BA}" type="presOf" srcId="{8ED92FEC-635F-4934-8796-23171741A5C0}" destId="{ECC587C5-04AB-4888-92B8-233EE2613D77}" srcOrd="0" destOrd="0" presId="urn:microsoft.com/office/officeart/2005/8/layout/vList5"/>
    <dgm:cxn modelId="{EACB9C05-914B-4221-B8C2-C84F164A6C78}" srcId="{84C7E2BE-4194-4D1C-B23A-CFBE4F453E0F}" destId="{97214F42-51DE-4F23-806B-5B1035403089}" srcOrd="2" destOrd="0" parTransId="{79D59C65-AB09-4D9D-972C-9DBA1485A43E}" sibTransId="{46DA73FF-2F17-4FDA-B12A-BAAE05B7FE31}"/>
    <dgm:cxn modelId="{C052B020-DD28-4A67-B264-5C643CC7157B}" type="presOf" srcId="{C0C867ED-A334-4502-85F7-DA00BF17182C}" destId="{3D30C013-E71B-4ED2-83CD-83F2F4D1FF90}" srcOrd="0" destOrd="0" presId="urn:microsoft.com/office/officeart/2005/8/layout/vList5"/>
    <dgm:cxn modelId="{FD32335C-DC42-42EA-A172-BD8D6610625C}" type="presOf" srcId="{8294C61E-43B4-4801-9BD9-C266D37014B2}" destId="{21FC9114-0D08-4DC6-A0BA-73210ED51CBD}" srcOrd="0" destOrd="0" presId="urn:microsoft.com/office/officeart/2005/8/layout/vList5"/>
    <dgm:cxn modelId="{66F8B55F-1DBE-445F-9CA2-E70084A0E59D}" srcId="{84C7E2BE-4194-4D1C-B23A-CFBE4F453E0F}" destId="{8294C61E-43B4-4801-9BD9-C266D37014B2}" srcOrd="3" destOrd="0" parTransId="{B914C2DE-6648-435E-A6E7-36BD04544F60}" sibTransId="{B5C65809-9BBA-4F53-8553-4D473257F567}"/>
    <dgm:cxn modelId="{92728F42-2885-469C-B71A-F004CED24EDE}" type="presOf" srcId="{84C7E2BE-4194-4D1C-B23A-CFBE4F453E0F}" destId="{A7D7C989-9D0B-450E-B5FE-A86BF5497EC6}" srcOrd="0" destOrd="0" presId="urn:microsoft.com/office/officeart/2005/8/layout/vList5"/>
    <dgm:cxn modelId="{3597CD51-BCD6-4968-9720-F733CFC9BF9E}" srcId="{84C7E2BE-4194-4D1C-B23A-CFBE4F453E0F}" destId="{DA79C1EA-4095-4252-B138-BD2EBB67D625}" srcOrd="0" destOrd="0" parTransId="{CF8E12C3-E150-4B31-9106-2C754B8FAFBC}" sibTransId="{EA5331F5-103E-4210-A7A1-FE2669867B75}"/>
    <dgm:cxn modelId="{E78E50BD-91E6-4182-A261-D5716292C315}" type="presOf" srcId="{97214F42-51DE-4F23-806B-5B1035403089}" destId="{651B961D-F8DF-4F90-BA8D-B9ED171B9C3C}" srcOrd="0" destOrd="0" presId="urn:microsoft.com/office/officeart/2005/8/layout/vList5"/>
    <dgm:cxn modelId="{9C93F3E9-8125-4F79-A3F1-05A2982FA1C6}" srcId="{84C7E2BE-4194-4D1C-B23A-CFBE4F453E0F}" destId="{8ED92FEC-635F-4934-8796-23171741A5C0}" srcOrd="1" destOrd="0" parTransId="{E5B40D18-80C1-480B-9D1A-50D47D81B5A6}" sibTransId="{2987F149-8AD6-4D1A-B71F-BD325E224017}"/>
    <dgm:cxn modelId="{C991C5F1-0A92-447B-B465-7F888F0F17CD}" type="presOf" srcId="{DA79C1EA-4095-4252-B138-BD2EBB67D625}" destId="{65C7DC42-7E08-4CEE-889F-8C642506E099}" srcOrd="0" destOrd="0" presId="urn:microsoft.com/office/officeart/2005/8/layout/vList5"/>
    <dgm:cxn modelId="{C59342FA-30A1-4141-B3C1-13E25BF69669}" srcId="{84C7E2BE-4194-4D1C-B23A-CFBE4F453E0F}" destId="{C0C867ED-A334-4502-85F7-DA00BF17182C}" srcOrd="4" destOrd="0" parTransId="{66E8B21F-DCFA-4184-881E-FF76154C68AA}" sibTransId="{81E88DBC-CA9A-4D96-AD05-E14045552523}"/>
    <dgm:cxn modelId="{E3512197-0216-4314-8869-41C872E16252}" type="presParOf" srcId="{A7D7C989-9D0B-450E-B5FE-A86BF5497EC6}" destId="{DEF2BF07-EAC1-49BD-B746-C1E860CA8BC1}" srcOrd="0" destOrd="0" presId="urn:microsoft.com/office/officeart/2005/8/layout/vList5"/>
    <dgm:cxn modelId="{ED587CDE-ADC4-4D2B-A4DE-100EA0148D8B}" type="presParOf" srcId="{DEF2BF07-EAC1-49BD-B746-C1E860CA8BC1}" destId="{65C7DC42-7E08-4CEE-889F-8C642506E099}" srcOrd="0" destOrd="0" presId="urn:microsoft.com/office/officeart/2005/8/layout/vList5"/>
    <dgm:cxn modelId="{012652AF-AE50-403E-9560-251C33CF9A4D}" type="presParOf" srcId="{A7D7C989-9D0B-450E-B5FE-A86BF5497EC6}" destId="{F82D54D5-1567-4139-B1B2-FB6DBD4D0BB1}" srcOrd="1" destOrd="0" presId="urn:microsoft.com/office/officeart/2005/8/layout/vList5"/>
    <dgm:cxn modelId="{EFE41578-BF5F-44FF-B71E-2B969F74326D}" type="presParOf" srcId="{A7D7C989-9D0B-450E-B5FE-A86BF5497EC6}" destId="{7A0A27D3-63AE-466B-B26B-BD530660280B}" srcOrd="2" destOrd="0" presId="urn:microsoft.com/office/officeart/2005/8/layout/vList5"/>
    <dgm:cxn modelId="{2B564FD9-D44C-4541-A71E-88C242AC5DCC}" type="presParOf" srcId="{7A0A27D3-63AE-466B-B26B-BD530660280B}" destId="{ECC587C5-04AB-4888-92B8-233EE2613D77}" srcOrd="0" destOrd="0" presId="urn:microsoft.com/office/officeart/2005/8/layout/vList5"/>
    <dgm:cxn modelId="{DB2C0EEA-5931-4081-9D1A-B88A0C56BCA9}" type="presParOf" srcId="{A7D7C989-9D0B-450E-B5FE-A86BF5497EC6}" destId="{FFB93971-632C-4408-B754-2872C6DEE782}" srcOrd="3" destOrd="0" presId="urn:microsoft.com/office/officeart/2005/8/layout/vList5"/>
    <dgm:cxn modelId="{36B124CE-7312-460D-89E8-6A5A9553AF65}" type="presParOf" srcId="{A7D7C989-9D0B-450E-B5FE-A86BF5497EC6}" destId="{82C8B09B-7506-4C75-B1EF-CDD735F36C43}" srcOrd="4" destOrd="0" presId="urn:microsoft.com/office/officeart/2005/8/layout/vList5"/>
    <dgm:cxn modelId="{8428084C-FE2D-42E4-BF44-3F5358EF07F5}" type="presParOf" srcId="{82C8B09B-7506-4C75-B1EF-CDD735F36C43}" destId="{651B961D-F8DF-4F90-BA8D-B9ED171B9C3C}" srcOrd="0" destOrd="0" presId="urn:microsoft.com/office/officeart/2005/8/layout/vList5"/>
    <dgm:cxn modelId="{8F553586-8C81-4F04-A074-F5118FC84B3A}" type="presParOf" srcId="{A7D7C989-9D0B-450E-B5FE-A86BF5497EC6}" destId="{8C23040F-A06D-4B23-80EF-A1D8C760924A}" srcOrd="5" destOrd="0" presId="urn:microsoft.com/office/officeart/2005/8/layout/vList5"/>
    <dgm:cxn modelId="{ABCDEEFB-1FB4-42D5-A358-B226AC9917EB}" type="presParOf" srcId="{A7D7C989-9D0B-450E-B5FE-A86BF5497EC6}" destId="{09860EF2-7499-48C9-BD5B-8161320BAB5C}" srcOrd="6" destOrd="0" presId="urn:microsoft.com/office/officeart/2005/8/layout/vList5"/>
    <dgm:cxn modelId="{5830AC1D-89BF-499C-9ED4-9F4873AFE931}" type="presParOf" srcId="{09860EF2-7499-48C9-BD5B-8161320BAB5C}" destId="{21FC9114-0D08-4DC6-A0BA-73210ED51CBD}" srcOrd="0" destOrd="0" presId="urn:microsoft.com/office/officeart/2005/8/layout/vList5"/>
    <dgm:cxn modelId="{DF5C4B02-7AD0-4B3A-AEDA-F61360C2F901}" type="presParOf" srcId="{A7D7C989-9D0B-450E-B5FE-A86BF5497EC6}" destId="{A8E132D4-D3CC-484A-BF9D-EB4D30BBE9B3}" srcOrd="7" destOrd="0" presId="urn:microsoft.com/office/officeart/2005/8/layout/vList5"/>
    <dgm:cxn modelId="{A73412BA-E8D1-4D7A-B325-5BCDD05E76AE}" type="presParOf" srcId="{A7D7C989-9D0B-450E-B5FE-A86BF5497EC6}" destId="{0EE2CB79-79E7-4480-93A7-78E9E85FAAD2}" srcOrd="8" destOrd="0" presId="urn:microsoft.com/office/officeart/2005/8/layout/vList5"/>
    <dgm:cxn modelId="{C186B9C4-1E8D-436C-B0B1-B15195567A24}" type="presParOf" srcId="{0EE2CB79-79E7-4480-93A7-78E9E85FAAD2}" destId="{3D30C013-E71B-4ED2-83CD-83F2F4D1FF9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9B2F83-1A87-489B-BB2E-BB75135B7479}" type="doc">
      <dgm:prSet loTypeId="urn:microsoft.com/office/officeart/2008/layout/LinedList" loCatId="list" qsTypeId="urn:microsoft.com/office/officeart/2005/8/quickstyle/simple4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13ED92F9-9EA9-49EA-9EF0-9251173AE3FC}">
      <dgm:prSet/>
      <dgm:spPr/>
      <dgm:t>
        <a:bodyPr/>
        <a:lstStyle/>
        <a:p>
          <a:r>
            <a:rPr lang="en-GB"/>
            <a:t>Lifespan psychosocial theory</a:t>
          </a:r>
          <a:endParaRPr lang="en-US"/>
        </a:p>
      </dgm:t>
    </dgm:pt>
    <dgm:pt modelId="{D5D6FC43-C92E-4F3E-8EB9-93FFF4D9A85F}" type="parTrans" cxnId="{3C40178F-2158-4377-AB88-32591C90D6EF}">
      <dgm:prSet/>
      <dgm:spPr/>
      <dgm:t>
        <a:bodyPr/>
        <a:lstStyle/>
        <a:p>
          <a:endParaRPr lang="en-US"/>
        </a:p>
      </dgm:t>
    </dgm:pt>
    <dgm:pt modelId="{0593714B-A1F3-46F8-9A56-71C2D1044F78}" type="sibTrans" cxnId="{3C40178F-2158-4377-AB88-32591C90D6EF}">
      <dgm:prSet/>
      <dgm:spPr/>
      <dgm:t>
        <a:bodyPr/>
        <a:lstStyle/>
        <a:p>
          <a:endParaRPr lang="en-US"/>
        </a:p>
      </dgm:t>
    </dgm:pt>
    <dgm:pt modelId="{AFE126BF-415E-462C-B711-7A4A31868778}">
      <dgm:prSet/>
      <dgm:spPr/>
      <dgm:t>
        <a:bodyPr/>
        <a:lstStyle/>
        <a:p>
          <a:r>
            <a:rPr lang="en-GB" dirty="0"/>
            <a:t>Social and emotional development</a:t>
          </a:r>
          <a:endParaRPr lang="en-US" dirty="0"/>
        </a:p>
      </dgm:t>
    </dgm:pt>
    <dgm:pt modelId="{75A8EADA-88D6-4936-BA9B-A22659D94B83}" type="parTrans" cxnId="{CD161834-7DB0-42AE-BFAE-CBCAC1E74AA0}">
      <dgm:prSet/>
      <dgm:spPr/>
      <dgm:t>
        <a:bodyPr/>
        <a:lstStyle/>
        <a:p>
          <a:endParaRPr lang="en-US"/>
        </a:p>
      </dgm:t>
    </dgm:pt>
    <dgm:pt modelId="{F2DDD0BA-5EED-4181-8D86-CFB69006C558}" type="sibTrans" cxnId="{CD161834-7DB0-42AE-BFAE-CBCAC1E74AA0}">
      <dgm:prSet/>
      <dgm:spPr/>
      <dgm:t>
        <a:bodyPr/>
        <a:lstStyle/>
        <a:p>
          <a:endParaRPr lang="en-US"/>
        </a:p>
      </dgm:t>
    </dgm:pt>
    <dgm:pt modelId="{5DA9B950-54E1-4B8B-92EF-C4A0DD6F6751}">
      <dgm:prSet/>
      <dgm:spPr/>
      <dgm:t>
        <a:bodyPr/>
        <a:lstStyle/>
        <a:p>
          <a:r>
            <a:rPr lang="en-GB" dirty="0"/>
            <a:t>Adolescence stage: Identity vs role confusion</a:t>
          </a:r>
          <a:endParaRPr lang="en-US" dirty="0"/>
        </a:p>
      </dgm:t>
    </dgm:pt>
    <dgm:pt modelId="{CBC9331E-C8A8-440A-A70F-43782D83C191}" type="parTrans" cxnId="{33C2E1EB-0DC6-4599-AEB0-F72B28040298}">
      <dgm:prSet/>
      <dgm:spPr/>
      <dgm:t>
        <a:bodyPr/>
        <a:lstStyle/>
        <a:p>
          <a:endParaRPr lang="en-US"/>
        </a:p>
      </dgm:t>
    </dgm:pt>
    <dgm:pt modelId="{149D49BD-1659-4F68-B44F-9FBD50DCE00A}" type="sibTrans" cxnId="{33C2E1EB-0DC6-4599-AEB0-F72B28040298}">
      <dgm:prSet/>
      <dgm:spPr/>
      <dgm:t>
        <a:bodyPr/>
        <a:lstStyle/>
        <a:p>
          <a:endParaRPr lang="en-US"/>
        </a:p>
      </dgm:t>
    </dgm:pt>
    <dgm:pt modelId="{0452795A-B465-48F5-9122-7154B7D2D79B}">
      <dgm:prSet/>
      <dgm:spPr/>
      <dgm:t>
        <a:bodyPr/>
        <a:lstStyle/>
        <a:p>
          <a:r>
            <a:rPr lang="en-GB" dirty="0"/>
            <a:t>Identity formation is key for Jenny</a:t>
          </a:r>
          <a:endParaRPr lang="en-US" dirty="0"/>
        </a:p>
      </dgm:t>
    </dgm:pt>
    <dgm:pt modelId="{6FB2E5F0-787E-4D58-B638-CC114D6C2F6C}" type="parTrans" cxnId="{28CD6827-7B09-4720-9931-693ABB290693}">
      <dgm:prSet/>
      <dgm:spPr/>
      <dgm:t>
        <a:bodyPr/>
        <a:lstStyle/>
        <a:p>
          <a:endParaRPr lang="en-US"/>
        </a:p>
      </dgm:t>
    </dgm:pt>
    <dgm:pt modelId="{451E5F17-66F6-44FE-8FA4-3884081C3898}" type="sibTrans" cxnId="{28CD6827-7B09-4720-9931-693ABB290693}">
      <dgm:prSet/>
      <dgm:spPr/>
      <dgm:t>
        <a:bodyPr/>
        <a:lstStyle/>
        <a:p>
          <a:endParaRPr lang="en-US"/>
        </a:p>
      </dgm:t>
    </dgm:pt>
    <dgm:pt modelId="{C3E0578F-2A80-4092-B6C9-8216D3780293}" type="pres">
      <dgm:prSet presAssocID="{A49B2F83-1A87-489B-BB2E-BB75135B7479}" presName="vert0" presStyleCnt="0">
        <dgm:presLayoutVars>
          <dgm:dir/>
          <dgm:animOne val="branch"/>
          <dgm:animLvl val="lvl"/>
        </dgm:presLayoutVars>
      </dgm:prSet>
      <dgm:spPr/>
    </dgm:pt>
    <dgm:pt modelId="{0D443FCE-FC01-4E43-A548-4F438BA424D2}" type="pres">
      <dgm:prSet presAssocID="{13ED92F9-9EA9-49EA-9EF0-9251173AE3FC}" presName="thickLine" presStyleLbl="alignNode1" presStyleIdx="0" presStyleCnt="4"/>
      <dgm:spPr/>
    </dgm:pt>
    <dgm:pt modelId="{3F4A4591-D631-45F7-8D78-65BF48F27D63}" type="pres">
      <dgm:prSet presAssocID="{13ED92F9-9EA9-49EA-9EF0-9251173AE3FC}" presName="horz1" presStyleCnt="0"/>
      <dgm:spPr/>
    </dgm:pt>
    <dgm:pt modelId="{083CDA4A-0BA6-41ED-A812-4FF21DA872E0}" type="pres">
      <dgm:prSet presAssocID="{13ED92F9-9EA9-49EA-9EF0-9251173AE3FC}" presName="tx1" presStyleLbl="revTx" presStyleIdx="0" presStyleCnt="4"/>
      <dgm:spPr/>
    </dgm:pt>
    <dgm:pt modelId="{7C1DABBD-A8AA-4567-AEB5-8AD865B3053B}" type="pres">
      <dgm:prSet presAssocID="{13ED92F9-9EA9-49EA-9EF0-9251173AE3FC}" presName="vert1" presStyleCnt="0"/>
      <dgm:spPr/>
    </dgm:pt>
    <dgm:pt modelId="{5FC53893-0675-44D9-B6C0-ED68C9C790AE}" type="pres">
      <dgm:prSet presAssocID="{5DA9B950-54E1-4B8B-92EF-C4A0DD6F6751}" presName="thickLine" presStyleLbl="alignNode1" presStyleIdx="1" presStyleCnt="4"/>
      <dgm:spPr/>
    </dgm:pt>
    <dgm:pt modelId="{1398B468-FDAF-4731-B294-0EE372364965}" type="pres">
      <dgm:prSet presAssocID="{5DA9B950-54E1-4B8B-92EF-C4A0DD6F6751}" presName="horz1" presStyleCnt="0"/>
      <dgm:spPr/>
    </dgm:pt>
    <dgm:pt modelId="{26A75FB3-9BF2-48C3-8D80-7A8FC7ABAE8A}" type="pres">
      <dgm:prSet presAssocID="{5DA9B950-54E1-4B8B-92EF-C4A0DD6F6751}" presName="tx1" presStyleLbl="revTx" presStyleIdx="1" presStyleCnt="4"/>
      <dgm:spPr/>
    </dgm:pt>
    <dgm:pt modelId="{A9EB352E-E3D6-4A7B-A928-EBA0CD186921}" type="pres">
      <dgm:prSet presAssocID="{5DA9B950-54E1-4B8B-92EF-C4A0DD6F6751}" presName="vert1" presStyleCnt="0"/>
      <dgm:spPr/>
    </dgm:pt>
    <dgm:pt modelId="{49385A63-2041-4B66-A366-173715A88837}" type="pres">
      <dgm:prSet presAssocID="{0452795A-B465-48F5-9122-7154B7D2D79B}" presName="thickLine" presStyleLbl="alignNode1" presStyleIdx="2" presStyleCnt="4"/>
      <dgm:spPr/>
    </dgm:pt>
    <dgm:pt modelId="{D252F6B3-8ED8-4229-867B-7B381200CE63}" type="pres">
      <dgm:prSet presAssocID="{0452795A-B465-48F5-9122-7154B7D2D79B}" presName="horz1" presStyleCnt="0"/>
      <dgm:spPr/>
    </dgm:pt>
    <dgm:pt modelId="{A9AE8BC5-E3C0-4397-8C79-7BD0A3179028}" type="pres">
      <dgm:prSet presAssocID="{0452795A-B465-48F5-9122-7154B7D2D79B}" presName="tx1" presStyleLbl="revTx" presStyleIdx="2" presStyleCnt="4"/>
      <dgm:spPr/>
    </dgm:pt>
    <dgm:pt modelId="{F92F7C3A-96A7-4489-815A-56BC9FFFAE09}" type="pres">
      <dgm:prSet presAssocID="{0452795A-B465-48F5-9122-7154B7D2D79B}" presName="vert1" presStyleCnt="0"/>
      <dgm:spPr/>
    </dgm:pt>
    <dgm:pt modelId="{0C9EB6BA-9830-4702-9DDA-C319BBD6F4A7}" type="pres">
      <dgm:prSet presAssocID="{AFE126BF-415E-462C-B711-7A4A31868778}" presName="thickLine" presStyleLbl="alignNode1" presStyleIdx="3" presStyleCnt="4"/>
      <dgm:spPr/>
    </dgm:pt>
    <dgm:pt modelId="{94CE753D-7030-4A0F-9506-25DC8E0C80F2}" type="pres">
      <dgm:prSet presAssocID="{AFE126BF-415E-462C-B711-7A4A31868778}" presName="horz1" presStyleCnt="0"/>
      <dgm:spPr/>
    </dgm:pt>
    <dgm:pt modelId="{42A5CD03-C5F0-4835-BCBA-BC0C739BF2C9}" type="pres">
      <dgm:prSet presAssocID="{AFE126BF-415E-462C-B711-7A4A31868778}" presName="tx1" presStyleLbl="revTx" presStyleIdx="3" presStyleCnt="4"/>
      <dgm:spPr/>
    </dgm:pt>
    <dgm:pt modelId="{C2163E13-7C58-49A1-BE72-E7A2AA7E5E6B}" type="pres">
      <dgm:prSet presAssocID="{AFE126BF-415E-462C-B711-7A4A31868778}" presName="vert1" presStyleCnt="0"/>
      <dgm:spPr/>
    </dgm:pt>
  </dgm:ptLst>
  <dgm:cxnLst>
    <dgm:cxn modelId="{6D7FC906-8068-40E6-A6E4-0A80A94E7003}" type="presOf" srcId="{13ED92F9-9EA9-49EA-9EF0-9251173AE3FC}" destId="{083CDA4A-0BA6-41ED-A812-4FF21DA872E0}" srcOrd="0" destOrd="0" presId="urn:microsoft.com/office/officeart/2008/layout/LinedList"/>
    <dgm:cxn modelId="{28CD6827-7B09-4720-9931-693ABB290693}" srcId="{A49B2F83-1A87-489B-BB2E-BB75135B7479}" destId="{0452795A-B465-48F5-9122-7154B7D2D79B}" srcOrd="2" destOrd="0" parTransId="{6FB2E5F0-787E-4D58-B638-CC114D6C2F6C}" sibTransId="{451E5F17-66F6-44FE-8FA4-3884081C3898}"/>
    <dgm:cxn modelId="{CD161834-7DB0-42AE-BFAE-CBCAC1E74AA0}" srcId="{A49B2F83-1A87-489B-BB2E-BB75135B7479}" destId="{AFE126BF-415E-462C-B711-7A4A31868778}" srcOrd="3" destOrd="0" parTransId="{75A8EADA-88D6-4936-BA9B-A22659D94B83}" sibTransId="{F2DDD0BA-5EED-4181-8D86-CFB69006C558}"/>
    <dgm:cxn modelId="{BC94383C-BBC1-4080-875D-6541BFBC0FFD}" type="presOf" srcId="{A49B2F83-1A87-489B-BB2E-BB75135B7479}" destId="{C3E0578F-2A80-4092-B6C9-8216D3780293}" srcOrd="0" destOrd="0" presId="urn:microsoft.com/office/officeart/2008/layout/LinedList"/>
    <dgm:cxn modelId="{47B41157-8AF0-4ABE-A239-74CCCD56B403}" type="presOf" srcId="{AFE126BF-415E-462C-B711-7A4A31868778}" destId="{42A5CD03-C5F0-4835-BCBA-BC0C739BF2C9}" srcOrd="0" destOrd="0" presId="urn:microsoft.com/office/officeart/2008/layout/LinedList"/>
    <dgm:cxn modelId="{3C40178F-2158-4377-AB88-32591C90D6EF}" srcId="{A49B2F83-1A87-489B-BB2E-BB75135B7479}" destId="{13ED92F9-9EA9-49EA-9EF0-9251173AE3FC}" srcOrd="0" destOrd="0" parTransId="{D5D6FC43-C92E-4F3E-8EB9-93FFF4D9A85F}" sibTransId="{0593714B-A1F3-46F8-9A56-71C2D1044F78}"/>
    <dgm:cxn modelId="{6DC5A7A5-C740-4DC4-9105-0D89E3716A1E}" type="presOf" srcId="{5DA9B950-54E1-4B8B-92EF-C4A0DD6F6751}" destId="{26A75FB3-9BF2-48C3-8D80-7A8FC7ABAE8A}" srcOrd="0" destOrd="0" presId="urn:microsoft.com/office/officeart/2008/layout/LinedList"/>
    <dgm:cxn modelId="{9ED07AAD-CFA0-4A5E-9709-AAFA69B01F8B}" type="presOf" srcId="{0452795A-B465-48F5-9122-7154B7D2D79B}" destId="{A9AE8BC5-E3C0-4397-8C79-7BD0A3179028}" srcOrd="0" destOrd="0" presId="urn:microsoft.com/office/officeart/2008/layout/LinedList"/>
    <dgm:cxn modelId="{33C2E1EB-0DC6-4599-AEB0-F72B28040298}" srcId="{A49B2F83-1A87-489B-BB2E-BB75135B7479}" destId="{5DA9B950-54E1-4B8B-92EF-C4A0DD6F6751}" srcOrd="1" destOrd="0" parTransId="{CBC9331E-C8A8-440A-A70F-43782D83C191}" sibTransId="{149D49BD-1659-4F68-B44F-9FBD50DCE00A}"/>
    <dgm:cxn modelId="{783DC200-7AC0-4BE5-B885-6DBA34B80837}" type="presParOf" srcId="{C3E0578F-2A80-4092-B6C9-8216D3780293}" destId="{0D443FCE-FC01-4E43-A548-4F438BA424D2}" srcOrd="0" destOrd="0" presId="urn:microsoft.com/office/officeart/2008/layout/LinedList"/>
    <dgm:cxn modelId="{00B13E97-E542-4146-86D7-191254A53420}" type="presParOf" srcId="{C3E0578F-2A80-4092-B6C9-8216D3780293}" destId="{3F4A4591-D631-45F7-8D78-65BF48F27D63}" srcOrd="1" destOrd="0" presId="urn:microsoft.com/office/officeart/2008/layout/LinedList"/>
    <dgm:cxn modelId="{9CAAA216-D422-4817-B7AE-652AAD22E3EF}" type="presParOf" srcId="{3F4A4591-D631-45F7-8D78-65BF48F27D63}" destId="{083CDA4A-0BA6-41ED-A812-4FF21DA872E0}" srcOrd="0" destOrd="0" presId="urn:microsoft.com/office/officeart/2008/layout/LinedList"/>
    <dgm:cxn modelId="{500C3D9E-152D-4B91-BA80-86C1EA37F603}" type="presParOf" srcId="{3F4A4591-D631-45F7-8D78-65BF48F27D63}" destId="{7C1DABBD-A8AA-4567-AEB5-8AD865B3053B}" srcOrd="1" destOrd="0" presId="urn:microsoft.com/office/officeart/2008/layout/LinedList"/>
    <dgm:cxn modelId="{96D921AB-B4A0-4EFA-9FAC-86C20486D525}" type="presParOf" srcId="{C3E0578F-2A80-4092-B6C9-8216D3780293}" destId="{5FC53893-0675-44D9-B6C0-ED68C9C790AE}" srcOrd="2" destOrd="0" presId="urn:microsoft.com/office/officeart/2008/layout/LinedList"/>
    <dgm:cxn modelId="{DEE4A621-CB17-45BF-8417-F9DA188EC3EB}" type="presParOf" srcId="{C3E0578F-2A80-4092-B6C9-8216D3780293}" destId="{1398B468-FDAF-4731-B294-0EE372364965}" srcOrd="3" destOrd="0" presId="urn:microsoft.com/office/officeart/2008/layout/LinedList"/>
    <dgm:cxn modelId="{FF511026-2E5B-43B1-B110-5915EF9968BF}" type="presParOf" srcId="{1398B468-FDAF-4731-B294-0EE372364965}" destId="{26A75FB3-9BF2-48C3-8D80-7A8FC7ABAE8A}" srcOrd="0" destOrd="0" presId="urn:microsoft.com/office/officeart/2008/layout/LinedList"/>
    <dgm:cxn modelId="{5786C50C-CC58-4902-B524-9C849CE214C5}" type="presParOf" srcId="{1398B468-FDAF-4731-B294-0EE372364965}" destId="{A9EB352E-E3D6-4A7B-A928-EBA0CD186921}" srcOrd="1" destOrd="0" presId="urn:microsoft.com/office/officeart/2008/layout/LinedList"/>
    <dgm:cxn modelId="{52A63F31-B1B7-4779-85BD-04BF38658838}" type="presParOf" srcId="{C3E0578F-2A80-4092-B6C9-8216D3780293}" destId="{49385A63-2041-4B66-A366-173715A88837}" srcOrd="4" destOrd="0" presId="urn:microsoft.com/office/officeart/2008/layout/LinedList"/>
    <dgm:cxn modelId="{A335455D-D9A3-466F-895D-CEC8ADB65005}" type="presParOf" srcId="{C3E0578F-2A80-4092-B6C9-8216D3780293}" destId="{D252F6B3-8ED8-4229-867B-7B381200CE63}" srcOrd="5" destOrd="0" presId="urn:microsoft.com/office/officeart/2008/layout/LinedList"/>
    <dgm:cxn modelId="{1386054A-1FF9-452C-99E5-D6EEC2A36867}" type="presParOf" srcId="{D252F6B3-8ED8-4229-867B-7B381200CE63}" destId="{A9AE8BC5-E3C0-4397-8C79-7BD0A3179028}" srcOrd="0" destOrd="0" presId="urn:microsoft.com/office/officeart/2008/layout/LinedList"/>
    <dgm:cxn modelId="{E5542A70-26B1-4B59-AF13-83709508F2DE}" type="presParOf" srcId="{D252F6B3-8ED8-4229-867B-7B381200CE63}" destId="{F92F7C3A-96A7-4489-815A-56BC9FFFAE09}" srcOrd="1" destOrd="0" presId="urn:microsoft.com/office/officeart/2008/layout/LinedList"/>
    <dgm:cxn modelId="{D7416E0A-187A-480A-9172-4A6409B2E1B0}" type="presParOf" srcId="{C3E0578F-2A80-4092-B6C9-8216D3780293}" destId="{0C9EB6BA-9830-4702-9DDA-C319BBD6F4A7}" srcOrd="6" destOrd="0" presId="urn:microsoft.com/office/officeart/2008/layout/LinedList"/>
    <dgm:cxn modelId="{C0544B10-7019-414E-9AA8-9015B60C2BC5}" type="presParOf" srcId="{C3E0578F-2A80-4092-B6C9-8216D3780293}" destId="{94CE753D-7030-4A0F-9506-25DC8E0C80F2}" srcOrd="7" destOrd="0" presId="urn:microsoft.com/office/officeart/2008/layout/LinedList"/>
    <dgm:cxn modelId="{FE36CFC9-1942-46DD-ADBF-9F91EC33F283}" type="presParOf" srcId="{94CE753D-7030-4A0F-9506-25DC8E0C80F2}" destId="{42A5CD03-C5F0-4835-BCBA-BC0C739BF2C9}" srcOrd="0" destOrd="0" presId="urn:microsoft.com/office/officeart/2008/layout/LinedList"/>
    <dgm:cxn modelId="{8B4F7FB1-DDB2-4061-B9C3-DEB1F9EB632D}" type="presParOf" srcId="{94CE753D-7030-4A0F-9506-25DC8E0C80F2}" destId="{C2163E13-7C58-49A1-BE72-E7A2AA7E5E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FB1642-5CFD-4045-81FF-6B01559B74C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DFBAB4D-A2B4-4C8D-BA72-9AE1341E00C8}">
      <dgm:prSet/>
      <dgm:spPr/>
      <dgm:t>
        <a:bodyPr/>
        <a:lstStyle/>
        <a:p>
          <a:r>
            <a:rPr lang="en-GB"/>
            <a:t>Identity exploration</a:t>
          </a:r>
          <a:endParaRPr lang="en-US"/>
        </a:p>
      </dgm:t>
    </dgm:pt>
    <dgm:pt modelId="{CB5388DA-A487-4288-AB60-6ABDB0271E40}" type="parTrans" cxnId="{7442AD4E-A270-46A9-B726-B79069B556CC}">
      <dgm:prSet/>
      <dgm:spPr/>
      <dgm:t>
        <a:bodyPr/>
        <a:lstStyle/>
        <a:p>
          <a:endParaRPr lang="en-US"/>
        </a:p>
      </dgm:t>
    </dgm:pt>
    <dgm:pt modelId="{6EB891FA-2876-4EE7-B47B-959F137E16EE}" type="sibTrans" cxnId="{7442AD4E-A270-46A9-B726-B79069B556CC}">
      <dgm:prSet/>
      <dgm:spPr/>
      <dgm:t>
        <a:bodyPr/>
        <a:lstStyle/>
        <a:p>
          <a:endParaRPr lang="en-US"/>
        </a:p>
      </dgm:t>
    </dgm:pt>
    <dgm:pt modelId="{3B731A25-6555-4403-9931-75EC8D409FF7}">
      <dgm:prSet/>
      <dgm:spPr/>
      <dgm:t>
        <a:bodyPr/>
        <a:lstStyle/>
        <a:p>
          <a:r>
            <a:rPr lang="en-GB"/>
            <a:t>Independence and values</a:t>
          </a:r>
          <a:endParaRPr lang="en-US"/>
        </a:p>
      </dgm:t>
    </dgm:pt>
    <dgm:pt modelId="{2B263552-7217-4EA1-9D24-C481F34E747C}" type="parTrans" cxnId="{8D0AFBFC-5DBF-4B12-A843-70ABDAED16D5}">
      <dgm:prSet/>
      <dgm:spPr/>
      <dgm:t>
        <a:bodyPr/>
        <a:lstStyle/>
        <a:p>
          <a:endParaRPr lang="en-US"/>
        </a:p>
      </dgm:t>
    </dgm:pt>
    <dgm:pt modelId="{3D3F3103-2E58-4026-A4F8-B451CF2EDD79}" type="sibTrans" cxnId="{8D0AFBFC-5DBF-4B12-A843-70ABDAED16D5}">
      <dgm:prSet/>
      <dgm:spPr/>
      <dgm:t>
        <a:bodyPr/>
        <a:lstStyle/>
        <a:p>
          <a:endParaRPr lang="en-US"/>
        </a:p>
      </dgm:t>
    </dgm:pt>
    <dgm:pt modelId="{4609116C-0342-46A2-9E7D-214424A55D11}">
      <dgm:prSet/>
      <dgm:spPr/>
      <dgm:t>
        <a:bodyPr/>
        <a:lstStyle/>
        <a:p>
          <a:r>
            <a:rPr lang="en-GB"/>
            <a:t>Role experimentation</a:t>
          </a:r>
          <a:endParaRPr lang="en-US"/>
        </a:p>
      </dgm:t>
    </dgm:pt>
    <dgm:pt modelId="{9BD614A1-76F5-4C71-B1D0-61B2E75ADF3C}" type="parTrans" cxnId="{F88655E0-0A49-4D68-99C0-7B1C523019EC}">
      <dgm:prSet/>
      <dgm:spPr/>
      <dgm:t>
        <a:bodyPr/>
        <a:lstStyle/>
        <a:p>
          <a:endParaRPr lang="en-US"/>
        </a:p>
      </dgm:t>
    </dgm:pt>
    <dgm:pt modelId="{4C5CA569-59EE-4372-91A7-8A3CF0287B4A}" type="sibTrans" cxnId="{F88655E0-0A49-4D68-99C0-7B1C523019EC}">
      <dgm:prSet/>
      <dgm:spPr/>
      <dgm:t>
        <a:bodyPr/>
        <a:lstStyle/>
        <a:p>
          <a:endParaRPr lang="en-US"/>
        </a:p>
      </dgm:t>
    </dgm:pt>
    <dgm:pt modelId="{A1E851A3-D2E7-4F68-B59B-9B9EF78B7ECC}">
      <dgm:prSet/>
      <dgm:spPr/>
      <dgm:t>
        <a:bodyPr/>
        <a:lstStyle/>
        <a:p>
          <a:r>
            <a:rPr lang="en-GB"/>
            <a:t>Risk of role confusion</a:t>
          </a:r>
          <a:endParaRPr lang="en-US"/>
        </a:p>
      </dgm:t>
    </dgm:pt>
    <dgm:pt modelId="{D8DAB75B-AFF2-4130-8ADE-FA04564C90CC}" type="parTrans" cxnId="{308DDE4E-9486-4329-9658-FD8096FBF919}">
      <dgm:prSet/>
      <dgm:spPr/>
      <dgm:t>
        <a:bodyPr/>
        <a:lstStyle/>
        <a:p>
          <a:endParaRPr lang="en-US"/>
        </a:p>
      </dgm:t>
    </dgm:pt>
    <dgm:pt modelId="{A5D669B7-83E4-4FED-9615-DF1681FD4C9A}" type="sibTrans" cxnId="{308DDE4E-9486-4329-9658-FD8096FBF919}">
      <dgm:prSet/>
      <dgm:spPr/>
      <dgm:t>
        <a:bodyPr/>
        <a:lstStyle/>
        <a:p>
          <a:endParaRPr lang="en-US"/>
        </a:p>
      </dgm:t>
    </dgm:pt>
    <dgm:pt modelId="{3C9436DC-0BCF-425E-AB80-C7DD9DB8F806}">
      <dgm:prSet/>
      <dgm:spPr/>
      <dgm:t>
        <a:bodyPr/>
        <a:lstStyle/>
        <a:p>
          <a:r>
            <a:rPr lang="en-GB" dirty="0"/>
            <a:t>External pressure affects development </a:t>
          </a:r>
          <a:endParaRPr lang="en-US" dirty="0"/>
        </a:p>
      </dgm:t>
    </dgm:pt>
    <dgm:pt modelId="{3C76C1FC-6402-4F96-8686-3BF8AF695B77}" type="parTrans" cxnId="{D3DD7D43-A476-499F-A2A0-911FD993BECE}">
      <dgm:prSet/>
      <dgm:spPr/>
      <dgm:t>
        <a:bodyPr/>
        <a:lstStyle/>
        <a:p>
          <a:endParaRPr lang="en-US"/>
        </a:p>
      </dgm:t>
    </dgm:pt>
    <dgm:pt modelId="{475F2ABE-3964-40AE-BC2B-9CAB72D551DE}" type="sibTrans" cxnId="{D3DD7D43-A476-499F-A2A0-911FD993BECE}">
      <dgm:prSet/>
      <dgm:spPr/>
      <dgm:t>
        <a:bodyPr/>
        <a:lstStyle/>
        <a:p>
          <a:endParaRPr lang="en-US"/>
        </a:p>
      </dgm:t>
    </dgm:pt>
    <dgm:pt modelId="{E25E915B-2F63-406D-B0D3-F12BE3C963B2}" type="pres">
      <dgm:prSet presAssocID="{18FB1642-5CFD-4045-81FF-6B01559B74C2}" presName="linear" presStyleCnt="0">
        <dgm:presLayoutVars>
          <dgm:animLvl val="lvl"/>
          <dgm:resizeHandles val="exact"/>
        </dgm:presLayoutVars>
      </dgm:prSet>
      <dgm:spPr/>
    </dgm:pt>
    <dgm:pt modelId="{007EA73B-5BC4-4344-A465-58E52BD21E56}" type="pres">
      <dgm:prSet presAssocID="{FDFBAB4D-A2B4-4C8D-BA72-9AE1341E00C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07A6F4A-460E-4BA9-983C-9E982A311169}" type="pres">
      <dgm:prSet presAssocID="{6EB891FA-2876-4EE7-B47B-959F137E16EE}" presName="spacer" presStyleCnt="0"/>
      <dgm:spPr/>
    </dgm:pt>
    <dgm:pt modelId="{3E1654BD-7247-4748-89D6-BBB0E3EB2F04}" type="pres">
      <dgm:prSet presAssocID="{3B731A25-6555-4403-9931-75EC8D409FF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9721073-BDDD-4A40-913D-C149F5898470}" type="pres">
      <dgm:prSet presAssocID="{3D3F3103-2E58-4026-A4F8-B451CF2EDD79}" presName="spacer" presStyleCnt="0"/>
      <dgm:spPr/>
    </dgm:pt>
    <dgm:pt modelId="{08651EBC-8A56-4E7B-A1A3-60EC0F1E912B}" type="pres">
      <dgm:prSet presAssocID="{4609116C-0342-46A2-9E7D-214424A55D1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3F38ABB-AB82-4BE2-BEF1-C70FD8FDF6CC}" type="pres">
      <dgm:prSet presAssocID="{4C5CA569-59EE-4372-91A7-8A3CF0287B4A}" presName="spacer" presStyleCnt="0"/>
      <dgm:spPr/>
    </dgm:pt>
    <dgm:pt modelId="{85F97DE9-04BA-49F0-8813-35F186138F4F}" type="pres">
      <dgm:prSet presAssocID="{3C9436DC-0BCF-425E-AB80-C7DD9DB8F80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D2DFBCE-6FFE-4D35-8BFC-C8D8F6ACE9CF}" type="pres">
      <dgm:prSet presAssocID="{475F2ABE-3964-40AE-BC2B-9CAB72D551DE}" presName="spacer" presStyleCnt="0"/>
      <dgm:spPr/>
    </dgm:pt>
    <dgm:pt modelId="{93B73DBB-378A-4A1E-8760-F8A5F0A3E91F}" type="pres">
      <dgm:prSet presAssocID="{A1E851A3-D2E7-4F68-B59B-9B9EF78B7EC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AAEA741-4BEF-41ED-A916-4A2D36D86B06}" type="presOf" srcId="{18FB1642-5CFD-4045-81FF-6B01559B74C2}" destId="{E25E915B-2F63-406D-B0D3-F12BE3C963B2}" srcOrd="0" destOrd="0" presId="urn:microsoft.com/office/officeart/2005/8/layout/vList2"/>
    <dgm:cxn modelId="{D3DD7D43-A476-499F-A2A0-911FD993BECE}" srcId="{18FB1642-5CFD-4045-81FF-6B01559B74C2}" destId="{3C9436DC-0BCF-425E-AB80-C7DD9DB8F806}" srcOrd="3" destOrd="0" parTransId="{3C76C1FC-6402-4F96-8686-3BF8AF695B77}" sibTransId="{475F2ABE-3964-40AE-BC2B-9CAB72D551DE}"/>
    <dgm:cxn modelId="{7037834A-BEF5-45F6-9D5B-E69323E79B85}" type="presOf" srcId="{4609116C-0342-46A2-9E7D-214424A55D11}" destId="{08651EBC-8A56-4E7B-A1A3-60EC0F1E912B}" srcOrd="0" destOrd="0" presId="urn:microsoft.com/office/officeart/2005/8/layout/vList2"/>
    <dgm:cxn modelId="{7442AD4E-A270-46A9-B726-B79069B556CC}" srcId="{18FB1642-5CFD-4045-81FF-6B01559B74C2}" destId="{FDFBAB4D-A2B4-4C8D-BA72-9AE1341E00C8}" srcOrd="0" destOrd="0" parTransId="{CB5388DA-A487-4288-AB60-6ABDB0271E40}" sibTransId="{6EB891FA-2876-4EE7-B47B-959F137E16EE}"/>
    <dgm:cxn modelId="{308DDE4E-9486-4329-9658-FD8096FBF919}" srcId="{18FB1642-5CFD-4045-81FF-6B01559B74C2}" destId="{A1E851A3-D2E7-4F68-B59B-9B9EF78B7ECC}" srcOrd="4" destOrd="0" parTransId="{D8DAB75B-AFF2-4130-8ADE-FA04564C90CC}" sibTransId="{A5D669B7-83E4-4FED-9615-DF1681FD4C9A}"/>
    <dgm:cxn modelId="{BE95217A-CBC4-4A47-9A42-39327D9514CC}" type="presOf" srcId="{3C9436DC-0BCF-425E-AB80-C7DD9DB8F806}" destId="{85F97DE9-04BA-49F0-8813-35F186138F4F}" srcOrd="0" destOrd="0" presId="urn:microsoft.com/office/officeart/2005/8/layout/vList2"/>
    <dgm:cxn modelId="{9F08C39D-1A0D-4A9D-8EF7-1EAC1F18DBC3}" type="presOf" srcId="{3B731A25-6555-4403-9931-75EC8D409FF7}" destId="{3E1654BD-7247-4748-89D6-BBB0E3EB2F04}" srcOrd="0" destOrd="0" presId="urn:microsoft.com/office/officeart/2005/8/layout/vList2"/>
    <dgm:cxn modelId="{EE2A21B6-B467-4FBE-8DF5-35D3D0A6FDEC}" type="presOf" srcId="{A1E851A3-D2E7-4F68-B59B-9B9EF78B7ECC}" destId="{93B73DBB-378A-4A1E-8760-F8A5F0A3E91F}" srcOrd="0" destOrd="0" presId="urn:microsoft.com/office/officeart/2005/8/layout/vList2"/>
    <dgm:cxn modelId="{F88655E0-0A49-4D68-99C0-7B1C523019EC}" srcId="{18FB1642-5CFD-4045-81FF-6B01559B74C2}" destId="{4609116C-0342-46A2-9E7D-214424A55D11}" srcOrd="2" destOrd="0" parTransId="{9BD614A1-76F5-4C71-B1D0-61B2E75ADF3C}" sibTransId="{4C5CA569-59EE-4372-91A7-8A3CF0287B4A}"/>
    <dgm:cxn modelId="{3BC4C4EE-EFAA-4AC2-A182-6EEFAB37E631}" type="presOf" srcId="{FDFBAB4D-A2B4-4C8D-BA72-9AE1341E00C8}" destId="{007EA73B-5BC4-4344-A465-58E52BD21E56}" srcOrd="0" destOrd="0" presId="urn:microsoft.com/office/officeart/2005/8/layout/vList2"/>
    <dgm:cxn modelId="{8D0AFBFC-5DBF-4B12-A843-70ABDAED16D5}" srcId="{18FB1642-5CFD-4045-81FF-6B01559B74C2}" destId="{3B731A25-6555-4403-9931-75EC8D409FF7}" srcOrd="1" destOrd="0" parTransId="{2B263552-7217-4EA1-9D24-C481F34E747C}" sibTransId="{3D3F3103-2E58-4026-A4F8-B451CF2EDD79}"/>
    <dgm:cxn modelId="{F0FD19B6-8C36-4C0F-9086-CE9EDC73932D}" type="presParOf" srcId="{E25E915B-2F63-406D-B0D3-F12BE3C963B2}" destId="{007EA73B-5BC4-4344-A465-58E52BD21E56}" srcOrd="0" destOrd="0" presId="urn:microsoft.com/office/officeart/2005/8/layout/vList2"/>
    <dgm:cxn modelId="{AC7B50DB-833C-471D-8EF3-56E572A2CC95}" type="presParOf" srcId="{E25E915B-2F63-406D-B0D3-F12BE3C963B2}" destId="{407A6F4A-460E-4BA9-983C-9E982A311169}" srcOrd="1" destOrd="0" presId="urn:microsoft.com/office/officeart/2005/8/layout/vList2"/>
    <dgm:cxn modelId="{05A31DE8-378F-40C3-B2C7-DE622822828D}" type="presParOf" srcId="{E25E915B-2F63-406D-B0D3-F12BE3C963B2}" destId="{3E1654BD-7247-4748-89D6-BBB0E3EB2F04}" srcOrd="2" destOrd="0" presId="urn:microsoft.com/office/officeart/2005/8/layout/vList2"/>
    <dgm:cxn modelId="{6B780601-CD27-4ABA-B43C-D8F664337D71}" type="presParOf" srcId="{E25E915B-2F63-406D-B0D3-F12BE3C963B2}" destId="{69721073-BDDD-4A40-913D-C149F5898470}" srcOrd="3" destOrd="0" presId="urn:microsoft.com/office/officeart/2005/8/layout/vList2"/>
    <dgm:cxn modelId="{7568E8F8-EEC5-4F6F-AD9D-7E72BD71E50C}" type="presParOf" srcId="{E25E915B-2F63-406D-B0D3-F12BE3C963B2}" destId="{08651EBC-8A56-4E7B-A1A3-60EC0F1E912B}" srcOrd="4" destOrd="0" presId="urn:microsoft.com/office/officeart/2005/8/layout/vList2"/>
    <dgm:cxn modelId="{18B1FFBA-32A4-4F1B-8475-8F510DD7DECC}" type="presParOf" srcId="{E25E915B-2F63-406D-B0D3-F12BE3C963B2}" destId="{03F38ABB-AB82-4BE2-BEF1-C70FD8FDF6CC}" srcOrd="5" destOrd="0" presId="urn:microsoft.com/office/officeart/2005/8/layout/vList2"/>
    <dgm:cxn modelId="{320B81BE-6BE5-46AF-A7C8-81FB3B4F14B2}" type="presParOf" srcId="{E25E915B-2F63-406D-B0D3-F12BE3C963B2}" destId="{85F97DE9-04BA-49F0-8813-35F186138F4F}" srcOrd="6" destOrd="0" presId="urn:microsoft.com/office/officeart/2005/8/layout/vList2"/>
    <dgm:cxn modelId="{3053202A-A2C9-427E-AA39-4814844883E6}" type="presParOf" srcId="{E25E915B-2F63-406D-B0D3-F12BE3C963B2}" destId="{5D2DFBCE-6FFE-4D35-8BFC-C8D8F6ACE9CF}" srcOrd="7" destOrd="0" presId="urn:microsoft.com/office/officeart/2005/8/layout/vList2"/>
    <dgm:cxn modelId="{E471B349-5250-422D-9289-32A1541E4C7E}" type="presParOf" srcId="{E25E915B-2F63-406D-B0D3-F12BE3C963B2}" destId="{93B73DBB-378A-4A1E-8760-F8A5F0A3E91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F35D72-4524-440B-A57A-0F0B2EF5FCF2}" type="doc">
      <dgm:prSet loTypeId="urn:microsoft.com/office/officeart/2005/8/layout/list1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82FED5BE-7EC4-4904-AEA8-B10F3D810F5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Social experiences </a:t>
          </a:r>
          <a:endParaRPr lang="en-US"/>
        </a:p>
      </dgm:t>
    </dgm:pt>
    <dgm:pt modelId="{68C86B91-2D69-4DBF-B4DC-83C58B650F6F}" type="parTrans" cxnId="{0CAC3459-6CEB-4B12-9DA4-12B7C154A142}">
      <dgm:prSet/>
      <dgm:spPr/>
      <dgm:t>
        <a:bodyPr/>
        <a:lstStyle/>
        <a:p>
          <a:endParaRPr lang="en-US"/>
        </a:p>
      </dgm:t>
    </dgm:pt>
    <dgm:pt modelId="{5F92D933-03B9-4872-A524-1404F80ED585}" type="sibTrans" cxnId="{0CAC3459-6CEB-4B12-9DA4-12B7C154A142}">
      <dgm:prSet/>
      <dgm:spPr/>
      <dgm:t>
        <a:bodyPr/>
        <a:lstStyle/>
        <a:p>
          <a:endParaRPr lang="en-US"/>
        </a:p>
      </dgm:t>
    </dgm:pt>
    <dgm:pt modelId="{EAE3A8F1-78AD-47C8-8135-1E414F4C9B6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Relationships</a:t>
          </a:r>
          <a:endParaRPr lang="en-US"/>
        </a:p>
      </dgm:t>
    </dgm:pt>
    <dgm:pt modelId="{C28230BF-E398-4433-8B80-4E49ED6ED41F}" type="parTrans" cxnId="{89DADDEC-5C65-4F7D-AE1D-A4CAE00ED3FA}">
      <dgm:prSet/>
      <dgm:spPr/>
      <dgm:t>
        <a:bodyPr/>
        <a:lstStyle/>
        <a:p>
          <a:endParaRPr lang="en-US"/>
        </a:p>
      </dgm:t>
    </dgm:pt>
    <dgm:pt modelId="{CC45CC7C-C437-4C50-BEF2-3FEA4F686057}" type="sibTrans" cxnId="{89DADDEC-5C65-4F7D-AE1D-A4CAE00ED3FA}">
      <dgm:prSet/>
      <dgm:spPr/>
      <dgm:t>
        <a:bodyPr/>
        <a:lstStyle/>
        <a:p>
          <a:endParaRPr lang="en-US"/>
        </a:p>
      </dgm:t>
    </dgm:pt>
    <dgm:pt modelId="{4762EBF8-776E-489A-B49E-1D742771CB6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Therapies </a:t>
          </a:r>
          <a:endParaRPr lang="en-US"/>
        </a:p>
      </dgm:t>
    </dgm:pt>
    <dgm:pt modelId="{6D0EE217-F2EB-473E-9D15-598CB2467F53}" type="parTrans" cxnId="{CF640844-32EF-47B8-AE9B-B41E88AC8F81}">
      <dgm:prSet/>
      <dgm:spPr/>
      <dgm:t>
        <a:bodyPr/>
        <a:lstStyle/>
        <a:p>
          <a:endParaRPr lang="en-US"/>
        </a:p>
      </dgm:t>
    </dgm:pt>
    <dgm:pt modelId="{8B3CA7EE-EF7A-42C0-A1A3-9580EA2A4E5E}" type="sibTrans" cxnId="{CF640844-32EF-47B8-AE9B-B41E88AC8F81}">
      <dgm:prSet/>
      <dgm:spPr/>
      <dgm:t>
        <a:bodyPr/>
        <a:lstStyle/>
        <a:p>
          <a:endParaRPr lang="en-US"/>
        </a:p>
      </dgm:t>
    </dgm:pt>
    <dgm:pt modelId="{3F362562-7298-4A5A-BF3E-E7890C2874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Activities</a:t>
          </a:r>
          <a:endParaRPr lang="en-US"/>
        </a:p>
      </dgm:t>
    </dgm:pt>
    <dgm:pt modelId="{FB8560EE-D376-4B0D-BEE2-2E300DCE8E43}" type="parTrans" cxnId="{F81D5571-3246-4BB7-AB12-03B709250655}">
      <dgm:prSet/>
      <dgm:spPr/>
      <dgm:t>
        <a:bodyPr/>
        <a:lstStyle/>
        <a:p>
          <a:endParaRPr lang="en-US"/>
        </a:p>
      </dgm:t>
    </dgm:pt>
    <dgm:pt modelId="{245090FF-2DCF-4C15-8EF4-0017785BE9FD}" type="sibTrans" cxnId="{F81D5571-3246-4BB7-AB12-03B709250655}">
      <dgm:prSet/>
      <dgm:spPr/>
      <dgm:t>
        <a:bodyPr/>
        <a:lstStyle/>
        <a:p>
          <a:endParaRPr lang="en-US"/>
        </a:p>
      </dgm:t>
    </dgm:pt>
    <dgm:pt modelId="{DE54FA32-3AE1-49AC-B623-E1940842FD0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Education </a:t>
          </a:r>
          <a:endParaRPr lang="en-US" dirty="0"/>
        </a:p>
      </dgm:t>
    </dgm:pt>
    <dgm:pt modelId="{EDE355F0-DAF7-4E1A-B8D6-50C7E946247F}" type="parTrans" cxnId="{1B578322-006B-43C9-B117-CC983CD85554}">
      <dgm:prSet/>
      <dgm:spPr/>
      <dgm:t>
        <a:bodyPr/>
        <a:lstStyle/>
        <a:p>
          <a:endParaRPr lang="en-US"/>
        </a:p>
      </dgm:t>
    </dgm:pt>
    <dgm:pt modelId="{88267BC6-D9FF-4942-AC3A-ADB37EEF503C}" type="sibTrans" cxnId="{1B578322-006B-43C9-B117-CC983CD85554}">
      <dgm:prSet/>
      <dgm:spPr/>
      <dgm:t>
        <a:bodyPr/>
        <a:lstStyle/>
        <a:p>
          <a:endParaRPr lang="en-US"/>
        </a:p>
      </dgm:t>
    </dgm:pt>
    <dgm:pt modelId="{FA495FBE-723C-413E-8A22-B1FD5F538E2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working</a:t>
          </a:r>
          <a:endParaRPr lang="en-US" dirty="0"/>
        </a:p>
      </dgm:t>
    </dgm:pt>
    <dgm:pt modelId="{39AAF173-1E0E-4AE3-8602-5CEB89C1316E}" type="parTrans" cxnId="{D37EFAD8-FB09-4F4C-9089-96776BE545C1}">
      <dgm:prSet/>
      <dgm:spPr/>
      <dgm:t>
        <a:bodyPr/>
        <a:lstStyle/>
        <a:p>
          <a:endParaRPr lang="en-US"/>
        </a:p>
      </dgm:t>
    </dgm:pt>
    <dgm:pt modelId="{4F89770C-D2BE-48DE-B9A7-95578FD7E8BC}" type="sibTrans" cxnId="{D37EFAD8-FB09-4F4C-9089-96776BE545C1}">
      <dgm:prSet/>
      <dgm:spPr/>
      <dgm:t>
        <a:bodyPr/>
        <a:lstStyle/>
        <a:p>
          <a:endParaRPr lang="en-US"/>
        </a:p>
      </dgm:t>
    </dgm:pt>
    <dgm:pt modelId="{C3B40242-1303-4B20-AB52-D4FFCFFEE6EF}" type="pres">
      <dgm:prSet presAssocID="{B1F35D72-4524-440B-A57A-0F0B2EF5FCF2}" presName="linear" presStyleCnt="0">
        <dgm:presLayoutVars>
          <dgm:dir/>
          <dgm:animLvl val="lvl"/>
          <dgm:resizeHandles val="exact"/>
        </dgm:presLayoutVars>
      </dgm:prSet>
      <dgm:spPr/>
    </dgm:pt>
    <dgm:pt modelId="{B6CD9446-F6E3-4414-B1E0-F237E2192ADE}" type="pres">
      <dgm:prSet presAssocID="{82FED5BE-7EC4-4904-AEA8-B10F3D810F58}" presName="parentLin" presStyleCnt="0"/>
      <dgm:spPr/>
    </dgm:pt>
    <dgm:pt modelId="{B5BB6BE0-0CFC-4354-9AFE-683E475DC9C9}" type="pres">
      <dgm:prSet presAssocID="{82FED5BE-7EC4-4904-AEA8-B10F3D810F58}" presName="parentLeftMargin" presStyleLbl="node1" presStyleIdx="0" presStyleCnt="6"/>
      <dgm:spPr/>
    </dgm:pt>
    <dgm:pt modelId="{C5AD334A-FEB5-4BE6-B25B-F7228A736341}" type="pres">
      <dgm:prSet presAssocID="{82FED5BE-7EC4-4904-AEA8-B10F3D810F5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1C54BEE-107E-4D99-BEF5-326A861DE3AD}" type="pres">
      <dgm:prSet presAssocID="{82FED5BE-7EC4-4904-AEA8-B10F3D810F58}" presName="negativeSpace" presStyleCnt="0"/>
      <dgm:spPr/>
    </dgm:pt>
    <dgm:pt modelId="{82E393FF-0BC9-4D0E-9657-B314B1F823F2}" type="pres">
      <dgm:prSet presAssocID="{82FED5BE-7EC4-4904-AEA8-B10F3D810F58}" presName="childText" presStyleLbl="conFgAcc1" presStyleIdx="0" presStyleCnt="6">
        <dgm:presLayoutVars>
          <dgm:bulletEnabled val="1"/>
        </dgm:presLayoutVars>
      </dgm:prSet>
      <dgm:spPr/>
    </dgm:pt>
    <dgm:pt modelId="{0A173171-B8F4-407A-A2F2-F1B5F34EAA11}" type="pres">
      <dgm:prSet presAssocID="{5F92D933-03B9-4872-A524-1404F80ED585}" presName="spaceBetweenRectangles" presStyleCnt="0"/>
      <dgm:spPr/>
    </dgm:pt>
    <dgm:pt modelId="{53510DDA-63B7-435F-AF36-1C2FC864F0CF}" type="pres">
      <dgm:prSet presAssocID="{EAE3A8F1-78AD-47C8-8135-1E414F4C9B6B}" presName="parentLin" presStyleCnt="0"/>
      <dgm:spPr/>
    </dgm:pt>
    <dgm:pt modelId="{826030E8-F8A9-4322-8240-02BE74E545D7}" type="pres">
      <dgm:prSet presAssocID="{EAE3A8F1-78AD-47C8-8135-1E414F4C9B6B}" presName="parentLeftMargin" presStyleLbl="node1" presStyleIdx="0" presStyleCnt="6"/>
      <dgm:spPr/>
    </dgm:pt>
    <dgm:pt modelId="{133D9B53-DE0C-473D-9C2E-CBBCEFA0186E}" type="pres">
      <dgm:prSet presAssocID="{EAE3A8F1-78AD-47C8-8135-1E414F4C9B6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28358EB-1CB3-497A-A071-D77023A4DA1E}" type="pres">
      <dgm:prSet presAssocID="{EAE3A8F1-78AD-47C8-8135-1E414F4C9B6B}" presName="negativeSpace" presStyleCnt="0"/>
      <dgm:spPr/>
    </dgm:pt>
    <dgm:pt modelId="{2FDFBFC3-DC77-4714-A23C-8977400C0620}" type="pres">
      <dgm:prSet presAssocID="{EAE3A8F1-78AD-47C8-8135-1E414F4C9B6B}" presName="childText" presStyleLbl="conFgAcc1" presStyleIdx="1" presStyleCnt="6">
        <dgm:presLayoutVars>
          <dgm:bulletEnabled val="1"/>
        </dgm:presLayoutVars>
      </dgm:prSet>
      <dgm:spPr/>
    </dgm:pt>
    <dgm:pt modelId="{7614C7E3-8A28-4C80-B3F0-64B937899BCA}" type="pres">
      <dgm:prSet presAssocID="{CC45CC7C-C437-4C50-BEF2-3FEA4F686057}" presName="spaceBetweenRectangles" presStyleCnt="0"/>
      <dgm:spPr/>
    </dgm:pt>
    <dgm:pt modelId="{3C64130B-DB24-42AD-A7E3-F7BBDB50F1B0}" type="pres">
      <dgm:prSet presAssocID="{4762EBF8-776E-489A-B49E-1D742771CB69}" presName="parentLin" presStyleCnt="0"/>
      <dgm:spPr/>
    </dgm:pt>
    <dgm:pt modelId="{F0DA808F-03AC-40CA-96BE-EFBBAA0CC49E}" type="pres">
      <dgm:prSet presAssocID="{4762EBF8-776E-489A-B49E-1D742771CB69}" presName="parentLeftMargin" presStyleLbl="node1" presStyleIdx="1" presStyleCnt="6"/>
      <dgm:spPr/>
    </dgm:pt>
    <dgm:pt modelId="{4A97CE45-4251-46FF-875B-4A7F775BD653}" type="pres">
      <dgm:prSet presAssocID="{4762EBF8-776E-489A-B49E-1D742771CB6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17E1E104-7FB3-48D0-ABEC-20181002B16A}" type="pres">
      <dgm:prSet presAssocID="{4762EBF8-776E-489A-B49E-1D742771CB69}" presName="negativeSpace" presStyleCnt="0"/>
      <dgm:spPr/>
    </dgm:pt>
    <dgm:pt modelId="{83292B50-1D44-4992-A5DE-B087B8CDEA06}" type="pres">
      <dgm:prSet presAssocID="{4762EBF8-776E-489A-B49E-1D742771CB69}" presName="childText" presStyleLbl="conFgAcc1" presStyleIdx="2" presStyleCnt="6">
        <dgm:presLayoutVars>
          <dgm:bulletEnabled val="1"/>
        </dgm:presLayoutVars>
      </dgm:prSet>
      <dgm:spPr/>
    </dgm:pt>
    <dgm:pt modelId="{D3B5177F-C267-4E50-99CC-203850BDEC51}" type="pres">
      <dgm:prSet presAssocID="{8B3CA7EE-EF7A-42C0-A1A3-9580EA2A4E5E}" presName="spaceBetweenRectangles" presStyleCnt="0"/>
      <dgm:spPr/>
    </dgm:pt>
    <dgm:pt modelId="{664812A7-C321-4838-9D77-1A00CF018111}" type="pres">
      <dgm:prSet presAssocID="{3F362562-7298-4A5A-BF3E-E7890C287492}" presName="parentLin" presStyleCnt="0"/>
      <dgm:spPr/>
    </dgm:pt>
    <dgm:pt modelId="{32EA0D76-3D00-4E23-A0D2-EB3D254B3DA9}" type="pres">
      <dgm:prSet presAssocID="{3F362562-7298-4A5A-BF3E-E7890C287492}" presName="parentLeftMargin" presStyleLbl="node1" presStyleIdx="2" presStyleCnt="6"/>
      <dgm:spPr/>
    </dgm:pt>
    <dgm:pt modelId="{2BC6D6FA-B44D-4709-89B5-68F08B70256D}" type="pres">
      <dgm:prSet presAssocID="{3F362562-7298-4A5A-BF3E-E7890C28749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2D6C605-C812-40E2-BD97-62495F8E8368}" type="pres">
      <dgm:prSet presAssocID="{3F362562-7298-4A5A-BF3E-E7890C287492}" presName="negativeSpace" presStyleCnt="0"/>
      <dgm:spPr/>
    </dgm:pt>
    <dgm:pt modelId="{18BFCA54-CF69-4981-AA53-CC98D60C55F6}" type="pres">
      <dgm:prSet presAssocID="{3F362562-7298-4A5A-BF3E-E7890C287492}" presName="childText" presStyleLbl="conFgAcc1" presStyleIdx="3" presStyleCnt="6">
        <dgm:presLayoutVars>
          <dgm:bulletEnabled val="1"/>
        </dgm:presLayoutVars>
      </dgm:prSet>
      <dgm:spPr/>
    </dgm:pt>
    <dgm:pt modelId="{8DF74D1E-3AE1-431B-B8AD-201738AA5987}" type="pres">
      <dgm:prSet presAssocID="{245090FF-2DCF-4C15-8EF4-0017785BE9FD}" presName="spaceBetweenRectangles" presStyleCnt="0"/>
      <dgm:spPr/>
    </dgm:pt>
    <dgm:pt modelId="{3F9D4370-214A-47A9-877B-A46C6EC7A707}" type="pres">
      <dgm:prSet presAssocID="{DE54FA32-3AE1-49AC-B623-E1940842FD0A}" presName="parentLin" presStyleCnt="0"/>
      <dgm:spPr/>
    </dgm:pt>
    <dgm:pt modelId="{D832ACC3-BE7A-4F2A-8FE0-37E406EE1574}" type="pres">
      <dgm:prSet presAssocID="{DE54FA32-3AE1-49AC-B623-E1940842FD0A}" presName="parentLeftMargin" presStyleLbl="node1" presStyleIdx="3" presStyleCnt="6"/>
      <dgm:spPr/>
    </dgm:pt>
    <dgm:pt modelId="{9CB178BE-7187-43BD-8B84-058F5B66F1E2}" type="pres">
      <dgm:prSet presAssocID="{DE54FA32-3AE1-49AC-B623-E1940842FD0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13CD726-BDE6-4546-9534-C6DF45BC2357}" type="pres">
      <dgm:prSet presAssocID="{DE54FA32-3AE1-49AC-B623-E1940842FD0A}" presName="negativeSpace" presStyleCnt="0"/>
      <dgm:spPr/>
    </dgm:pt>
    <dgm:pt modelId="{916796F6-5DC9-41A5-9B5D-E2D29442A7CA}" type="pres">
      <dgm:prSet presAssocID="{DE54FA32-3AE1-49AC-B623-E1940842FD0A}" presName="childText" presStyleLbl="conFgAcc1" presStyleIdx="4" presStyleCnt="6">
        <dgm:presLayoutVars>
          <dgm:bulletEnabled val="1"/>
        </dgm:presLayoutVars>
      </dgm:prSet>
      <dgm:spPr/>
    </dgm:pt>
    <dgm:pt modelId="{0B715C05-C9D0-474A-B283-B06F48B3CF1E}" type="pres">
      <dgm:prSet presAssocID="{88267BC6-D9FF-4942-AC3A-ADB37EEF503C}" presName="spaceBetweenRectangles" presStyleCnt="0"/>
      <dgm:spPr/>
    </dgm:pt>
    <dgm:pt modelId="{6A934866-7566-48FB-B5F0-67411594F23E}" type="pres">
      <dgm:prSet presAssocID="{FA495FBE-723C-413E-8A22-B1FD5F538E20}" presName="parentLin" presStyleCnt="0"/>
      <dgm:spPr/>
    </dgm:pt>
    <dgm:pt modelId="{6747012C-4B41-43CA-86E6-50C589889160}" type="pres">
      <dgm:prSet presAssocID="{FA495FBE-723C-413E-8A22-B1FD5F538E20}" presName="parentLeftMargin" presStyleLbl="node1" presStyleIdx="4" presStyleCnt="6"/>
      <dgm:spPr/>
    </dgm:pt>
    <dgm:pt modelId="{6F4F3463-233C-4A2E-9C9E-8CF1AF2F417B}" type="pres">
      <dgm:prSet presAssocID="{FA495FBE-723C-413E-8A22-B1FD5F538E20}" presName="parentText" presStyleLbl="node1" presStyleIdx="5" presStyleCnt="6">
        <dgm:presLayoutVars>
          <dgm:chMax val="0"/>
          <dgm:bulletEnabled val="1"/>
        </dgm:presLayoutVars>
      </dgm:prSet>
      <dgm:spPr/>
    </dgm:pt>
    <dgm:pt modelId="{CF2FC0E3-A1B8-481D-93D9-E2E3A52F6F3C}" type="pres">
      <dgm:prSet presAssocID="{FA495FBE-723C-413E-8A22-B1FD5F538E20}" presName="negativeSpace" presStyleCnt="0"/>
      <dgm:spPr/>
    </dgm:pt>
    <dgm:pt modelId="{6851F0F1-3B66-4E9C-8FA5-7A13E3BCDEA3}" type="pres">
      <dgm:prSet presAssocID="{FA495FBE-723C-413E-8A22-B1FD5F538E20}" presName="childText" presStyleLbl="conFgAcc1" presStyleIdx="5" presStyleCnt="6">
        <dgm:presLayoutVars>
          <dgm:bulletEnabled val="1"/>
        </dgm:presLayoutVars>
      </dgm:prSet>
      <dgm:spPr/>
    </dgm:pt>
  </dgm:ptLst>
  <dgm:cxnLst>
    <dgm:cxn modelId="{A28EB302-DEE2-4138-9514-A924E4757565}" type="presOf" srcId="{82FED5BE-7EC4-4904-AEA8-B10F3D810F58}" destId="{B5BB6BE0-0CFC-4354-9AFE-683E475DC9C9}" srcOrd="0" destOrd="0" presId="urn:microsoft.com/office/officeart/2005/8/layout/list1"/>
    <dgm:cxn modelId="{1B578322-006B-43C9-B117-CC983CD85554}" srcId="{B1F35D72-4524-440B-A57A-0F0B2EF5FCF2}" destId="{DE54FA32-3AE1-49AC-B623-E1940842FD0A}" srcOrd="4" destOrd="0" parTransId="{EDE355F0-DAF7-4E1A-B8D6-50C7E946247F}" sibTransId="{88267BC6-D9FF-4942-AC3A-ADB37EEF503C}"/>
    <dgm:cxn modelId="{BCB4B127-2F63-44C5-9284-9F2655E08380}" type="presOf" srcId="{FA495FBE-723C-413E-8A22-B1FD5F538E20}" destId="{6F4F3463-233C-4A2E-9C9E-8CF1AF2F417B}" srcOrd="1" destOrd="0" presId="urn:microsoft.com/office/officeart/2005/8/layout/list1"/>
    <dgm:cxn modelId="{F57EF25E-8C4A-46F6-93C8-2F3548CF3B0C}" type="presOf" srcId="{FA495FBE-723C-413E-8A22-B1FD5F538E20}" destId="{6747012C-4B41-43CA-86E6-50C589889160}" srcOrd="0" destOrd="0" presId="urn:microsoft.com/office/officeart/2005/8/layout/list1"/>
    <dgm:cxn modelId="{CF640844-32EF-47B8-AE9B-B41E88AC8F81}" srcId="{B1F35D72-4524-440B-A57A-0F0B2EF5FCF2}" destId="{4762EBF8-776E-489A-B49E-1D742771CB69}" srcOrd="2" destOrd="0" parTransId="{6D0EE217-F2EB-473E-9D15-598CB2467F53}" sibTransId="{8B3CA7EE-EF7A-42C0-A1A3-9580EA2A4E5E}"/>
    <dgm:cxn modelId="{F81D5571-3246-4BB7-AB12-03B709250655}" srcId="{B1F35D72-4524-440B-A57A-0F0B2EF5FCF2}" destId="{3F362562-7298-4A5A-BF3E-E7890C287492}" srcOrd="3" destOrd="0" parTransId="{FB8560EE-D376-4B0D-BEE2-2E300DCE8E43}" sibTransId="{245090FF-2DCF-4C15-8EF4-0017785BE9FD}"/>
    <dgm:cxn modelId="{3D4AF452-2B1C-47FA-845D-04A18873856E}" type="presOf" srcId="{4762EBF8-776E-489A-B49E-1D742771CB69}" destId="{F0DA808F-03AC-40CA-96BE-EFBBAA0CC49E}" srcOrd="0" destOrd="0" presId="urn:microsoft.com/office/officeart/2005/8/layout/list1"/>
    <dgm:cxn modelId="{0CAC3459-6CEB-4B12-9DA4-12B7C154A142}" srcId="{B1F35D72-4524-440B-A57A-0F0B2EF5FCF2}" destId="{82FED5BE-7EC4-4904-AEA8-B10F3D810F58}" srcOrd="0" destOrd="0" parTransId="{68C86B91-2D69-4DBF-B4DC-83C58B650F6F}" sibTransId="{5F92D933-03B9-4872-A524-1404F80ED585}"/>
    <dgm:cxn modelId="{31E16C7E-A0E5-4FEF-B8A3-CE58A998DF37}" type="presOf" srcId="{DE54FA32-3AE1-49AC-B623-E1940842FD0A}" destId="{9CB178BE-7187-43BD-8B84-058F5B66F1E2}" srcOrd="1" destOrd="0" presId="urn:microsoft.com/office/officeart/2005/8/layout/list1"/>
    <dgm:cxn modelId="{FF8D5394-977F-4FD2-A420-00769064FB60}" type="presOf" srcId="{4762EBF8-776E-489A-B49E-1D742771CB69}" destId="{4A97CE45-4251-46FF-875B-4A7F775BD653}" srcOrd="1" destOrd="0" presId="urn:microsoft.com/office/officeart/2005/8/layout/list1"/>
    <dgm:cxn modelId="{B2EFC59B-B7E3-47C0-9C60-26A00E536E27}" type="presOf" srcId="{EAE3A8F1-78AD-47C8-8135-1E414F4C9B6B}" destId="{826030E8-F8A9-4322-8240-02BE74E545D7}" srcOrd="0" destOrd="0" presId="urn:microsoft.com/office/officeart/2005/8/layout/list1"/>
    <dgm:cxn modelId="{C6A70C9C-FE3D-46AF-B079-76950265408E}" type="presOf" srcId="{B1F35D72-4524-440B-A57A-0F0B2EF5FCF2}" destId="{C3B40242-1303-4B20-AB52-D4FFCFFEE6EF}" srcOrd="0" destOrd="0" presId="urn:microsoft.com/office/officeart/2005/8/layout/list1"/>
    <dgm:cxn modelId="{11F15AB2-FF6C-4F4C-8ABE-AD2EA0D91946}" type="presOf" srcId="{3F362562-7298-4A5A-BF3E-E7890C287492}" destId="{32EA0D76-3D00-4E23-A0D2-EB3D254B3DA9}" srcOrd="0" destOrd="0" presId="urn:microsoft.com/office/officeart/2005/8/layout/list1"/>
    <dgm:cxn modelId="{B5ECECCA-22BF-4FD6-9463-9FCCB42B58AC}" type="presOf" srcId="{82FED5BE-7EC4-4904-AEA8-B10F3D810F58}" destId="{C5AD334A-FEB5-4BE6-B25B-F7228A736341}" srcOrd="1" destOrd="0" presId="urn:microsoft.com/office/officeart/2005/8/layout/list1"/>
    <dgm:cxn modelId="{D37EFAD8-FB09-4F4C-9089-96776BE545C1}" srcId="{B1F35D72-4524-440B-A57A-0F0B2EF5FCF2}" destId="{FA495FBE-723C-413E-8A22-B1FD5F538E20}" srcOrd="5" destOrd="0" parTransId="{39AAF173-1E0E-4AE3-8602-5CEB89C1316E}" sibTransId="{4F89770C-D2BE-48DE-B9A7-95578FD7E8BC}"/>
    <dgm:cxn modelId="{89DADDEC-5C65-4F7D-AE1D-A4CAE00ED3FA}" srcId="{B1F35D72-4524-440B-A57A-0F0B2EF5FCF2}" destId="{EAE3A8F1-78AD-47C8-8135-1E414F4C9B6B}" srcOrd="1" destOrd="0" parTransId="{C28230BF-E398-4433-8B80-4E49ED6ED41F}" sibTransId="{CC45CC7C-C437-4C50-BEF2-3FEA4F686057}"/>
    <dgm:cxn modelId="{EB63DEF8-9B3C-46DC-80BB-058EACD29D5D}" type="presOf" srcId="{DE54FA32-3AE1-49AC-B623-E1940842FD0A}" destId="{D832ACC3-BE7A-4F2A-8FE0-37E406EE1574}" srcOrd="0" destOrd="0" presId="urn:microsoft.com/office/officeart/2005/8/layout/list1"/>
    <dgm:cxn modelId="{A0093EF9-39B8-4499-8A57-899A93C118A3}" type="presOf" srcId="{EAE3A8F1-78AD-47C8-8135-1E414F4C9B6B}" destId="{133D9B53-DE0C-473D-9C2E-CBBCEFA0186E}" srcOrd="1" destOrd="0" presId="urn:microsoft.com/office/officeart/2005/8/layout/list1"/>
    <dgm:cxn modelId="{287842FE-005C-42DD-A6C3-B96040877BED}" type="presOf" srcId="{3F362562-7298-4A5A-BF3E-E7890C287492}" destId="{2BC6D6FA-B44D-4709-89B5-68F08B70256D}" srcOrd="1" destOrd="0" presId="urn:microsoft.com/office/officeart/2005/8/layout/list1"/>
    <dgm:cxn modelId="{D331F92D-36E8-4F82-9347-0F17A44E24A4}" type="presParOf" srcId="{C3B40242-1303-4B20-AB52-D4FFCFFEE6EF}" destId="{B6CD9446-F6E3-4414-B1E0-F237E2192ADE}" srcOrd="0" destOrd="0" presId="urn:microsoft.com/office/officeart/2005/8/layout/list1"/>
    <dgm:cxn modelId="{D8C3F947-2219-4C84-971B-DBC9DBF8816B}" type="presParOf" srcId="{B6CD9446-F6E3-4414-B1E0-F237E2192ADE}" destId="{B5BB6BE0-0CFC-4354-9AFE-683E475DC9C9}" srcOrd="0" destOrd="0" presId="urn:microsoft.com/office/officeart/2005/8/layout/list1"/>
    <dgm:cxn modelId="{8155AFC5-FAF0-427F-867E-94A75B58C60A}" type="presParOf" srcId="{B6CD9446-F6E3-4414-B1E0-F237E2192ADE}" destId="{C5AD334A-FEB5-4BE6-B25B-F7228A736341}" srcOrd="1" destOrd="0" presId="urn:microsoft.com/office/officeart/2005/8/layout/list1"/>
    <dgm:cxn modelId="{CFFE32A4-9E47-472F-8DBB-493824677F4B}" type="presParOf" srcId="{C3B40242-1303-4B20-AB52-D4FFCFFEE6EF}" destId="{51C54BEE-107E-4D99-BEF5-326A861DE3AD}" srcOrd="1" destOrd="0" presId="urn:microsoft.com/office/officeart/2005/8/layout/list1"/>
    <dgm:cxn modelId="{6F367721-9BD9-4898-81BF-BD99F8B33C34}" type="presParOf" srcId="{C3B40242-1303-4B20-AB52-D4FFCFFEE6EF}" destId="{82E393FF-0BC9-4D0E-9657-B314B1F823F2}" srcOrd="2" destOrd="0" presId="urn:microsoft.com/office/officeart/2005/8/layout/list1"/>
    <dgm:cxn modelId="{85675BE4-1600-4463-85D5-58E1B349FD53}" type="presParOf" srcId="{C3B40242-1303-4B20-AB52-D4FFCFFEE6EF}" destId="{0A173171-B8F4-407A-A2F2-F1B5F34EAA11}" srcOrd="3" destOrd="0" presId="urn:microsoft.com/office/officeart/2005/8/layout/list1"/>
    <dgm:cxn modelId="{963B08E6-CB59-46D9-99B9-A564B54B1F04}" type="presParOf" srcId="{C3B40242-1303-4B20-AB52-D4FFCFFEE6EF}" destId="{53510DDA-63B7-435F-AF36-1C2FC864F0CF}" srcOrd="4" destOrd="0" presId="urn:microsoft.com/office/officeart/2005/8/layout/list1"/>
    <dgm:cxn modelId="{46DF6CDA-EEEC-4A22-9621-F5DFF9575B6E}" type="presParOf" srcId="{53510DDA-63B7-435F-AF36-1C2FC864F0CF}" destId="{826030E8-F8A9-4322-8240-02BE74E545D7}" srcOrd="0" destOrd="0" presId="urn:microsoft.com/office/officeart/2005/8/layout/list1"/>
    <dgm:cxn modelId="{086A5EA5-A6AD-439F-9E87-F4F262192AF8}" type="presParOf" srcId="{53510DDA-63B7-435F-AF36-1C2FC864F0CF}" destId="{133D9B53-DE0C-473D-9C2E-CBBCEFA0186E}" srcOrd="1" destOrd="0" presId="urn:microsoft.com/office/officeart/2005/8/layout/list1"/>
    <dgm:cxn modelId="{38195E7A-6A44-4CE4-94C6-56B43045166A}" type="presParOf" srcId="{C3B40242-1303-4B20-AB52-D4FFCFFEE6EF}" destId="{128358EB-1CB3-497A-A071-D77023A4DA1E}" srcOrd="5" destOrd="0" presId="urn:microsoft.com/office/officeart/2005/8/layout/list1"/>
    <dgm:cxn modelId="{6576FE15-4B1A-475D-854B-5E8F9C88DEC6}" type="presParOf" srcId="{C3B40242-1303-4B20-AB52-D4FFCFFEE6EF}" destId="{2FDFBFC3-DC77-4714-A23C-8977400C0620}" srcOrd="6" destOrd="0" presId="urn:microsoft.com/office/officeart/2005/8/layout/list1"/>
    <dgm:cxn modelId="{0E10045D-CF6F-4E12-AA9A-826DC80CEC64}" type="presParOf" srcId="{C3B40242-1303-4B20-AB52-D4FFCFFEE6EF}" destId="{7614C7E3-8A28-4C80-B3F0-64B937899BCA}" srcOrd="7" destOrd="0" presId="urn:microsoft.com/office/officeart/2005/8/layout/list1"/>
    <dgm:cxn modelId="{227D7DE4-A7C4-4053-AF48-993981AC89CE}" type="presParOf" srcId="{C3B40242-1303-4B20-AB52-D4FFCFFEE6EF}" destId="{3C64130B-DB24-42AD-A7E3-F7BBDB50F1B0}" srcOrd="8" destOrd="0" presId="urn:microsoft.com/office/officeart/2005/8/layout/list1"/>
    <dgm:cxn modelId="{4AE5A36E-5747-451A-A3D8-3F6A273DE536}" type="presParOf" srcId="{3C64130B-DB24-42AD-A7E3-F7BBDB50F1B0}" destId="{F0DA808F-03AC-40CA-96BE-EFBBAA0CC49E}" srcOrd="0" destOrd="0" presId="urn:microsoft.com/office/officeart/2005/8/layout/list1"/>
    <dgm:cxn modelId="{52B9EFC3-55CC-4E0F-BDBA-136C0958B535}" type="presParOf" srcId="{3C64130B-DB24-42AD-A7E3-F7BBDB50F1B0}" destId="{4A97CE45-4251-46FF-875B-4A7F775BD653}" srcOrd="1" destOrd="0" presId="urn:microsoft.com/office/officeart/2005/8/layout/list1"/>
    <dgm:cxn modelId="{67BA6D5A-6A0A-437B-B652-65B1EFC8E614}" type="presParOf" srcId="{C3B40242-1303-4B20-AB52-D4FFCFFEE6EF}" destId="{17E1E104-7FB3-48D0-ABEC-20181002B16A}" srcOrd="9" destOrd="0" presId="urn:microsoft.com/office/officeart/2005/8/layout/list1"/>
    <dgm:cxn modelId="{DFCFA268-2B5A-46D7-93AB-798FFE360B1C}" type="presParOf" srcId="{C3B40242-1303-4B20-AB52-D4FFCFFEE6EF}" destId="{83292B50-1D44-4992-A5DE-B087B8CDEA06}" srcOrd="10" destOrd="0" presId="urn:microsoft.com/office/officeart/2005/8/layout/list1"/>
    <dgm:cxn modelId="{38BDC6AE-96F8-42C1-8AF7-29905D682245}" type="presParOf" srcId="{C3B40242-1303-4B20-AB52-D4FFCFFEE6EF}" destId="{D3B5177F-C267-4E50-99CC-203850BDEC51}" srcOrd="11" destOrd="0" presId="urn:microsoft.com/office/officeart/2005/8/layout/list1"/>
    <dgm:cxn modelId="{D4118DE3-7A26-42D1-B1D0-7491935622A5}" type="presParOf" srcId="{C3B40242-1303-4B20-AB52-D4FFCFFEE6EF}" destId="{664812A7-C321-4838-9D77-1A00CF018111}" srcOrd="12" destOrd="0" presId="urn:microsoft.com/office/officeart/2005/8/layout/list1"/>
    <dgm:cxn modelId="{5D4E06C1-AFF2-4E27-ADA2-E5FBB5EE55C2}" type="presParOf" srcId="{664812A7-C321-4838-9D77-1A00CF018111}" destId="{32EA0D76-3D00-4E23-A0D2-EB3D254B3DA9}" srcOrd="0" destOrd="0" presId="urn:microsoft.com/office/officeart/2005/8/layout/list1"/>
    <dgm:cxn modelId="{FA989C61-556F-445D-BE64-9CC1194C5373}" type="presParOf" srcId="{664812A7-C321-4838-9D77-1A00CF018111}" destId="{2BC6D6FA-B44D-4709-89B5-68F08B70256D}" srcOrd="1" destOrd="0" presId="urn:microsoft.com/office/officeart/2005/8/layout/list1"/>
    <dgm:cxn modelId="{B26285E9-D6EB-424B-8418-976D81BCF098}" type="presParOf" srcId="{C3B40242-1303-4B20-AB52-D4FFCFFEE6EF}" destId="{62D6C605-C812-40E2-BD97-62495F8E8368}" srcOrd="13" destOrd="0" presId="urn:microsoft.com/office/officeart/2005/8/layout/list1"/>
    <dgm:cxn modelId="{AEDF56DE-2AA6-4120-9D60-8EAF496804B2}" type="presParOf" srcId="{C3B40242-1303-4B20-AB52-D4FFCFFEE6EF}" destId="{18BFCA54-CF69-4981-AA53-CC98D60C55F6}" srcOrd="14" destOrd="0" presId="urn:microsoft.com/office/officeart/2005/8/layout/list1"/>
    <dgm:cxn modelId="{A0EA7366-4D7F-46D2-8E72-9BEF6DEF3F1A}" type="presParOf" srcId="{C3B40242-1303-4B20-AB52-D4FFCFFEE6EF}" destId="{8DF74D1E-3AE1-431B-B8AD-201738AA5987}" srcOrd="15" destOrd="0" presId="urn:microsoft.com/office/officeart/2005/8/layout/list1"/>
    <dgm:cxn modelId="{057BDB60-4130-4D0B-9136-DB5AB891B8BA}" type="presParOf" srcId="{C3B40242-1303-4B20-AB52-D4FFCFFEE6EF}" destId="{3F9D4370-214A-47A9-877B-A46C6EC7A707}" srcOrd="16" destOrd="0" presId="urn:microsoft.com/office/officeart/2005/8/layout/list1"/>
    <dgm:cxn modelId="{D97111C1-F81F-4AF2-94C2-840AE0451716}" type="presParOf" srcId="{3F9D4370-214A-47A9-877B-A46C6EC7A707}" destId="{D832ACC3-BE7A-4F2A-8FE0-37E406EE1574}" srcOrd="0" destOrd="0" presId="urn:microsoft.com/office/officeart/2005/8/layout/list1"/>
    <dgm:cxn modelId="{D4A90AB7-36AB-4EBB-99D9-05D533F8C810}" type="presParOf" srcId="{3F9D4370-214A-47A9-877B-A46C6EC7A707}" destId="{9CB178BE-7187-43BD-8B84-058F5B66F1E2}" srcOrd="1" destOrd="0" presId="urn:microsoft.com/office/officeart/2005/8/layout/list1"/>
    <dgm:cxn modelId="{19D55656-E492-4504-B81E-0A08AE51F8A4}" type="presParOf" srcId="{C3B40242-1303-4B20-AB52-D4FFCFFEE6EF}" destId="{A13CD726-BDE6-4546-9534-C6DF45BC2357}" srcOrd="17" destOrd="0" presId="urn:microsoft.com/office/officeart/2005/8/layout/list1"/>
    <dgm:cxn modelId="{F8892056-54ED-49C7-83B8-9170873E5BA9}" type="presParOf" srcId="{C3B40242-1303-4B20-AB52-D4FFCFFEE6EF}" destId="{916796F6-5DC9-41A5-9B5D-E2D29442A7CA}" srcOrd="18" destOrd="0" presId="urn:microsoft.com/office/officeart/2005/8/layout/list1"/>
    <dgm:cxn modelId="{1FEDE2A2-315E-4825-BCF0-EF5C04609CE1}" type="presParOf" srcId="{C3B40242-1303-4B20-AB52-D4FFCFFEE6EF}" destId="{0B715C05-C9D0-474A-B283-B06F48B3CF1E}" srcOrd="19" destOrd="0" presId="urn:microsoft.com/office/officeart/2005/8/layout/list1"/>
    <dgm:cxn modelId="{FE19A4FD-DB5A-45A3-A039-3107D9FCC77F}" type="presParOf" srcId="{C3B40242-1303-4B20-AB52-D4FFCFFEE6EF}" destId="{6A934866-7566-48FB-B5F0-67411594F23E}" srcOrd="20" destOrd="0" presId="urn:microsoft.com/office/officeart/2005/8/layout/list1"/>
    <dgm:cxn modelId="{B288A2D2-850A-4147-B8BA-61E02A970822}" type="presParOf" srcId="{6A934866-7566-48FB-B5F0-67411594F23E}" destId="{6747012C-4B41-43CA-86E6-50C589889160}" srcOrd="0" destOrd="0" presId="urn:microsoft.com/office/officeart/2005/8/layout/list1"/>
    <dgm:cxn modelId="{5BE9A03E-565F-4F11-925B-74E7CD041D7E}" type="presParOf" srcId="{6A934866-7566-48FB-B5F0-67411594F23E}" destId="{6F4F3463-233C-4A2E-9C9E-8CF1AF2F417B}" srcOrd="1" destOrd="0" presId="urn:microsoft.com/office/officeart/2005/8/layout/list1"/>
    <dgm:cxn modelId="{D15183FE-3501-4872-814F-4D280E00D491}" type="presParOf" srcId="{C3B40242-1303-4B20-AB52-D4FFCFFEE6EF}" destId="{CF2FC0E3-A1B8-481D-93D9-E2E3A52F6F3C}" srcOrd="21" destOrd="0" presId="urn:microsoft.com/office/officeart/2005/8/layout/list1"/>
    <dgm:cxn modelId="{170D43F8-2FDD-4B71-8CA9-65C4BDF4142C}" type="presParOf" srcId="{C3B40242-1303-4B20-AB52-D4FFCFFEE6EF}" destId="{6851F0F1-3B66-4E9C-8FA5-7A13E3BCDEA3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39ACC6F-7478-4F24-908C-326D2EF6E345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AA29483-B062-4C56-AB98-D67262ED94C3}">
      <dgm:prSet/>
      <dgm:spPr/>
      <dgm:t>
        <a:bodyPr/>
        <a:lstStyle/>
        <a:p>
          <a:r>
            <a:rPr lang="en-US" dirty="0"/>
            <a:t>Social worker to support her mother</a:t>
          </a:r>
        </a:p>
      </dgm:t>
    </dgm:pt>
    <dgm:pt modelId="{0CBE092D-A20D-47ED-86B1-AE2F41F4FF45}" type="parTrans" cxnId="{CED55615-74BE-485A-84F6-1A7786CDBE51}">
      <dgm:prSet/>
      <dgm:spPr/>
      <dgm:t>
        <a:bodyPr/>
        <a:lstStyle/>
        <a:p>
          <a:endParaRPr lang="en-US"/>
        </a:p>
      </dgm:t>
    </dgm:pt>
    <dgm:pt modelId="{3A5BE6AB-F1AF-4236-A1F3-BC940F570596}" type="sibTrans" cxnId="{CED55615-74BE-485A-84F6-1A7786CDBE51}">
      <dgm:prSet/>
      <dgm:spPr/>
      <dgm:t>
        <a:bodyPr/>
        <a:lstStyle/>
        <a:p>
          <a:endParaRPr lang="en-US"/>
        </a:p>
      </dgm:t>
    </dgm:pt>
    <dgm:pt modelId="{60151873-C077-4CD7-9B8C-6384E2550B65}">
      <dgm:prSet/>
      <dgm:spPr/>
      <dgm:t>
        <a:bodyPr/>
        <a:lstStyle/>
        <a:p>
          <a:r>
            <a:rPr lang="en-GB" dirty="0"/>
            <a:t>Charities that support families  </a:t>
          </a:r>
          <a:endParaRPr lang="en-US" dirty="0"/>
        </a:p>
      </dgm:t>
    </dgm:pt>
    <dgm:pt modelId="{417687AF-BA7C-465F-8B41-A0B047C2BE02}" type="parTrans" cxnId="{BD833336-F51F-4F05-B4BE-75727077265C}">
      <dgm:prSet/>
      <dgm:spPr/>
      <dgm:t>
        <a:bodyPr/>
        <a:lstStyle/>
        <a:p>
          <a:endParaRPr lang="en-US"/>
        </a:p>
      </dgm:t>
    </dgm:pt>
    <dgm:pt modelId="{97080685-135B-4DA1-AF0E-801AD17A2822}" type="sibTrans" cxnId="{BD833336-F51F-4F05-B4BE-75727077265C}">
      <dgm:prSet/>
      <dgm:spPr/>
      <dgm:t>
        <a:bodyPr/>
        <a:lstStyle/>
        <a:p>
          <a:endParaRPr lang="en-US"/>
        </a:p>
      </dgm:t>
    </dgm:pt>
    <dgm:pt modelId="{91E89470-D9CC-46DC-BEBB-71396CF8B592}">
      <dgm:prSet/>
      <dgm:spPr/>
      <dgm:t>
        <a:bodyPr/>
        <a:lstStyle/>
        <a:p>
          <a:r>
            <a:rPr lang="en-GB" dirty="0"/>
            <a:t>School (pastoral lead)</a:t>
          </a:r>
          <a:endParaRPr lang="en-US" dirty="0"/>
        </a:p>
      </dgm:t>
    </dgm:pt>
    <dgm:pt modelId="{100E2828-177F-4D68-A821-DCFA36E58EB1}" type="parTrans" cxnId="{732775B5-4052-431B-9F3E-04BD85C758D4}">
      <dgm:prSet/>
      <dgm:spPr/>
      <dgm:t>
        <a:bodyPr/>
        <a:lstStyle/>
        <a:p>
          <a:endParaRPr lang="en-US"/>
        </a:p>
      </dgm:t>
    </dgm:pt>
    <dgm:pt modelId="{8B76BB5B-3759-4879-B8C0-3B057B30DE8D}" type="sibTrans" cxnId="{732775B5-4052-431B-9F3E-04BD85C758D4}">
      <dgm:prSet/>
      <dgm:spPr/>
      <dgm:t>
        <a:bodyPr/>
        <a:lstStyle/>
        <a:p>
          <a:endParaRPr lang="en-US"/>
        </a:p>
      </dgm:t>
    </dgm:pt>
    <dgm:pt modelId="{BAC7F155-6273-4929-B1C0-6344D18B660B}">
      <dgm:prSet/>
      <dgm:spPr/>
      <dgm:t>
        <a:bodyPr/>
        <a:lstStyle/>
        <a:p>
          <a:r>
            <a:rPr lang="en-US" dirty="0"/>
            <a:t>Carer support services (young carers service)</a:t>
          </a:r>
        </a:p>
      </dgm:t>
    </dgm:pt>
    <dgm:pt modelId="{A8C0683F-22E0-45AC-85EB-C12395F1F1AF}" type="parTrans" cxnId="{051C6DCD-AEE3-49D6-B7A0-E8839BA4DD52}">
      <dgm:prSet/>
      <dgm:spPr/>
      <dgm:t>
        <a:bodyPr/>
        <a:lstStyle/>
        <a:p>
          <a:endParaRPr lang="en-US"/>
        </a:p>
      </dgm:t>
    </dgm:pt>
    <dgm:pt modelId="{7AE06016-2AC4-4321-9832-B5DC2924B57C}" type="sibTrans" cxnId="{051C6DCD-AEE3-49D6-B7A0-E8839BA4DD52}">
      <dgm:prSet/>
      <dgm:spPr/>
      <dgm:t>
        <a:bodyPr/>
        <a:lstStyle/>
        <a:p>
          <a:endParaRPr lang="en-US"/>
        </a:p>
      </dgm:t>
    </dgm:pt>
    <dgm:pt modelId="{CE0F94F1-78BC-42A3-B14D-6CCA5CDC2747}">
      <dgm:prSet/>
      <dgm:spPr/>
      <dgm:t>
        <a:bodyPr/>
        <a:lstStyle/>
        <a:p>
          <a:r>
            <a:rPr lang="en-GB" dirty="0"/>
            <a:t>Local GP</a:t>
          </a:r>
          <a:r>
            <a:rPr lang="en-US" dirty="0"/>
            <a:t> </a:t>
          </a:r>
        </a:p>
      </dgm:t>
    </dgm:pt>
    <dgm:pt modelId="{CE2EF928-7595-464C-878D-C4F624FB1E20}" type="parTrans" cxnId="{F171CD38-4CF0-4501-B7E6-428E78C95EAB}">
      <dgm:prSet/>
      <dgm:spPr/>
      <dgm:t>
        <a:bodyPr/>
        <a:lstStyle/>
        <a:p>
          <a:endParaRPr lang="en-US"/>
        </a:p>
      </dgm:t>
    </dgm:pt>
    <dgm:pt modelId="{B716D78E-B79E-4136-9DFA-798F436ADE56}" type="sibTrans" cxnId="{F171CD38-4CF0-4501-B7E6-428E78C95EAB}">
      <dgm:prSet/>
      <dgm:spPr/>
      <dgm:t>
        <a:bodyPr/>
        <a:lstStyle/>
        <a:p>
          <a:endParaRPr lang="en-US"/>
        </a:p>
      </dgm:t>
    </dgm:pt>
    <dgm:pt modelId="{C871831B-FF0C-4F40-ABD4-08278BA04719}" type="pres">
      <dgm:prSet presAssocID="{639ACC6F-7478-4F24-908C-326D2EF6E345}" presName="linear" presStyleCnt="0">
        <dgm:presLayoutVars>
          <dgm:animLvl val="lvl"/>
          <dgm:resizeHandles val="exact"/>
        </dgm:presLayoutVars>
      </dgm:prSet>
      <dgm:spPr/>
    </dgm:pt>
    <dgm:pt modelId="{C62F33DD-5FFE-45CF-8A89-B136EBFCED77}" type="pres">
      <dgm:prSet presAssocID="{DAA29483-B062-4C56-AB98-D67262ED94C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AB751C5-300C-43BF-A215-A415494D3211}" type="pres">
      <dgm:prSet presAssocID="{3A5BE6AB-F1AF-4236-A1F3-BC940F570596}" presName="spacer" presStyleCnt="0"/>
      <dgm:spPr/>
    </dgm:pt>
    <dgm:pt modelId="{DD091D60-7CAE-47F0-A08A-0B4CC638E9D9}" type="pres">
      <dgm:prSet presAssocID="{60151873-C077-4CD7-9B8C-6384E2550B6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E48AB39-472E-4CA5-AB11-1DB2AA575FAE}" type="pres">
      <dgm:prSet presAssocID="{97080685-135B-4DA1-AF0E-801AD17A2822}" presName="spacer" presStyleCnt="0"/>
      <dgm:spPr/>
    </dgm:pt>
    <dgm:pt modelId="{DDDD37A1-0786-4B0A-8810-648354E6519B}" type="pres">
      <dgm:prSet presAssocID="{91E89470-D9CC-46DC-BEBB-71396CF8B59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D0580B9-3C37-4BA1-96BA-FDB8517ABDC8}" type="pres">
      <dgm:prSet presAssocID="{8B76BB5B-3759-4879-B8C0-3B057B30DE8D}" presName="spacer" presStyleCnt="0"/>
      <dgm:spPr/>
    </dgm:pt>
    <dgm:pt modelId="{DE59EDC6-D757-4B79-BFCF-AE9B2E7E5710}" type="pres">
      <dgm:prSet presAssocID="{BAC7F155-6273-4929-B1C0-6344D18B660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B2A5255-623D-4D37-8997-C8EBD59C99E9}" type="pres">
      <dgm:prSet presAssocID="{7AE06016-2AC4-4321-9832-B5DC2924B57C}" presName="spacer" presStyleCnt="0"/>
      <dgm:spPr/>
    </dgm:pt>
    <dgm:pt modelId="{24842F64-76FE-4E76-A873-6ED1D60F83C3}" type="pres">
      <dgm:prSet presAssocID="{CE0F94F1-78BC-42A3-B14D-6CCA5CDC274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ED55615-74BE-485A-84F6-1A7786CDBE51}" srcId="{639ACC6F-7478-4F24-908C-326D2EF6E345}" destId="{DAA29483-B062-4C56-AB98-D67262ED94C3}" srcOrd="0" destOrd="0" parTransId="{0CBE092D-A20D-47ED-86B1-AE2F41F4FF45}" sibTransId="{3A5BE6AB-F1AF-4236-A1F3-BC940F570596}"/>
    <dgm:cxn modelId="{94368D16-E87D-4EBC-8745-B15167AB5E0D}" type="presOf" srcId="{60151873-C077-4CD7-9B8C-6384E2550B65}" destId="{DD091D60-7CAE-47F0-A08A-0B4CC638E9D9}" srcOrd="0" destOrd="0" presId="urn:microsoft.com/office/officeart/2005/8/layout/vList2"/>
    <dgm:cxn modelId="{DECB121C-0612-4115-8374-ECD2EEC484F9}" type="presOf" srcId="{DAA29483-B062-4C56-AB98-D67262ED94C3}" destId="{C62F33DD-5FFE-45CF-8A89-B136EBFCED77}" srcOrd="0" destOrd="0" presId="urn:microsoft.com/office/officeart/2005/8/layout/vList2"/>
    <dgm:cxn modelId="{BD833336-F51F-4F05-B4BE-75727077265C}" srcId="{639ACC6F-7478-4F24-908C-326D2EF6E345}" destId="{60151873-C077-4CD7-9B8C-6384E2550B65}" srcOrd="1" destOrd="0" parTransId="{417687AF-BA7C-465F-8B41-A0B047C2BE02}" sibTransId="{97080685-135B-4DA1-AF0E-801AD17A2822}"/>
    <dgm:cxn modelId="{F171CD38-4CF0-4501-B7E6-428E78C95EAB}" srcId="{639ACC6F-7478-4F24-908C-326D2EF6E345}" destId="{CE0F94F1-78BC-42A3-B14D-6CCA5CDC2747}" srcOrd="4" destOrd="0" parTransId="{CE2EF928-7595-464C-878D-C4F624FB1E20}" sibTransId="{B716D78E-B79E-4136-9DFA-798F436ADE56}"/>
    <dgm:cxn modelId="{4280A264-CD2F-4715-9FE1-8B6DD9913DD9}" type="presOf" srcId="{639ACC6F-7478-4F24-908C-326D2EF6E345}" destId="{C871831B-FF0C-4F40-ABD4-08278BA04719}" srcOrd="0" destOrd="0" presId="urn:microsoft.com/office/officeart/2005/8/layout/vList2"/>
    <dgm:cxn modelId="{D9E1CD89-AC02-454C-9432-D3D15EB951BC}" type="presOf" srcId="{91E89470-D9CC-46DC-BEBB-71396CF8B592}" destId="{DDDD37A1-0786-4B0A-8810-648354E6519B}" srcOrd="0" destOrd="0" presId="urn:microsoft.com/office/officeart/2005/8/layout/vList2"/>
    <dgm:cxn modelId="{732775B5-4052-431B-9F3E-04BD85C758D4}" srcId="{639ACC6F-7478-4F24-908C-326D2EF6E345}" destId="{91E89470-D9CC-46DC-BEBB-71396CF8B592}" srcOrd="2" destOrd="0" parTransId="{100E2828-177F-4D68-A821-DCFA36E58EB1}" sibTransId="{8B76BB5B-3759-4879-B8C0-3B057B30DE8D}"/>
    <dgm:cxn modelId="{051C6DCD-AEE3-49D6-B7A0-E8839BA4DD52}" srcId="{639ACC6F-7478-4F24-908C-326D2EF6E345}" destId="{BAC7F155-6273-4929-B1C0-6344D18B660B}" srcOrd="3" destOrd="0" parTransId="{A8C0683F-22E0-45AC-85EB-C12395F1F1AF}" sibTransId="{7AE06016-2AC4-4321-9832-B5DC2924B57C}"/>
    <dgm:cxn modelId="{0D84B4DC-FE01-4C67-BB83-A6168A6D6F30}" type="presOf" srcId="{BAC7F155-6273-4929-B1C0-6344D18B660B}" destId="{DE59EDC6-D757-4B79-BFCF-AE9B2E7E5710}" srcOrd="0" destOrd="0" presId="urn:microsoft.com/office/officeart/2005/8/layout/vList2"/>
    <dgm:cxn modelId="{746372EF-7965-40C8-AE04-08ACC7389F9E}" type="presOf" srcId="{CE0F94F1-78BC-42A3-B14D-6CCA5CDC2747}" destId="{24842F64-76FE-4E76-A873-6ED1D60F83C3}" srcOrd="0" destOrd="0" presId="urn:microsoft.com/office/officeart/2005/8/layout/vList2"/>
    <dgm:cxn modelId="{5CAC6851-63AE-4F71-B5E0-DDC528DF70EE}" type="presParOf" srcId="{C871831B-FF0C-4F40-ABD4-08278BA04719}" destId="{C62F33DD-5FFE-45CF-8A89-B136EBFCED77}" srcOrd="0" destOrd="0" presId="urn:microsoft.com/office/officeart/2005/8/layout/vList2"/>
    <dgm:cxn modelId="{D095E210-2D26-4480-B0EC-7C8F14325204}" type="presParOf" srcId="{C871831B-FF0C-4F40-ABD4-08278BA04719}" destId="{EAB751C5-300C-43BF-A215-A415494D3211}" srcOrd="1" destOrd="0" presId="urn:microsoft.com/office/officeart/2005/8/layout/vList2"/>
    <dgm:cxn modelId="{962FEF6A-7C93-4CED-B2C9-7EBEBD51FA04}" type="presParOf" srcId="{C871831B-FF0C-4F40-ABD4-08278BA04719}" destId="{DD091D60-7CAE-47F0-A08A-0B4CC638E9D9}" srcOrd="2" destOrd="0" presId="urn:microsoft.com/office/officeart/2005/8/layout/vList2"/>
    <dgm:cxn modelId="{B7399324-FA84-42E9-9D6A-25D9B757AFFF}" type="presParOf" srcId="{C871831B-FF0C-4F40-ABD4-08278BA04719}" destId="{6E48AB39-472E-4CA5-AB11-1DB2AA575FAE}" srcOrd="3" destOrd="0" presId="urn:microsoft.com/office/officeart/2005/8/layout/vList2"/>
    <dgm:cxn modelId="{EF4BE89F-DB14-4C4D-8BF9-A803716CF311}" type="presParOf" srcId="{C871831B-FF0C-4F40-ABD4-08278BA04719}" destId="{DDDD37A1-0786-4B0A-8810-648354E6519B}" srcOrd="4" destOrd="0" presId="urn:microsoft.com/office/officeart/2005/8/layout/vList2"/>
    <dgm:cxn modelId="{54229439-9AF0-41F4-A887-33E29F94F5C2}" type="presParOf" srcId="{C871831B-FF0C-4F40-ABD4-08278BA04719}" destId="{3D0580B9-3C37-4BA1-96BA-FDB8517ABDC8}" srcOrd="5" destOrd="0" presId="urn:microsoft.com/office/officeart/2005/8/layout/vList2"/>
    <dgm:cxn modelId="{53E73863-E46C-4E64-9A5D-E090308556E0}" type="presParOf" srcId="{C871831B-FF0C-4F40-ABD4-08278BA04719}" destId="{DE59EDC6-D757-4B79-BFCF-AE9B2E7E5710}" srcOrd="6" destOrd="0" presId="urn:microsoft.com/office/officeart/2005/8/layout/vList2"/>
    <dgm:cxn modelId="{29CD8056-1776-4166-A4B4-9B5144574382}" type="presParOf" srcId="{C871831B-FF0C-4F40-ABD4-08278BA04719}" destId="{5B2A5255-623D-4D37-8997-C8EBD59C99E9}" srcOrd="7" destOrd="0" presId="urn:microsoft.com/office/officeart/2005/8/layout/vList2"/>
    <dgm:cxn modelId="{368E63A7-A88A-40E3-AAD4-F778697A0B5E}" type="presParOf" srcId="{C871831B-FF0C-4F40-ABD4-08278BA04719}" destId="{24842F64-76FE-4E76-A873-6ED1D60F83C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AAB4076-D0D3-4694-A64D-48E7F15CD78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69372D6-5F5B-470C-AE86-4A940B213AA5}">
      <dgm:prSet/>
      <dgm:spPr/>
      <dgm:t>
        <a:bodyPr/>
        <a:lstStyle/>
        <a:p>
          <a:r>
            <a:rPr lang="en-GB" b="1"/>
            <a:t>Nurture factors</a:t>
          </a:r>
          <a:endParaRPr lang="en-US"/>
        </a:p>
      </dgm:t>
    </dgm:pt>
    <dgm:pt modelId="{63BB0AB0-E11F-42F7-962E-3FA2FBE94D2E}" type="parTrans" cxnId="{FF55C695-CBE0-469A-91FB-BC863611C3B0}">
      <dgm:prSet/>
      <dgm:spPr/>
      <dgm:t>
        <a:bodyPr/>
        <a:lstStyle/>
        <a:p>
          <a:endParaRPr lang="en-US"/>
        </a:p>
      </dgm:t>
    </dgm:pt>
    <dgm:pt modelId="{586B5F5B-79F2-4F2A-A955-337999581206}" type="sibTrans" cxnId="{FF55C695-CBE0-469A-91FB-BC863611C3B0}">
      <dgm:prSet/>
      <dgm:spPr/>
      <dgm:t>
        <a:bodyPr/>
        <a:lstStyle/>
        <a:p>
          <a:endParaRPr lang="en-US"/>
        </a:p>
      </dgm:t>
    </dgm:pt>
    <dgm:pt modelId="{00548A93-D163-4091-977D-E15C2D0436FE}">
      <dgm:prSet/>
      <dgm:spPr/>
      <dgm:t>
        <a:bodyPr/>
        <a:lstStyle/>
        <a:p>
          <a:r>
            <a:rPr lang="en-GB" b="1" dirty="0"/>
            <a:t>Bereavement </a:t>
          </a:r>
          <a:endParaRPr lang="en-US" dirty="0"/>
        </a:p>
      </dgm:t>
    </dgm:pt>
    <dgm:pt modelId="{BAE04A16-B2C1-44ED-8E6C-F848049FF3D7}" type="parTrans" cxnId="{7195CD42-1ADD-4820-AC0A-BD69AF98EA7D}">
      <dgm:prSet/>
      <dgm:spPr/>
      <dgm:t>
        <a:bodyPr/>
        <a:lstStyle/>
        <a:p>
          <a:endParaRPr lang="en-US"/>
        </a:p>
      </dgm:t>
    </dgm:pt>
    <dgm:pt modelId="{FC3199F1-DD70-4DF9-8EF9-92D00FA00033}" type="sibTrans" cxnId="{7195CD42-1ADD-4820-AC0A-BD69AF98EA7D}">
      <dgm:prSet/>
      <dgm:spPr/>
      <dgm:t>
        <a:bodyPr/>
        <a:lstStyle/>
        <a:p>
          <a:endParaRPr lang="en-US"/>
        </a:p>
      </dgm:t>
    </dgm:pt>
    <dgm:pt modelId="{FB72755D-3318-489F-BE97-EA56CC723CE7}">
      <dgm:prSet/>
      <dgm:spPr/>
      <dgm:t>
        <a:bodyPr/>
        <a:lstStyle/>
        <a:p>
          <a:r>
            <a:rPr lang="en-GB" b="1"/>
            <a:t>Caring for ill mother</a:t>
          </a:r>
          <a:endParaRPr lang="en-US"/>
        </a:p>
      </dgm:t>
    </dgm:pt>
    <dgm:pt modelId="{71875E83-0191-4F08-B236-AF408D4F20FE}" type="parTrans" cxnId="{0DF9DAE1-B948-4687-B3A3-827F9FD838E1}">
      <dgm:prSet/>
      <dgm:spPr/>
      <dgm:t>
        <a:bodyPr/>
        <a:lstStyle/>
        <a:p>
          <a:endParaRPr lang="en-US"/>
        </a:p>
      </dgm:t>
    </dgm:pt>
    <dgm:pt modelId="{75B72482-5D78-44E9-A9A1-A19A2EFB2A1D}" type="sibTrans" cxnId="{0DF9DAE1-B948-4687-B3A3-827F9FD838E1}">
      <dgm:prSet/>
      <dgm:spPr/>
      <dgm:t>
        <a:bodyPr/>
        <a:lstStyle/>
        <a:p>
          <a:endParaRPr lang="en-US"/>
        </a:p>
      </dgm:t>
    </dgm:pt>
    <dgm:pt modelId="{53526DF0-D0E7-4A28-9D9E-5FC2E66496B0}">
      <dgm:prSet/>
      <dgm:spPr/>
      <dgm:t>
        <a:bodyPr/>
        <a:lstStyle/>
        <a:p>
          <a:r>
            <a:rPr lang="en-GB" b="1"/>
            <a:t>Only child</a:t>
          </a:r>
          <a:endParaRPr lang="en-US"/>
        </a:p>
      </dgm:t>
    </dgm:pt>
    <dgm:pt modelId="{3FA8B3D7-F675-49FF-BCCB-FEAA7D117AD5}" type="parTrans" cxnId="{E3BCF826-DD4C-4716-8A57-3112FC9CB382}">
      <dgm:prSet/>
      <dgm:spPr/>
      <dgm:t>
        <a:bodyPr/>
        <a:lstStyle/>
        <a:p>
          <a:endParaRPr lang="en-US"/>
        </a:p>
      </dgm:t>
    </dgm:pt>
    <dgm:pt modelId="{51B4CC70-23EF-4301-9C88-0967411E39BE}" type="sibTrans" cxnId="{E3BCF826-DD4C-4716-8A57-3112FC9CB382}">
      <dgm:prSet/>
      <dgm:spPr/>
      <dgm:t>
        <a:bodyPr/>
        <a:lstStyle/>
        <a:p>
          <a:endParaRPr lang="en-US"/>
        </a:p>
      </dgm:t>
    </dgm:pt>
    <dgm:pt modelId="{BB0C2866-7E51-4F87-AB93-72F85694B5E6}">
      <dgm:prSet/>
      <dgm:spPr/>
      <dgm:t>
        <a:bodyPr/>
        <a:lstStyle/>
        <a:p>
          <a:r>
            <a:rPr lang="en-GB" b="1" dirty="0"/>
            <a:t>Loneliness</a:t>
          </a:r>
          <a:endParaRPr lang="en-US" dirty="0"/>
        </a:p>
      </dgm:t>
    </dgm:pt>
    <dgm:pt modelId="{AD761172-DEDA-47C9-A075-5F39432D7B38}" type="parTrans" cxnId="{9B7500E1-8CFF-4665-86E8-DAD71EBBC13E}">
      <dgm:prSet/>
      <dgm:spPr/>
      <dgm:t>
        <a:bodyPr/>
        <a:lstStyle/>
        <a:p>
          <a:endParaRPr lang="en-US"/>
        </a:p>
      </dgm:t>
    </dgm:pt>
    <dgm:pt modelId="{0CC09C8B-5557-49D4-ADF9-968B85DA6BDF}" type="sibTrans" cxnId="{9B7500E1-8CFF-4665-86E8-DAD71EBBC13E}">
      <dgm:prSet/>
      <dgm:spPr/>
      <dgm:t>
        <a:bodyPr/>
        <a:lstStyle/>
        <a:p>
          <a:endParaRPr lang="en-US"/>
        </a:p>
      </dgm:t>
    </dgm:pt>
    <dgm:pt modelId="{C18EFABC-CE8A-4722-A15F-1DDD52977D6B}">
      <dgm:prSet/>
      <dgm:spPr/>
      <dgm:t>
        <a:bodyPr/>
        <a:lstStyle/>
        <a:p>
          <a:r>
            <a:rPr lang="en-GB" b="1"/>
            <a:t>Nature factors</a:t>
          </a:r>
          <a:endParaRPr lang="en-US"/>
        </a:p>
      </dgm:t>
    </dgm:pt>
    <dgm:pt modelId="{CF270329-F5D1-4E7D-89C4-5914C9F20C86}" type="parTrans" cxnId="{F8070F85-8F86-4A1D-A3F5-E90BC63A3767}">
      <dgm:prSet/>
      <dgm:spPr/>
      <dgm:t>
        <a:bodyPr/>
        <a:lstStyle/>
        <a:p>
          <a:endParaRPr lang="en-US"/>
        </a:p>
      </dgm:t>
    </dgm:pt>
    <dgm:pt modelId="{143C8D06-73E1-48D3-A4EA-E0ECBF9BF580}" type="sibTrans" cxnId="{F8070F85-8F86-4A1D-A3F5-E90BC63A3767}">
      <dgm:prSet/>
      <dgm:spPr/>
      <dgm:t>
        <a:bodyPr/>
        <a:lstStyle/>
        <a:p>
          <a:endParaRPr lang="en-US"/>
        </a:p>
      </dgm:t>
    </dgm:pt>
    <dgm:pt modelId="{6286C15D-6240-4B94-B3AB-2BCF8DD54A17}">
      <dgm:prSet/>
      <dgm:spPr/>
      <dgm:t>
        <a:bodyPr/>
        <a:lstStyle/>
        <a:p>
          <a:r>
            <a:rPr lang="en-GB" b="1" dirty="0"/>
            <a:t>Mother has mental illness.</a:t>
          </a:r>
          <a:endParaRPr lang="en-US" dirty="0"/>
        </a:p>
      </dgm:t>
    </dgm:pt>
    <dgm:pt modelId="{410C1F1E-B852-4818-9116-4549E99F9A97}" type="parTrans" cxnId="{2B5B0049-A913-4691-AB8F-1B0A111B084E}">
      <dgm:prSet/>
      <dgm:spPr/>
      <dgm:t>
        <a:bodyPr/>
        <a:lstStyle/>
        <a:p>
          <a:endParaRPr lang="en-US"/>
        </a:p>
      </dgm:t>
    </dgm:pt>
    <dgm:pt modelId="{891322DF-83D0-4694-88B7-FF74D5138D51}" type="sibTrans" cxnId="{2B5B0049-A913-4691-AB8F-1B0A111B084E}">
      <dgm:prSet/>
      <dgm:spPr/>
      <dgm:t>
        <a:bodyPr/>
        <a:lstStyle/>
        <a:p>
          <a:endParaRPr lang="en-US"/>
        </a:p>
      </dgm:t>
    </dgm:pt>
    <dgm:pt modelId="{BAE23A17-6192-415A-9494-9074948FF7BC}">
      <dgm:prSet/>
      <dgm:spPr/>
      <dgm:t>
        <a:bodyPr/>
        <a:lstStyle/>
        <a:p>
          <a:r>
            <a:rPr lang="en-GB" b="1" dirty="0"/>
            <a:t>(Cherry, 2026)</a:t>
          </a:r>
          <a:endParaRPr lang="en-US" dirty="0"/>
        </a:p>
      </dgm:t>
    </dgm:pt>
    <dgm:pt modelId="{DA2DA09A-B94F-45E0-836A-B156BEE84034}" type="parTrans" cxnId="{A8647F2C-4ECE-4B92-8891-38DFC98CB3C2}">
      <dgm:prSet/>
      <dgm:spPr/>
      <dgm:t>
        <a:bodyPr/>
        <a:lstStyle/>
        <a:p>
          <a:endParaRPr lang="en-US"/>
        </a:p>
      </dgm:t>
    </dgm:pt>
    <dgm:pt modelId="{52891575-3B6F-4CF6-95CE-5DBAB5A3DEDF}" type="sibTrans" cxnId="{A8647F2C-4ECE-4B92-8891-38DFC98CB3C2}">
      <dgm:prSet/>
      <dgm:spPr/>
      <dgm:t>
        <a:bodyPr/>
        <a:lstStyle/>
        <a:p>
          <a:endParaRPr lang="en-US"/>
        </a:p>
      </dgm:t>
    </dgm:pt>
    <dgm:pt modelId="{1498F0B4-7348-4BCB-B1B3-A9B973106A99}">
      <dgm:prSet/>
      <dgm:spPr/>
      <dgm:t>
        <a:bodyPr/>
        <a:lstStyle/>
        <a:p>
          <a:r>
            <a:rPr lang="en-US" b="1" dirty="0"/>
            <a:t>Jenny is going through puberty (influence of hormones)</a:t>
          </a:r>
        </a:p>
      </dgm:t>
    </dgm:pt>
    <dgm:pt modelId="{58D7F2D6-7918-43BE-A5E7-12C90B02446C}" type="parTrans" cxnId="{92CCAA53-0AA5-4EF3-9EED-CEA4BC0EB3BF}">
      <dgm:prSet/>
      <dgm:spPr/>
    </dgm:pt>
    <dgm:pt modelId="{55357C8B-9E29-43A4-9339-4B98B489C8C8}" type="sibTrans" cxnId="{92CCAA53-0AA5-4EF3-9EED-CEA4BC0EB3BF}">
      <dgm:prSet/>
      <dgm:spPr/>
    </dgm:pt>
    <dgm:pt modelId="{72915ECF-AFB4-44F8-BC6C-03097D48CC77}" type="pres">
      <dgm:prSet presAssocID="{6AAB4076-D0D3-4694-A64D-48E7F15CD781}" presName="linear" presStyleCnt="0">
        <dgm:presLayoutVars>
          <dgm:dir/>
          <dgm:animLvl val="lvl"/>
          <dgm:resizeHandles val="exact"/>
        </dgm:presLayoutVars>
      </dgm:prSet>
      <dgm:spPr/>
    </dgm:pt>
    <dgm:pt modelId="{DAB9A3F9-3F70-4C08-8483-B1D02D3EF236}" type="pres">
      <dgm:prSet presAssocID="{969372D6-5F5B-470C-AE86-4A940B213AA5}" presName="parentLin" presStyleCnt="0"/>
      <dgm:spPr/>
    </dgm:pt>
    <dgm:pt modelId="{B883AA41-3637-4ED5-8694-D3C3A4647C24}" type="pres">
      <dgm:prSet presAssocID="{969372D6-5F5B-470C-AE86-4A940B213AA5}" presName="parentLeftMargin" presStyleLbl="node1" presStyleIdx="0" presStyleCnt="3"/>
      <dgm:spPr/>
    </dgm:pt>
    <dgm:pt modelId="{8514F0B3-72DB-4551-BB7C-DABA0205A438}" type="pres">
      <dgm:prSet presAssocID="{969372D6-5F5B-470C-AE86-4A940B213AA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A8C93A8-1A40-4E9E-9085-22E7AB7BC134}" type="pres">
      <dgm:prSet presAssocID="{969372D6-5F5B-470C-AE86-4A940B213AA5}" presName="negativeSpace" presStyleCnt="0"/>
      <dgm:spPr/>
    </dgm:pt>
    <dgm:pt modelId="{7BA77CBF-1F64-4FEF-A143-50F35C446FD7}" type="pres">
      <dgm:prSet presAssocID="{969372D6-5F5B-470C-AE86-4A940B213AA5}" presName="childText" presStyleLbl="conFgAcc1" presStyleIdx="0" presStyleCnt="3">
        <dgm:presLayoutVars>
          <dgm:bulletEnabled val="1"/>
        </dgm:presLayoutVars>
      </dgm:prSet>
      <dgm:spPr/>
    </dgm:pt>
    <dgm:pt modelId="{226164AA-56D7-4446-9E42-2BF4E3498730}" type="pres">
      <dgm:prSet presAssocID="{586B5F5B-79F2-4F2A-A955-337999581206}" presName="spaceBetweenRectangles" presStyleCnt="0"/>
      <dgm:spPr/>
    </dgm:pt>
    <dgm:pt modelId="{E117CFB8-4CA6-4D2E-9430-81BAA2D8B69D}" type="pres">
      <dgm:prSet presAssocID="{C18EFABC-CE8A-4722-A15F-1DDD52977D6B}" presName="parentLin" presStyleCnt="0"/>
      <dgm:spPr/>
    </dgm:pt>
    <dgm:pt modelId="{4E27704C-F795-45F4-B167-A3A8B305975F}" type="pres">
      <dgm:prSet presAssocID="{C18EFABC-CE8A-4722-A15F-1DDD52977D6B}" presName="parentLeftMargin" presStyleLbl="node1" presStyleIdx="0" presStyleCnt="3"/>
      <dgm:spPr/>
    </dgm:pt>
    <dgm:pt modelId="{A4547597-447E-4088-8B1F-DE41DB821BB5}" type="pres">
      <dgm:prSet presAssocID="{C18EFABC-CE8A-4722-A15F-1DDD52977D6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375C6A6-3C3A-4E3E-BA3C-979A0FE2F56B}" type="pres">
      <dgm:prSet presAssocID="{C18EFABC-CE8A-4722-A15F-1DDD52977D6B}" presName="negativeSpace" presStyleCnt="0"/>
      <dgm:spPr/>
    </dgm:pt>
    <dgm:pt modelId="{E00E8B1E-ED4C-405B-A6F8-C0CE1DF3C506}" type="pres">
      <dgm:prSet presAssocID="{C18EFABC-CE8A-4722-A15F-1DDD52977D6B}" presName="childText" presStyleLbl="conFgAcc1" presStyleIdx="1" presStyleCnt="3">
        <dgm:presLayoutVars>
          <dgm:bulletEnabled val="1"/>
        </dgm:presLayoutVars>
      </dgm:prSet>
      <dgm:spPr/>
    </dgm:pt>
    <dgm:pt modelId="{C323D235-FFE4-4C3D-8B57-D81DB15176C5}" type="pres">
      <dgm:prSet presAssocID="{143C8D06-73E1-48D3-A4EA-E0ECBF9BF580}" presName="spaceBetweenRectangles" presStyleCnt="0"/>
      <dgm:spPr/>
    </dgm:pt>
    <dgm:pt modelId="{70A78429-C1F7-4B99-A416-67D6547771FD}" type="pres">
      <dgm:prSet presAssocID="{BAE23A17-6192-415A-9494-9074948FF7BC}" presName="parentLin" presStyleCnt="0"/>
      <dgm:spPr/>
    </dgm:pt>
    <dgm:pt modelId="{5AC8B7D3-42E8-4AEC-B9B7-8E7F9B81A5CD}" type="pres">
      <dgm:prSet presAssocID="{BAE23A17-6192-415A-9494-9074948FF7BC}" presName="parentLeftMargin" presStyleLbl="node1" presStyleIdx="1" presStyleCnt="3"/>
      <dgm:spPr/>
    </dgm:pt>
    <dgm:pt modelId="{3E541D4D-0E90-4C32-9351-5CA30A47E90B}" type="pres">
      <dgm:prSet presAssocID="{BAE23A17-6192-415A-9494-9074948FF7B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0FC881C4-829B-4651-86AA-8B733C1C78DC}" type="pres">
      <dgm:prSet presAssocID="{BAE23A17-6192-415A-9494-9074948FF7BC}" presName="negativeSpace" presStyleCnt="0"/>
      <dgm:spPr/>
    </dgm:pt>
    <dgm:pt modelId="{39F3CE1F-DD57-4880-B3B2-3E9ECE628B86}" type="pres">
      <dgm:prSet presAssocID="{BAE23A17-6192-415A-9494-9074948FF7B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7E0501F-BFFA-446D-912B-693240DED969}" type="presOf" srcId="{BAE23A17-6192-415A-9494-9074948FF7BC}" destId="{5AC8B7D3-42E8-4AEC-B9B7-8E7F9B81A5CD}" srcOrd="0" destOrd="0" presId="urn:microsoft.com/office/officeart/2005/8/layout/list1"/>
    <dgm:cxn modelId="{E3BCF826-DD4C-4716-8A57-3112FC9CB382}" srcId="{969372D6-5F5B-470C-AE86-4A940B213AA5}" destId="{53526DF0-D0E7-4A28-9D9E-5FC2E66496B0}" srcOrd="2" destOrd="0" parTransId="{3FA8B3D7-F675-49FF-BCCB-FEAA7D117AD5}" sibTransId="{51B4CC70-23EF-4301-9C88-0967411E39BE}"/>
    <dgm:cxn modelId="{63039D2B-3916-49D0-8B32-282669A009F6}" type="presOf" srcId="{53526DF0-D0E7-4A28-9D9E-5FC2E66496B0}" destId="{7BA77CBF-1F64-4FEF-A143-50F35C446FD7}" srcOrd="0" destOrd="2" presId="urn:microsoft.com/office/officeart/2005/8/layout/list1"/>
    <dgm:cxn modelId="{A8647F2C-4ECE-4B92-8891-38DFC98CB3C2}" srcId="{6AAB4076-D0D3-4694-A64D-48E7F15CD781}" destId="{BAE23A17-6192-415A-9494-9074948FF7BC}" srcOrd="2" destOrd="0" parTransId="{DA2DA09A-B94F-45E0-836A-B156BEE84034}" sibTransId="{52891575-3B6F-4CF6-95CE-5DBAB5A3DEDF}"/>
    <dgm:cxn modelId="{7195CD42-1ADD-4820-AC0A-BD69AF98EA7D}" srcId="{969372D6-5F5B-470C-AE86-4A940B213AA5}" destId="{00548A93-D163-4091-977D-E15C2D0436FE}" srcOrd="0" destOrd="0" parTransId="{BAE04A16-B2C1-44ED-8E6C-F848049FF3D7}" sibTransId="{FC3199F1-DD70-4DF9-8EF9-92D00FA00033}"/>
    <dgm:cxn modelId="{2B5B0049-A913-4691-AB8F-1B0A111B084E}" srcId="{C18EFABC-CE8A-4722-A15F-1DDD52977D6B}" destId="{6286C15D-6240-4B94-B3AB-2BCF8DD54A17}" srcOrd="0" destOrd="0" parTransId="{410C1F1E-B852-4818-9116-4549E99F9A97}" sibTransId="{891322DF-83D0-4694-88B7-FF74D5138D51}"/>
    <dgm:cxn modelId="{0861204F-E6F9-4B65-A260-C181A592DCC7}" type="presOf" srcId="{1498F0B4-7348-4BCB-B1B3-A9B973106A99}" destId="{E00E8B1E-ED4C-405B-A6F8-C0CE1DF3C506}" srcOrd="0" destOrd="1" presId="urn:microsoft.com/office/officeart/2005/8/layout/list1"/>
    <dgm:cxn modelId="{A9CF4051-FD12-464D-AE38-A197352C1A38}" type="presOf" srcId="{C18EFABC-CE8A-4722-A15F-1DDD52977D6B}" destId="{4E27704C-F795-45F4-B167-A3A8B305975F}" srcOrd="0" destOrd="0" presId="urn:microsoft.com/office/officeart/2005/8/layout/list1"/>
    <dgm:cxn modelId="{92CCAA53-0AA5-4EF3-9EED-CEA4BC0EB3BF}" srcId="{C18EFABC-CE8A-4722-A15F-1DDD52977D6B}" destId="{1498F0B4-7348-4BCB-B1B3-A9B973106A99}" srcOrd="1" destOrd="0" parTransId="{58D7F2D6-7918-43BE-A5E7-12C90B02446C}" sibTransId="{55357C8B-9E29-43A4-9339-4B98B489C8C8}"/>
    <dgm:cxn modelId="{AC77F556-0F43-492C-B206-472786203DE9}" type="presOf" srcId="{C18EFABC-CE8A-4722-A15F-1DDD52977D6B}" destId="{A4547597-447E-4088-8B1F-DE41DB821BB5}" srcOrd="1" destOrd="0" presId="urn:microsoft.com/office/officeart/2005/8/layout/list1"/>
    <dgm:cxn modelId="{F8070F85-8F86-4A1D-A3F5-E90BC63A3767}" srcId="{6AAB4076-D0D3-4694-A64D-48E7F15CD781}" destId="{C18EFABC-CE8A-4722-A15F-1DDD52977D6B}" srcOrd="1" destOrd="0" parTransId="{CF270329-F5D1-4E7D-89C4-5914C9F20C86}" sibTransId="{143C8D06-73E1-48D3-A4EA-E0ECBF9BF580}"/>
    <dgm:cxn modelId="{D595838B-D599-40F3-AA75-10975C43EA40}" type="presOf" srcId="{BB0C2866-7E51-4F87-AB93-72F85694B5E6}" destId="{7BA77CBF-1F64-4FEF-A143-50F35C446FD7}" srcOrd="0" destOrd="3" presId="urn:microsoft.com/office/officeart/2005/8/layout/list1"/>
    <dgm:cxn modelId="{FF55C695-CBE0-469A-91FB-BC863611C3B0}" srcId="{6AAB4076-D0D3-4694-A64D-48E7F15CD781}" destId="{969372D6-5F5B-470C-AE86-4A940B213AA5}" srcOrd="0" destOrd="0" parTransId="{63BB0AB0-E11F-42F7-962E-3FA2FBE94D2E}" sibTransId="{586B5F5B-79F2-4F2A-A955-337999581206}"/>
    <dgm:cxn modelId="{6573D1A4-3B38-4085-A590-9FA4CC23ED39}" type="presOf" srcId="{969372D6-5F5B-470C-AE86-4A940B213AA5}" destId="{8514F0B3-72DB-4551-BB7C-DABA0205A438}" srcOrd="1" destOrd="0" presId="urn:microsoft.com/office/officeart/2005/8/layout/list1"/>
    <dgm:cxn modelId="{639C58BE-C008-491F-9732-6540AA082348}" type="presOf" srcId="{FB72755D-3318-489F-BE97-EA56CC723CE7}" destId="{7BA77CBF-1F64-4FEF-A143-50F35C446FD7}" srcOrd="0" destOrd="1" presId="urn:microsoft.com/office/officeart/2005/8/layout/list1"/>
    <dgm:cxn modelId="{25B1F9CD-394A-4E43-8CA4-7F75C07FC197}" type="presOf" srcId="{00548A93-D163-4091-977D-E15C2D0436FE}" destId="{7BA77CBF-1F64-4FEF-A143-50F35C446FD7}" srcOrd="0" destOrd="0" presId="urn:microsoft.com/office/officeart/2005/8/layout/list1"/>
    <dgm:cxn modelId="{9B7500E1-8CFF-4665-86E8-DAD71EBBC13E}" srcId="{969372D6-5F5B-470C-AE86-4A940B213AA5}" destId="{BB0C2866-7E51-4F87-AB93-72F85694B5E6}" srcOrd="3" destOrd="0" parTransId="{AD761172-DEDA-47C9-A075-5F39432D7B38}" sibTransId="{0CC09C8B-5557-49D4-ADF9-968B85DA6BDF}"/>
    <dgm:cxn modelId="{0DF9DAE1-B948-4687-B3A3-827F9FD838E1}" srcId="{969372D6-5F5B-470C-AE86-4A940B213AA5}" destId="{FB72755D-3318-489F-BE97-EA56CC723CE7}" srcOrd="1" destOrd="0" parTransId="{71875E83-0191-4F08-B236-AF408D4F20FE}" sibTransId="{75B72482-5D78-44E9-A9A1-A19A2EFB2A1D}"/>
    <dgm:cxn modelId="{208F6AE6-F4C7-4C81-BC5C-751E5E387D8D}" type="presOf" srcId="{969372D6-5F5B-470C-AE86-4A940B213AA5}" destId="{B883AA41-3637-4ED5-8694-D3C3A4647C24}" srcOrd="0" destOrd="0" presId="urn:microsoft.com/office/officeart/2005/8/layout/list1"/>
    <dgm:cxn modelId="{1707A7EA-871D-41BE-85AA-38685B589153}" type="presOf" srcId="{6AAB4076-D0D3-4694-A64D-48E7F15CD781}" destId="{72915ECF-AFB4-44F8-BC6C-03097D48CC77}" srcOrd="0" destOrd="0" presId="urn:microsoft.com/office/officeart/2005/8/layout/list1"/>
    <dgm:cxn modelId="{A29659F4-C79F-4A91-BAC3-35C5D0B77E56}" type="presOf" srcId="{6286C15D-6240-4B94-B3AB-2BCF8DD54A17}" destId="{E00E8B1E-ED4C-405B-A6F8-C0CE1DF3C506}" srcOrd="0" destOrd="0" presId="urn:microsoft.com/office/officeart/2005/8/layout/list1"/>
    <dgm:cxn modelId="{EB5A1DFF-835C-4162-B059-B10A9FB15AAB}" type="presOf" srcId="{BAE23A17-6192-415A-9494-9074948FF7BC}" destId="{3E541D4D-0E90-4C32-9351-5CA30A47E90B}" srcOrd="1" destOrd="0" presId="urn:microsoft.com/office/officeart/2005/8/layout/list1"/>
    <dgm:cxn modelId="{22D198B8-4EE0-43E5-BCCF-9B231F1FE256}" type="presParOf" srcId="{72915ECF-AFB4-44F8-BC6C-03097D48CC77}" destId="{DAB9A3F9-3F70-4C08-8483-B1D02D3EF236}" srcOrd="0" destOrd="0" presId="urn:microsoft.com/office/officeart/2005/8/layout/list1"/>
    <dgm:cxn modelId="{9348C774-2A0B-4F2A-93D6-AF120AEF1AC0}" type="presParOf" srcId="{DAB9A3F9-3F70-4C08-8483-B1D02D3EF236}" destId="{B883AA41-3637-4ED5-8694-D3C3A4647C24}" srcOrd="0" destOrd="0" presId="urn:microsoft.com/office/officeart/2005/8/layout/list1"/>
    <dgm:cxn modelId="{46542FAD-4A60-4C71-97E1-6D40E2F5C6C7}" type="presParOf" srcId="{DAB9A3F9-3F70-4C08-8483-B1D02D3EF236}" destId="{8514F0B3-72DB-4551-BB7C-DABA0205A438}" srcOrd="1" destOrd="0" presId="urn:microsoft.com/office/officeart/2005/8/layout/list1"/>
    <dgm:cxn modelId="{13E8BEC1-41E4-43C8-9C7A-368C7554D584}" type="presParOf" srcId="{72915ECF-AFB4-44F8-BC6C-03097D48CC77}" destId="{0A8C93A8-1A40-4E9E-9085-22E7AB7BC134}" srcOrd="1" destOrd="0" presId="urn:microsoft.com/office/officeart/2005/8/layout/list1"/>
    <dgm:cxn modelId="{D1A4B123-1996-407D-A794-C67BE739D275}" type="presParOf" srcId="{72915ECF-AFB4-44F8-BC6C-03097D48CC77}" destId="{7BA77CBF-1F64-4FEF-A143-50F35C446FD7}" srcOrd="2" destOrd="0" presId="urn:microsoft.com/office/officeart/2005/8/layout/list1"/>
    <dgm:cxn modelId="{1BECFDC8-2237-413A-AD1A-E8B562D11AA3}" type="presParOf" srcId="{72915ECF-AFB4-44F8-BC6C-03097D48CC77}" destId="{226164AA-56D7-4446-9E42-2BF4E3498730}" srcOrd="3" destOrd="0" presId="urn:microsoft.com/office/officeart/2005/8/layout/list1"/>
    <dgm:cxn modelId="{7F4EAF67-29AA-43D1-9812-1D74D3283857}" type="presParOf" srcId="{72915ECF-AFB4-44F8-BC6C-03097D48CC77}" destId="{E117CFB8-4CA6-4D2E-9430-81BAA2D8B69D}" srcOrd="4" destOrd="0" presId="urn:microsoft.com/office/officeart/2005/8/layout/list1"/>
    <dgm:cxn modelId="{13D4F3CE-FA43-4505-8316-06EDD82BAB7B}" type="presParOf" srcId="{E117CFB8-4CA6-4D2E-9430-81BAA2D8B69D}" destId="{4E27704C-F795-45F4-B167-A3A8B305975F}" srcOrd="0" destOrd="0" presId="urn:microsoft.com/office/officeart/2005/8/layout/list1"/>
    <dgm:cxn modelId="{686AC681-7CBB-4152-8A8E-F3712BBB34FA}" type="presParOf" srcId="{E117CFB8-4CA6-4D2E-9430-81BAA2D8B69D}" destId="{A4547597-447E-4088-8B1F-DE41DB821BB5}" srcOrd="1" destOrd="0" presId="urn:microsoft.com/office/officeart/2005/8/layout/list1"/>
    <dgm:cxn modelId="{CA8D4499-DA63-4ABA-894A-38EC849844C6}" type="presParOf" srcId="{72915ECF-AFB4-44F8-BC6C-03097D48CC77}" destId="{5375C6A6-3C3A-4E3E-BA3C-979A0FE2F56B}" srcOrd="5" destOrd="0" presId="urn:microsoft.com/office/officeart/2005/8/layout/list1"/>
    <dgm:cxn modelId="{FBB26C29-318B-462A-896F-82B225230FC4}" type="presParOf" srcId="{72915ECF-AFB4-44F8-BC6C-03097D48CC77}" destId="{E00E8B1E-ED4C-405B-A6F8-C0CE1DF3C506}" srcOrd="6" destOrd="0" presId="urn:microsoft.com/office/officeart/2005/8/layout/list1"/>
    <dgm:cxn modelId="{2880D63F-E51C-4319-B910-15237CD39AE3}" type="presParOf" srcId="{72915ECF-AFB4-44F8-BC6C-03097D48CC77}" destId="{C323D235-FFE4-4C3D-8B57-D81DB15176C5}" srcOrd="7" destOrd="0" presId="urn:microsoft.com/office/officeart/2005/8/layout/list1"/>
    <dgm:cxn modelId="{E0AC72C8-8A83-48C4-8C7D-CD90C5B67537}" type="presParOf" srcId="{72915ECF-AFB4-44F8-BC6C-03097D48CC77}" destId="{70A78429-C1F7-4B99-A416-67D6547771FD}" srcOrd="8" destOrd="0" presId="urn:microsoft.com/office/officeart/2005/8/layout/list1"/>
    <dgm:cxn modelId="{7D451F07-5589-4F5C-A764-A5616A7332FC}" type="presParOf" srcId="{70A78429-C1F7-4B99-A416-67D6547771FD}" destId="{5AC8B7D3-42E8-4AEC-B9B7-8E7F9B81A5CD}" srcOrd="0" destOrd="0" presId="urn:microsoft.com/office/officeart/2005/8/layout/list1"/>
    <dgm:cxn modelId="{C41160C0-9972-4873-8932-6E580D796E39}" type="presParOf" srcId="{70A78429-C1F7-4B99-A416-67D6547771FD}" destId="{3E541D4D-0E90-4C32-9351-5CA30A47E90B}" srcOrd="1" destOrd="0" presId="urn:microsoft.com/office/officeart/2005/8/layout/list1"/>
    <dgm:cxn modelId="{06B5FA51-4A56-46B5-91C8-6D720E50AC45}" type="presParOf" srcId="{72915ECF-AFB4-44F8-BC6C-03097D48CC77}" destId="{0FC881C4-829B-4651-86AA-8B733C1C78DC}" srcOrd="9" destOrd="0" presId="urn:microsoft.com/office/officeart/2005/8/layout/list1"/>
    <dgm:cxn modelId="{597EE300-15BD-440E-8596-311D70A6546F}" type="presParOf" srcId="{72915ECF-AFB4-44F8-BC6C-03097D48CC77}" destId="{39F3CE1F-DD57-4880-B3B2-3E9ECE628B86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19B3883-7B3E-4C5F-B9C6-107C8B5E195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1DCBD93-7E79-44A1-A21C-6EE032DD4E2F}">
      <dgm:prSet custT="1"/>
      <dgm:spPr/>
      <dgm:t>
        <a:bodyPr/>
        <a:lstStyle/>
        <a:p>
          <a:r>
            <a:rPr lang="en-GB" sz="2400" dirty="0"/>
            <a:t>Vygotsky’s Sociocultural theory (Vygotsky, 1978)</a:t>
          </a:r>
          <a:endParaRPr lang="en-US" sz="2400" dirty="0"/>
        </a:p>
      </dgm:t>
    </dgm:pt>
    <dgm:pt modelId="{A74291F3-5D7E-45FA-AC72-942F634F2545}" type="parTrans" cxnId="{1B6CFEE4-10FC-4DC4-9FB7-8E7BD9A92504}">
      <dgm:prSet/>
      <dgm:spPr/>
      <dgm:t>
        <a:bodyPr/>
        <a:lstStyle/>
        <a:p>
          <a:endParaRPr lang="en-US"/>
        </a:p>
      </dgm:t>
    </dgm:pt>
    <dgm:pt modelId="{EA6A727A-525D-43E1-9D30-2320744DE483}" type="sibTrans" cxnId="{1B6CFEE4-10FC-4DC4-9FB7-8E7BD9A92504}">
      <dgm:prSet/>
      <dgm:spPr/>
      <dgm:t>
        <a:bodyPr/>
        <a:lstStyle/>
        <a:p>
          <a:endParaRPr lang="en-US"/>
        </a:p>
      </dgm:t>
    </dgm:pt>
    <dgm:pt modelId="{476CB201-7D51-4FAD-8EEA-249F188DECBD}">
      <dgm:prSet custT="1"/>
      <dgm:spPr/>
      <dgm:t>
        <a:bodyPr/>
        <a:lstStyle/>
        <a:p>
          <a:r>
            <a:rPr lang="en-GB" sz="2400" dirty="0"/>
            <a:t>Zone of Proximal Developmental (ZDP)</a:t>
          </a:r>
          <a:endParaRPr lang="en-US" sz="2400" dirty="0"/>
        </a:p>
      </dgm:t>
    </dgm:pt>
    <dgm:pt modelId="{360C7B75-21B8-470C-8A75-1204D525CCC9}" type="parTrans" cxnId="{F26445BA-488B-4100-8A21-33EB678E81EB}">
      <dgm:prSet/>
      <dgm:spPr/>
      <dgm:t>
        <a:bodyPr/>
        <a:lstStyle/>
        <a:p>
          <a:endParaRPr lang="en-US"/>
        </a:p>
      </dgm:t>
    </dgm:pt>
    <dgm:pt modelId="{EBA7AD80-8836-467C-BC2F-2813F54460E2}" type="sibTrans" cxnId="{F26445BA-488B-4100-8A21-33EB678E81EB}">
      <dgm:prSet/>
      <dgm:spPr/>
      <dgm:t>
        <a:bodyPr/>
        <a:lstStyle/>
        <a:p>
          <a:endParaRPr lang="en-US"/>
        </a:p>
      </dgm:t>
    </dgm:pt>
    <dgm:pt modelId="{6E673291-E481-4EE3-8E0D-163AA7DD7095}">
      <dgm:prSet custT="1"/>
      <dgm:spPr/>
      <dgm:t>
        <a:bodyPr/>
        <a:lstStyle/>
        <a:p>
          <a:r>
            <a:rPr lang="en-GB" sz="2400" dirty="0"/>
            <a:t>Jenny is doing tasks beyond her development level</a:t>
          </a:r>
          <a:r>
            <a:rPr lang="en-GB" sz="2200" dirty="0"/>
            <a:t>.</a:t>
          </a:r>
          <a:endParaRPr lang="en-US" sz="2200" dirty="0"/>
        </a:p>
      </dgm:t>
    </dgm:pt>
    <dgm:pt modelId="{570D3CFF-C32A-4398-83FC-9BCECB1C0017}" type="parTrans" cxnId="{9A07785C-0B38-4173-8D99-4DD6E4CA9A15}">
      <dgm:prSet/>
      <dgm:spPr/>
      <dgm:t>
        <a:bodyPr/>
        <a:lstStyle/>
        <a:p>
          <a:endParaRPr lang="en-US"/>
        </a:p>
      </dgm:t>
    </dgm:pt>
    <dgm:pt modelId="{8FE48D00-E8F1-4ED0-B931-4E27E6FEC547}" type="sibTrans" cxnId="{9A07785C-0B38-4173-8D99-4DD6E4CA9A15}">
      <dgm:prSet/>
      <dgm:spPr/>
      <dgm:t>
        <a:bodyPr/>
        <a:lstStyle/>
        <a:p>
          <a:endParaRPr lang="en-US"/>
        </a:p>
      </dgm:t>
    </dgm:pt>
    <dgm:pt modelId="{62741234-BCA2-40AC-B47D-718217818DCA}">
      <dgm:prSet custT="1"/>
      <dgm:spPr/>
      <dgm:t>
        <a:bodyPr/>
        <a:lstStyle/>
        <a:p>
          <a:r>
            <a:rPr lang="en-GB" sz="2400" dirty="0"/>
            <a:t>A support system should be in place to share tasks </a:t>
          </a:r>
          <a:r>
            <a:rPr lang="en-GB" sz="2200" dirty="0"/>
            <a:t>.</a:t>
          </a:r>
          <a:endParaRPr lang="en-US" sz="2200" dirty="0"/>
        </a:p>
      </dgm:t>
    </dgm:pt>
    <dgm:pt modelId="{232F71D6-CA3E-4FE4-B977-95BAAC8ABF07}" type="parTrans" cxnId="{11635B43-0472-4160-95F1-0548B4B67FC4}">
      <dgm:prSet/>
      <dgm:spPr/>
      <dgm:t>
        <a:bodyPr/>
        <a:lstStyle/>
        <a:p>
          <a:endParaRPr lang="en-US"/>
        </a:p>
      </dgm:t>
    </dgm:pt>
    <dgm:pt modelId="{83E4AE07-1989-4280-9400-8610954C0A2B}" type="sibTrans" cxnId="{11635B43-0472-4160-95F1-0548B4B67FC4}">
      <dgm:prSet/>
      <dgm:spPr/>
      <dgm:t>
        <a:bodyPr/>
        <a:lstStyle/>
        <a:p>
          <a:endParaRPr lang="en-US"/>
        </a:p>
      </dgm:t>
    </dgm:pt>
    <dgm:pt modelId="{7814ED2A-E97D-4F6F-8F6B-05ECD09350DB}">
      <dgm:prSet custT="1"/>
      <dgm:spPr/>
      <dgm:t>
        <a:bodyPr/>
        <a:lstStyle/>
        <a:p>
          <a:r>
            <a:rPr lang="en-GB" sz="2200" dirty="0"/>
            <a:t>‘S</a:t>
          </a:r>
          <a:r>
            <a:rPr lang="en-GB" sz="2400" dirty="0"/>
            <a:t>caffolding’ to give help when she needs it, then gradually reduce it.</a:t>
          </a:r>
          <a:endParaRPr lang="en-US" sz="2400" dirty="0"/>
        </a:p>
      </dgm:t>
    </dgm:pt>
    <dgm:pt modelId="{D5E71B42-8388-4D93-8C0F-08F677F5A09C}" type="parTrans" cxnId="{1F0FCABF-7D52-40EA-B2FE-4851C563E5B6}">
      <dgm:prSet/>
      <dgm:spPr/>
      <dgm:t>
        <a:bodyPr/>
        <a:lstStyle/>
        <a:p>
          <a:endParaRPr lang="en-US"/>
        </a:p>
      </dgm:t>
    </dgm:pt>
    <dgm:pt modelId="{185E509E-0D26-49DE-8971-BD7E881649E3}" type="sibTrans" cxnId="{1F0FCABF-7D52-40EA-B2FE-4851C563E5B6}">
      <dgm:prSet/>
      <dgm:spPr/>
      <dgm:t>
        <a:bodyPr/>
        <a:lstStyle/>
        <a:p>
          <a:endParaRPr lang="en-US"/>
        </a:p>
      </dgm:t>
    </dgm:pt>
    <dgm:pt modelId="{5E2F5994-A5F2-45E5-A26E-45DBB86A46E0}">
      <dgm:prSet custT="1"/>
      <dgm:spPr/>
      <dgm:t>
        <a:bodyPr/>
        <a:lstStyle/>
        <a:p>
          <a:r>
            <a:rPr lang="en-GB" sz="2400" dirty="0"/>
            <a:t>Social Interactions to prevent isolation</a:t>
          </a:r>
          <a:r>
            <a:rPr lang="en-GB" sz="3100" dirty="0"/>
            <a:t>.</a:t>
          </a:r>
          <a:endParaRPr lang="en-US" sz="3100" dirty="0"/>
        </a:p>
      </dgm:t>
    </dgm:pt>
    <dgm:pt modelId="{B28A82C7-0BE1-4C50-BECD-7666DAE547B9}" type="parTrans" cxnId="{0CEF7A8A-6DBA-4645-88D9-54E565FC8B5E}">
      <dgm:prSet/>
      <dgm:spPr/>
      <dgm:t>
        <a:bodyPr/>
        <a:lstStyle/>
        <a:p>
          <a:endParaRPr lang="en-US"/>
        </a:p>
      </dgm:t>
    </dgm:pt>
    <dgm:pt modelId="{0FE82187-8B53-4A25-9B12-13A4FA90C3BC}" type="sibTrans" cxnId="{0CEF7A8A-6DBA-4645-88D9-54E565FC8B5E}">
      <dgm:prSet/>
      <dgm:spPr/>
      <dgm:t>
        <a:bodyPr/>
        <a:lstStyle/>
        <a:p>
          <a:endParaRPr lang="en-US"/>
        </a:p>
      </dgm:t>
    </dgm:pt>
    <dgm:pt modelId="{15EE94AF-198E-4C24-9241-B12A35E36261}">
      <dgm:prSet/>
      <dgm:spPr/>
      <dgm:t>
        <a:bodyPr/>
        <a:lstStyle/>
        <a:p>
          <a:r>
            <a:rPr lang="en-GB" dirty="0"/>
            <a:t>(McLeod,2025;  Bruner, Ross,1976)</a:t>
          </a:r>
          <a:endParaRPr lang="en-US" dirty="0"/>
        </a:p>
      </dgm:t>
    </dgm:pt>
    <dgm:pt modelId="{AA3C4512-543F-4F48-ADB0-C75DF4A2993D}" type="parTrans" cxnId="{6525C836-9360-4E61-BFD5-503233D51509}">
      <dgm:prSet/>
      <dgm:spPr/>
      <dgm:t>
        <a:bodyPr/>
        <a:lstStyle/>
        <a:p>
          <a:endParaRPr lang="en-US"/>
        </a:p>
      </dgm:t>
    </dgm:pt>
    <dgm:pt modelId="{8D43D2BA-251C-4905-9708-D80735FAFCB3}" type="sibTrans" cxnId="{6525C836-9360-4E61-BFD5-503233D51509}">
      <dgm:prSet/>
      <dgm:spPr/>
      <dgm:t>
        <a:bodyPr/>
        <a:lstStyle/>
        <a:p>
          <a:endParaRPr lang="en-US"/>
        </a:p>
      </dgm:t>
    </dgm:pt>
    <dgm:pt modelId="{CC941F8E-1792-4860-9312-D84533E5128F}" type="pres">
      <dgm:prSet presAssocID="{419B3883-7B3E-4C5F-B9C6-107C8B5E1958}" presName="vert0" presStyleCnt="0">
        <dgm:presLayoutVars>
          <dgm:dir/>
          <dgm:animOne val="branch"/>
          <dgm:animLvl val="lvl"/>
        </dgm:presLayoutVars>
      </dgm:prSet>
      <dgm:spPr/>
    </dgm:pt>
    <dgm:pt modelId="{61F49976-7DAA-497D-A187-69E3CA279AA0}" type="pres">
      <dgm:prSet presAssocID="{81DCBD93-7E79-44A1-A21C-6EE032DD4E2F}" presName="thickLine" presStyleLbl="alignNode1" presStyleIdx="0" presStyleCnt="7"/>
      <dgm:spPr/>
    </dgm:pt>
    <dgm:pt modelId="{1C0B75A0-EC33-402B-8DAC-B0005DA58A52}" type="pres">
      <dgm:prSet presAssocID="{81DCBD93-7E79-44A1-A21C-6EE032DD4E2F}" presName="horz1" presStyleCnt="0"/>
      <dgm:spPr/>
    </dgm:pt>
    <dgm:pt modelId="{7BBCB06C-6645-448E-8CC8-7EC1779A965F}" type="pres">
      <dgm:prSet presAssocID="{81DCBD93-7E79-44A1-A21C-6EE032DD4E2F}" presName="tx1" presStyleLbl="revTx" presStyleIdx="0" presStyleCnt="7"/>
      <dgm:spPr/>
    </dgm:pt>
    <dgm:pt modelId="{E6AF2700-2F96-4321-9765-B13EB432D7F2}" type="pres">
      <dgm:prSet presAssocID="{81DCBD93-7E79-44A1-A21C-6EE032DD4E2F}" presName="vert1" presStyleCnt="0"/>
      <dgm:spPr/>
    </dgm:pt>
    <dgm:pt modelId="{FD83A6D1-1A55-4AE2-8EE1-0E0A7C69DE65}" type="pres">
      <dgm:prSet presAssocID="{476CB201-7D51-4FAD-8EEA-249F188DECBD}" presName="thickLine" presStyleLbl="alignNode1" presStyleIdx="1" presStyleCnt="7"/>
      <dgm:spPr/>
    </dgm:pt>
    <dgm:pt modelId="{C1AD177A-3D22-49AD-8CA4-DC324B3FCEFD}" type="pres">
      <dgm:prSet presAssocID="{476CB201-7D51-4FAD-8EEA-249F188DECBD}" presName="horz1" presStyleCnt="0"/>
      <dgm:spPr/>
    </dgm:pt>
    <dgm:pt modelId="{95119DF4-1964-479F-93F8-0F500CFDB74F}" type="pres">
      <dgm:prSet presAssocID="{476CB201-7D51-4FAD-8EEA-249F188DECBD}" presName="tx1" presStyleLbl="revTx" presStyleIdx="1" presStyleCnt="7"/>
      <dgm:spPr/>
    </dgm:pt>
    <dgm:pt modelId="{C062022F-CB59-4FF2-8F9E-AE5D0D0F1D06}" type="pres">
      <dgm:prSet presAssocID="{476CB201-7D51-4FAD-8EEA-249F188DECBD}" presName="vert1" presStyleCnt="0"/>
      <dgm:spPr/>
    </dgm:pt>
    <dgm:pt modelId="{2BAFAF0D-BD39-4F9E-B6D1-F4730D448B59}" type="pres">
      <dgm:prSet presAssocID="{6E673291-E481-4EE3-8E0D-163AA7DD7095}" presName="thickLine" presStyleLbl="alignNode1" presStyleIdx="2" presStyleCnt="7"/>
      <dgm:spPr/>
    </dgm:pt>
    <dgm:pt modelId="{E4238DBC-9919-4BAF-BC62-255F0CA267F0}" type="pres">
      <dgm:prSet presAssocID="{6E673291-E481-4EE3-8E0D-163AA7DD7095}" presName="horz1" presStyleCnt="0"/>
      <dgm:spPr/>
    </dgm:pt>
    <dgm:pt modelId="{EE7A3931-6068-4102-818C-A21E1096A991}" type="pres">
      <dgm:prSet presAssocID="{6E673291-E481-4EE3-8E0D-163AA7DD7095}" presName="tx1" presStyleLbl="revTx" presStyleIdx="2" presStyleCnt="7"/>
      <dgm:spPr/>
    </dgm:pt>
    <dgm:pt modelId="{69963A16-C0D4-40F0-A02F-0C103104288D}" type="pres">
      <dgm:prSet presAssocID="{6E673291-E481-4EE3-8E0D-163AA7DD7095}" presName="vert1" presStyleCnt="0"/>
      <dgm:spPr/>
    </dgm:pt>
    <dgm:pt modelId="{2F5C4F1E-6D5F-4260-B10A-50843F98B101}" type="pres">
      <dgm:prSet presAssocID="{62741234-BCA2-40AC-B47D-718217818DCA}" presName="thickLine" presStyleLbl="alignNode1" presStyleIdx="3" presStyleCnt="7"/>
      <dgm:spPr/>
    </dgm:pt>
    <dgm:pt modelId="{ACCCD485-05F5-40F0-8360-08BCE723A44E}" type="pres">
      <dgm:prSet presAssocID="{62741234-BCA2-40AC-B47D-718217818DCA}" presName="horz1" presStyleCnt="0"/>
      <dgm:spPr/>
    </dgm:pt>
    <dgm:pt modelId="{A2CFB0B7-982C-4BB2-B99C-CB42ABCBDAE5}" type="pres">
      <dgm:prSet presAssocID="{62741234-BCA2-40AC-B47D-718217818DCA}" presName="tx1" presStyleLbl="revTx" presStyleIdx="3" presStyleCnt="7"/>
      <dgm:spPr/>
    </dgm:pt>
    <dgm:pt modelId="{C3F47CFF-F03A-4153-AAD9-D34543890E4B}" type="pres">
      <dgm:prSet presAssocID="{62741234-BCA2-40AC-B47D-718217818DCA}" presName="vert1" presStyleCnt="0"/>
      <dgm:spPr/>
    </dgm:pt>
    <dgm:pt modelId="{45304F1B-9231-49B7-83D5-DA40C5CA23B4}" type="pres">
      <dgm:prSet presAssocID="{7814ED2A-E97D-4F6F-8F6B-05ECD09350DB}" presName="thickLine" presStyleLbl="alignNode1" presStyleIdx="4" presStyleCnt="7"/>
      <dgm:spPr/>
    </dgm:pt>
    <dgm:pt modelId="{7D032AF3-FAC1-4ABB-8211-FE5137FF6684}" type="pres">
      <dgm:prSet presAssocID="{7814ED2A-E97D-4F6F-8F6B-05ECD09350DB}" presName="horz1" presStyleCnt="0"/>
      <dgm:spPr/>
    </dgm:pt>
    <dgm:pt modelId="{5564BD0C-BD06-4866-B238-CBCC2FE4FEEF}" type="pres">
      <dgm:prSet presAssocID="{7814ED2A-E97D-4F6F-8F6B-05ECD09350DB}" presName="tx1" presStyleLbl="revTx" presStyleIdx="4" presStyleCnt="7"/>
      <dgm:spPr/>
    </dgm:pt>
    <dgm:pt modelId="{BA22577F-96E3-4EA6-9759-9840AC453F34}" type="pres">
      <dgm:prSet presAssocID="{7814ED2A-E97D-4F6F-8F6B-05ECD09350DB}" presName="vert1" presStyleCnt="0"/>
      <dgm:spPr/>
    </dgm:pt>
    <dgm:pt modelId="{5DAEC4CF-146C-4A86-BFEF-77D78729AD87}" type="pres">
      <dgm:prSet presAssocID="{5E2F5994-A5F2-45E5-A26E-45DBB86A46E0}" presName="thickLine" presStyleLbl="alignNode1" presStyleIdx="5" presStyleCnt="7"/>
      <dgm:spPr/>
    </dgm:pt>
    <dgm:pt modelId="{26E2B5E9-673C-40CF-81CF-2338CFA4084A}" type="pres">
      <dgm:prSet presAssocID="{5E2F5994-A5F2-45E5-A26E-45DBB86A46E0}" presName="horz1" presStyleCnt="0"/>
      <dgm:spPr/>
    </dgm:pt>
    <dgm:pt modelId="{EA2DFC34-861A-4652-AB9B-601C8887671B}" type="pres">
      <dgm:prSet presAssocID="{5E2F5994-A5F2-45E5-A26E-45DBB86A46E0}" presName="tx1" presStyleLbl="revTx" presStyleIdx="5" presStyleCnt="7"/>
      <dgm:spPr/>
    </dgm:pt>
    <dgm:pt modelId="{2E71E4DE-EFB3-4CE0-A605-2451B6FF2FBD}" type="pres">
      <dgm:prSet presAssocID="{5E2F5994-A5F2-45E5-A26E-45DBB86A46E0}" presName="vert1" presStyleCnt="0"/>
      <dgm:spPr/>
    </dgm:pt>
    <dgm:pt modelId="{54353BE5-CF9D-4970-A713-8CDB4A55830D}" type="pres">
      <dgm:prSet presAssocID="{15EE94AF-198E-4C24-9241-B12A35E36261}" presName="thickLine" presStyleLbl="alignNode1" presStyleIdx="6" presStyleCnt="7"/>
      <dgm:spPr/>
    </dgm:pt>
    <dgm:pt modelId="{5A68A7D1-8DE7-41A0-9D19-2BAAF8CACCCA}" type="pres">
      <dgm:prSet presAssocID="{15EE94AF-198E-4C24-9241-B12A35E36261}" presName="horz1" presStyleCnt="0"/>
      <dgm:spPr/>
    </dgm:pt>
    <dgm:pt modelId="{DCF00132-4E0E-4573-8A6B-A23FB838ECA0}" type="pres">
      <dgm:prSet presAssocID="{15EE94AF-198E-4C24-9241-B12A35E36261}" presName="tx1" presStyleLbl="revTx" presStyleIdx="6" presStyleCnt="7"/>
      <dgm:spPr/>
    </dgm:pt>
    <dgm:pt modelId="{2B835C9C-0DE7-4D24-8A8F-E10F6E5D53FF}" type="pres">
      <dgm:prSet presAssocID="{15EE94AF-198E-4C24-9241-B12A35E36261}" presName="vert1" presStyleCnt="0"/>
      <dgm:spPr/>
    </dgm:pt>
  </dgm:ptLst>
  <dgm:cxnLst>
    <dgm:cxn modelId="{1F711C0D-47BF-49B5-92CE-2AA7758FAC4F}" type="presOf" srcId="{476CB201-7D51-4FAD-8EEA-249F188DECBD}" destId="{95119DF4-1964-479F-93F8-0F500CFDB74F}" srcOrd="0" destOrd="0" presId="urn:microsoft.com/office/officeart/2008/layout/LinedList"/>
    <dgm:cxn modelId="{64EA6926-08A7-4038-BB32-A61042A4145E}" type="presOf" srcId="{5E2F5994-A5F2-45E5-A26E-45DBB86A46E0}" destId="{EA2DFC34-861A-4652-AB9B-601C8887671B}" srcOrd="0" destOrd="0" presId="urn:microsoft.com/office/officeart/2008/layout/LinedList"/>
    <dgm:cxn modelId="{8B85B22F-B106-4997-82E8-493730E44899}" type="presOf" srcId="{15EE94AF-198E-4C24-9241-B12A35E36261}" destId="{DCF00132-4E0E-4573-8A6B-A23FB838ECA0}" srcOrd="0" destOrd="0" presId="urn:microsoft.com/office/officeart/2008/layout/LinedList"/>
    <dgm:cxn modelId="{6525C836-9360-4E61-BFD5-503233D51509}" srcId="{419B3883-7B3E-4C5F-B9C6-107C8B5E1958}" destId="{15EE94AF-198E-4C24-9241-B12A35E36261}" srcOrd="6" destOrd="0" parTransId="{AA3C4512-543F-4F48-ADB0-C75DF4A2993D}" sibTransId="{8D43D2BA-251C-4905-9708-D80735FAFCB3}"/>
    <dgm:cxn modelId="{9A07785C-0B38-4173-8D99-4DD6E4CA9A15}" srcId="{419B3883-7B3E-4C5F-B9C6-107C8B5E1958}" destId="{6E673291-E481-4EE3-8E0D-163AA7DD7095}" srcOrd="2" destOrd="0" parTransId="{570D3CFF-C32A-4398-83FC-9BCECB1C0017}" sibTransId="{8FE48D00-E8F1-4ED0-B931-4E27E6FEC547}"/>
    <dgm:cxn modelId="{11635B43-0472-4160-95F1-0548B4B67FC4}" srcId="{419B3883-7B3E-4C5F-B9C6-107C8B5E1958}" destId="{62741234-BCA2-40AC-B47D-718217818DCA}" srcOrd="3" destOrd="0" parTransId="{232F71D6-CA3E-4FE4-B977-95BAAC8ABF07}" sibTransId="{83E4AE07-1989-4280-9400-8610954C0A2B}"/>
    <dgm:cxn modelId="{D9C88069-CD68-4CE5-80A1-45E9D65D0628}" type="presOf" srcId="{419B3883-7B3E-4C5F-B9C6-107C8B5E1958}" destId="{CC941F8E-1792-4860-9312-D84533E5128F}" srcOrd="0" destOrd="0" presId="urn:microsoft.com/office/officeart/2008/layout/LinedList"/>
    <dgm:cxn modelId="{6E95A470-442B-4C35-A80A-C57C9C13A081}" type="presOf" srcId="{81DCBD93-7E79-44A1-A21C-6EE032DD4E2F}" destId="{7BBCB06C-6645-448E-8CC8-7EC1779A965F}" srcOrd="0" destOrd="0" presId="urn:microsoft.com/office/officeart/2008/layout/LinedList"/>
    <dgm:cxn modelId="{0CEF7A8A-6DBA-4645-88D9-54E565FC8B5E}" srcId="{419B3883-7B3E-4C5F-B9C6-107C8B5E1958}" destId="{5E2F5994-A5F2-45E5-A26E-45DBB86A46E0}" srcOrd="5" destOrd="0" parTransId="{B28A82C7-0BE1-4C50-BECD-7666DAE547B9}" sibTransId="{0FE82187-8B53-4A25-9B12-13A4FA90C3BC}"/>
    <dgm:cxn modelId="{C55A628F-7153-42E2-A861-C1F26F29CB33}" type="presOf" srcId="{62741234-BCA2-40AC-B47D-718217818DCA}" destId="{A2CFB0B7-982C-4BB2-B99C-CB42ABCBDAE5}" srcOrd="0" destOrd="0" presId="urn:microsoft.com/office/officeart/2008/layout/LinedList"/>
    <dgm:cxn modelId="{0D0E71A2-796B-4D9E-9CD0-3E8778871F20}" type="presOf" srcId="{6E673291-E481-4EE3-8E0D-163AA7DD7095}" destId="{EE7A3931-6068-4102-818C-A21E1096A991}" srcOrd="0" destOrd="0" presId="urn:microsoft.com/office/officeart/2008/layout/LinedList"/>
    <dgm:cxn modelId="{F26445BA-488B-4100-8A21-33EB678E81EB}" srcId="{419B3883-7B3E-4C5F-B9C6-107C8B5E1958}" destId="{476CB201-7D51-4FAD-8EEA-249F188DECBD}" srcOrd="1" destOrd="0" parTransId="{360C7B75-21B8-470C-8A75-1204D525CCC9}" sibTransId="{EBA7AD80-8836-467C-BC2F-2813F54460E2}"/>
    <dgm:cxn modelId="{1F0FCABF-7D52-40EA-B2FE-4851C563E5B6}" srcId="{419B3883-7B3E-4C5F-B9C6-107C8B5E1958}" destId="{7814ED2A-E97D-4F6F-8F6B-05ECD09350DB}" srcOrd="4" destOrd="0" parTransId="{D5E71B42-8388-4D93-8C0F-08F677F5A09C}" sibTransId="{185E509E-0D26-49DE-8971-BD7E881649E3}"/>
    <dgm:cxn modelId="{1B6CFEE4-10FC-4DC4-9FB7-8E7BD9A92504}" srcId="{419B3883-7B3E-4C5F-B9C6-107C8B5E1958}" destId="{81DCBD93-7E79-44A1-A21C-6EE032DD4E2F}" srcOrd="0" destOrd="0" parTransId="{A74291F3-5D7E-45FA-AC72-942F634F2545}" sibTransId="{EA6A727A-525D-43E1-9D30-2320744DE483}"/>
    <dgm:cxn modelId="{6D7B16ED-9468-44A6-AEB7-CE6C868C6603}" type="presOf" srcId="{7814ED2A-E97D-4F6F-8F6B-05ECD09350DB}" destId="{5564BD0C-BD06-4866-B238-CBCC2FE4FEEF}" srcOrd="0" destOrd="0" presId="urn:microsoft.com/office/officeart/2008/layout/LinedList"/>
    <dgm:cxn modelId="{BBBC5EE8-E6A9-4620-98DA-A28C999242D8}" type="presParOf" srcId="{CC941F8E-1792-4860-9312-D84533E5128F}" destId="{61F49976-7DAA-497D-A187-69E3CA279AA0}" srcOrd="0" destOrd="0" presId="urn:microsoft.com/office/officeart/2008/layout/LinedList"/>
    <dgm:cxn modelId="{2ED9497E-9669-4BBA-97FA-FFFB92BE6A3E}" type="presParOf" srcId="{CC941F8E-1792-4860-9312-D84533E5128F}" destId="{1C0B75A0-EC33-402B-8DAC-B0005DA58A52}" srcOrd="1" destOrd="0" presId="urn:microsoft.com/office/officeart/2008/layout/LinedList"/>
    <dgm:cxn modelId="{2AD56DE8-C14A-4ABD-89AE-8AB287EEDB36}" type="presParOf" srcId="{1C0B75A0-EC33-402B-8DAC-B0005DA58A52}" destId="{7BBCB06C-6645-448E-8CC8-7EC1779A965F}" srcOrd="0" destOrd="0" presId="urn:microsoft.com/office/officeart/2008/layout/LinedList"/>
    <dgm:cxn modelId="{E48D85E6-DDE0-4433-AF4F-DD58385C8730}" type="presParOf" srcId="{1C0B75A0-EC33-402B-8DAC-B0005DA58A52}" destId="{E6AF2700-2F96-4321-9765-B13EB432D7F2}" srcOrd="1" destOrd="0" presId="urn:microsoft.com/office/officeart/2008/layout/LinedList"/>
    <dgm:cxn modelId="{4788C574-9C1E-4176-94C6-79D8FB8B607C}" type="presParOf" srcId="{CC941F8E-1792-4860-9312-D84533E5128F}" destId="{FD83A6D1-1A55-4AE2-8EE1-0E0A7C69DE65}" srcOrd="2" destOrd="0" presId="urn:microsoft.com/office/officeart/2008/layout/LinedList"/>
    <dgm:cxn modelId="{BC9B6BC3-5F0B-49D0-9ACA-8FFC11E9090F}" type="presParOf" srcId="{CC941F8E-1792-4860-9312-D84533E5128F}" destId="{C1AD177A-3D22-49AD-8CA4-DC324B3FCEFD}" srcOrd="3" destOrd="0" presId="urn:microsoft.com/office/officeart/2008/layout/LinedList"/>
    <dgm:cxn modelId="{4DCF7777-B824-43DB-85EC-71F08A7FFB75}" type="presParOf" srcId="{C1AD177A-3D22-49AD-8CA4-DC324B3FCEFD}" destId="{95119DF4-1964-479F-93F8-0F500CFDB74F}" srcOrd="0" destOrd="0" presId="urn:microsoft.com/office/officeart/2008/layout/LinedList"/>
    <dgm:cxn modelId="{422C75B0-4171-4842-B6E8-8B6393BCD846}" type="presParOf" srcId="{C1AD177A-3D22-49AD-8CA4-DC324B3FCEFD}" destId="{C062022F-CB59-4FF2-8F9E-AE5D0D0F1D06}" srcOrd="1" destOrd="0" presId="urn:microsoft.com/office/officeart/2008/layout/LinedList"/>
    <dgm:cxn modelId="{4CA2A8B3-126A-496B-94EB-7930D2336F53}" type="presParOf" srcId="{CC941F8E-1792-4860-9312-D84533E5128F}" destId="{2BAFAF0D-BD39-4F9E-B6D1-F4730D448B59}" srcOrd="4" destOrd="0" presId="urn:microsoft.com/office/officeart/2008/layout/LinedList"/>
    <dgm:cxn modelId="{4BD69FE4-E53D-4A7B-AF50-974BA6B2F568}" type="presParOf" srcId="{CC941F8E-1792-4860-9312-D84533E5128F}" destId="{E4238DBC-9919-4BAF-BC62-255F0CA267F0}" srcOrd="5" destOrd="0" presId="urn:microsoft.com/office/officeart/2008/layout/LinedList"/>
    <dgm:cxn modelId="{A9CB6109-9CBB-4BEE-A931-779CDAADFD81}" type="presParOf" srcId="{E4238DBC-9919-4BAF-BC62-255F0CA267F0}" destId="{EE7A3931-6068-4102-818C-A21E1096A991}" srcOrd="0" destOrd="0" presId="urn:microsoft.com/office/officeart/2008/layout/LinedList"/>
    <dgm:cxn modelId="{D0841DE1-A929-435F-B37C-3421FD9782BE}" type="presParOf" srcId="{E4238DBC-9919-4BAF-BC62-255F0CA267F0}" destId="{69963A16-C0D4-40F0-A02F-0C103104288D}" srcOrd="1" destOrd="0" presId="urn:microsoft.com/office/officeart/2008/layout/LinedList"/>
    <dgm:cxn modelId="{8C5716C6-C7C6-42DC-A909-52BBCE7A4B01}" type="presParOf" srcId="{CC941F8E-1792-4860-9312-D84533E5128F}" destId="{2F5C4F1E-6D5F-4260-B10A-50843F98B101}" srcOrd="6" destOrd="0" presId="urn:microsoft.com/office/officeart/2008/layout/LinedList"/>
    <dgm:cxn modelId="{3F3D4B5D-488C-4DBC-9F57-948D422AAB07}" type="presParOf" srcId="{CC941F8E-1792-4860-9312-D84533E5128F}" destId="{ACCCD485-05F5-40F0-8360-08BCE723A44E}" srcOrd="7" destOrd="0" presId="urn:microsoft.com/office/officeart/2008/layout/LinedList"/>
    <dgm:cxn modelId="{F4584F07-1E9B-487E-B348-B851A3C87771}" type="presParOf" srcId="{ACCCD485-05F5-40F0-8360-08BCE723A44E}" destId="{A2CFB0B7-982C-4BB2-B99C-CB42ABCBDAE5}" srcOrd="0" destOrd="0" presId="urn:microsoft.com/office/officeart/2008/layout/LinedList"/>
    <dgm:cxn modelId="{0D6C64DC-A498-43FF-986A-3E0E4C909661}" type="presParOf" srcId="{ACCCD485-05F5-40F0-8360-08BCE723A44E}" destId="{C3F47CFF-F03A-4153-AAD9-D34543890E4B}" srcOrd="1" destOrd="0" presId="urn:microsoft.com/office/officeart/2008/layout/LinedList"/>
    <dgm:cxn modelId="{E8EF5257-4957-4504-8241-44E4423C5659}" type="presParOf" srcId="{CC941F8E-1792-4860-9312-D84533E5128F}" destId="{45304F1B-9231-49B7-83D5-DA40C5CA23B4}" srcOrd="8" destOrd="0" presId="urn:microsoft.com/office/officeart/2008/layout/LinedList"/>
    <dgm:cxn modelId="{F8F5F4EE-BF9C-41A4-9A5C-ED38C829F7D6}" type="presParOf" srcId="{CC941F8E-1792-4860-9312-D84533E5128F}" destId="{7D032AF3-FAC1-4ABB-8211-FE5137FF6684}" srcOrd="9" destOrd="0" presId="urn:microsoft.com/office/officeart/2008/layout/LinedList"/>
    <dgm:cxn modelId="{1D31B20B-3CD6-4A4A-9CC8-21F2C85D6CB1}" type="presParOf" srcId="{7D032AF3-FAC1-4ABB-8211-FE5137FF6684}" destId="{5564BD0C-BD06-4866-B238-CBCC2FE4FEEF}" srcOrd="0" destOrd="0" presId="urn:microsoft.com/office/officeart/2008/layout/LinedList"/>
    <dgm:cxn modelId="{EF37EDF6-D17E-4F87-9026-C51193FFB1DA}" type="presParOf" srcId="{7D032AF3-FAC1-4ABB-8211-FE5137FF6684}" destId="{BA22577F-96E3-4EA6-9759-9840AC453F34}" srcOrd="1" destOrd="0" presId="urn:microsoft.com/office/officeart/2008/layout/LinedList"/>
    <dgm:cxn modelId="{5D153AED-6315-4544-A7E7-348A66A0D00D}" type="presParOf" srcId="{CC941F8E-1792-4860-9312-D84533E5128F}" destId="{5DAEC4CF-146C-4A86-BFEF-77D78729AD87}" srcOrd="10" destOrd="0" presId="urn:microsoft.com/office/officeart/2008/layout/LinedList"/>
    <dgm:cxn modelId="{5090DBAE-3574-487B-A962-F09E596645B7}" type="presParOf" srcId="{CC941F8E-1792-4860-9312-D84533E5128F}" destId="{26E2B5E9-673C-40CF-81CF-2338CFA4084A}" srcOrd="11" destOrd="0" presId="urn:microsoft.com/office/officeart/2008/layout/LinedList"/>
    <dgm:cxn modelId="{4D339E1F-7CFF-47AB-B919-55B1781735FB}" type="presParOf" srcId="{26E2B5E9-673C-40CF-81CF-2338CFA4084A}" destId="{EA2DFC34-861A-4652-AB9B-601C8887671B}" srcOrd="0" destOrd="0" presId="urn:microsoft.com/office/officeart/2008/layout/LinedList"/>
    <dgm:cxn modelId="{834EC241-11BC-4178-B36B-1230A0995D53}" type="presParOf" srcId="{26E2B5E9-673C-40CF-81CF-2338CFA4084A}" destId="{2E71E4DE-EFB3-4CE0-A605-2451B6FF2FBD}" srcOrd="1" destOrd="0" presId="urn:microsoft.com/office/officeart/2008/layout/LinedList"/>
    <dgm:cxn modelId="{1EF0146C-031A-4E9C-BEBD-39D41637597F}" type="presParOf" srcId="{CC941F8E-1792-4860-9312-D84533E5128F}" destId="{54353BE5-CF9D-4970-A713-8CDB4A55830D}" srcOrd="12" destOrd="0" presId="urn:microsoft.com/office/officeart/2008/layout/LinedList"/>
    <dgm:cxn modelId="{AA8D9C5A-E84A-419E-B4B1-C8C87C750E90}" type="presParOf" srcId="{CC941F8E-1792-4860-9312-D84533E5128F}" destId="{5A68A7D1-8DE7-41A0-9D19-2BAAF8CACCCA}" srcOrd="13" destOrd="0" presId="urn:microsoft.com/office/officeart/2008/layout/LinedList"/>
    <dgm:cxn modelId="{B32A004A-353B-49BC-8BA7-D5641300B6AE}" type="presParOf" srcId="{5A68A7D1-8DE7-41A0-9D19-2BAAF8CACCCA}" destId="{DCF00132-4E0E-4573-8A6B-A23FB838ECA0}" srcOrd="0" destOrd="0" presId="urn:microsoft.com/office/officeart/2008/layout/LinedList"/>
    <dgm:cxn modelId="{20B85D2F-1C9D-4087-9F31-D4E41C3AE59E}" type="presParOf" srcId="{5A68A7D1-8DE7-41A0-9D19-2BAAF8CACCCA}" destId="{2B835C9C-0DE7-4D24-8A8F-E10F6E5D53F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5EAD301-9B92-44CC-BD7A-DD5D4022028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C1FB9DA-306F-4005-8ACC-F5CEA951DC2B}" type="pres">
      <dgm:prSet presAssocID="{25EAD301-9B92-44CC-BD7A-DD5D40220286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067B7CE8-B575-49FF-A641-8416E2FD33A3}" type="presOf" srcId="{25EAD301-9B92-44CC-BD7A-DD5D40220286}" destId="{4C1FB9DA-306F-4005-8ACC-F5CEA951DC2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C7DC42-7E08-4CEE-889F-8C642506E099}">
      <dsp:nvSpPr>
        <dsp:cNvPr id="0" name=""/>
        <dsp:cNvSpPr/>
      </dsp:nvSpPr>
      <dsp:spPr>
        <a:xfrm>
          <a:off x="3496905" y="1621"/>
          <a:ext cx="3934018" cy="70887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Will be focusing on Erikson’s lifespan psychosocial theory to understand Jenny’s journey</a:t>
          </a:r>
        </a:p>
      </dsp:txBody>
      <dsp:txXfrm>
        <a:off x="3531510" y="36226"/>
        <a:ext cx="3864808" cy="639667"/>
      </dsp:txXfrm>
    </dsp:sp>
    <dsp:sp modelId="{ECC587C5-04AB-4888-92B8-233EE2613D77}">
      <dsp:nvSpPr>
        <dsp:cNvPr id="0" name=""/>
        <dsp:cNvSpPr/>
      </dsp:nvSpPr>
      <dsp:spPr>
        <a:xfrm>
          <a:off x="3496905" y="745942"/>
          <a:ext cx="3934018" cy="708877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Jenny is 16 years old</a:t>
          </a:r>
          <a:endParaRPr lang="en-US" sz="1400" kern="1200"/>
        </a:p>
      </dsp:txBody>
      <dsp:txXfrm>
        <a:off x="3531510" y="780547"/>
        <a:ext cx="3864808" cy="639667"/>
      </dsp:txXfrm>
    </dsp:sp>
    <dsp:sp modelId="{651B961D-F8DF-4F90-BA8D-B9ED171B9C3C}">
      <dsp:nvSpPr>
        <dsp:cNvPr id="0" name=""/>
        <dsp:cNvSpPr/>
      </dsp:nvSpPr>
      <dsp:spPr>
        <a:xfrm>
          <a:off x="3496905" y="1490263"/>
          <a:ext cx="3934018" cy="708877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Young carer for five years</a:t>
          </a:r>
          <a:endParaRPr lang="en-US" sz="1400" kern="1200"/>
        </a:p>
      </dsp:txBody>
      <dsp:txXfrm>
        <a:off x="3531510" y="1524868"/>
        <a:ext cx="3864808" cy="639667"/>
      </dsp:txXfrm>
    </dsp:sp>
    <dsp:sp modelId="{21FC9114-0D08-4DC6-A0BA-73210ED51CBD}">
      <dsp:nvSpPr>
        <dsp:cNvPr id="0" name=""/>
        <dsp:cNvSpPr/>
      </dsp:nvSpPr>
      <dsp:spPr>
        <a:xfrm>
          <a:off x="3496905" y="2234585"/>
          <a:ext cx="3934018" cy="708877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Father deceased</a:t>
          </a:r>
          <a:endParaRPr lang="en-US" sz="1400" kern="1200"/>
        </a:p>
      </dsp:txBody>
      <dsp:txXfrm>
        <a:off x="3531510" y="2269190"/>
        <a:ext cx="3864808" cy="639667"/>
      </dsp:txXfrm>
    </dsp:sp>
    <dsp:sp modelId="{3D30C013-E71B-4ED2-83CD-83F2F4D1FF90}">
      <dsp:nvSpPr>
        <dsp:cNvPr id="0" name=""/>
        <dsp:cNvSpPr/>
      </dsp:nvSpPr>
      <dsp:spPr>
        <a:xfrm>
          <a:off x="3496905" y="2978906"/>
          <a:ext cx="3934018" cy="708877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Mother: </a:t>
          </a:r>
          <a:r>
            <a:rPr lang="en-GB" sz="1400" kern="1200" dirty="0" err="1"/>
            <a:t>mobilty</a:t>
          </a:r>
          <a:r>
            <a:rPr lang="en-GB" sz="1400" kern="1200" dirty="0"/>
            <a:t> ,memory and low mood</a:t>
          </a:r>
          <a:endParaRPr lang="en-US" sz="1400" kern="1200" dirty="0"/>
        </a:p>
      </dsp:txBody>
      <dsp:txXfrm>
        <a:off x="3531510" y="3013511"/>
        <a:ext cx="3864808" cy="6396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443FCE-FC01-4E43-A548-4F438BA424D2}">
      <dsp:nvSpPr>
        <dsp:cNvPr id="0" name=""/>
        <dsp:cNvSpPr/>
      </dsp:nvSpPr>
      <dsp:spPr>
        <a:xfrm>
          <a:off x="0" y="0"/>
          <a:ext cx="5393361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3CDA4A-0BA6-41ED-A812-4FF21DA872E0}">
      <dsp:nvSpPr>
        <dsp:cNvPr id="0" name=""/>
        <dsp:cNvSpPr/>
      </dsp:nvSpPr>
      <dsp:spPr>
        <a:xfrm>
          <a:off x="0" y="0"/>
          <a:ext cx="5393361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Lifespan psychosocial theory</a:t>
          </a:r>
          <a:endParaRPr lang="en-US" sz="3000" kern="1200"/>
        </a:p>
      </dsp:txBody>
      <dsp:txXfrm>
        <a:off x="0" y="0"/>
        <a:ext cx="5393361" cy="1087834"/>
      </dsp:txXfrm>
    </dsp:sp>
    <dsp:sp modelId="{5FC53893-0675-44D9-B6C0-ED68C9C790AE}">
      <dsp:nvSpPr>
        <dsp:cNvPr id="0" name=""/>
        <dsp:cNvSpPr/>
      </dsp:nvSpPr>
      <dsp:spPr>
        <a:xfrm>
          <a:off x="0" y="1087834"/>
          <a:ext cx="5393361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A75FB3-9BF2-48C3-8D80-7A8FC7ABAE8A}">
      <dsp:nvSpPr>
        <dsp:cNvPr id="0" name=""/>
        <dsp:cNvSpPr/>
      </dsp:nvSpPr>
      <dsp:spPr>
        <a:xfrm>
          <a:off x="0" y="1087834"/>
          <a:ext cx="5393361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Adolescence stage: Identity vs role confusion</a:t>
          </a:r>
          <a:endParaRPr lang="en-US" sz="3000" kern="1200" dirty="0"/>
        </a:p>
      </dsp:txBody>
      <dsp:txXfrm>
        <a:off x="0" y="1087834"/>
        <a:ext cx="5393361" cy="1087834"/>
      </dsp:txXfrm>
    </dsp:sp>
    <dsp:sp modelId="{49385A63-2041-4B66-A366-173715A88837}">
      <dsp:nvSpPr>
        <dsp:cNvPr id="0" name=""/>
        <dsp:cNvSpPr/>
      </dsp:nvSpPr>
      <dsp:spPr>
        <a:xfrm>
          <a:off x="0" y="2175669"/>
          <a:ext cx="5393361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AE8BC5-E3C0-4397-8C79-7BD0A3179028}">
      <dsp:nvSpPr>
        <dsp:cNvPr id="0" name=""/>
        <dsp:cNvSpPr/>
      </dsp:nvSpPr>
      <dsp:spPr>
        <a:xfrm>
          <a:off x="0" y="2175669"/>
          <a:ext cx="5393361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Identity formation is key for Jenny</a:t>
          </a:r>
          <a:endParaRPr lang="en-US" sz="3000" kern="1200" dirty="0"/>
        </a:p>
      </dsp:txBody>
      <dsp:txXfrm>
        <a:off x="0" y="2175669"/>
        <a:ext cx="5393361" cy="1087834"/>
      </dsp:txXfrm>
    </dsp:sp>
    <dsp:sp modelId="{0C9EB6BA-9830-4702-9DDA-C319BBD6F4A7}">
      <dsp:nvSpPr>
        <dsp:cNvPr id="0" name=""/>
        <dsp:cNvSpPr/>
      </dsp:nvSpPr>
      <dsp:spPr>
        <a:xfrm>
          <a:off x="0" y="3263503"/>
          <a:ext cx="5393361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2A5CD03-C5F0-4835-BCBA-BC0C739BF2C9}">
      <dsp:nvSpPr>
        <dsp:cNvPr id="0" name=""/>
        <dsp:cNvSpPr/>
      </dsp:nvSpPr>
      <dsp:spPr>
        <a:xfrm>
          <a:off x="0" y="3263503"/>
          <a:ext cx="5393361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Social and emotional development</a:t>
          </a:r>
          <a:endParaRPr lang="en-US" sz="3000" kern="1200" dirty="0"/>
        </a:p>
      </dsp:txBody>
      <dsp:txXfrm>
        <a:off x="0" y="3263503"/>
        <a:ext cx="5393361" cy="10878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7EA73B-5BC4-4344-A465-58E52BD21E56}">
      <dsp:nvSpPr>
        <dsp:cNvPr id="0" name=""/>
        <dsp:cNvSpPr/>
      </dsp:nvSpPr>
      <dsp:spPr>
        <a:xfrm>
          <a:off x="0" y="28544"/>
          <a:ext cx="7255128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Identity exploration</a:t>
          </a:r>
          <a:endParaRPr lang="en-US" sz="1900" kern="1200"/>
        </a:p>
      </dsp:txBody>
      <dsp:txXfrm>
        <a:off x="22246" y="50790"/>
        <a:ext cx="7210636" cy="411223"/>
      </dsp:txXfrm>
    </dsp:sp>
    <dsp:sp modelId="{3E1654BD-7247-4748-89D6-BBB0E3EB2F04}">
      <dsp:nvSpPr>
        <dsp:cNvPr id="0" name=""/>
        <dsp:cNvSpPr/>
      </dsp:nvSpPr>
      <dsp:spPr>
        <a:xfrm>
          <a:off x="0" y="538979"/>
          <a:ext cx="7255128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Independence and values</a:t>
          </a:r>
          <a:endParaRPr lang="en-US" sz="1900" kern="1200"/>
        </a:p>
      </dsp:txBody>
      <dsp:txXfrm>
        <a:off x="22246" y="561225"/>
        <a:ext cx="7210636" cy="411223"/>
      </dsp:txXfrm>
    </dsp:sp>
    <dsp:sp modelId="{08651EBC-8A56-4E7B-A1A3-60EC0F1E912B}">
      <dsp:nvSpPr>
        <dsp:cNvPr id="0" name=""/>
        <dsp:cNvSpPr/>
      </dsp:nvSpPr>
      <dsp:spPr>
        <a:xfrm>
          <a:off x="0" y="1049414"/>
          <a:ext cx="7255128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Role experimentation</a:t>
          </a:r>
          <a:endParaRPr lang="en-US" sz="1900" kern="1200"/>
        </a:p>
      </dsp:txBody>
      <dsp:txXfrm>
        <a:off x="22246" y="1071660"/>
        <a:ext cx="7210636" cy="411223"/>
      </dsp:txXfrm>
    </dsp:sp>
    <dsp:sp modelId="{85F97DE9-04BA-49F0-8813-35F186138F4F}">
      <dsp:nvSpPr>
        <dsp:cNvPr id="0" name=""/>
        <dsp:cNvSpPr/>
      </dsp:nvSpPr>
      <dsp:spPr>
        <a:xfrm>
          <a:off x="0" y="1559850"/>
          <a:ext cx="7255128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External pressure affects development </a:t>
          </a:r>
          <a:endParaRPr lang="en-US" sz="1900" kern="1200" dirty="0"/>
        </a:p>
      </dsp:txBody>
      <dsp:txXfrm>
        <a:off x="22246" y="1582096"/>
        <a:ext cx="7210636" cy="411223"/>
      </dsp:txXfrm>
    </dsp:sp>
    <dsp:sp modelId="{93B73DBB-378A-4A1E-8760-F8A5F0A3E91F}">
      <dsp:nvSpPr>
        <dsp:cNvPr id="0" name=""/>
        <dsp:cNvSpPr/>
      </dsp:nvSpPr>
      <dsp:spPr>
        <a:xfrm>
          <a:off x="0" y="2070285"/>
          <a:ext cx="7255128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Risk of role confusion</a:t>
          </a:r>
          <a:endParaRPr lang="en-US" sz="1900" kern="1200"/>
        </a:p>
      </dsp:txBody>
      <dsp:txXfrm>
        <a:off x="22246" y="2092531"/>
        <a:ext cx="7210636" cy="41122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E393FF-0BC9-4D0E-9657-B314B1F823F2}">
      <dsp:nvSpPr>
        <dsp:cNvPr id="0" name=""/>
        <dsp:cNvSpPr/>
      </dsp:nvSpPr>
      <dsp:spPr>
        <a:xfrm>
          <a:off x="0" y="277748"/>
          <a:ext cx="5393361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AD334A-FEB5-4BE6-B25B-F7228A736341}">
      <dsp:nvSpPr>
        <dsp:cNvPr id="0" name=""/>
        <dsp:cNvSpPr/>
      </dsp:nvSpPr>
      <dsp:spPr>
        <a:xfrm>
          <a:off x="269668" y="41588"/>
          <a:ext cx="3775352" cy="472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699" tIns="0" rIns="142699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Social experiences </a:t>
          </a:r>
          <a:endParaRPr lang="en-US" sz="1600" kern="1200"/>
        </a:p>
      </dsp:txBody>
      <dsp:txXfrm>
        <a:off x="292725" y="64645"/>
        <a:ext cx="3729238" cy="426206"/>
      </dsp:txXfrm>
    </dsp:sp>
    <dsp:sp modelId="{2FDFBFC3-DC77-4714-A23C-8977400C0620}">
      <dsp:nvSpPr>
        <dsp:cNvPr id="0" name=""/>
        <dsp:cNvSpPr/>
      </dsp:nvSpPr>
      <dsp:spPr>
        <a:xfrm>
          <a:off x="0" y="1003508"/>
          <a:ext cx="5393361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3D9B53-DE0C-473D-9C2E-CBBCEFA0186E}">
      <dsp:nvSpPr>
        <dsp:cNvPr id="0" name=""/>
        <dsp:cNvSpPr/>
      </dsp:nvSpPr>
      <dsp:spPr>
        <a:xfrm>
          <a:off x="269668" y="767349"/>
          <a:ext cx="3775352" cy="472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699" tIns="0" rIns="142699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Relationships</a:t>
          </a:r>
          <a:endParaRPr lang="en-US" sz="1600" kern="1200"/>
        </a:p>
      </dsp:txBody>
      <dsp:txXfrm>
        <a:off x="292725" y="790406"/>
        <a:ext cx="3729238" cy="426206"/>
      </dsp:txXfrm>
    </dsp:sp>
    <dsp:sp modelId="{83292B50-1D44-4992-A5DE-B087B8CDEA06}">
      <dsp:nvSpPr>
        <dsp:cNvPr id="0" name=""/>
        <dsp:cNvSpPr/>
      </dsp:nvSpPr>
      <dsp:spPr>
        <a:xfrm>
          <a:off x="0" y="1729268"/>
          <a:ext cx="5393361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97CE45-4251-46FF-875B-4A7F775BD653}">
      <dsp:nvSpPr>
        <dsp:cNvPr id="0" name=""/>
        <dsp:cNvSpPr/>
      </dsp:nvSpPr>
      <dsp:spPr>
        <a:xfrm>
          <a:off x="269668" y="1493108"/>
          <a:ext cx="3775352" cy="472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699" tIns="0" rIns="142699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Therapies </a:t>
          </a:r>
          <a:endParaRPr lang="en-US" sz="1600" kern="1200"/>
        </a:p>
      </dsp:txBody>
      <dsp:txXfrm>
        <a:off x="292725" y="1516165"/>
        <a:ext cx="3729238" cy="426206"/>
      </dsp:txXfrm>
    </dsp:sp>
    <dsp:sp modelId="{18BFCA54-CF69-4981-AA53-CC98D60C55F6}">
      <dsp:nvSpPr>
        <dsp:cNvPr id="0" name=""/>
        <dsp:cNvSpPr/>
      </dsp:nvSpPr>
      <dsp:spPr>
        <a:xfrm>
          <a:off x="0" y="2455028"/>
          <a:ext cx="5393361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C6D6FA-B44D-4709-89B5-68F08B70256D}">
      <dsp:nvSpPr>
        <dsp:cNvPr id="0" name=""/>
        <dsp:cNvSpPr/>
      </dsp:nvSpPr>
      <dsp:spPr>
        <a:xfrm>
          <a:off x="269668" y="2218868"/>
          <a:ext cx="3775352" cy="472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699" tIns="0" rIns="142699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Activities</a:t>
          </a:r>
          <a:endParaRPr lang="en-US" sz="1600" kern="1200"/>
        </a:p>
      </dsp:txBody>
      <dsp:txXfrm>
        <a:off x="292725" y="2241925"/>
        <a:ext cx="3729238" cy="426206"/>
      </dsp:txXfrm>
    </dsp:sp>
    <dsp:sp modelId="{916796F6-5DC9-41A5-9B5D-E2D29442A7CA}">
      <dsp:nvSpPr>
        <dsp:cNvPr id="0" name=""/>
        <dsp:cNvSpPr/>
      </dsp:nvSpPr>
      <dsp:spPr>
        <a:xfrm>
          <a:off x="0" y="3180789"/>
          <a:ext cx="5393361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B178BE-7187-43BD-8B84-058F5B66F1E2}">
      <dsp:nvSpPr>
        <dsp:cNvPr id="0" name=""/>
        <dsp:cNvSpPr/>
      </dsp:nvSpPr>
      <dsp:spPr>
        <a:xfrm>
          <a:off x="269668" y="2944629"/>
          <a:ext cx="3775352" cy="472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699" tIns="0" rIns="142699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Education </a:t>
          </a:r>
          <a:endParaRPr lang="en-US" sz="1600" kern="1200" dirty="0"/>
        </a:p>
      </dsp:txBody>
      <dsp:txXfrm>
        <a:off x="292725" y="2967686"/>
        <a:ext cx="3729238" cy="426206"/>
      </dsp:txXfrm>
    </dsp:sp>
    <dsp:sp modelId="{6851F0F1-3B66-4E9C-8FA5-7A13E3BCDEA3}">
      <dsp:nvSpPr>
        <dsp:cNvPr id="0" name=""/>
        <dsp:cNvSpPr/>
      </dsp:nvSpPr>
      <dsp:spPr>
        <a:xfrm>
          <a:off x="0" y="3906549"/>
          <a:ext cx="5393361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4F3463-233C-4A2E-9C9E-8CF1AF2F417B}">
      <dsp:nvSpPr>
        <dsp:cNvPr id="0" name=""/>
        <dsp:cNvSpPr/>
      </dsp:nvSpPr>
      <dsp:spPr>
        <a:xfrm>
          <a:off x="269668" y="3670389"/>
          <a:ext cx="3775352" cy="472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699" tIns="0" rIns="142699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 dirty="0"/>
            <a:t>working</a:t>
          </a:r>
          <a:endParaRPr lang="en-US" sz="1600" kern="1200" dirty="0"/>
        </a:p>
      </dsp:txBody>
      <dsp:txXfrm>
        <a:off x="292725" y="3693446"/>
        <a:ext cx="3729238" cy="4262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2F33DD-5FFE-45CF-8A89-B136EBFCED77}">
      <dsp:nvSpPr>
        <dsp:cNvPr id="0" name=""/>
        <dsp:cNvSpPr/>
      </dsp:nvSpPr>
      <dsp:spPr>
        <a:xfrm>
          <a:off x="0" y="729773"/>
          <a:ext cx="5393361" cy="5276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Social worker to support her mother</a:t>
          </a:r>
        </a:p>
      </dsp:txBody>
      <dsp:txXfrm>
        <a:off x="25759" y="755532"/>
        <a:ext cx="5341843" cy="476152"/>
      </dsp:txXfrm>
    </dsp:sp>
    <dsp:sp modelId="{DD091D60-7CAE-47F0-A08A-0B4CC638E9D9}">
      <dsp:nvSpPr>
        <dsp:cNvPr id="0" name=""/>
        <dsp:cNvSpPr/>
      </dsp:nvSpPr>
      <dsp:spPr>
        <a:xfrm>
          <a:off x="0" y="1320804"/>
          <a:ext cx="5393361" cy="527670"/>
        </a:xfrm>
        <a:prstGeom prst="round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Charities that support families  </a:t>
          </a:r>
          <a:endParaRPr lang="en-US" sz="2200" kern="1200" dirty="0"/>
        </a:p>
      </dsp:txBody>
      <dsp:txXfrm>
        <a:off x="25759" y="1346563"/>
        <a:ext cx="5341843" cy="476152"/>
      </dsp:txXfrm>
    </dsp:sp>
    <dsp:sp modelId="{DDDD37A1-0786-4B0A-8810-648354E6519B}">
      <dsp:nvSpPr>
        <dsp:cNvPr id="0" name=""/>
        <dsp:cNvSpPr/>
      </dsp:nvSpPr>
      <dsp:spPr>
        <a:xfrm>
          <a:off x="0" y="1911834"/>
          <a:ext cx="5393361" cy="52767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School (pastoral lead)</a:t>
          </a:r>
          <a:endParaRPr lang="en-US" sz="2200" kern="1200" dirty="0"/>
        </a:p>
      </dsp:txBody>
      <dsp:txXfrm>
        <a:off x="25759" y="1937593"/>
        <a:ext cx="5341843" cy="476152"/>
      </dsp:txXfrm>
    </dsp:sp>
    <dsp:sp modelId="{DE59EDC6-D757-4B79-BFCF-AE9B2E7E5710}">
      <dsp:nvSpPr>
        <dsp:cNvPr id="0" name=""/>
        <dsp:cNvSpPr/>
      </dsp:nvSpPr>
      <dsp:spPr>
        <a:xfrm>
          <a:off x="0" y="2502864"/>
          <a:ext cx="5393361" cy="527670"/>
        </a:xfrm>
        <a:prstGeom prst="round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Carer support services (young carers service)</a:t>
          </a:r>
        </a:p>
      </dsp:txBody>
      <dsp:txXfrm>
        <a:off x="25759" y="2528623"/>
        <a:ext cx="5341843" cy="476152"/>
      </dsp:txXfrm>
    </dsp:sp>
    <dsp:sp modelId="{24842F64-76FE-4E76-A873-6ED1D60F83C3}">
      <dsp:nvSpPr>
        <dsp:cNvPr id="0" name=""/>
        <dsp:cNvSpPr/>
      </dsp:nvSpPr>
      <dsp:spPr>
        <a:xfrm>
          <a:off x="0" y="3093894"/>
          <a:ext cx="5393361" cy="52767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Local GP</a:t>
          </a:r>
          <a:r>
            <a:rPr lang="en-US" sz="2200" kern="1200" dirty="0"/>
            <a:t> </a:t>
          </a:r>
        </a:p>
      </dsp:txBody>
      <dsp:txXfrm>
        <a:off x="25759" y="3119653"/>
        <a:ext cx="5341843" cy="47615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A77CBF-1F64-4FEF-A143-50F35C446FD7}">
      <dsp:nvSpPr>
        <dsp:cNvPr id="0" name=""/>
        <dsp:cNvSpPr/>
      </dsp:nvSpPr>
      <dsp:spPr>
        <a:xfrm>
          <a:off x="0" y="365368"/>
          <a:ext cx="11565123" cy="219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7582" tIns="499872" rIns="897582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/>
            <a:t>Bereavement 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/>
            <a:t>Caring for ill mother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/>
            <a:t>Only child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/>
            <a:t>Loneliness</a:t>
          </a:r>
          <a:endParaRPr lang="en-US" sz="2400" kern="1200" dirty="0"/>
        </a:p>
      </dsp:txBody>
      <dsp:txXfrm>
        <a:off x="0" y="365368"/>
        <a:ext cx="11565123" cy="2192400"/>
      </dsp:txXfrm>
    </dsp:sp>
    <dsp:sp modelId="{8514F0B3-72DB-4551-BB7C-DABA0205A438}">
      <dsp:nvSpPr>
        <dsp:cNvPr id="0" name=""/>
        <dsp:cNvSpPr/>
      </dsp:nvSpPr>
      <dsp:spPr>
        <a:xfrm>
          <a:off x="578256" y="11128"/>
          <a:ext cx="8095586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994" tIns="0" rIns="305994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Nurture factors</a:t>
          </a:r>
          <a:endParaRPr lang="en-US" sz="2400" kern="1200"/>
        </a:p>
      </dsp:txBody>
      <dsp:txXfrm>
        <a:off x="612841" y="45713"/>
        <a:ext cx="8026416" cy="639310"/>
      </dsp:txXfrm>
    </dsp:sp>
    <dsp:sp modelId="{E00E8B1E-ED4C-405B-A6F8-C0CE1DF3C506}">
      <dsp:nvSpPr>
        <dsp:cNvPr id="0" name=""/>
        <dsp:cNvSpPr/>
      </dsp:nvSpPr>
      <dsp:spPr>
        <a:xfrm>
          <a:off x="0" y="3041609"/>
          <a:ext cx="11565123" cy="1398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7582" tIns="499872" rIns="897582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1" kern="1200" dirty="0"/>
            <a:t>Mother has mental illness.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1" kern="1200" dirty="0"/>
            <a:t>Jenny is going through puberty (influence of hormones)</a:t>
          </a:r>
        </a:p>
      </dsp:txBody>
      <dsp:txXfrm>
        <a:off x="0" y="3041609"/>
        <a:ext cx="11565123" cy="1398600"/>
      </dsp:txXfrm>
    </dsp:sp>
    <dsp:sp modelId="{A4547597-447E-4088-8B1F-DE41DB821BB5}">
      <dsp:nvSpPr>
        <dsp:cNvPr id="0" name=""/>
        <dsp:cNvSpPr/>
      </dsp:nvSpPr>
      <dsp:spPr>
        <a:xfrm>
          <a:off x="578256" y="2687369"/>
          <a:ext cx="8095586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994" tIns="0" rIns="305994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Nature factors</a:t>
          </a:r>
          <a:endParaRPr lang="en-US" sz="2400" kern="1200"/>
        </a:p>
      </dsp:txBody>
      <dsp:txXfrm>
        <a:off x="612841" y="2721954"/>
        <a:ext cx="8026416" cy="639310"/>
      </dsp:txXfrm>
    </dsp:sp>
    <dsp:sp modelId="{39F3CE1F-DD57-4880-B3B2-3E9ECE628B86}">
      <dsp:nvSpPr>
        <dsp:cNvPr id="0" name=""/>
        <dsp:cNvSpPr/>
      </dsp:nvSpPr>
      <dsp:spPr>
        <a:xfrm>
          <a:off x="0" y="4924049"/>
          <a:ext cx="11565123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541D4D-0E90-4C32-9351-5CA30A47E90B}">
      <dsp:nvSpPr>
        <dsp:cNvPr id="0" name=""/>
        <dsp:cNvSpPr/>
      </dsp:nvSpPr>
      <dsp:spPr>
        <a:xfrm>
          <a:off x="578256" y="4569809"/>
          <a:ext cx="8095586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5994" tIns="0" rIns="305994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(Cherry, 2026)</a:t>
          </a:r>
          <a:endParaRPr lang="en-US" sz="2400" kern="1200" dirty="0"/>
        </a:p>
      </dsp:txBody>
      <dsp:txXfrm>
        <a:off x="612841" y="4604394"/>
        <a:ext cx="8026416" cy="6393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F49976-7DAA-497D-A187-69E3CA279AA0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BCB06C-6645-448E-8CC8-7EC1779A965F}">
      <dsp:nvSpPr>
        <dsp:cNvPr id="0" name=""/>
        <dsp:cNvSpPr/>
      </dsp:nvSpPr>
      <dsp:spPr>
        <a:xfrm>
          <a:off x="0" y="675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Vygotsky’s Sociocultural theory (Vygotsky, 1978)</a:t>
          </a:r>
          <a:endParaRPr lang="en-US" sz="2400" kern="1200" dirty="0"/>
        </a:p>
      </dsp:txBody>
      <dsp:txXfrm>
        <a:off x="0" y="675"/>
        <a:ext cx="6900512" cy="790684"/>
      </dsp:txXfrm>
    </dsp:sp>
    <dsp:sp modelId="{FD83A6D1-1A55-4AE2-8EE1-0E0A7C69DE65}">
      <dsp:nvSpPr>
        <dsp:cNvPr id="0" name=""/>
        <dsp:cNvSpPr/>
      </dsp:nvSpPr>
      <dsp:spPr>
        <a:xfrm>
          <a:off x="0" y="791359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119DF4-1964-479F-93F8-0F500CFDB74F}">
      <dsp:nvSpPr>
        <dsp:cNvPr id="0" name=""/>
        <dsp:cNvSpPr/>
      </dsp:nvSpPr>
      <dsp:spPr>
        <a:xfrm>
          <a:off x="0" y="791359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Zone of Proximal Developmental (ZDP)</a:t>
          </a:r>
          <a:endParaRPr lang="en-US" sz="2400" kern="1200" dirty="0"/>
        </a:p>
      </dsp:txBody>
      <dsp:txXfrm>
        <a:off x="0" y="791359"/>
        <a:ext cx="6900512" cy="790684"/>
      </dsp:txXfrm>
    </dsp:sp>
    <dsp:sp modelId="{2BAFAF0D-BD39-4F9E-B6D1-F4730D448B59}">
      <dsp:nvSpPr>
        <dsp:cNvPr id="0" name=""/>
        <dsp:cNvSpPr/>
      </dsp:nvSpPr>
      <dsp:spPr>
        <a:xfrm>
          <a:off x="0" y="1582044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7A3931-6068-4102-818C-A21E1096A991}">
      <dsp:nvSpPr>
        <dsp:cNvPr id="0" name=""/>
        <dsp:cNvSpPr/>
      </dsp:nvSpPr>
      <dsp:spPr>
        <a:xfrm>
          <a:off x="0" y="1582044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Jenny is doing tasks beyond her development level</a:t>
          </a:r>
          <a:r>
            <a:rPr lang="en-GB" sz="2200" kern="1200" dirty="0"/>
            <a:t>.</a:t>
          </a:r>
          <a:endParaRPr lang="en-US" sz="2200" kern="1200" dirty="0"/>
        </a:p>
      </dsp:txBody>
      <dsp:txXfrm>
        <a:off x="0" y="1582044"/>
        <a:ext cx="6900512" cy="790684"/>
      </dsp:txXfrm>
    </dsp:sp>
    <dsp:sp modelId="{2F5C4F1E-6D5F-4260-B10A-50843F98B101}">
      <dsp:nvSpPr>
        <dsp:cNvPr id="0" name=""/>
        <dsp:cNvSpPr/>
      </dsp:nvSpPr>
      <dsp:spPr>
        <a:xfrm>
          <a:off x="0" y="2372728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CFB0B7-982C-4BB2-B99C-CB42ABCBDAE5}">
      <dsp:nvSpPr>
        <dsp:cNvPr id="0" name=""/>
        <dsp:cNvSpPr/>
      </dsp:nvSpPr>
      <dsp:spPr>
        <a:xfrm>
          <a:off x="0" y="2372728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 support system should be in place to share tasks </a:t>
          </a:r>
          <a:r>
            <a:rPr lang="en-GB" sz="2200" kern="1200" dirty="0"/>
            <a:t>.</a:t>
          </a:r>
          <a:endParaRPr lang="en-US" sz="2200" kern="1200" dirty="0"/>
        </a:p>
      </dsp:txBody>
      <dsp:txXfrm>
        <a:off x="0" y="2372728"/>
        <a:ext cx="6900512" cy="790684"/>
      </dsp:txXfrm>
    </dsp:sp>
    <dsp:sp modelId="{45304F1B-9231-49B7-83D5-DA40C5CA23B4}">
      <dsp:nvSpPr>
        <dsp:cNvPr id="0" name=""/>
        <dsp:cNvSpPr/>
      </dsp:nvSpPr>
      <dsp:spPr>
        <a:xfrm>
          <a:off x="0" y="3163412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64BD0C-BD06-4866-B238-CBCC2FE4FEEF}">
      <dsp:nvSpPr>
        <dsp:cNvPr id="0" name=""/>
        <dsp:cNvSpPr/>
      </dsp:nvSpPr>
      <dsp:spPr>
        <a:xfrm>
          <a:off x="0" y="3163412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‘S</a:t>
          </a:r>
          <a:r>
            <a:rPr lang="en-GB" sz="2400" kern="1200" dirty="0"/>
            <a:t>caffolding’ to give help when she needs it, then gradually reduce it.</a:t>
          </a:r>
          <a:endParaRPr lang="en-US" sz="2400" kern="1200" dirty="0"/>
        </a:p>
      </dsp:txBody>
      <dsp:txXfrm>
        <a:off x="0" y="3163412"/>
        <a:ext cx="6900512" cy="790684"/>
      </dsp:txXfrm>
    </dsp:sp>
    <dsp:sp modelId="{5DAEC4CF-146C-4A86-BFEF-77D78729AD87}">
      <dsp:nvSpPr>
        <dsp:cNvPr id="0" name=""/>
        <dsp:cNvSpPr/>
      </dsp:nvSpPr>
      <dsp:spPr>
        <a:xfrm>
          <a:off x="0" y="3954096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2DFC34-861A-4652-AB9B-601C8887671B}">
      <dsp:nvSpPr>
        <dsp:cNvPr id="0" name=""/>
        <dsp:cNvSpPr/>
      </dsp:nvSpPr>
      <dsp:spPr>
        <a:xfrm>
          <a:off x="0" y="3954096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Social Interactions to prevent isolation</a:t>
          </a:r>
          <a:r>
            <a:rPr lang="en-GB" sz="3100" kern="1200" dirty="0"/>
            <a:t>.</a:t>
          </a:r>
          <a:endParaRPr lang="en-US" sz="3100" kern="1200" dirty="0"/>
        </a:p>
      </dsp:txBody>
      <dsp:txXfrm>
        <a:off x="0" y="3954096"/>
        <a:ext cx="6900512" cy="790684"/>
      </dsp:txXfrm>
    </dsp:sp>
    <dsp:sp modelId="{54353BE5-CF9D-4970-A713-8CDB4A55830D}">
      <dsp:nvSpPr>
        <dsp:cNvPr id="0" name=""/>
        <dsp:cNvSpPr/>
      </dsp:nvSpPr>
      <dsp:spPr>
        <a:xfrm>
          <a:off x="0" y="4744781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F00132-4E0E-4573-8A6B-A23FB838ECA0}">
      <dsp:nvSpPr>
        <dsp:cNvPr id="0" name=""/>
        <dsp:cNvSpPr/>
      </dsp:nvSpPr>
      <dsp:spPr>
        <a:xfrm>
          <a:off x="0" y="4744781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(McLeod,2025;  Bruner, Ross,1976)</a:t>
          </a:r>
          <a:endParaRPr lang="en-US" sz="3600" kern="1200" dirty="0"/>
        </a:p>
      </dsp:txBody>
      <dsp:txXfrm>
        <a:off x="0" y="4744781"/>
        <a:ext cx="6900512" cy="79068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2E547D-1406-4A6F-8F93-E441204CE6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667F8A-B889-49B3-AC77-5DDF11A08A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2889B-A0AC-4482-8592-5C96F2309420}" type="datetimeFigureOut">
              <a:rPr lang="en-US" smtClean="0"/>
              <a:t>2/13/2026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AFD4F-C0E7-421C-AF77-6F9CC963C9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74AB9F-6726-4FB1-8769-82E23336CEB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29299-61FF-4B93-ADA6-2FD5975D62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270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EB223-FFC0-462A-A3B8-EAA7CE0F8CBD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849E9A-41F7-4779-A581-48A7C374A2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518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307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1025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00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961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i="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1237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3109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3411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8056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9584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97198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2024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61704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54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18B7-7F68-4CC9-8291-332587FA3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1D6BB-0446-49E8-8677-EADF274E95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AEE24-534A-40F1-99E4-00B7D5FD9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94011-48FF-493D-8286-F62D34552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0EFCD-7E72-4882-86DC-2F371D7D9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813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334F3-0709-471B-A734-C4B404F55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5016-AF78-4708-9C5F-21110C197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EA2D1-B124-4454-AFDC-EA60A14BA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58000-F9D7-4A53-A6C5-E5E815422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22AAD-0D08-4F47-8D5A-EFE29017E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046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36159-1280-4EE9-96D3-A56BD5826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27A78-1874-488A-B215-7D763D338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BB3D1-3138-4B69-BF5D-4B1A2134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F90C5-31F4-4A22-AC00-3FB5ED291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F787E-B946-4091-ABC6-F9DB06BB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27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AA11-CC97-44E5-AE4D-808FD741A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B6CB-9460-4BCA-86C5-5F26357AB8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AB0F6-401D-4BAF-A300-65AD684DF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61BBA-B185-4B45-B152-3D320E15F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CD760-96AC-4821-A56B-0B805F2F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750665-D5B5-4D0B-B2F0-CB6B027CD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061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A47C3-C498-415A-A057-E19BCEB5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6677F-2712-4810-A3AA-56FA75386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1B54A-6775-4978-8E19-32694C9B5E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BA1303-B245-476D-BD02-A4E4A359F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8E898F-5B79-46F1-89C1-F827997CC4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417A4D-2EC9-4294-BFF4-EAE22EE10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50E317-3602-42A1-BB7F-0184072E8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CE2C97-E26C-4A8B-93A0-B01E2C7F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698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F68FC-5755-447A-8D7F-9ADED3E99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B50287-81AA-46CA-8CB3-53A7F8313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1BA4AA-02C9-459E-9362-3DA60E3B5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A2C8F-DBB4-4235-A67E-FB4039D9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395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ACAA5-F8E7-46E9-8BA7-A510948B6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2DEE8-5654-4DCA-A8D0-D883E52B6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179A5-4329-4057-9DEB-5B6E3AD1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790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1DA80-336B-4DBB-91A1-6E3E4B3C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D456-F0A3-4789-A310-A23F01B2E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A8B05-7071-44D4-80F7-3E8191C9A4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8562E-E6F1-449B-909C-98426BA86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47A9A-FB08-407B-A73A-0AC513F0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F841F-796A-4FE6-B5E0-C8A498679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84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474D-6779-4C23-BD3C-82F5DC3E3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1096C-E430-49C7-A801-21C0BD95DC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4828F-334F-4A50-850D-10684F245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293F4-2B70-4BB5-A982-219E4133E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9A86F-B378-4759-B50E-2E0BFAE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A95BDC-FC58-4638-AA59-A3DA9931F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833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47D73-EDDA-49A6-BA12-1CA980DA9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9B82E-4CA1-47A5-B133-FBD4D8A83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A267F-D142-4D04-9F03-6CB099E6F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127CA-154D-4E90-B776-A2EE71F78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F0BA5-F4EE-4282-B111-76B869BE2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408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56E92A-52E0-4710-BDEF-0A15346854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240E1-5EB0-47FD-AA37-BF945D136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14243-F1E4-487A-ABEC-30516A01D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58244-98FD-472D-AB8C-075F71C10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98D5A-820D-4519-967F-33320971C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4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80BC3B-525F-4038-9330-0729879F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29186-93D7-46FA-AE02-36D942604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F1CEB-0530-4996-BAEF-2E6A04DAD6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F21A4-E71B-4D3A-AF45-E989C23A7BB1}" type="datetimeFigureOut">
              <a:rPr lang="en-US" smtClean="0"/>
              <a:t>2/13/2026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CFF3D-7353-4B4D-9E75-FA835E06E7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2C8D6-8B0B-4982-9EE4-AA823C69C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60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7.pn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10.sv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1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2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13.svg"/><Relationship Id="rId9" Type="http://schemas.microsoft.com/office/2007/relationships/diagramDrawing" Target="../diagrams/drawin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svg"/><Relationship Id="rId5" Type="http://schemas.openxmlformats.org/officeDocument/2006/relationships/image" Target="../media/image1.png"/><Relationship Id="rId10" Type="http://schemas.openxmlformats.org/officeDocument/2006/relationships/image" Target="../media/image8.svg"/><Relationship Id="rId4" Type="http://schemas.openxmlformats.org/officeDocument/2006/relationships/image" Target="../media/image6.svg"/><Relationship Id="rId9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10.1177/1468018107073892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verywellmind.com/what-is-nature-versus-nurture-2795392" TargetMode="External"/><Relationship Id="rId4" Type="http://schemas.openxmlformats.org/officeDocument/2006/relationships/hyperlink" Target="https://research.com/education/introduction-to-psychosocial-development-theory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hyperlink" Target="https://www.simplypsychology.org/erik-erikson.html" TargetMode="External"/><Relationship Id="rId7" Type="http://schemas.openxmlformats.org/officeDocument/2006/relationships/diagramData" Target="../diagrams/data8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mental-health/children-and-young-adults/" TargetMode="External"/><Relationship Id="rId11" Type="http://schemas.microsoft.com/office/2007/relationships/diagramDrawing" Target="../diagrams/drawing8.xml"/><Relationship Id="rId5" Type="http://schemas.openxmlformats.org/officeDocument/2006/relationships/hyperlink" Target="https://www.simplypsychology.org/zone-of-proximal-development.html" TargetMode="External"/><Relationship Id="rId10" Type="http://schemas.openxmlformats.org/officeDocument/2006/relationships/diagramColors" Target="../diagrams/colors8.xml"/><Relationship Id="rId4" Type="http://schemas.openxmlformats.org/officeDocument/2006/relationships/hyperlink" Target="https://www.simplypsychology.org/vygotsky.html" TargetMode="External"/><Relationship Id="rId9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B9D7E975-9161-4F2D-AC53-69E1912F6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Chat">
            <a:extLst>
              <a:ext uri="{FF2B5EF4-FFF2-40B4-BE49-F238E27FC236}">
                <a16:creationId xmlns:a16="http://schemas.microsoft.com/office/drawing/2014/main" id="{EB71843F-0A0B-4317-B205-4B0A0B97C0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1677" y="705570"/>
            <a:ext cx="2487168" cy="2487168"/>
          </a:xfrm>
          <a:prstGeom prst="rect">
            <a:avLst/>
          </a:prstGeom>
        </p:spPr>
      </p:pic>
      <p:pic>
        <p:nvPicPr>
          <p:cNvPr id="7" name="Graphic 6" descr="Blackboard">
            <a:extLst>
              <a:ext uri="{FF2B5EF4-FFF2-40B4-BE49-F238E27FC236}">
                <a16:creationId xmlns:a16="http://schemas.microsoft.com/office/drawing/2014/main" id="{2696A1A4-8E43-47F6-A6DC-A9ADAB053D8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18765" y="705570"/>
            <a:ext cx="2487168" cy="2487168"/>
          </a:xfrm>
          <a:prstGeom prst="rect">
            <a:avLst/>
          </a:prstGeom>
        </p:spPr>
      </p:pic>
      <p:pic>
        <p:nvPicPr>
          <p:cNvPr id="11" name="Graphic 10" descr="Books on Shelf">
            <a:extLst>
              <a:ext uri="{FF2B5EF4-FFF2-40B4-BE49-F238E27FC236}">
                <a16:creationId xmlns:a16="http://schemas.microsoft.com/office/drawing/2014/main" id="{18A239E6-97C0-4A74-8E7A-C9FD39A8C9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21677" y="3659110"/>
            <a:ext cx="2487168" cy="2487168"/>
          </a:xfrm>
          <a:prstGeom prst="rect">
            <a:avLst/>
          </a:prstGeom>
        </p:spPr>
      </p:pic>
      <p:pic>
        <p:nvPicPr>
          <p:cNvPr id="9" name="Graphic 8" descr="Open Book">
            <a:extLst>
              <a:ext uri="{FF2B5EF4-FFF2-40B4-BE49-F238E27FC236}">
                <a16:creationId xmlns:a16="http://schemas.microsoft.com/office/drawing/2014/main" id="{93E427C7-0218-4592-82DA-2431E4BF875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418765" y="3660401"/>
            <a:ext cx="2487168" cy="2487168"/>
          </a:xfrm>
          <a:prstGeom prst="rect">
            <a:avLst/>
          </a:prstGeom>
        </p:spPr>
      </p:pic>
      <p:sp>
        <p:nvSpPr>
          <p:cNvPr id="50" name="Right Triangle 4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463E6235-1649-4B47-9862-4026FC473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5201" y="623275"/>
            <a:ext cx="5141626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61AC0E-7195-4ACF-AA0A-5E2923A98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89833" y="1056640"/>
            <a:ext cx="4360324" cy="3494398"/>
          </a:xfrm>
        </p:spPr>
        <p:txBody>
          <a:bodyPr anchor="b">
            <a:normAutofit/>
          </a:bodyPr>
          <a:lstStyle/>
          <a:p>
            <a:pPr algn="l"/>
            <a:r>
              <a:rPr lang="en-US" sz="4000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Psychology</a:t>
            </a:r>
            <a:r>
              <a:rPr lang="en-US" sz="4000" b="1" spc="-3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4000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</a:t>
            </a:r>
            <a:r>
              <a:rPr lang="en-US" sz="4000" b="1" spc="-2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4000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Health</a:t>
            </a:r>
            <a:r>
              <a:rPr lang="en-US" sz="4000" b="1" spc="-15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4000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4000" b="1" spc="-2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4000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Social</a:t>
            </a:r>
            <a:r>
              <a:rPr lang="en-US" sz="4000" b="1" spc="-2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Care </a:t>
            </a:r>
            <a:r>
              <a:rPr lang="en-US" sz="4000" b="1" spc="-1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LCHS4010</a:t>
            </a:r>
            <a:br>
              <a:rPr lang="en-US" sz="4000" b="1" spc="-20">
                <a:effectLst/>
                <a:latin typeface="Arial" panose="020B0604020202020204" pitchFamily="34" charset="0"/>
                <a:ea typeface="Arial" panose="020B0604020202020204" pitchFamily="34" charset="0"/>
              </a:rPr>
            </a:br>
            <a:r>
              <a:rPr lang="en-US" sz="4000" b="1" spc="-2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Nazia Sadiq 2330095</a:t>
            </a:r>
            <a:endParaRPr lang="en-US" sz="4000">
              <a:latin typeface="Franklin Gothic Book" panose="020B0503020102020204" pitchFamily="34" charset="0"/>
              <a:cs typeface="Segoe UI" panose="020B0502040204020203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4253EE-4FA2-4843-BE27-C7D5B08FFB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89832" y="4582814"/>
            <a:ext cx="2601831" cy="1312657"/>
          </a:xfrm>
        </p:spPr>
        <p:txBody>
          <a:bodyPr anchor="t">
            <a:normAutofit/>
          </a:bodyPr>
          <a:lstStyle/>
          <a:p>
            <a:pPr algn="l"/>
            <a:r>
              <a:rPr lang="en-US" sz="2000">
                <a:latin typeface="Franklin Gothic Book" panose="020B0503020102020204" pitchFamily="34" charset="0"/>
              </a:rPr>
              <a:t> </a:t>
            </a:r>
          </a:p>
          <a:p>
            <a:pPr algn="l"/>
            <a:endParaRPr lang="en-US" sz="2000">
              <a:latin typeface="Franklin Gothic Book" panose="020B0503020102020204" pitchFamily="34" charset="0"/>
            </a:endParaRPr>
          </a:p>
          <a:p>
            <a:pPr algn="l"/>
            <a:endParaRPr lang="en-US" sz="2000">
              <a:latin typeface="Franklin Gothic Book" panose="020B0503020102020204" pitchFamily="34" charset="0"/>
            </a:endParaRPr>
          </a:p>
          <a:p>
            <a:pPr algn="l"/>
            <a:endParaRPr lang="en-US" sz="2000">
              <a:latin typeface="Franklin Gothic Book" panose="020B0503020102020204" pitchFamily="34" charset="0"/>
            </a:endParaRPr>
          </a:p>
          <a:p>
            <a:pPr algn="l"/>
            <a:endParaRPr lang="en-US" sz="2000">
              <a:latin typeface="Franklin Gothic Book" panose="020B0503020102020204" pitchFamily="34" charset="0"/>
            </a:endParaRPr>
          </a:p>
          <a:p>
            <a:pPr algn="l"/>
            <a:endParaRPr lang="en-US" sz="2000">
              <a:latin typeface="Franklin Gothic Book" panose="020B0503020102020204" pitchFamily="34" charset="0"/>
            </a:endParaRPr>
          </a:p>
          <a:p>
            <a:pPr algn="l"/>
            <a:endParaRPr lang="en-US" sz="2000">
              <a:latin typeface="Franklin Gothic Book" panose="020B0503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398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2C824B-4279-4D47-92DD-71F5353FA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graphicFrame>
        <p:nvGraphicFramePr>
          <p:cNvPr id="10" name="TextBox 5">
            <a:extLst>
              <a:ext uri="{FF2B5EF4-FFF2-40B4-BE49-F238E27FC236}">
                <a16:creationId xmlns:a16="http://schemas.microsoft.com/office/drawing/2014/main" id="{FA13E8E6-05C9-5452-FDF3-E6322C7D14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578997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4910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4BD0A42-B011-4DBF-B5CD-6718A97E3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/>
              <a:t>Overview of Erikson’s Psychosocial development Theory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E1A0D5-68B6-7393-F009-ABA96179E31D}"/>
              </a:ext>
            </a:extLst>
          </p:cNvPr>
          <p:cNvSpPr txBox="1"/>
          <p:nvPr/>
        </p:nvSpPr>
        <p:spPr>
          <a:xfrm>
            <a:off x="3622974" y="5880752"/>
            <a:ext cx="28798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3600" dirty="0"/>
              <a:t>(Erikson,1968)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D1D799E2-CF07-709E-76ED-11E3BEE8EA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575" r="12674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36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0" name="TextBox 9">
            <a:extLst>
              <a:ext uri="{FF2B5EF4-FFF2-40B4-BE49-F238E27FC236}">
                <a16:creationId xmlns:a16="http://schemas.microsoft.com/office/drawing/2014/main" id="{6987C777-7EF5-AB95-C9A8-7AD40223B5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7206583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27580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D9B4E-C292-45AA-8116-562703040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242" y="277586"/>
            <a:ext cx="11668638" cy="2024743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Franklin Gothic Book" panose="020B0503020102020204" pitchFamily="34" charset="0"/>
                <a:cs typeface="Segoe UI" panose="020B0502040204020203" pitchFamily="34" charset="0"/>
              </a:rPr>
              <a:t>Applying Erikson’s Theory to Jenny’s experiences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35127EDA-5861-47AB-8729-620CFC7DAC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D571967-5C6B-8949-46FB-4D851AF1BE82}"/>
              </a:ext>
            </a:extLst>
          </p:cNvPr>
          <p:cNvSpPr txBox="1"/>
          <p:nvPr/>
        </p:nvSpPr>
        <p:spPr>
          <a:xfrm flipH="1">
            <a:off x="4033157" y="5673302"/>
            <a:ext cx="78336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(Erikson, 1968; McLeod, 2018)</a:t>
            </a:r>
          </a:p>
        </p:txBody>
      </p:sp>
      <p:graphicFrame>
        <p:nvGraphicFramePr>
          <p:cNvPr id="14" name="TextBox 7">
            <a:extLst>
              <a:ext uri="{FF2B5EF4-FFF2-40B4-BE49-F238E27FC236}">
                <a16:creationId xmlns:a16="http://schemas.microsoft.com/office/drawing/2014/main" id="{372C7544-64AA-EB58-E75D-92500B77E6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66448837"/>
              </p:ext>
            </p:extLst>
          </p:nvPr>
        </p:nvGraphicFramePr>
        <p:xfrm>
          <a:off x="620486" y="3118757"/>
          <a:ext cx="7255128" cy="2554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D52BE41-D16D-2A55-18B6-7145C8469EC8}"/>
              </a:ext>
            </a:extLst>
          </p:cNvPr>
          <p:cNvSpPr txBox="1"/>
          <p:nvPr/>
        </p:nvSpPr>
        <p:spPr>
          <a:xfrm>
            <a:off x="620486" y="2525877"/>
            <a:ext cx="1420582" cy="3693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Adolescence </a:t>
            </a:r>
          </a:p>
        </p:txBody>
      </p:sp>
    </p:spTree>
    <p:extLst>
      <p:ext uri="{BB962C8B-B14F-4D97-AF65-F5344CB8AC3E}">
        <p14:creationId xmlns:p14="http://schemas.microsoft.com/office/powerpoint/2010/main" val="381659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279FC06-8A7E-3B10-BD1B-C448CB99F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/>
              <a:t>Practical strategies to support Jenny</a:t>
            </a:r>
            <a:br>
              <a:rPr lang="en-US" sz="2800"/>
            </a:br>
            <a:endParaRPr lang="en-US" sz="28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84E0B1-1C2A-BBF0-9E4F-20C6149DA7C3}"/>
              </a:ext>
            </a:extLst>
          </p:cNvPr>
          <p:cNvSpPr txBox="1"/>
          <p:nvPr/>
        </p:nvSpPr>
        <p:spPr>
          <a:xfrm>
            <a:off x="1143000" y="6248400"/>
            <a:ext cx="38720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/>
              <a:t>(McLeod, 2025; Becker, 2007)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EB36202-73DF-3457-6AA2-4F4C1A6ECA6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4999" b="-1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4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24" name="TextBox 2">
            <a:extLst>
              <a:ext uri="{FF2B5EF4-FFF2-40B4-BE49-F238E27FC236}">
                <a16:creationId xmlns:a16="http://schemas.microsoft.com/office/drawing/2014/main" id="{8F6FC480-53DB-D364-45E2-605BC12BC7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665531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82630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34CEF4-01D3-4AF7-9E84-F43030ACA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Key strategies to support Jenny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58A4500-B7AD-19E8-E8BF-F1EB1E714027}"/>
              </a:ext>
            </a:extLst>
          </p:cNvPr>
          <p:cNvSpPr txBox="1"/>
          <p:nvPr/>
        </p:nvSpPr>
        <p:spPr>
          <a:xfrm>
            <a:off x="5013960" y="6204360"/>
            <a:ext cx="5917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(NHS mental health for children,teenagers and young adults)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A889F375-3890-314D-5152-A528511814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979" r="22022" b="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3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0" name="TextBox 6">
            <a:extLst>
              <a:ext uri="{FF2B5EF4-FFF2-40B4-BE49-F238E27FC236}">
                <a16:creationId xmlns:a16="http://schemas.microsoft.com/office/drawing/2014/main" id="{F3725CD8-9399-E3ED-E16C-63A45B8086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4641769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7072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48CF1-C72A-4313-8FC7-BF6DD4642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640" y="1"/>
            <a:ext cx="5791199" cy="1173479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Franklin Gothic Book" panose="020B0503020102020204" pitchFamily="34" charset="0"/>
                <a:cs typeface="Segoe UI" panose="020B0502040204020203" pitchFamily="34" charset="0"/>
              </a:rPr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856D755-2374-40B4-B692-603C5E927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4213" y="1928857"/>
            <a:ext cx="4923693" cy="31765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B6C7BDF7-D7AC-4209-A6A9-11B953F88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9EBA39A-2E9F-8979-DF0A-8F4A3A7D3A5B}"/>
              </a:ext>
            </a:extLst>
          </p:cNvPr>
          <p:cNvSpPr txBox="1"/>
          <p:nvPr/>
        </p:nvSpPr>
        <p:spPr>
          <a:xfrm>
            <a:off x="6641431" y="2529840"/>
            <a:ext cx="473206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26B44CD-0642-12C3-5D83-932C3EFBCD3A}"/>
              </a:ext>
            </a:extLst>
          </p:cNvPr>
          <p:cNvSpPr txBox="1"/>
          <p:nvPr/>
        </p:nvSpPr>
        <p:spPr>
          <a:xfrm>
            <a:off x="1939899" y="224342"/>
            <a:ext cx="76742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Development and psychological factors</a:t>
            </a:r>
          </a:p>
        </p:txBody>
      </p:sp>
      <p:graphicFrame>
        <p:nvGraphicFramePr>
          <p:cNvPr id="15" name="TextBox 8">
            <a:extLst>
              <a:ext uri="{FF2B5EF4-FFF2-40B4-BE49-F238E27FC236}">
                <a16:creationId xmlns:a16="http://schemas.microsoft.com/office/drawing/2014/main" id="{511D6A52-52A1-434A-8DCA-5AF655A44E4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4344405"/>
              </p:ext>
            </p:extLst>
          </p:nvPr>
        </p:nvGraphicFramePr>
        <p:xfrm>
          <a:off x="325242" y="1325880"/>
          <a:ext cx="11565123" cy="55399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514892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F6D58-1A39-41ED-99F7-0CE9F03BD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52" y="360113"/>
            <a:ext cx="12055884" cy="799021"/>
          </a:xfr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r>
              <a:rPr lang="en-US" sz="36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Strengths of this theory to support Jenny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933A4-33C5-4102-BBB0-9B15EFF2F2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9399" y="-38232"/>
            <a:ext cx="5406902" cy="15383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0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r>
              <a:rPr lang="en-GB" sz="2000" dirty="0"/>
              <a:t> </a:t>
            </a:r>
            <a:endParaRPr lang="en-US" sz="2000" dirty="0">
              <a:latin typeface="Franklin Gothic Book" panose="020B0503020102020204" pitchFamily="34" charset="0"/>
            </a:endParaRP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590430A8-7125-464C-98BA-3409573DB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51DE9F5-7E1D-458E-D2CB-C3E3F05BC20B}"/>
              </a:ext>
            </a:extLst>
          </p:cNvPr>
          <p:cNvSpPr txBox="1"/>
          <p:nvPr/>
        </p:nvSpPr>
        <p:spPr>
          <a:xfrm>
            <a:off x="484266" y="1404730"/>
            <a:ext cx="112234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Explain the stage of adolescence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How to support young people and understand certain behaviours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 clear message of the importance to succeed each stage in life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00E778F-81B4-B954-E1D1-499B747667AF}"/>
              </a:ext>
            </a:extLst>
          </p:cNvPr>
          <p:cNvSpPr txBox="1"/>
          <p:nvPr/>
        </p:nvSpPr>
        <p:spPr>
          <a:xfrm>
            <a:off x="43352" y="3606611"/>
            <a:ext cx="10848335" cy="6463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600" b="1" dirty="0"/>
              <a:t>Limitations of this theory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4E3EA7-497F-FF45-B49C-3716B9279D50}"/>
              </a:ext>
            </a:extLst>
          </p:cNvPr>
          <p:cNvSpPr txBox="1"/>
          <p:nvPr/>
        </p:nvSpPr>
        <p:spPr>
          <a:xfrm>
            <a:off x="596348" y="4384522"/>
            <a:ext cx="675871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It is mainly based on Western 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ages for each stage are too strict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People may move through stages at different rates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25F05A1-380B-B7FC-1054-1C7970FE266B}"/>
              </a:ext>
            </a:extLst>
          </p:cNvPr>
          <p:cNvSpPr txBox="1"/>
          <p:nvPr/>
        </p:nvSpPr>
        <p:spPr>
          <a:xfrm>
            <a:off x="797331" y="5856998"/>
            <a:ext cx="26189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</a:t>
            </a:r>
            <a:r>
              <a:rPr lang="en-GB" sz="2400" dirty="0" err="1"/>
              <a:t>Bouchrika</a:t>
            </a:r>
            <a:r>
              <a:rPr lang="en-GB" sz="2400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28809097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61370-2BEA-F250-B431-7F7059427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 alternative theory to support Jenny</a:t>
            </a:r>
          </a:p>
        </p:txBody>
      </p:sp>
      <p:graphicFrame>
        <p:nvGraphicFramePr>
          <p:cNvPr id="43" name="TextBox 2">
            <a:extLst>
              <a:ext uri="{FF2B5EF4-FFF2-40B4-BE49-F238E27FC236}">
                <a16:creationId xmlns:a16="http://schemas.microsoft.com/office/drawing/2014/main" id="{CA0583D1-8433-C937-8C2E-BEE3D830E7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3928864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67935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2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6D20A-6307-DBB5-0B93-F6D5114FF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importance of psychology in health and social care.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C5F1D1-B037-FD54-D94C-59105CC241E5}"/>
              </a:ext>
            </a:extLst>
          </p:cNvPr>
          <p:cNvSpPr txBox="1"/>
          <p:nvPr/>
        </p:nvSpPr>
        <p:spPr>
          <a:xfrm>
            <a:off x="5181604" y="1676400"/>
            <a:ext cx="5638796" cy="35052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alpha val="55000"/>
                  </a:schemeClr>
                </a:solidFill>
              </a:rPr>
              <a:t>These theories of development have helped to understand Jenny’s hardships.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alpha val="55000"/>
                  </a:schemeClr>
                </a:solidFill>
              </a:rPr>
              <a:t>In order to get proven and studied solutions to manage her personal wellbeing.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alpha val="55000"/>
                  </a:schemeClr>
                </a:solidFill>
              </a:rPr>
              <a:t>Psychology is crucial for delivering  care while focusing on a holistic perspective.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solidFill>
                <a:schemeClr val="tx1">
                  <a:alpha val="5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4068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98F3DEE-0E56-499F-AFAE-C2DA7C2C8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76077A66-26E5-4BDD-99AC-19998AC56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C7C8FC4-294D-4B63-9B55-1E1BF34CE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6BA2A44-9824-4572-8098-0929558CC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-1500"/>
            <a:ext cx="12191998" cy="6858000"/>
          </a:xfrm>
          <a:prstGeom prst="rect">
            <a:avLst/>
          </a:prstGeom>
          <a:gradFill>
            <a:gsLst>
              <a:gs pos="10000">
                <a:srgbClr val="000000"/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881C908-FA5D-4DC1-BC31-59002F2CF5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8536" y="12437"/>
            <a:ext cx="11713464" cy="6844063"/>
          </a:xfrm>
          <a:prstGeom prst="rect">
            <a:avLst/>
          </a:prstGeom>
          <a:gradFill>
            <a:gsLst>
              <a:gs pos="0">
                <a:srgbClr val="000000">
                  <a:alpha val="71765"/>
                </a:srgbClr>
              </a:gs>
              <a:gs pos="100000">
                <a:schemeClr val="accent1">
                  <a:alpha val="2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470EF6E7-F4E0-4ECC-BF0C-E00309A15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-4498"/>
            <a:ext cx="12191997" cy="6416004"/>
          </a:xfrm>
          <a:prstGeom prst="rect">
            <a:avLst/>
          </a:prstGeom>
          <a:gradFill>
            <a:gsLst>
              <a:gs pos="12000">
                <a:srgbClr val="000000">
                  <a:alpha val="63000"/>
                </a:srgbClr>
              </a:gs>
              <a:gs pos="100000">
                <a:schemeClr val="accent1">
                  <a:lumMod val="75000"/>
                  <a:alpha val="0"/>
                </a:scheme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4CABDEF-7A93-403A-BEB2-DDC0F89A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9" y="2724072"/>
            <a:ext cx="12192008" cy="4114802"/>
          </a:xfrm>
          <a:prstGeom prst="rect">
            <a:avLst/>
          </a:prstGeom>
          <a:gradFill>
            <a:gsLst>
              <a:gs pos="30000">
                <a:schemeClr val="accent1">
                  <a:alpha val="13000"/>
                </a:schemeClr>
              </a:gs>
              <a:gs pos="100000">
                <a:schemeClr val="accent1">
                  <a:alpha val="24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D1D1AF0-0A5D-4548-869C-5A5CBCE02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0" y="446494"/>
            <a:ext cx="4026023" cy="6414505"/>
          </a:xfrm>
          <a:prstGeom prst="rect">
            <a:avLst/>
          </a:prstGeom>
          <a:gradFill>
            <a:gsLst>
              <a:gs pos="15000">
                <a:schemeClr val="accent1">
                  <a:lumMod val="75000"/>
                  <a:alpha val="29000"/>
                </a:schemeClr>
              </a:gs>
              <a:gs pos="52000">
                <a:schemeClr val="accent1">
                  <a:lumMod val="75000"/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61AC0E-7195-4ACF-AA0A-5E2923A98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1740" y="548640"/>
            <a:ext cx="9928520" cy="1185332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  <a:latin typeface="Franklin Gothic Book" panose="020B0503020102020204" pitchFamily="34" charset="0"/>
                <a:cs typeface="Segoe UI" panose="020B0502040204020203" pitchFamily="34" charset="0"/>
              </a:rPr>
              <a:t>Thank you . Any questions?</a:t>
            </a:r>
          </a:p>
        </p:txBody>
      </p:sp>
      <p:pic>
        <p:nvPicPr>
          <p:cNvPr id="11" name="Graphic 10" descr="Books on Shelf">
            <a:extLst>
              <a:ext uri="{FF2B5EF4-FFF2-40B4-BE49-F238E27FC236}">
                <a16:creationId xmlns:a16="http://schemas.microsoft.com/office/drawing/2014/main" id="{18A239E6-97C0-4A74-8E7A-C9FD39A8C9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35117" y="2643180"/>
            <a:ext cx="2216688" cy="2216688"/>
          </a:xfrm>
          <a:prstGeom prst="rect">
            <a:avLst/>
          </a:prstGeom>
        </p:spPr>
      </p:pic>
      <p:pic>
        <p:nvPicPr>
          <p:cNvPr id="5" name="Graphic 4" descr="Chat">
            <a:extLst>
              <a:ext uri="{FF2B5EF4-FFF2-40B4-BE49-F238E27FC236}">
                <a16:creationId xmlns:a16="http://schemas.microsoft.com/office/drawing/2014/main" id="{EB71843F-0A0B-4317-B205-4B0A0B97C0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690680" y="2643180"/>
            <a:ext cx="2216688" cy="2216688"/>
          </a:xfrm>
          <a:prstGeom prst="rect">
            <a:avLst/>
          </a:prstGeom>
        </p:spPr>
      </p:pic>
      <p:pic>
        <p:nvPicPr>
          <p:cNvPr id="7" name="Graphic 6" descr="Blackboard">
            <a:extLst>
              <a:ext uri="{FF2B5EF4-FFF2-40B4-BE49-F238E27FC236}">
                <a16:creationId xmlns:a16="http://schemas.microsoft.com/office/drawing/2014/main" id="{2696A1A4-8E43-47F6-A6DC-A9ADAB053D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246243" y="2643180"/>
            <a:ext cx="2216688" cy="2216688"/>
          </a:xfrm>
          <a:prstGeom prst="rect">
            <a:avLst/>
          </a:prstGeom>
        </p:spPr>
      </p:pic>
      <p:pic>
        <p:nvPicPr>
          <p:cNvPr id="9" name="Graphic 8" descr="Open Book">
            <a:extLst>
              <a:ext uri="{FF2B5EF4-FFF2-40B4-BE49-F238E27FC236}">
                <a16:creationId xmlns:a16="http://schemas.microsoft.com/office/drawing/2014/main" id="{93E427C7-0218-4592-82DA-2431E4BF875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784025" y="2643180"/>
            <a:ext cx="2216688" cy="2216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968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0C925-F2D5-02B4-A334-F9DFE61F3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DFFF07-0030-D4D6-1733-1536BCB644AA}"/>
              </a:ext>
            </a:extLst>
          </p:cNvPr>
          <p:cNvSpPr txBox="1"/>
          <p:nvPr/>
        </p:nvSpPr>
        <p:spPr>
          <a:xfrm>
            <a:off x="533401" y="1905000"/>
            <a:ext cx="116586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Becker, S.(2007) </a:t>
            </a:r>
            <a:r>
              <a:rPr lang="en-GB" sz="2400" i="1" dirty="0"/>
              <a:t>Global </a:t>
            </a:r>
            <a:r>
              <a:rPr lang="en-GB" sz="2400" i="1" dirty="0" err="1"/>
              <a:t>persperctives</a:t>
            </a:r>
            <a:r>
              <a:rPr lang="en-GB" sz="2400" i="1" dirty="0"/>
              <a:t> on children’s unpaid caregiving in the family</a:t>
            </a:r>
            <a:r>
              <a:rPr lang="en-GB" sz="2400" dirty="0"/>
              <a:t>.7,pp.23-50.doi Available at: </a:t>
            </a:r>
            <a:r>
              <a:rPr lang="en-GB" sz="2400" dirty="0">
                <a:hlinkClick r:id="rId3"/>
              </a:rPr>
              <a:t>Global Perspectives on Children’s Unpaid Caregiving in the Family - Saul Becker, 2007</a:t>
            </a:r>
            <a:r>
              <a:rPr lang="en-GB" sz="2400" dirty="0"/>
              <a:t> (Accessed: 10 February 2026).</a:t>
            </a:r>
          </a:p>
          <a:p>
            <a:endParaRPr lang="en-GB" sz="2400" dirty="0"/>
          </a:p>
          <a:p>
            <a:r>
              <a:rPr lang="en-GB" sz="2400" dirty="0" err="1"/>
              <a:t>Bouchrika</a:t>
            </a:r>
            <a:r>
              <a:rPr lang="en-GB" sz="2400" dirty="0"/>
              <a:t>, I. (2026)`Erikson’s stages of psychosocial development’, </a:t>
            </a:r>
            <a:r>
              <a:rPr lang="en-GB" sz="2400" i="1" dirty="0"/>
              <a:t>Research.com</a:t>
            </a:r>
            <a:r>
              <a:rPr lang="en-GB" sz="2400" dirty="0"/>
              <a:t>. Available </a:t>
            </a:r>
          </a:p>
          <a:p>
            <a:r>
              <a:rPr lang="en-GB" sz="2400" dirty="0"/>
              <a:t>at: </a:t>
            </a:r>
            <a:r>
              <a:rPr lang="en-GB" sz="2400" dirty="0">
                <a:hlinkClick r:id="rId4"/>
              </a:rPr>
              <a:t>2026 Introduction to Psychosocial Development Theory in Social Work With Examples | Research.com</a:t>
            </a:r>
            <a:r>
              <a:rPr lang="en-GB" sz="2400" dirty="0"/>
              <a:t> (Accessed: 10 February 2026).</a:t>
            </a:r>
          </a:p>
          <a:p>
            <a:endParaRPr lang="en-GB" sz="2400" dirty="0"/>
          </a:p>
          <a:p>
            <a:r>
              <a:rPr lang="en-GB" sz="2400" dirty="0"/>
              <a:t>Cherry, K. (2026)`Erikson’s stages of psychosocial development`, </a:t>
            </a:r>
            <a:r>
              <a:rPr lang="en-GB" sz="2400" i="1" dirty="0" err="1"/>
              <a:t>VerywellMind</a:t>
            </a:r>
            <a:r>
              <a:rPr lang="en-GB" sz="2400" dirty="0"/>
              <a:t>. Available at: </a:t>
            </a:r>
            <a:r>
              <a:rPr lang="en-GB" sz="2400" dirty="0">
                <a:hlinkClick r:id="rId5"/>
              </a:rPr>
              <a:t>How Nature vs. Nurture Shapes Who We Become</a:t>
            </a:r>
            <a:r>
              <a:rPr lang="en-GB" sz="2400" dirty="0"/>
              <a:t> (Accessed: 10 February 2026). </a:t>
            </a:r>
          </a:p>
          <a:p>
            <a:endParaRPr lang="en-GB" sz="2400" dirty="0"/>
          </a:p>
          <a:p>
            <a:r>
              <a:rPr lang="en-GB" sz="2400" dirty="0"/>
              <a:t>Erikson, E.H. (1968) </a:t>
            </a:r>
            <a:r>
              <a:rPr lang="en-GB" sz="2400" i="1" dirty="0"/>
              <a:t>Identity: Thought and crisis</a:t>
            </a:r>
            <a:r>
              <a:rPr lang="en-GB" sz="2400" dirty="0"/>
              <a:t>. New York: Norton Company pp.154-159.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562639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79E3E7D-5720-AFD4-67BE-F71662B0EAE4}"/>
              </a:ext>
            </a:extLst>
          </p:cNvPr>
          <p:cNvSpPr txBox="1"/>
          <p:nvPr/>
        </p:nvSpPr>
        <p:spPr>
          <a:xfrm>
            <a:off x="685800" y="835968"/>
            <a:ext cx="115062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McLeod, S.(2025</a:t>
            </a:r>
            <a:r>
              <a:rPr lang="en-GB" sz="2400" i="1" dirty="0"/>
              <a:t>) ‘</a:t>
            </a:r>
            <a:r>
              <a:rPr lang="en-GB" sz="2400" dirty="0"/>
              <a:t>Erikson’s stages of psychosocial development</a:t>
            </a:r>
            <a:r>
              <a:rPr lang="en-GB" sz="2400" i="1" dirty="0"/>
              <a:t>’, Simply Psychology</a:t>
            </a:r>
            <a:r>
              <a:rPr lang="en-GB" sz="2400" dirty="0"/>
              <a:t>.</a:t>
            </a:r>
          </a:p>
          <a:p>
            <a:r>
              <a:rPr lang="en-GB" sz="2400" dirty="0"/>
              <a:t>Available at: </a:t>
            </a:r>
            <a:r>
              <a:rPr lang="en-GB" sz="2400" dirty="0">
                <a:hlinkClick r:id="rId3"/>
              </a:rPr>
              <a:t>Erikson's Stages of Development</a:t>
            </a:r>
            <a:r>
              <a:rPr lang="en-GB" sz="2400" dirty="0"/>
              <a:t> (Accessed: 10 February 2026). </a:t>
            </a:r>
          </a:p>
          <a:p>
            <a:endParaRPr lang="en-GB" sz="2400" dirty="0"/>
          </a:p>
          <a:p>
            <a:r>
              <a:rPr lang="en-GB" sz="2400" dirty="0"/>
              <a:t>McLeod, S. (2025)`Vygotsky’s sociocultural theory’, </a:t>
            </a:r>
            <a:r>
              <a:rPr lang="en-GB" sz="2400" i="1" dirty="0"/>
              <a:t>Simply Psychology</a:t>
            </a:r>
            <a:r>
              <a:rPr lang="en-GB" sz="2400" dirty="0"/>
              <a:t>. Available </a:t>
            </a:r>
            <a:r>
              <a:rPr lang="en-GB" sz="2400" dirty="0" err="1"/>
              <a:t>at:</a:t>
            </a:r>
            <a:r>
              <a:rPr lang="en-GB" sz="2400" dirty="0" err="1">
                <a:hlinkClick r:id="rId4"/>
              </a:rPr>
              <a:t>Vygotsky's</a:t>
            </a:r>
            <a:r>
              <a:rPr lang="en-GB" sz="2400" dirty="0">
                <a:hlinkClick r:id="rId4"/>
              </a:rPr>
              <a:t> Sociocultural Theory of Cognitive Development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 err="1"/>
              <a:t>MCLeod</a:t>
            </a:r>
            <a:r>
              <a:rPr lang="en-GB" sz="2400" dirty="0"/>
              <a:t>, S. (2025</a:t>
            </a:r>
            <a:r>
              <a:rPr lang="en-GB" sz="2400" i="1" dirty="0"/>
              <a:t>) </a:t>
            </a:r>
            <a:r>
              <a:rPr lang="en-GB" sz="2400" dirty="0"/>
              <a:t>‘Zone of Proximal Development (ZDP)’</a:t>
            </a:r>
            <a:r>
              <a:rPr lang="en-GB" sz="2400" i="1" dirty="0"/>
              <a:t>, Simply Psychology</a:t>
            </a:r>
            <a:r>
              <a:rPr lang="en-GB" sz="2400" dirty="0"/>
              <a:t>. Available at:</a:t>
            </a:r>
          </a:p>
          <a:p>
            <a:r>
              <a:rPr lang="en-GB" sz="2400" dirty="0">
                <a:hlinkClick r:id="rId5"/>
              </a:rPr>
              <a:t>Zone of Proximal Development</a:t>
            </a:r>
            <a:r>
              <a:rPr lang="en-GB" sz="2400" dirty="0"/>
              <a:t> (Accessed: 10 February 2026).</a:t>
            </a:r>
          </a:p>
          <a:p>
            <a:endParaRPr lang="en-GB" sz="2400" dirty="0"/>
          </a:p>
          <a:p>
            <a:r>
              <a:rPr lang="en-GB" sz="2400" dirty="0"/>
              <a:t>NHS (2025) ‘Mental health for children, teenagers and young adults ( NHS) Available at: </a:t>
            </a:r>
            <a:r>
              <a:rPr lang="en-GB" sz="2400" dirty="0">
                <a:hlinkClick r:id="rId6"/>
              </a:rPr>
              <a:t>Mental health for children, teenagers and young adults – NHS</a:t>
            </a:r>
            <a:r>
              <a:rPr lang="en-GB" sz="2400" dirty="0"/>
              <a:t> (Accessed: 10 February 2026). 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b="1" dirty="0"/>
          </a:p>
          <a:p>
            <a:endParaRPr lang="en-GB" sz="2400" dirty="0"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F02130FD-5678-DCFD-E1F8-E67974690B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276742"/>
              </p:ext>
            </p:extLst>
          </p:nvPr>
        </p:nvGraphicFramePr>
        <p:xfrm>
          <a:off x="518160" y="2819400"/>
          <a:ext cx="6513771" cy="400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2CED252-88A0-54CE-60A0-3F3FEF2D52A2}"/>
              </a:ext>
            </a:extLst>
          </p:cNvPr>
          <p:cNvSpPr txBox="1"/>
          <p:nvPr/>
        </p:nvSpPr>
        <p:spPr>
          <a:xfrm>
            <a:off x="662940" y="2337703"/>
            <a:ext cx="118491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5127300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781794_win32_fixed.potx" id="{FFA6945E-0D2E-49A3-B8AE-0157B47B7617}" vid="{3D53E5D5-FE42-40E3-89B4-70F55FAC32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Research presentation</Template>
  <TotalTime>593</TotalTime>
  <Words>687</Words>
  <Application>Microsoft Office PowerPoint</Application>
  <PresentationFormat>Widescreen</PresentationFormat>
  <Paragraphs>110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Franklin Gothic Book</vt:lpstr>
      <vt:lpstr>Segoe UI</vt:lpstr>
      <vt:lpstr>Office Theme</vt:lpstr>
      <vt:lpstr>Psychology in Health and Social Care LCHS4010 Nazia Sadiq 2330095</vt:lpstr>
      <vt:lpstr>Introduction</vt:lpstr>
      <vt:lpstr>Overview of Erikson’s Psychosocial development Theory</vt:lpstr>
      <vt:lpstr>Applying Erikson’s Theory to Jenny’s experiences</vt:lpstr>
      <vt:lpstr>Practical strategies to support Jenny </vt:lpstr>
      <vt:lpstr>Key strategies to support Jenny</vt:lpstr>
      <vt:lpstr> </vt:lpstr>
      <vt:lpstr>Strengths of this theory to support Jenny</vt:lpstr>
      <vt:lpstr>An alternative theory to support Jenny</vt:lpstr>
      <vt:lpstr>The importance of psychology in health and social care.</vt:lpstr>
      <vt:lpstr>Thank you . Any questions?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nazia sadiq</dc:creator>
  <cp:lastModifiedBy>nazia sadiq</cp:lastModifiedBy>
  <cp:revision>1</cp:revision>
  <dcterms:created xsi:type="dcterms:W3CDTF">2026-01-29T16:48:36Z</dcterms:created>
  <dcterms:modified xsi:type="dcterms:W3CDTF">2026-02-13T14:58:40Z</dcterms:modified>
</cp:coreProperties>
</file>