
<file path=[Content_Types].xml><?xml version="1.0" encoding="utf-8"?>
<Types xmlns="http://schemas.openxmlformats.org/package/2006/content-types">
  <Default Extension="png" ContentType="image/png"/>
  <Default Extension="svg" ContentType="image/svg+xml"/>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1"/>
  </p:notesMasterIdLst>
  <p:sldIdLst>
    <p:sldId id="256" r:id="rId2"/>
    <p:sldId id="257" r:id="rId3"/>
    <p:sldId id="258" r:id="rId4"/>
    <p:sldId id="259" r:id="rId5"/>
    <p:sldId id="260" r:id="rId6"/>
    <p:sldId id="261" r:id="rId7"/>
    <p:sldId id="290" r:id="rId8"/>
    <p:sldId id="291" r:id="rId9"/>
    <p:sldId id="262" r:id="rId10"/>
    <p:sldId id="286" r:id="rId11"/>
    <p:sldId id="285" r:id="rId12"/>
    <p:sldId id="281" r:id="rId13"/>
    <p:sldId id="282" r:id="rId14"/>
    <p:sldId id="280" r:id="rId15"/>
    <p:sldId id="284" r:id="rId16"/>
    <p:sldId id="287" r:id="rId17"/>
    <p:sldId id="289" r:id="rId18"/>
    <p:sldId id="288" r:id="rId19"/>
    <p:sldId id="279" r:id="rId20"/>
    <p:sldId id="267" r:id="rId21"/>
    <p:sldId id="264" r:id="rId22"/>
    <p:sldId id="277" r:id="rId23"/>
    <p:sldId id="278" r:id="rId24"/>
    <p:sldId id="269" r:id="rId25"/>
    <p:sldId id="270" r:id="rId26"/>
    <p:sldId id="271" r:id="rId27"/>
    <p:sldId id="275" r:id="rId28"/>
    <p:sldId id="274" r:id="rId29"/>
    <p:sldId id="276" r:id="rId3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E8F00"/>
    <a:srgbClr val="AB79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242"/>
    <p:restoredTop sz="36170"/>
  </p:normalViewPr>
  <p:slideViewPr>
    <p:cSldViewPr snapToGrid="0" snapToObjects="1" showGuides="1">
      <p:cViewPr varScale="1">
        <p:scale>
          <a:sx n="41" d="100"/>
          <a:sy n="41" d="100"/>
        </p:scale>
        <p:origin x="3660" y="48"/>
      </p:cViewPr>
      <p:guideLst>
        <p:guide orient="horz" pos="2137"/>
        <p:guide pos="3840"/>
      </p:guideLst>
    </p:cSldViewPr>
  </p:slideViewPr>
  <p:notesTextViewPr>
    <p:cViewPr>
      <p:scale>
        <a:sx n="110" d="100"/>
        <a:sy n="11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F4C083-D3D0-4CF7-BEBC-EA3E484D69AF}"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1F1E8068-954A-4E6A-9C53-E9E8F70E418E}">
      <dgm:prSet/>
      <dgm:spPr/>
      <dgm:t>
        <a:bodyPr/>
        <a:lstStyle/>
        <a:p>
          <a:r>
            <a:rPr lang="en-US"/>
            <a:t>Emotionalist</a:t>
          </a:r>
        </a:p>
      </dgm:t>
    </dgm:pt>
    <dgm:pt modelId="{8E230365-1C48-4CFA-8262-CAE497E7B189}" type="parTrans" cxnId="{AE7B7939-ED42-4925-AEA4-4CBE330151B0}">
      <dgm:prSet/>
      <dgm:spPr/>
      <dgm:t>
        <a:bodyPr/>
        <a:lstStyle/>
        <a:p>
          <a:endParaRPr lang="en-US"/>
        </a:p>
      </dgm:t>
    </dgm:pt>
    <dgm:pt modelId="{674D16EB-B6E5-4609-AA3D-7C6B0896484C}" type="sibTrans" cxnId="{AE7B7939-ED42-4925-AEA4-4CBE330151B0}">
      <dgm:prSet/>
      <dgm:spPr/>
      <dgm:t>
        <a:bodyPr/>
        <a:lstStyle/>
        <a:p>
          <a:endParaRPr lang="en-US"/>
        </a:p>
      </dgm:t>
    </dgm:pt>
    <dgm:pt modelId="{15664944-37B6-4BC8-BC82-463CF897C7F0}">
      <dgm:prSet/>
      <dgm:spPr/>
      <dgm:t>
        <a:bodyPr/>
        <a:lstStyle/>
        <a:p>
          <a:r>
            <a:rPr lang="en-US"/>
            <a:t>Formalist</a:t>
          </a:r>
        </a:p>
      </dgm:t>
    </dgm:pt>
    <dgm:pt modelId="{D4305237-1452-49C0-8C8A-9E48E323EBAB}" type="parTrans" cxnId="{A851EAB3-3B23-48F1-8AC0-B690C8B1EACA}">
      <dgm:prSet/>
      <dgm:spPr/>
      <dgm:t>
        <a:bodyPr/>
        <a:lstStyle/>
        <a:p>
          <a:endParaRPr lang="en-US"/>
        </a:p>
      </dgm:t>
    </dgm:pt>
    <dgm:pt modelId="{CCB68E49-BB75-42B9-8C4C-5506B0192217}" type="sibTrans" cxnId="{A851EAB3-3B23-48F1-8AC0-B690C8B1EACA}">
      <dgm:prSet/>
      <dgm:spPr/>
      <dgm:t>
        <a:bodyPr/>
        <a:lstStyle/>
        <a:p>
          <a:endParaRPr lang="en-US"/>
        </a:p>
      </dgm:t>
    </dgm:pt>
    <dgm:pt modelId="{FA9E18FE-CD47-4653-ACAD-3B750B9065CF}">
      <dgm:prSet/>
      <dgm:spPr/>
      <dgm:t>
        <a:bodyPr/>
        <a:lstStyle/>
        <a:p>
          <a:r>
            <a:rPr lang="en-US"/>
            <a:t>Realist</a:t>
          </a:r>
        </a:p>
      </dgm:t>
    </dgm:pt>
    <dgm:pt modelId="{87DEE6A8-8720-4A01-9B94-CB549A37D90D}" type="parTrans" cxnId="{26BAA99F-E447-44A7-A6AF-454D9D12CA10}">
      <dgm:prSet/>
      <dgm:spPr/>
      <dgm:t>
        <a:bodyPr/>
        <a:lstStyle/>
        <a:p>
          <a:endParaRPr lang="en-US"/>
        </a:p>
      </dgm:t>
    </dgm:pt>
    <dgm:pt modelId="{B5E71F88-6411-4557-9372-137C6711FBBD}" type="sibTrans" cxnId="{26BAA99F-E447-44A7-A6AF-454D9D12CA10}">
      <dgm:prSet/>
      <dgm:spPr/>
      <dgm:t>
        <a:bodyPr/>
        <a:lstStyle/>
        <a:p>
          <a:endParaRPr lang="en-US"/>
        </a:p>
      </dgm:t>
    </dgm:pt>
    <dgm:pt modelId="{D7B65560-EB64-4349-B2C3-0EB063648342}" type="pres">
      <dgm:prSet presAssocID="{7EF4C083-D3D0-4CF7-BEBC-EA3E484D69AF}" presName="hierChild1" presStyleCnt="0">
        <dgm:presLayoutVars>
          <dgm:chPref val="1"/>
          <dgm:dir/>
          <dgm:animOne val="branch"/>
          <dgm:animLvl val="lvl"/>
          <dgm:resizeHandles/>
        </dgm:presLayoutVars>
      </dgm:prSet>
      <dgm:spPr/>
    </dgm:pt>
    <dgm:pt modelId="{CCA2FEDF-A701-044D-9235-6CEAF48F798F}" type="pres">
      <dgm:prSet presAssocID="{1F1E8068-954A-4E6A-9C53-E9E8F70E418E}" presName="hierRoot1" presStyleCnt="0"/>
      <dgm:spPr/>
    </dgm:pt>
    <dgm:pt modelId="{768094AA-1230-E14A-BAE1-F18D99CFBC18}" type="pres">
      <dgm:prSet presAssocID="{1F1E8068-954A-4E6A-9C53-E9E8F70E418E}" presName="composite" presStyleCnt="0"/>
      <dgm:spPr/>
    </dgm:pt>
    <dgm:pt modelId="{06C76B41-FC4E-994D-A2E6-63E62534456D}" type="pres">
      <dgm:prSet presAssocID="{1F1E8068-954A-4E6A-9C53-E9E8F70E418E}" presName="background" presStyleLbl="node0" presStyleIdx="0" presStyleCnt="3"/>
      <dgm:spPr/>
    </dgm:pt>
    <dgm:pt modelId="{BB99E2B4-8082-574A-8595-B7898D4C225B}" type="pres">
      <dgm:prSet presAssocID="{1F1E8068-954A-4E6A-9C53-E9E8F70E418E}" presName="text" presStyleLbl="fgAcc0" presStyleIdx="0" presStyleCnt="3">
        <dgm:presLayoutVars>
          <dgm:chPref val="3"/>
        </dgm:presLayoutVars>
      </dgm:prSet>
      <dgm:spPr/>
    </dgm:pt>
    <dgm:pt modelId="{B8B06598-A9C2-5048-825C-2EE9EB73CCC7}" type="pres">
      <dgm:prSet presAssocID="{1F1E8068-954A-4E6A-9C53-E9E8F70E418E}" presName="hierChild2" presStyleCnt="0"/>
      <dgm:spPr/>
    </dgm:pt>
    <dgm:pt modelId="{867F19E4-5494-5640-802F-64AF9FEFB254}" type="pres">
      <dgm:prSet presAssocID="{15664944-37B6-4BC8-BC82-463CF897C7F0}" presName="hierRoot1" presStyleCnt="0"/>
      <dgm:spPr/>
    </dgm:pt>
    <dgm:pt modelId="{0DD26619-D09B-7E41-AAAD-4C8762A4E466}" type="pres">
      <dgm:prSet presAssocID="{15664944-37B6-4BC8-BC82-463CF897C7F0}" presName="composite" presStyleCnt="0"/>
      <dgm:spPr/>
    </dgm:pt>
    <dgm:pt modelId="{39C81A50-422D-ED41-B7CC-D9D817EE5990}" type="pres">
      <dgm:prSet presAssocID="{15664944-37B6-4BC8-BC82-463CF897C7F0}" presName="background" presStyleLbl="node0" presStyleIdx="1" presStyleCnt="3"/>
      <dgm:spPr/>
    </dgm:pt>
    <dgm:pt modelId="{17C31F7E-6D1D-C14A-BC63-897954C94364}" type="pres">
      <dgm:prSet presAssocID="{15664944-37B6-4BC8-BC82-463CF897C7F0}" presName="text" presStyleLbl="fgAcc0" presStyleIdx="1" presStyleCnt="3">
        <dgm:presLayoutVars>
          <dgm:chPref val="3"/>
        </dgm:presLayoutVars>
      </dgm:prSet>
      <dgm:spPr/>
    </dgm:pt>
    <dgm:pt modelId="{E320C16F-ABA4-0649-A676-365FCB0B0801}" type="pres">
      <dgm:prSet presAssocID="{15664944-37B6-4BC8-BC82-463CF897C7F0}" presName="hierChild2" presStyleCnt="0"/>
      <dgm:spPr/>
    </dgm:pt>
    <dgm:pt modelId="{5E8A19AA-20E4-4045-88FC-78DE761466A9}" type="pres">
      <dgm:prSet presAssocID="{FA9E18FE-CD47-4653-ACAD-3B750B9065CF}" presName="hierRoot1" presStyleCnt="0"/>
      <dgm:spPr/>
    </dgm:pt>
    <dgm:pt modelId="{309D4F07-14CC-C841-BC5D-10CCA6E1BA05}" type="pres">
      <dgm:prSet presAssocID="{FA9E18FE-CD47-4653-ACAD-3B750B9065CF}" presName="composite" presStyleCnt="0"/>
      <dgm:spPr/>
    </dgm:pt>
    <dgm:pt modelId="{329C2229-0375-B344-A070-B2FB3D866199}" type="pres">
      <dgm:prSet presAssocID="{FA9E18FE-CD47-4653-ACAD-3B750B9065CF}" presName="background" presStyleLbl="node0" presStyleIdx="2" presStyleCnt="3"/>
      <dgm:spPr/>
    </dgm:pt>
    <dgm:pt modelId="{28E2D8F3-8EC3-154A-93C2-B7BBC298000B}" type="pres">
      <dgm:prSet presAssocID="{FA9E18FE-CD47-4653-ACAD-3B750B9065CF}" presName="text" presStyleLbl="fgAcc0" presStyleIdx="2" presStyleCnt="3">
        <dgm:presLayoutVars>
          <dgm:chPref val="3"/>
        </dgm:presLayoutVars>
      </dgm:prSet>
      <dgm:spPr/>
    </dgm:pt>
    <dgm:pt modelId="{27E0B7E3-457B-384D-A951-223F120416AE}" type="pres">
      <dgm:prSet presAssocID="{FA9E18FE-CD47-4653-ACAD-3B750B9065CF}" presName="hierChild2" presStyleCnt="0"/>
      <dgm:spPr/>
    </dgm:pt>
  </dgm:ptLst>
  <dgm:cxnLst>
    <dgm:cxn modelId="{AE7B7939-ED42-4925-AEA4-4CBE330151B0}" srcId="{7EF4C083-D3D0-4CF7-BEBC-EA3E484D69AF}" destId="{1F1E8068-954A-4E6A-9C53-E9E8F70E418E}" srcOrd="0" destOrd="0" parTransId="{8E230365-1C48-4CFA-8262-CAE497E7B189}" sibTransId="{674D16EB-B6E5-4609-AA3D-7C6B0896484C}"/>
    <dgm:cxn modelId="{71FB6940-D934-024B-88CE-2B79B6C2F91C}" type="presOf" srcId="{7EF4C083-D3D0-4CF7-BEBC-EA3E484D69AF}" destId="{D7B65560-EB64-4349-B2C3-0EB063648342}" srcOrd="0" destOrd="0" presId="urn:microsoft.com/office/officeart/2005/8/layout/hierarchy1"/>
    <dgm:cxn modelId="{4B11AF41-5B93-654D-9A72-3560ED1F61F9}" type="presOf" srcId="{15664944-37B6-4BC8-BC82-463CF897C7F0}" destId="{17C31F7E-6D1D-C14A-BC63-897954C94364}" srcOrd="0" destOrd="0" presId="urn:microsoft.com/office/officeart/2005/8/layout/hierarchy1"/>
    <dgm:cxn modelId="{E5FC2B57-2096-B74E-9246-50624890A56B}" type="presOf" srcId="{1F1E8068-954A-4E6A-9C53-E9E8F70E418E}" destId="{BB99E2B4-8082-574A-8595-B7898D4C225B}" srcOrd="0" destOrd="0" presId="urn:microsoft.com/office/officeart/2005/8/layout/hierarchy1"/>
    <dgm:cxn modelId="{26BAA99F-E447-44A7-A6AF-454D9D12CA10}" srcId="{7EF4C083-D3D0-4CF7-BEBC-EA3E484D69AF}" destId="{FA9E18FE-CD47-4653-ACAD-3B750B9065CF}" srcOrd="2" destOrd="0" parTransId="{87DEE6A8-8720-4A01-9B94-CB549A37D90D}" sibTransId="{B5E71F88-6411-4557-9372-137C6711FBBD}"/>
    <dgm:cxn modelId="{A851EAB3-3B23-48F1-8AC0-B690C8B1EACA}" srcId="{7EF4C083-D3D0-4CF7-BEBC-EA3E484D69AF}" destId="{15664944-37B6-4BC8-BC82-463CF897C7F0}" srcOrd="1" destOrd="0" parTransId="{D4305237-1452-49C0-8C8A-9E48E323EBAB}" sibTransId="{CCB68E49-BB75-42B9-8C4C-5506B0192217}"/>
    <dgm:cxn modelId="{C4F8D6C6-3192-6B43-A10E-B150D73BB06E}" type="presOf" srcId="{FA9E18FE-CD47-4653-ACAD-3B750B9065CF}" destId="{28E2D8F3-8EC3-154A-93C2-B7BBC298000B}" srcOrd="0" destOrd="0" presId="urn:microsoft.com/office/officeart/2005/8/layout/hierarchy1"/>
    <dgm:cxn modelId="{BD66A642-135C-9D4C-8E32-BE0EDB254639}" type="presParOf" srcId="{D7B65560-EB64-4349-B2C3-0EB063648342}" destId="{CCA2FEDF-A701-044D-9235-6CEAF48F798F}" srcOrd="0" destOrd="0" presId="urn:microsoft.com/office/officeart/2005/8/layout/hierarchy1"/>
    <dgm:cxn modelId="{E60055E6-B3B8-2B43-A844-24E02417BF74}" type="presParOf" srcId="{CCA2FEDF-A701-044D-9235-6CEAF48F798F}" destId="{768094AA-1230-E14A-BAE1-F18D99CFBC18}" srcOrd="0" destOrd="0" presId="urn:microsoft.com/office/officeart/2005/8/layout/hierarchy1"/>
    <dgm:cxn modelId="{F4195813-B51E-C74D-8976-5855AAFEE710}" type="presParOf" srcId="{768094AA-1230-E14A-BAE1-F18D99CFBC18}" destId="{06C76B41-FC4E-994D-A2E6-63E62534456D}" srcOrd="0" destOrd="0" presId="urn:microsoft.com/office/officeart/2005/8/layout/hierarchy1"/>
    <dgm:cxn modelId="{203CB851-60FF-974A-9725-11B90C343CAF}" type="presParOf" srcId="{768094AA-1230-E14A-BAE1-F18D99CFBC18}" destId="{BB99E2B4-8082-574A-8595-B7898D4C225B}" srcOrd="1" destOrd="0" presId="urn:microsoft.com/office/officeart/2005/8/layout/hierarchy1"/>
    <dgm:cxn modelId="{CCA691CC-769F-5341-A10E-6D959D4F2BE4}" type="presParOf" srcId="{CCA2FEDF-A701-044D-9235-6CEAF48F798F}" destId="{B8B06598-A9C2-5048-825C-2EE9EB73CCC7}" srcOrd="1" destOrd="0" presId="urn:microsoft.com/office/officeart/2005/8/layout/hierarchy1"/>
    <dgm:cxn modelId="{28DC0A0A-13D0-404E-84D1-CF3C8B707652}" type="presParOf" srcId="{D7B65560-EB64-4349-B2C3-0EB063648342}" destId="{867F19E4-5494-5640-802F-64AF9FEFB254}" srcOrd="1" destOrd="0" presId="urn:microsoft.com/office/officeart/2005/8/layout/hierarchy1"/>
    <dgm:cxn modelId="{3E420E97-1052-E34A-90B5-4168DA30D02E}" type="presParOf" srcId="{867F19E4-5494-5640-802F-64AF9FEFB254}" destId="{0DD26619-D09B-7E41-AAAD-4C8762A4E466}" srcOrd="0" destOrd="0" presId="urn:microsoft.com/office/officeart/2005/8/layout/hierarchy1"/>
    <dgm:cxn modelId="{4B198271-2D89-CA48-A4F1-F823E30EB03D}" type="presParOf" srcId="{0DD26619-D09B-7E41-AAAD-4C8762A4E466}" destId="{39C81A50-422D-ED41-B7CC-D9D817EE5990}" srcOrd="0" destOrd="0" presId="urn:microsoft.com/office/officeart/2005/8/layout/hierarchy1"/>
    <dgm:cxn modelId="{28CADF22-D83E-994D-90C7-CED32E0CC3B6}" type="presParOf" srcId="{0DD26619-D09B-7E41-AAAD-4C8762A4E466}" destId="{17C31F7E-6D1D-C14A-BC63-897954C94364}" srcOrd="1" destOrd="0" presId="urn:microsoft.com/office/officeart/2005/8/layout/hierarchy1"/>
    <dgm:cxn modelId="{94DB4CB2-FE84-AB4E-88D5-6C7B3BA1715D}" type="presParOf" srcId="{867F19E4-5494-5640-802F-64AF9FEFB254}" destId="{E320C16F-ABA4-0649-A676-365FCB0B0801}" srcOrd="1" destOrd="0" presId="urn:microsoft.com/office/officeart/2005/8/layout/hierarchy1"/>
    <dgm:cxn modelId="{A344CF6E-A0A1-4E44-95C6-2230DE6312B9}" type="presParOf" srcId="{D7B65560-EB64-4349-B2C3-0EB063648342}" destId="{5E8A19AA-20E4-4045-88FC-78DE761466A9}" srcOrd="2" destOrd="0" presId="urn:microsoft.com/office/officeart/2005/8/layout/hierarchy1"/>
    <dgm:cxn modelId="{AD58AD58-8F15-6940-968A-616038973A35}" type="presParOf" srcId="{5E8A19AA-20E4-4045-88FC-78DE761466A9}" destId="{309D4F07-14CC-C841-BC5D-10CCA6E1BA05}" srcOrd="0" destOrd="0" presId="urn:microsoft.com/office/officeart/2005/8/layout/hierarchy1"/>
    <dgm:cxn modelId="{5C42D8F8-20E6-CC42-8876-5C8D76C66A85}" type="presParOf" srcId="{309D4F07-14CC-C841-BC5D-10CCA6E1BA05}" destId="{329C2229-0375-B344-A070-B2FB3D866199}" srcOrd="0" destOrd="0" presId="urn:microsoft.com/office/officeart/2005/8/layout/hierarchy1"/>
    <dgm:cxn modelId="{E075A18A-235B-6D43-9D8E-4820B9CD8D8C}" type="presParOf" srcId="{309D4F07-14CC-C841-BC5D-10CCA6E1BA05}" destId="{28E2D8F3-8EC3-154A-93C2-B7BBC298000B}" srcOrd="1" destOrd="0" presId="urn:microsoft.com/office/officeart/2005/8/layout/hierarchy1"/>
    <dgm:cxn modelId="{2ADE64DB-42C3-E74F-8927-C3BC7416E219}" type="presParOf" srcId="{5E8A19AA-20E4-4045-88FC-78DE761466A9}" destId="{27E0B7E3-457B-384D-A951-223F120416AE}"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C064BF-3054-46E7-A70B-E03A3F549CDB}"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90EE0647-52E4-43E3-8A16-A501B23D0049}">
      <dgm:prSet/>
      <dgm:spPr/>
      <dgm:t>
        <a:bodyPr/>
        <a:lstStyle/>
        <a:p>
          <a:pPr>
            <a:lnSpc>
              <a:spcPct val="100000"/>
            </a:lnSpc>
          </a:pPr>
          <a:r>
            <a:rPr lang="en-US" dirty="0"/>
            <a:t>Description </a:t>
          </a:r>
        </a:p>
      </dgm:t>
    </dgm:pt>
    <dgm:pt modelId="{749F2518-6D94-41BD-B1C7-903F429CC55D}" type="parTrans" cxnId="{61B1F376-320C-4230-AE01-0EF56F2785CC}">
      <dgm:prSet/>
      <dgm:spPr/>
      <dgm:t>
        <a:bodyPr/>
        <a:lstStyle/>
        <a:p>
          <a:endParaRPr lang="en-US"/>
        </a:p>
      </dgm:t>
    </dgm:pt>
    <dgm:pt modelId="{D225B1B5-4B9E-4C81-A747-C99198BBCA06}" type="sibTrans" cxnId="{61B1F376-320C-4230-AE01-0EF56F2785CC}">
      <dgm:prSet/>
      <dgm:spPr/>
      <dgm:t>
        <a:bodyPr/>
        <a:lstStyle/>
        <a:p>
          <a:pPr>
            <a:lnSpc>
              <a:spcPct val="100000"/>
            </a:lnSpc>
          </a:pPr>
          <a:endParaRPr lang="en-US"/>
        </a:p>
      </dgm:t>
    </dgm:pt>
    <dgm:pt modelId="{5CA4BB22-5ECE-4DCE-908B-89ED66AC5595}">
      <dgm:prSet/>
      <dgm:spPr/>
      <dgm:t>
        <a:bodyPr/>
        <a:lstStyle/>
        <a:p>
          <a:pPr>
            <a:lnSpc>
              <a:spcPct val="100000"/>
            </a:lnSpc>
          </a:pPr>
          <a:r>
            <a:rPr lang="en-US"/>
            <a:t>Analysis </a:t>
          </a:r>
        </a:p>
      </dgm:t>
    </dgm:pt>
    <dgm:pt modelId="{D45BB6E4-FDE4-4257-AD13-02A7F91301C5}" type="parTrans" cxnId="{059B1012-204B-4C57-8317-548F99A4D627}">
      <dgm:prSet/>
      <dgm:spPr/>
      <dgm:t>
        <a:bodyPr/>
        <a:lstStyle/>
        <a:p>
          <a:endParaRPr lang="en-US"/>
        </a:p>
      </dgm:t>
    </dgm:pt>
    <dgm:pt modelId="{302EC95D-55CD-4BA7-BDC7-ED23C2D02EAE}" type="sibTrans" cxnId="{059B1012-204B-4C57-8317-548F99A4D627}">
      <dgm:prSet/>
      <dgm:spPr/>
      <dgm:t>
        <a:bodyPr/>
        <a:lstStyle/>
        <a:p>
          <a:pPr>
            <a:lnSpc>
              <a:spcPct val="100000"/>
            </a:lnSpc>
          </a:pPr>
          <a:endParaRPr lang="en-US"/>
        </a:p>
      </dgm:t>
    </dgm:pt>
    <dgm:pt modelId="{6EF1EA3E-D9A8-402E-B0A7-8724D5AD41F7}">
      <dgm:prSet/>
      <dgm:spPr/>
      <dgm:t>
        <a:bodyPr/>
        <a:lstStyle/>
        <a:p>
          <a:pPr>
            <a:lnSpc>
              <a:spcPct val="100000"/>
            </a:lnSpc>
          </a:pPr>
          <a:r>
            <a:rPr lang="en-US"/>
            <a:t>Interpretation</a:t>
          </a:r>
        </a:p>
      </dgm:t>
    </dgm:pt>
    <dgm:pt modelId="{9D3ED533-D758-46E9-ABD5-3C728B2012DA}" type="parTrans" cxnId="{AA56F3AB-F903-43BD-9A86-1F0EDEF6E428}">
      <dgm:prSet/>
      <dgm:spPr/>
      <dgm:t>
        <a:bodyPr/>
        <a:lstStyle/>
        <a:p>
          <a:endParaRPr lang="en-US"/>
        </a:p>
      </dgm:t>
    </dgm:pt>
    <dgm:pt modelId="{1F67B39C-8F78-4A4E-936A-4F155F07BE1A}" type="sibTrans" cxnId="{AA56F3AB-F903-43BD-9A86-1F0EDEF6E428}">
      <dgm:prSet/>
      <dgm:spPr/>
      <dgm:t>
        <a:bodyPr/>
        <a:lstStyle/>
        <a:p>
          <a:pPr>
            <a:lnSpc>
              <a:spcPct val="100000"/>
            </a:lnSpc>
          </a:pPr>
          <a:endParaRPr lang="en-US"/>
        </a:p>
      </dgm:t>
    </dgm:pt>
    <dgm:pt modelId="{EEC07DA0-B431-45D1-AB6C-FE699C77628F}">
      <dgm:prSet/>
      <dgm:spPr/>
      <dgm:t>
        <a:bodyPr/>
        <a:lstStyle/>
        <a:p>
          <a:pPr>
            <a:lnSpc>
              <a:spcPct val="100000"/>
            </a:lnSpc>
          </a:pPr>
          <a:r>
            <a:rPr lang="en-US"/>
            <a:t>Judgement </a:t>
          </a:r>
        </a:p>
      </dgm:t>
    </dgm:pt>
    <dgm:pt modelId="{90EA4000-DEAD-4EB0-AE1D-0DA139F224A3}" type="parTrans" cxnId="{72CAE395-8222-471D-8169-9EC5CE370532}">
      <dgm:prSet/>
      <dgm:spPr/>
      <dgm:t>
        <a:bodyPr/>
        <a:lstStyle/>
        <a:p>
          <a:endParaRPr lang="en-US"/>
        </a:p>
      </dgm:t>
    </dgm:pt>
    <dgm:pt modelId="{EA2520F4-5812-44FB-ACE9-CF1C83E4FECC}" type="sibTrans" cxnId="{72CAE395-8222-471D-8169-9EC5CE370532}">
      <dgm:prSet/>
      <dgm:spPr/>
      <dgm:t>
        <a:bodyPr/>
        <a:lstStyle/>
        <a:p>
          <a:endParaRPr lang="en-US"/>
        </a:p>
      </dgm:t>
    </dgm:pt>
    <dgm:pt modelId="{76E6AFCC-13E3-4216-98CB-D22D2E63AC6C}" type="pres">
      <dgm:prSet presAssocID="{8DC064BF-3054-46E7-A70B-E03A3F549CDB}" presName="root" presStyleCnt="0">
        <dgm:presLayoutVars>
          <dgm:dir/>
          <dgm:resizeHandles val="exact"/>
        </dgm:presLayoutVars>
      </dgm:prSet>
      <dgm:spPr/>
    </dgm:pt>
    <dgm:pt modelId="{DC0184B3-0528-4121-8154-131F0C74BFBF}" type="pres">
      <dgm:prSet presAssocID="{8DC064BF-3054-46E7-A70B-E03A3F549CDB}" presName="container" presStyleCnt="0">
        <dgm:presLayoutVars>
          <dgm:dir/>
          <dgm:resizeHandles val="exact"/>
        </dgm:presLayoutVars>
      </dgm:prSet>
      <dgm:spPr/>
    </dgm:pt>
    <dgm:pt modelId="{FD0C1A77-C567-4D07-A559-2F4EF5EE78CA}" type="pres">
      <dgm:prSet presAssocID="{90EE0647-52E4-43E3-8A16-A501B23D0049}" presName="compNode" presStyleCnt="0"/>
      <dgm:spPr/>
    </dgm:pt>
    <dgm:pt modelId="{41A866F2-1242-457B-92F0-B13FDA5BEA41}" type="pres">
      <dgm:prSet presAssocID="{90EE0647-52E4-43E3-8A16-A501B23D0049}" presName="iconBgRect" presStyleLbl="bgShp" presStyleIdx="0" presStyleCnt="4"/>
      <dgm:spPr/>
    </dgm:pt>
    <dgm:pt modelId="{182AB234-BF7A-487C-AF0C-F0DC948D58BB}" type="pres">
      <dgm:prSet presAssocID="{90EE0647-52E4-43E3-8A16-A501B23D00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39B490C-6580-4E81-8A9F-A57647649D5E}" type="pres">
      <dgm:prSet presAssocID="{90EE0647-52E4-43E3-8A16-A501B23D0049}" presName="spaceRect" presStyleCnt="0"/>
      <dgm:spPr/>
    </dgm:pt>
    <dgm:pt modelId="{53D0CF9E-9FFB-427F-962A-EACDE219F893}" type="pres">
      <dgm:prSet presAssocID="{90EE0647-52E4-43E3-8A16-A501B23D0049}" presName="textRect" presStyleLbl="revTx" presStyleIdx="0" presStyleCnt="4">
        <dgm:presLayoutVars>
          <dgm:chMax val="1"/>
          <dgm:chPref val="1"/>
        </dgm:presLayoutVars>
      </dgm:prSet>
      <dgm:spPr/>
    </dgm:pt>
    <dgm:pt modelId="{B96C296D-983B-464C-8F20-090DCBC7AA43}" type="pres">
      <dgm:prSet presAssocID="{D225B1B5-4B9E-4C81-A747-C99198BBCA06}" presName="sibTrans" presStyleLbl="sibTrans2D1" presStyleIdx="0" presStyleCnt="0"/>
      <dgm:spPr/>
    </dgm:pt>
    <dgm:pt modelId="{6B3CBA7C-C5DE-4945-8128-2BA1BBBAFBBD}" type="pres">
      <dgm:prSet presAssocID="{5CA4BB22-5ECE-4DCE-908B-89ED66AC5595}" presName="compNode" presStyleCnt="0"/>
      <dgm:spPr/>
    </dgm:pt>
    <dgm:pt modelId="{19FDDBB0-ED04-471D-B183-396A9C6D53E0}" type="pres">
      <dgm:prSet presAssocID="{5CA4BB22-5ECE-4DCE-908B-89ED66AC5595}" presName="iconBgRect" presStyleLbl="bgShp" presStyleIdx="1" presStyleCnt="4"/>
      <dgm:spPr/>
    </dgm:pt>
    <dgm:pt modelId="{FF937ADB-31BF-4A1F-B4D4-F3A38766010C}" type="pres">
      <dgm:prSet presAssocID="{5CA4BB22-5ECE-4DCE-908B-89ED66AC559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504F5394-A0BA-4534-99C0-8A380D39E05C}" type="pres">
      <dgm:prSet presAssocID="{5CA4BB22-5ECE-4DCE-908B-89ED66AC5595}" presName="spaceRect" presStyleCnt="0"/>
      <dgm:spPr/>
    </dgm:pt>
    <dgm:pt modelId="{8119A3B8-1C4D-4D3C-87B6-2150D348302E}" type="pres">
      <dgm:prSet presAssocID="{5CA4BB22-5ECE-4DCE-908B-89ED66AC5595}" presName="textRect" presStyleLbl="revTx" presStyleIdx="1" presStyleCnt="4">
        <dgm:presLayoutVars>
          <dgm:chMax val="1"/>
          <dgm:chPref val="1"/>
        </dgm:presLayoutVars>
      </dgm:prSet>
      <dgm:spPr/>
    </dgm:pt>
    <dgm:pt modelId="{0DE88B2C-23E1-4CF5-80D4-B486C73A960B}" type="pres">
      <dgm:prSet presAssocID="{302EC95D-55CD-4BA7-BDC7-ED23C2D02EAE}" presName="sibTrans" presStyleLbl="sibTrans2D1" presStyleIdx="0" presStyleCnt="0"/>
      <dgm:spPr/>
    </dgm:pt>
    <dgm:pt modelId="{6863EFD1-77F2-4CD2-94A2-17F174AB8035}" type="pres">
      <dgm:prSet presAssocID="{6EF1EA3E-D9A8-402E-B0A7-8724D5AD41F7}" presName="compNode" presStyleCnt="0"/>
      <dgm:spPr/>
    </dgm:pt>
    <dgm:pt modelId="{B42A69CE-068D-43A5-9ECD-C6D343E3B089}" type="pres">
      <dgm:prSet presAssocID="{6EF1EA3E-D9A8-402E-B0A7-8724D5AD41F7}" presName="iconBgRect" presStyleLbl="bgShp" presStyleIdx="2" presStyleCnt="4"/>
      <dgm:spPr/>
    </dgm:pt>
    <dgm:pt modelId="{21692804-7FA7-4109-8C12-A66BEB0A5468}" type="pres">
      <dgm:prSet presAssocID="{6EF1EA3E-D9A8-402E-B0A7-8724D5AD41F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AB23488-12C0-47D1-A16D-CDF1BB80E076}" type="pres">
      <dgm:prSet presAssocID="{6EF1EA3E-D9A8-402E-B0A7-8724D5AD41F7}" presName="spaceRect" presStyleCnt="0"/>
      <dgm:spPr/>
    </dgm:pt>
    <dgm:pt modelId="{0CB61F87-8BF3-460C-9360-1B49498EAE41}" type="pres">
      <dgm:prSet presAssocID="{6EF1EA3E-D9A8-402E-B0A7-8724D5AD41F7}" presName="textRect" presStyleLbl="revTx" presStyleIdx="2" presStyleCnt="4">
        <dgm:presLayoutVars>
          <dgm:chMax val="1"/>
          <dgm:chPref val="1"/>
        </dgm:presLayoutVars>
      </dgm:prSet>
      <dgm:spPr/>
    </dgm:pt>
    <dgm:pt modelId="{E86028DC-9338-4C53-9D4C-C6FEFAFD40AE}" type="pres">
      <dgm:prSet presAssocID="{1F67B39C-8F78-4A4E-936A-4F155F07BE1A}" presName="sibTrans" presStyleLbl="sibTrans2D1" presStyleIdx="0" presStyleCnt="0"/>
      <dgm:spPr/>
    </dgm:pt>
    <dgm:pt modelId="{1548D4AC-29BC-49EA-BA76-2AF103BFACD7}" type="pres">
      <dgm:prSet presAssocID="{EEC07DA0-B431-45D1-AB6C-FE699C77628F}" presName="compNode" presStyleCnt="0"/>
      <dgm:spPr/>
    </dgm:pt>
    <dgm:pt modelId="{BBB05617-F63B-4ACE-A6ED-88CDBAA6CFE9}" type="pres">
      <dgm:prSet presAssocID="{EEC07DA0-B431-45D1-AB6C-FE699C77628F}" presName="iconBgRect" presStyleLbl="bgShp" presStyleIdx="3" presStyleCnt="4"/>
      <dgm:spPr/>
    </dgm:pt>
    <dgm:pt modelId="{619E0851-34CC-4F28-8F4E-2175BAB04AE6}" type="pres">
      <dgm:prSet presAssocID="{EEC07DA0-B431-45D1-AB6C-FE699C7762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43B896E6-7C87-4F74-A16F-14988529EFB3}" type="pres">
      <dgm:prSet presAssocID="{EEC07DA0-B431-45D1-AB6C-FE699C77628F}" presName="spaceRect" presStyleCnt="0"/>
      <dgm:spPr/>
    </dgm:pt>
    <dgm:pt modelId="{F71D0A99-81D6-464D-AF89-B6968A022884}" type="pres">
      <dgm:prSet presAssocID="{EEC07DA0-B431-45D1-AB6C-FE699C77628F}" presName="textRect" presStyleLbl="revTx" presStyleIdx="3" presStyleCnt="4">
        <dgm:presLayoutVars>
          <dgm:chMax val="1"/>
          <dgm:chPref val="1"/>
        </dgm:presLayoutVars>
      </dgm:prSet>
      <dgm:spPr/>
    </dgm:pt>
  </dgm:ptLst>
  <dgm:cxnLst>
    <dgm:cxn modelId="{809C9B01-9600-444D-9036-07BE95E1FCF2}" type="presOf" srcId="{5CA4BB22-5ECE-4DCE-908B-89ED66AC5595}" destId="{8119A3B8-1C4D-4D3C-87B6-2150D348302E}" srcOrd="0" destOrd="0" presId="urn:microsoft.com/office/officeart/2018/2/layout/IconCircleList"/>
    <dgm:cxn modelId="{059B1012-204B-4C57-8317-548F99A4D627}" srcId="{8DC064BF-3054-46E7-A70B-E03A3F549CDB}" destId="{5CA4BB22-5ECE-4DCE-908B-89ED66AC5595}" srcOrd="1" destOrd="0" parTransId="{D45BB6E4-FDE4-4257-AD13-02A7F91301C5}" sibTransId="{302EC95D-55CD-4BA7-BDC7-ED23C2D02EAE}"/>
    <dgm:cxn modelId="{3A02FB31-AD4B-D444-9E95-9AAAD331C1F0}" type="presOf" srcId="{6EF1EA3E-D9A8-402E-B0A7-8724D5AD41F7}" destId="{0CB61F87-8BF3-460C-9360-1B49498EAE41}" srcOrd="0" destOrd="0" presId="urn:microsoft.com/office/officeart/2018/2/layout/IconCircleList"/>
    <dgm:cxn modelId="{84620A42-6CFA-0948-B2B4-CA87890FFA69}" type="presOf" srcId="{302EC95D-55CD-4BA7-BDC7-ED23C2D02EAE}" destId="{0DE88B2C-23E1-4CF5-80D4-B486C73A960B}" srcOrd="0" destOrd="0" presId="urn:microsoft.com/office/officeart/2018/2/layout/IconCircleList"/>
    <dgm:cxn modelId="{61B1F376-320C-4230-AE01-0EF56F2785CC}" srcId="{8DC064BF-3054-46E7-A70B-E03A3F549CDB}" destId="{90EE0647-52E4-43E3-8A16-A501B23D0049}" srcOrd="0" destOrd="0" parTransId="{749F2518-6D94-41BD-B1C7-903F429CC55D}" sibTransId="{D225B1B5-4B9E-4C81-A747-C99198BBCA06}"/>
    <dgm:cxn modelId="{DA8AAC8C-BBBA-C942-AB89-70AD0872B484}" type="presOf" srcId="{8DC064BF-3054-46E7-A70B-E03A3F549CDB}" destId="{76E6AFCC-13E3-4216-98CB-D22D2E63AC6C}" srcOrd="0" destOrd="0" presId="urn:microsoft.com/office/officeart/2018/2/layout/IconCircleList"/>
    <dgm:cxn modelId="{D5118293-376D-824E-91C1-EB34874C49A4}" type="presOf" srcId="{EEC07DA0-B431-45D1-AB6C-FE699C77628F}" destId="{F71D0A99-81D6-464D-AF89-B6968A022884}" srcOrd="0" destOrd="0" presId="urn:microsoft.com/office/officeart/2018/2/layout/IconCircleList"/>
    <dgm:cxn modelId="{72CAE395-8222-471D-8169-9EC5CE370532}" srcId="{8DC064BF-3054-46E7-A70B-E03A3F549CDB}" destId="{EEC07DA0-B431-45D1-AB6C-FE699C77628F}" srcOrd="3" destOrd="0" parTransId="{90EA4000-DEAD-4EB0-AE1D-0DA139F224A3}" sibTransId="{EA2520F4-5812-44FB-ACE9-CF1C83E4FECC}"/>
    <dgm:cxn modelId="{0F0138A2-52D7-0041-8DF8-0D8CD22EB58E}" type="presOf" srcId="{D225B1B5-4B9E-4C81-A747-C99198BBCA06}" destId="{B96C296D-983B-464C-8F20-090DCBC7AA43}" srcOrd="0" destOrd="0" presId="urn:microsoft.com/office/officeart/2018/2/layout/IconCircleList"/>
    <dgm:cxn modelId="{AA56F3AB-F903-43BD-9A86-1F0EDEF6E428}" srcId="{8DC064BF-3054-46E7-A70B-E03A3F549CDB}" destId="{6EF1EA3E-D9A8-402E-B0A7-8724D5AD41F7}" srcOrd="2" destOrd="0" parTransId="{9D3ED533-D758-46E9-ABD5-3C728B2012DA}" sibTransId="{1F67B39C-8F78-4A4E-936A-4F155F07BE1A}"/>
    <dgm:cxn modelId="{CCCBF2CE-5DF7-DF43-8E59-B7F7013345CB}" type="presOf" srcId="{90EE0647-52E4-43E3-8A16-A501B23D0049}" destId="{53D0CF9E-9FFB-427F-962A-EACDE219F893}" srcOrd="0" destOrd="0" presId="urn:microsoft.com/office/officeart/2018/2/layout/IconCircleList"/>
    <dgm:cxn modelId="{01124DFA-EA44-D647-B5B9-1948E97E261C}" type="presOf" srcId="{1F67B39C-8F78-4A4E-936A-4F155F07BE1A}" destId="{E86028DC-9338-4C53-9D4C-C6FEFAFD40AE}" srcOrd="0" destOrd="0" presId="urn:microsoft.com/office/officeart/2018/2/layout/IconCircleList"/>
    <dgm:cxn modelId="{91EA8F3E-C2BD-1F4C-969B-09BD306A36C8}" type="presParOf" srcId="{76E6AFCC-13E3-4216-98CB-D22D2E63AC6C}" destId="{DC0184B3-0528-4121-8154-131F0C74BFBF}" srcOrd="0" destOrd="0" presId="urn:microsoft.com/office/officeart/2018/2/layout/IconCircleList"/>
    <dgm:cxn modelId="{EC6A1CE0-7078-A041-B41F-16EEDBF4A208}" type="presParOf" srcId="{DC0184B3-0528-4121-8154-131F0C74BFBF}" destId="{FD0C1A77-C567-4D07-A559-2F4EF5EE78CA}" srcOrd="0" destOrd="0" presId="urn:microsoft.com/office/officeart/2018/2/layout/IconCircleList"/>
    <dgm:cxn modelId="{76DF21B0-EED2-734B-9373-C4138D54CE96}" type="presParOf" srcId="{FD0C1A77-C567-4D07-A559-2F4EF5EE78CA}" destId="{41A866F2-1242-457B-92F0-B13FDA5BEA41}" srcOrd="0" destOrd="0" presId="urn:microsoft.com/office/officeart/2018/2/layout/IconCircleList"/>
    <dgm:cxn modelId="{F660409E-8D82-F049-9F8D-EA2FA59F26FF}" type="presParOf" srcId="{FD0C1A77-C567-4D07-A559-2F4EF5EE78CA}" destId="{182AB234-BF7A-487C-AF0C-F0DC948D58BB}" srcOrd="1" destOrd="0" presId="urn:microsoft.com/office/officeart/2018/2/layout/IconCircleList"/>
    <dgm:cxn modelId="{1241E6FA-F5B0-4B48-8AF0-58F2727C1447}" type="presParOf" srcId="{FD0C1A77-C567-4D07-A559-2F4EF5EE78CA}" destId="{739B490C-6580-4E81-8A9F-A57647649D5E}" srcOrd="2" destOrd="0" presId="urn:microsoft.com/office/officeart/2018/2/layout/IconCircleList"/>
    <dgm:cxn modelId="{9C7710BB-50BE-8B4B-B654-5192113A15BA}" type="presParOf" srcId="{FD0C1A77-C567-4D07-A559-2F4EF5EE78CA}" destId="{53D0CF9E-9FFB-427F-962A-EACDE219F893}" srcOrd="3" destOrd="0" presId="urn:microsoft.com/office/officeart/2018/2/layout/IconCircleList"/>
    <dgm:cxn modelId="{648D3552-4092-3445-8D8B-5FF43C28B1BC}" type="presParOf" srcId="{DC0184B3-0528-4121-8154-131F0C74BFBF}" destId="{B96C296D-983B-464C-8F20-090DCBC7AA43}" srcOrd="1" destOrd="0" presId="urn:microsoft.com/office/officeart/2018/2/layout/IconCircleList"/>
    <dgm:cxn modelId="{FC8FBEF9-892D-CA4D-BCD3-B4C3DB3F6C85}" type="presParOf" srcId="{DC0184B3-0528-4121-8154-131F0C74BFBF}" destId="{6B3CBA7C-C5DE-4945-8128-2BA1BBBAFBBD}" srcOrd="2" destOrd="0" presId="urn:microsoft.com/office/officeart/2018/2/layout/IconCircleList"/>
    <dgm:cxn modelId="{3F8561DB-5458-214D-B992-EDDF517FF4A4}" type="presParOf" srcId="{6B3CBA7C-C5DE-4945-8128-2BA1BBBAFBBD}" destId="{19FDDBB0-ED04-471D-B183-396A9C6D53E0}" srcOrd="0" destOrd="0" presId="urn:microsoft.com/office/officeart/2018/2/layout/IconCircleList"/>
    <dgm:cxn modelId="{E93EE2A5-261A-0A46-9216-10CB5455A67B}" type="presParOf" srcId="{6B3CBA7C-C5DE-4945-8128-2BA1BBBAFBBD}" destId="{FF937ADB-31BF-4A1F-B4D4-F3A38766010C}" srcOrd="1" destOrd="0" presId="urn:microsoft.com/office/officeart/2018/2/layout/IconCircleList"/>
    <dgm:cxn modelId="{C1731611-E0FA-BC44-98E9-5C9A334853FE}" type="presParOf" srcId="{6B3CBA7C-C5DE-4945-8128-2BA1BBBAFBBD}" destId="{504F5394-A0BA-4534-99C0-8A380D39E05C}" srcOrd="2" destOrd="0" presId="urn:microsoft.com/office/officeart/2018/2/layout/IconCircleList"/>
    <dgm:cxn modelId="{294F84B8-87A7-5A4B-8C68-0396161D4A8A}" type="presParOf" srcId="{6B3CBA7C-C5DE-4945-8128-2BA1BBBAFBBD}" destId="{8119A3B8-1C4D-4D3C-87B6-2150D348302E}" srcOrd="3" destOrd="0" presId="urn:microsoft.com/office/officeart/2018/2/layout/IconCircleList"/>
    <dgm:cxn modelId="{CF8E2E84-8004-3344-BDAB-53EACD7819A9}" type="presParOf" srcId="{DC0184B3-0528-4121-8154-131F0C74BFBF}" destId="{0DE88B2C-23E1-4CF5-80D4-B486C73A960B}" srcOrd="3" destOrd="0" presId="urn:microsoft.com/office/officeart/2018/2/layout/IconCircleList"/>
    <dgm:cxn modelId="{FC247102-E13C-654E-93F7-DB636AC1D697}" type="presParOf" srcId="{DC0184B3-0528-4121-8154-131F0C74BFBF}" destId="{6863EFD1-77F2-4CD2-94A2-17F174AB8035}" srcOrd="4" destOrd="0" presId="urn:microsoft.com/office/officeart/2018/2/layout/IconCircleList"/>
    <dgm:cxn modelId="{78D6883C-D076-1E4C-95FA-A9B2D7C3BC26}" type="presParOf" srcId="{6863EFD1-77F2-4CD2-94A2-17F174AB8035}" destId="{B42A69CE-068D-43A5-9ECD-C6D343E3B089}" srcOrd="0" destOrd="0" presId="urn:microsoft.com/office/officeart/2018/2/layout/IconCircleList"/>
    <dgm:cxn modelId="{94361641-2AF7-1549-8DF6-F8556CF53A5E}" type="presParOf" srcId="{6863EFD1-77F2-4CD2-94A2-17F174AB8035}" destId="{21692804-7FA7-4109-8C12-A66BEB0A5468}" srcOrd="1" destOrd="0" presId="urn:microsoft.com/office/officeart/2018/2/layout/IconCircleList"/>
    <dgm:cxn modelId="{4238D2FF-6441-3345-B030-CB5558844276}" type="presParOf" srcId="{6863EFD1-77F2-4CD2-94A2-17F174AB8035}" destId="{0AB23488-12C0-47D1-A16D-CDF1BB80E076}" srcOrd="2" destOrd="0" presId="urn:microsoft.com/office/officeart/2018/2/layout/IconCircleList"/>
    <dgm:cxn modelId="{746BD15C-B8FB-0C41-92F2-792AE855461C}" type="presParOf" srcId="{6863EFD1-77F2-4CD2-94A2-17F174AB8035}" destId="{0CB61F87-8BF3-460C-9360-1B49498EAE41}" srcOrd="3" destOrd="0" presId="urn:microsoft.com/office/officeart/2018/2/layout/IconCircleList"/>
    <dgm:cxn modelId="{9EFFB734-F66D-4247-9555-7E54BBC8A8D3}" type="presParOf" srcId="{DC0184B3-0528-4121-8154-131F0C74BFBF}" destId="{E86028DC-9338-4C53-9D4C-C6FEFAFD40AE}" srcOrd="5" destOrd="0" presId="urn:microsoft.com/office/officeart/2018/2/layout/IconCircleList"/>
    <dgm:cxn modelId="{280C76C0-E93F-3A43-8A13-F000900B8F8A}" type="presParOf" srcId="{DC0184B3-0528-4121-8154-131F0C74BFBF}" destId="{1548D4AC-29BC-49EA-BA76-2AF103BFACD7}" srcOrd="6" destOrd="0" presId="urn:microsoft.com/office/officeart/2018/2/layout/IconCircleList"/>
    <dgm:cxn modelId="{8EBB0C61-9E93-E34E-83E4-CDE1E1098614}" type="presParOf" srcId="{1548D4AC-29BC-49EA-BA76-2AF103BFACD7}" destId="{BBB05617-F63B-4ACE-A6ED-88CDBAA6CFE9}" srcOrd="0" destOrd="0" presId="urn:microsoft.com/office/officeart/2018/2/layout/IconCircleList"/>
    <dgm:cxn modelId="{19F1A53B-7843-B84E-B3BB-E548812BE8E4}" type="presParOf" srcId="{1548D4AC-29BC-49EA-BA76-2AF103BFACD7}" destId="{619E0851-34CC-4F28-8F4E-2175BAB04AE6}" srcOrd="1" destOrd="0" presId="urn:microsoft.com/office/officeart/2018/2/layout/IconCircleList"/>
    <dgm:cxn modelId="{6DA2BA7A-EA5A-7E4C-9764-68F8F7A1D284}" type="presParOf" srcId="{1548D4AC-29BC-49EA-BA76-2AF103BFACD7}" destId="{43B896E6-7C87-4F74-A16F-14988529EFB3}" srcOrd="2" destOrd="0" presId="urn:microsoft.com/office/officeart/2018/2/layout/IconCircleList"/>
    <dgm:cxn modelId="{CB45304F-EAC6-4F46-A94E-8370341A4C48}" type="presParOf" srcId="{1548D4AC-29BC-49EA-BA76-2AF103BFACD7}" destId="{F71D0A99-81D6-464D-AF89-B6968A022884}"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C76B41-FC4E-994D-A2E6-63E62534456D}">
      <dsp:nvSpPr>
        <dsp:cNvPr id="0" name=""/>
        <dsp:cNvSpPr/>
      </dsp:nvSpPr>
      <dsp:spPr>
        <a:xfrm>
          <a:off x="0" y="662041"/>
          <a:ext cx="2701230" cy="1715281"/>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BB99E2B4-8082-574A-8595-B7898D4C225B}">
      <dsp:nvSpPr>
        <dsp:cNvPr id="0" name=""/>
        <dsp:cNvSpPr/>
      </dsp:nvSpPr>
      <dsp:spPr>
        <a:xfrm>
          <a:off x="300136" y="947171"/>
          <a:ext cx="2701230" cy="171528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Emotionalist</a:t>
          </a:r>
        </a:p>
      </dsp:txBody>
      <dsp:txXfrm>
        <a:off x="350375" y="997410"/>
        <a:ext cx="2600752" cy="1614803"/>
      </dsp:txXfrm>
    </dsp:sp>
    <dsp:sp modelId="{39C81A50-422D-ED41-B7CC-D9D817EE5990}">
      <dsp:nvSpPr>
        <dsp:cNvPr id="0" name=""/>
        <dsp:cNvSpPr/>
      </dsp:nvSpPr>
      <dsp:spPr>
        <a:xfrm>
          <a:off x="3301503" y="662041"/>
          <a:ext cx="2701230" cy="1715281"/>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7C31F7E-6D1D-C14A-BC63-897954C94364}">
      <dsp:nvSpPr>
        <dsp:cNvPr id="0" name=""/>
        <dsp:cNvSpPr/>
      </dsp:nvSpPr>
      <dsp:spPr>
        <a:xfrm>
          <a:off x="3601640" y="947171"/>
          <a:ext cx="2701230" cy="171528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Formalist</a:t>
          </a:r>
        </a:p>
      </dsp:txBody>
      <dsp:txXfrm>
        <a:off x="3651879" y="997410"/>
        <a:ext cx="2600752" cy="1614803"/>
      </dsp:txXfrm>
    </dsp:sp>
    <dsp:sp modelId="{329C2229-0375-B344-A070-B2FB3D866199}">
      <dsp:nvSpPr>
        <dsp:cNvPr id="0" name=""/>
        <dsp:cNvSpPr/>
      </dsp:nvSpPr>
      <dsp:spPr>
        <a:xfrm>
          <a:off x="6603007" y="662041"/>
          <a:ext cx="2701230" cy="1715281"/>
        </a:xfrm>
        <a:prstGeom prst="roundRect">
          <a:avLst>
            <a:gd name="adj" fmla="val 10000"/>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8E2D8F3-8EC3-154A-93C2-B7BBC298000B}">
      <dsp:nvSpPr>
        <dsp:cNvPr id="0" name=""/>
        <dsp:cNvSpPr/>
      </dsp:nvSpPr>
      <dsp:spPr>
        <a:xfrm>
          <a:off x="6903144" y="947171"/>
          <a:ext cx="2701230" cy="1715281"/>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Realist</a:t>
          </a:r>
        </a:p>
      </dsp:txBody>
      <dsp:txXfrm>
        <a:off x="6953383" y="997410"/>
        <a:ext cx="2600752" cy="1614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866F2-1242-457B-92F0-B13FDA5BEA41}">
      <dsp:nvSpPr>
        <dsp:cNvPr id="0" name=""/>
        <dsp:cNvSpPr/>
      </dsp:nvSpPr>
      <dsp:spPr>
        <a:xfrm>
          <a:off x="57854" y="288956"/>
          <a:ext cx="1256182" cy="125618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AB234-BF7A-487C-AF0C-F0DC948D58BB}">
      <dsp:nvSpPr>
        <dsp:cNvPr id="0" name=""/>
        <dsp:cNvSpPr/>
      </dsp:nvSpPr>
      <dsp:spPr>
        <a:xfrm>
          <a:off x="321652" y="552754"/>
          <a:ext cx="728586" cy="728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D0CF9E-9FFB-427F-962A-EACDE219F893}">
      <dsp:nvSpPr>
        <dsp:cNvPr id="0" name=""/>
        <dsp:cNvSpPr/>
      </dsp:nvSpPr>
      <dsp:spPr>
        <a:xfrm>
          <a:off x="1583219" y="288956"/>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Description </a:t>
          </a:r>
        </a:p>
      </dsp:txBody>
      <dsp:txXfrm>
        <a:off x="1583219" y="288956"/>
        <a:ext cx="2961002" cy="1256182"/>
      </dsp:txXfrm>
    </dsp:sp>
    <dsp:sp modelId="{19FDDBB0-ED04-471D-B183-396A9C6D53E0}">
      <dsp:nvSpPr>
        <dsp:cNvPr id="0" name=""/>
        <dsp:cNvSpPr/>
      </dsp:nvSpPr>
      <dsp:spPr>
        <a:xfrm>
          <a:off x="5060153" y="288956"/>
          <a:ext cx="1256182" cy="125618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37ADB-31BF-4A1F-B4D4-F3A38766010C}">
      <dsp:nvSpPr>
        <dsp:cNvPr id="0" name=""/>
        <dsp:cNvSpPr/>
      </dsp:nvSpPr>
      <dsp:spPr>
        <a:xfrm>
          <a:off x="5323952" y="552754"/>
          <a:ext cx="728586" cy="728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19A3B8-1C4D-4D3C-87B6-2150D348302E}">
      <dsp:nvSpPr>
        <dsp:cNvPr id="0" name=""/>
        <dsp:cNvSpPr/>
      </dsp:nvSpPr>
      <dsp:spPr>
        <a:xfrm>
          <a:off x="6585518" y="288956"/>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Analysis </a:t>
          </a:r>
        </a:p>
      </dsp:txBody>
      <dsp:txXfrm>
        <a:off x="6585518" y="288956"/>
        <a:ext cx="2961002" cy="1256182"/>
      </dsp:txXfrm>
    </dsp:sp>
    <dsp:sp modelId="{B42A69CE-068D-43A5-9ECD-C6D343E3B089}">
      <dsp:nvSpPr>
        <dsp:cNvPr id="0" name=""/>
        <dsp:cNvSpPr/>
      </dsp:nvSpPr>
      <dsp:spPr>
        <a:xfrm>
          <a:off x="57854" y="2178087"/>
          <a:ext cx="1256182" cy="125618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92804-7FA7-4109-8C12-A66BEB0A5468}">
      <dsp:nvSpPr>
        <dsp:cNvPr id="0" name=""/>
        <dsp:cNvSpPr/>
      </dsp:nvSpPr>
      <dsp:spPr>
        <a:xfrm>
          <a:off x="321652" y="2441886"/>
          <a:ext cx="728586" cy="728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B61F87-8BF3-460C-9360-1B49498EAE41}">
      <dsp:nvSpPr>
        <dsp:cNvPr id="0" name=""/>
        <dsp:cNvSpPr/>
      </dsp:nvSpPr>
      <dsp:spPr>
        <a:xfrm>
          <a:off x="1583219" y="2178087"/>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Interpretation</a:t>
          </a:r>
        </a:p>
      </dsp:txBody>
      <dsp:txXfrm>
        <a:off x="1583219" y="2178087"/>
        <a:ext cx="2961002" cy="1256182"/>
      </dsp:txXfrm>
    </dsp:sp>
    <dsp:sp modelId="{BBB05617-F63B-4ACE-A6ED-88CDBAA6CFE9}">
      <dsp:nvSpPr>
        <dsp:cNvPr id="0" name=""/>
        <dsp:cNvSpPr/>
      </dsp:nvSpPr>
      <dsp:spPr>
        <a:xfrm>
          <a:off x="5060153" y="2178087"/>
          <a:ext cx="1256182" cy="125618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9E0851-34CC-4F28-8F4E-2175BAB04AE6}">
      <dsp:nvSpPr>
        <dsp:cNvPr id="0" name=""/>
        <dsp:cNvSpPr/>
      </dsp:nvSpPr>
      <dsp:spPr>
        <a:xfrm>
          <a:off x="5323952" y="2441886"/>
          <a:ext cx="728586" cy="7285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1D0A99-81D6-464D-AF89-B6968A022884}">
      <dsp:nvSpPr>
        <dsp:cNvPr id="0" name=""/>
        <dsp:cNvSpPr/>
      </dsp:nvSpPr>
      <dsp:spPr>
        <a:xfrm>
          <a:off x="6585518" y="2178087"/>
          <a:ext cx="2961002" cy="1256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a:t>Judgement </a:t>
          </a:r>
        </a:p>
      </dsp:txBody>
      <dsp:txXfrm>
        <a:off x="6585518" y="2178087"/>
        <a:ext cx="2961002" cy="12561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DA9E596-F570-ED4A-A74A-43E183557694}"/>
              </a:ext>
            </a:extLst>
          </p:cNvPr>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US"/>
          </a:p>
        </p:txBody>
      </p:sp>
      <p:sp>
        <p:nvSpPr>
          <p:cNvPr id="3" name="Date Placeholder 2">
            <a:extLst>
              <a:ext uri="{FF2B5EF4-FFF2-40B4-BE49-F238E27FC236}">
                <a16:creationId xmlns:a16="http://schemas.microsoft.com/office/drawing/2014/main" id="{2A30F76D-A0DB-9444-873E-BEA1AB74AE22}"/>
              </a:ext>
            </a:extLst>
          </p:cNvPr>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D4011959-828E-ED48-9105-058F9D09A66C}" type="datetimeFigureOut">
              <a:rPr lang="en-US" smtClean="0"/>
              <a:t>11/19/2019</a:t>
            </a:fld>
            <a:endParaRPr lang="en-US"/>
          </a:p>
        </p:txBody>
      </p:sp>
      <p:sp>
        <p:nvSpPr>
          <p:cNvPr id="4" name="Slide Image Placeholder 3">
            <a:extLst>
              <a:ext uri="{FF2B5EF4-FFF2-40B4-BE49-F238E27FC236}">
                <a16:creationId xmlns:a16="http://schemas.microsoft.com/office/drawing/2014/main" id="{95F54FAD-56F4-0D40-8A10-A4B554C06820}"/>
              </a:ext>
            </a:extLst>
          </p:cNvPr>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US"/>
          </a:p>
        </p:txBody>
      </p:sp>
      <p:sp>
        <p:nvSpPr>
          <p:cNvPr id="5" name="Notes Placeholder 4">
            <a:extLst>
              <a:ext uri="{FF2B5EF4-FFF2-40B4-BE49-F238E27FC236}">
                <a16:creationId xmlns:a16="http://schemas.microsoft.com/office/drawing/2014/main" id="{6FDF5A58-96A6-4F4F-B848-C05AC5A8EB47}"/>
              </a:ext>
            </a:extLst>
          </p:cNvPr>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8F02D1FE-AF60-0A48-A55D-5039BF24AACA}"/>
              </a:ext>
            </a:extLst>
          </p:cNvPr>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US"/>
          </a:p>
        </p:txBody>
      </p:sp>
      <p:sp>
        <p:nvSpPr>
          <p:cNvPr id="7" name="Slide Number Placeholder 6">
            <a:extLst>
              <a:ext uri="{FF2B5EF4-FFF2-40B4-BE49-F238E27FC236}">
                <a16:creationId xmlns:a16="http://schemas.microsoft.com/office/drawing/2014/main" id="{F1940362-9DAF-B743-9AAB-77E08520E939}"/>
              </a:ext>
            </a:extLst>
          </p:cNvPr>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40662828-C4B1-6F4B-8915-B80254E668B7}"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thevirtualinstructor.com/Color.html"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s://thevirtualinstructor.com/artfundamentals.html" TargetMode="External"/><Relationship Id="rId4" Type="http://schemas.openxmlformats.org/officeDocument/2006/relationships/hyperlink" Target="https://thevirtualinstructor.com/line.html"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thoughtco.com/definition-of-color-in-art-182429" TargetMode="External"/><Relationship Id="rId3" Type="http://schemas.openxmlformats.org/officeDocument/2006/relationships/hyperlink" Target="https://www.thoughtco.com/definition-of-shape-in-art-182463" TargetMode="External"/><Relationship Id="rId7" Type="http://schemas.openxmlformats.org/officeDocument/2006/relationships/hyperlink" Target="https://www.thoughtco.com/what-is-value-in-art-182474"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thoughtco.com/definition-of-texture-in-art-182468" TargetMode="External"/><Relationship Id="rId5" Type="http://schemas.openxmlformats.org/officeDocument/2006/relationships/hyperlink" Target="https://www.thoughtco.com/definition-of-space-in-art-182464" TargetMode="External"/><Relationship Id="rId4" Type="http://schemas.openxmlformats.org/officeDocument/2006/relationships/hyperlink" Target="https://www.thoughtco.com/definition-of-form-in-art-182437"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662828-C4B1-6F4B-8915-B80254E668B7}" type="slidenum">
              <a:rPr lang="en-US" smtClean="0"/>
              <a:t>1</a:t>
            </a:fld>
            <a:endParaRPr lang="en-US"/>
          </a:p>
        </p:txBody>
      </p:sp>
    </p:spTree>
    <p:extLst>
      <p:ext uri="{BB962C8B-B14F-4D97-AF65-F5344CB8AC3E}">
        <p14:creationId xmlns:p14="http://schemas.microsoft.com/office/powerpoint/2010/main" val="3200038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0662828-C4B1-6F4B-8915-B80254E668B7}" type="slidenum">
              <a:rPr lang="en-US" smtClean="0"/>
              <a:t>2</a:t>
            </a:fld>
            <a:endParaRPr lang="en-US"/>
          </a:p>
        </p:txBody>
      </p:sp>
    </p:spTree>
    <p:extLst>
      <p:ext uri="{BB962C8B-B14F-4D97-AF65-F5344CB8AC3E}">
        <p14:creationId xmlns:p14="http://schemas.microsoft.com/office/powerpoint/2010/main" val="1650440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a:t>How Do You Evaluate Art?</a:t>
            </a:r>
          </a:p>
          <a:p>
            <a:pPr fontAlgn="base"/>
            <a:r>
              <a:rPr lang="en-GB" dirty="0"/>
              <a:t>This question is answered differently by just about everybody. What really constitutes “good” art?  We all know that opinion plays a major role in what a person may feel is “good”. But should it? </a:t>
            </a:r>
          </a:p>
          <a:p>
            <a:pPr fontAlgn="base"/>
            <a:endParaRPr lang="en-US" dirty="0"/>
          </a:p>
          <a:p>
            <a:pPr fontAlgn="base"/>
            <a:r>
              <a:rPr lang="en-GB" b="1" dirty="0"/>
              <a:t>Evaluate yourself before you evaluate art.  </a:t>
            </a:r>
          </a:p>
          <a:p>
            <a:pPr fontAlgn="base"/>
            <a:r>
              <a:rPr lang="en-GB" dirty="0"/>
              <a:t>Do you like the expressive qualities of a work art, the message it conveys, and the emotional qualities within? </a:t>
            </a:r>
          </a:p>
          <a:p>
            <a:pPr fontAlgn="base"/>
            <a:r>
              <a:rPr lang="en-GB" dirty="0"/>
              <a:t>Do you find that artworks that strive for realism suit your fancy? </a:t>
            </a:r>
          </a:p>
          <a:p>
            <a:pPr fontAlgn="base"/>
            <a:r>
              <a:rPr lang="en-GB" dirty="0"/>
              <a:t>Do you place most importance on the use of </a:t>
            </a:r>
            <a:r>
              <a:rPr lang="en-GB" dirty="0">
                <a:hlinkClick r:id="rId3"/>
              </a:rPr>
              <a:t>color theory</a:t>
            </a:r>
            <a:r>
              <a:rPr lang="en-GB" dirty="0"/>
              <a:t>, use of </a:t>
            </a:r>
            <a:r>
              <a:rPr lang="en-GB" dirty="0">
                <a:hlinkClick r:id="rId4"/>
              </a:rPr>
              <a:t>line</a:t>
            </a:r>
            <a:r>
              <a:rPr lang="en-GB" dirty="0"/>
              <a:t>, composition, shape, form and so on?  </a:t>
            </a:r>
          </a:p>
          <a:p>
            <a:pPr fontAlgn="base"/>
            <a:r>
              <a:rPr lang="en-GB" dirty="0"/>
              <a:t>Or perhaps you find all of these attributes to be important in good artwork?</a:t>
            </a:r>
          </a:p>
          <a:p>
            <a:pPr fontAlgn="base"/>
            <a:endParaRPr lang="en-GB" dirty="0"/>
          </a:p>
          <a:p>
            <a:pPr fontAlgn="base"/>
            <a:r>
              <a:rPr lang="en-GB" dirty="0"/>
              <a:t>We can categorize ourselves according to how we evaluate art.</a:t>
            </a:r>
          </a:p>
          <a:p>
            <a:endParaRPr lang="en-US" dirty="0"/>
          </a:p>
          <a:p>
            <a:pPr fontAlgn="base"/>
            <a:r>
              <a:rPr lang="en-GB" b="1" dirty="0"/>
              <a:t>Are you an Emotionalist?</a:t>
            </a:r>
          </a:p>
          <a:p>
            <a:pPr fontAlgn="base"/>
            <a:r>
              <a:rPr lang="en-GB" dirty="0"/>
              <a:t>If you find the expressive qualities of an artwork to be most important, you may be an emotionalist. </a:t>
            </a:r>
          </a:p>
          <a:p>
            <a:pPr fontAlgn="base"/>
            <a:r>
              <a:rPr lang="en-GB" dirty="0"/>
              <a:t>An Emotionalist looks for the message the artwork conveys, evaluates how the artist has communicated this message, and proceeds to evaluate the artwork’s success on this notion.</a:t>
            </a:r>
          </a:p>
          <a:p>
            <a:pPr fontAlgn="base"/>
            <a:endParaRPr lang="en-GB" dirty="0"/>
          </a:p>
          <a:p>
            <a:pPr fontAlgn="base"/>
            <a:r>
              <a:rPr lang="en-GB" b="1" dirty="0"/>
              <a:t>Are you a Realist?</a:t>
            </a:r>
          </a:p>
          <a:p>
            <a:pPr fontAlgn="base"/>
            <a:r>
              <a:rPr lang="en-GB" dirty="0"/>
              <a:t>Do you find the realistic qualities of a work of art to be the most interesting? </a:t>
            </a:r>
          </a:p>
          <a:p>
            <a:pPr fontAlgn="base"/>
            <a:r>
              <a:rPr lang="en-GB" dirty="0"/>
              <a:t>Are you the type that looks at a work of art and says, “That doesn’t look like a person”? </a:t>
            </a:r>
          </a:p>
          <a:p>
            <a:pPr fontAlgn="base"/>
            <a:r>
              <a:rPr lang="en-GB" dirty="0"/>
              <a:t>Or maybe you look at a drawing and become amazed at how much the artist has made it look like a photo.  </a:t>
            </a:r>
          </a:p>
          <a:p>
            <a:pPr fontAlgn="base"/>
            <a:r>
              <a:rPr lang="en-GB" dirty="0"/>
              <a:t>If this describes you, then you probably are a realist and evaluate the success of artwork based on its realistic qualities.</a:t>
            </a:r>
          </a:p>
          <a:p>
            <a:pPr fontAlgn="base"/>
            <a:endParaRPr lang="en-GB" dirty="0"/>
          </a:p>
          <a:p>
            <a:pPr fontAlgn="base"/>
            <a:r>
              <a:rPr lang="en-GB" b="1" dirty="0"/>
              <a:t>Are you a Formalist?</a:t>
            </a:r>
          </a:p>
          <a:p>
            <a:pPr fontAlgn="base"/>
            <a:r>
              <a:rPr lang="en-GB" dirty="0"/>
              <a:t>Do you look for the colour scheme, the use of </a:t>
            </a:r>
            <a:r>
              <a:rPr lang="en-GB" dirty="0">
                <a:hlinkClick r:id="rId5"/>
              </a:rPr>
              <a:t>the elements and principles of art</a:t>
            </a:r>
            <a:r>
              <a:rPr lang="en-GB" dirty="0"/>
              <a:t>, the composition and other formal qualities to evaluate the artwork?  If you do, then you probably are a formalist.</a:t>
            </a:r>
          </a:p>
          <a:p>
            <a:pPr fontAlgn="base"/>
            <a:endParaRPr lang="en-GB" dirty="0"/>
          </a:p>
          <a:p>
            <a:pPr fontAlgn="base"/>
            <a:r>
              <a:rPr lang="en-GB" dirty="0"/>
              <a:t>Evaluating artwork is different for everyone. We will all look and see artwork differently. We will find merit in different places because we are different people.  Are you a formalist, emotionalist, realist, or a mixture?</a:t>
            </a:r>
          </a:p>
          <a:p>
            <a:endParaRPr lang="en-US" dirty="0"/>
          </a:p>
        </p:txBody>
      </p:sp>
      <p:sp>
        <p:nvSpPr>
          <p:cNvPr id="4" name="Slide Number Placeholder 3"/>
          <p:cNvSpPr>
            <a:spLocks noGrp="1"/>
          </p:cNvSpPr>
          <p:nvPr>
            <p:ph type="sldNum" sz="quarter" idx="5"/>
          </p:nvPr>
        </p:nvSpPr>
        <p:spPr/>
        <p:txBody>
          <a:bodyPr/>
          <a:lstStyle/>
          <a:p>
            <a:fld id="{095B69AC-40A7-514A-A3B8-C09D4D1232C0}" type="slidenum">
              <a:rPr lang="en-US" smtClean="0"/>
              <a:t>3</a:t>
            </a:fld>
            <a:endParaRPr lang="en-US"/>
          </a:p>
        </p:txBody>
      </p:sp>
    </p:spTree>
    <p:extLst>
      <p:ext uri="{BB962C8B-B14F-4D97-AF65-F5344CB8AC3E}">
        <p14:creationId xmlns:p14="http://schemas.microsoft.com/office/powerpoint/2010/main" val="344780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t>The Steps to Critiquing Art</a:t>
            </a:r>
          </a:p>
          <a:p>
            <a:pPr fontAlgn="base"/>
            <a:r>
              <a:rPr lang="en-GB" dirty="0"/>
              <a:t>There is an accepted four step process for critiquing art. We generally go through these steps when we evaluate a work of art in our minds, but it’s helpful to know exactly what is happening.</a:t>
            </a:r>
          </a:p>
          <a:p>
            <a:r>
              <a:rPr lang="en-GB" dirty="0"/>
              <a:t>Understanding the steps to critiquing art allows you to evaluate art in a more objective manner. So whether you’re an emotionalist, realist, or formalist, you can still appreciate art. </a:t>
            </a:r>
          </a:p>
          <a:p>
            <a:endParaRPr lang="en-GB" dirty="0"/>
          </a:p>
          <a:p>
            <a:pPr fontAlgn="base"/>
            <a:r>
              <a:rPr lang="en-GB" b="1" dirty="0"/>
              <a:t>The four step approach is…</a:t>
            </a:r>
            <a:endParaRPr lang="en-GB" dirty="0"/>
          </a:p>
          <a:p>
            <a:pPr fontAlgn="base"/>
            <a:r>
              <a:rPr lang="en-GB" dirty="0"/>
              <a:t>Description</a:t>
            </a:r>
          </a:p>
          <a:p>
            <a:pPr fontAlgn="base"/>
            <a:r>
              <a:rPr lang="en-GB" dirty="0"/>
              <a:t>Analysis</a:t>
            </a:r>
          </a:p>
          <a:p>
            <a:pPr fontAlgn="base"/>
            <a:r>
              <a:rPr lang="en-GB" dirty="0"/>
              <a:t>Interpretation</a:t>
            </a:r>
          </a:p>
          <a:p>
            <a:pPr fontAlgn="base"/>
            <a:r>
              <a:rPr lang="en-GB" dirty="0"/>
              <a:t>Judgment</a:t>
            </a:r>
          </a:p>
          <a:p>
            <a:endParaRPr lang="en-US" dirty="0"/>
          </a:p>
          <a:p>
            <a:r>
              <a:rPr lang="en-US" b="1" u="sng" dirty="0"/>
              <a:t>‘DAIJ’</a:t>
            </a:r>
          </a:p>
          <a:p>
            <a:endParaRPr lang="en-US" dirty="0"/>
          </a:p>
          <a:p>
            <a:pPr fontAlgn="base"/>
            <a:r>
              <a:rPr lang="en-GB" b="1" dirty="0"/>
              <a:t>Description</a:t>
            </a:r>
          </a:p>
          <a:p>
            <a:pPr fontAlgn="base"/>
            <a:r>
              <a:rPr lang="en-GB" dirty="0"/>
              <a:t>The first step in art criticism is description. When we look at a work of art, our minds naturally take notice of the general information that’s present. If we take The Mona Lisa for example, we notice, “Hey, this is a painting of a woman.”</a:t>
            </a:r>
          </a:p>
          <a:p>
            <a:r>
              <a:rPr lang="en-GB" dirty="0"/>
              <a:t>We start with just a simple statement of observation. We say what we see.</a:t>
            </a:r>
          </a:p>
          <a:p>
            <a:endParaRPr lang="en-GB" dirty="0"/>
          </a:p>
          <a:p>
            <a:endParaRPr lang="en-GB" dirty="0"/>
          </a:p>
          <a:p>
            <a:pPr fontAlgn="base"/>
            <a:r>
              <a:rPr lang="en-GB" b="1" dirty="0"/>
              <a:t>Analysis</a:t>
            </a:r>
          </a:p>
          <a:p>
            <a:pPr fontAlgn="base"/>
            <a:r>
              <a:rPr lang="en-GB" dirty="0"/>
              <a:t>Analysis refers to how the elements and principles of art are used in the work. In this step, our minds take in the lines, values, and </a:t>
            </a:r>
            <a:r>
              <a:rPr lang="en-GB" dirty="0" err="1"/>
              <a:t>colors</a:t>
            </a:r>
            <a:r>
              <a:rPr lang="en-GB" dirty="0"/>
              <a:t> of the artwork. We also may take notice of the balance, proportion, rhythm, and unity found within the work.</a:t>
            </a:r>
          </a:p>
          <a:p>
            <a:endParaRPr lang="en-GB" dirty="0"/>
          </a:p>
          <a:p>
            <a:pPr fontAlgn="base"/>
            <a:r>
              <a:rPr lang="en-GB" b="1" dirty="0"/>
              <a:t>Interpretation</a:t>
            </a:r>
          </a:p>
          <a:p>
            <a:pPr fontAlgn="base"/>
            <a:r>
              <a:rPr lang="en-GB" dirty="0"/>
              <a:t>Often times, we’ll instinctively skip to this step. We look for meaning in everything, so this is perfectly natural. In this step, we explore the meaning of the art. What is the artist trying to communicate to us? There are no wrong responses here. The artist may have a meaning that they intended in the work, but how we interpret it is completely up to us.</a:t>
            </a:r>
          </a:p>
          <a:p>
            <a:endParaRPr lang="en-US" dirty="0"/>
          </a:p>
          <a:p>
            <a:pPr fontAlgn="base"/>
            <a:r>
              <a:rPr lang="en-GB" b="1" dirty="0"/>
              <a:t>Judgment</a:t>
            </a:r>
          </a:p>
          <a:p>
            <a:pPr fontAlgn="base"/>
            <a:r>
              <a:rPr lang="en-GB" dirty="0"/>
              <a:t>The last step in art criticism is judgment. Is this work of art successful? The art may not be your style, but it may still be successful. Why is this so?</a:t>
            </a:r>
            <a:br>
              <a:rPr lang="en-GB" dirty="0"/>
            </a:br>
            <a:r>
              <a:rPr lang="en-GB" dirty="0"/>
              <a:t>This way, we can appreciate all forms of art, even if we personally do not like it.</a:t>
            </a:r>
          </a:p>
          <a:p>
            <a:endParaRPr lang="en-US" dirty="0"/>
          </a:p>
        </p:txBody>
      </p:sp>
      <p:sp>
        <p:nvSpPr>
          <p:cNvPr id="4" name="Slide Number Placeholder 3"/>
          <p:cNvSpPr>
            <a:spLocks noGrp="1"/>
          </p:cNvSpPr>
          <p:nvPr>
            <p:ph type="sldNum" sz="quarter" idx="5"/>
          </p:nvPr>
        </p:nvSpPr>
        <p:spPr/>
        <p:txBody>
          <a:bodyPr/>
          <a:lstStyle/>
          <a:p>
            <a:fld id="{095B69AC-40A7-514A-A3B8-C09D4D1232C0}" type="slidenum">
              <a:rPr lang="en-US" smtClean="0"/>
              <a:t>4</a:t>
            </a:fld>
            <a:endParaRPr lang="en-US"/>
          </a:p>
        </p:txBody>
      </p:sp>
    </p:spTree>
    <p:extLst>
      <p:ext uri="{BB962C8B-B14F-4D97-AF65-F5344CB8AC3E}">
        <p14:creationId xmlns:p14="http://schemas.microsoft.com/office/powerpoint/2010/main" val="7934349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b="1" dirty="0"/>
              <a:t>THE 7 ELEMENTS OF ART</a:t>
            </a:r>
          </a:p>
          <a:p>
            <a:pPr fontAlgn="base"/>
            <a:r>
              <a:rPr lang="en-GB" u="sng" dirty="0">
                <a:hlinkClick r:id="rId3">
                  <a:extLst>
                    <a:ext uri="{A12FA001-AC4F-418D-AE19-62706E023703}">
                      <ahyp:hlinkClr xmlns:ahyp="http://schemas.microsoft.com/office/drawing/2018/hyperlinkcolor" val="tx"/>
                    </a:ext>
                  </a:extLst>
                </a:hlinkClick>
              </a:rPr>
              <a:t>Line </a:t>
            </a:r>
          </a:p>
          <a:p>
            <a:pPr fontAlgn="base"/>
            <a:r>
              <a:rPr lang="en-GB" u="sng" dirty="0">
                <a:hlinkClick r:id="rId3">
                  <a:extLst>
                    <a:ext uri="{A12FA001-AC4F-418D-AE19-62706E023703}">
                      <ahyp:hlinkClr xmlns:ahyp="http://schemas.microsoft.com/office/drawing/2018/hyperlinkcolor" val="tx"/>
                    </a:ext>
                  </a:extLst>
                </a:hlinkClick>
              </a:rPr>
              <a:t>Shape</a:t>
            </a:r>
            <a:endParaRPr lang="en-GB" b="0" u="sng" dirty="0">
              <a:solidFill>
                <a:schemeClr val="tx1"/>
              </a:solidFill>
              <a:effectLst/>
            </a:endParaRPr>
          </a:p>
          <a:p>
            <a:pPr fontAlgn="base"/>
            <a:r>
              <a:rPr lang="en-GB" u="sng" dirty="0">
                <a:hlinkClick r:id="rId4">
                  <a:extLst>
                    <a:ext uri="{A12FA001-AC4F-418D-AE19-62706E023703}">
                      <ahyp:hlinkClr xmlns:ahyp="http://schemas.microsoft.com/office/drawing/2018/hyperlinkcolor" val="tx"/>
                    </a:ext>
                  </a:extLst>
                </a:hlinkClick>
              </a:rPr>
              <a:t>Form</a:t>
            </a:r>
            <a:endParaRPr lang="en-GB" b="0" u="sng" dirty="0">
              <a:solidFill>
                <a:schemeClr val="tx1"/>
              </a:solidFill>
              <a:effectLst/>
            </a:endParaRPr>
          </a:p>
          <a:p>
            <a:pPr fontAlgn="base"/>
            <a:r>
              <a:rPr lang="en-GB" u="sng" dirty="0">
                <a:hlinkClick r:id="rId5">
                  <a:extLst>
                    <a:ext uri="{A12FA001-AC4F-418D-AE19-62706E023703}">
                      <ahyp:hlinkClr xmlns:ahyp="http://schemas.microsoft.com/office/drawing/2018/hyperlinkcolor" val="tx"/>
                    </a:ext>
                  </a:extLst>
                </a:hlinkClick>
              </a:rPr>
              <a:t>Space</a:t>
            </a:r>
            <a:endParaRPr lang="en-GB" b="0" u="sng" dirty="0">
              <a:solidFill>
                <a:schemeClr val="tx1"/>
              </a:solidFill>
              <a:effectLst/>
            </a:endParaRPr>
          </a:p>
          <a:p>
            <a:pPr fontAlgn="base"/>
            <a:r>
              <a:rPr lang="en-GB" u="sng" dirty="0">
                <a:hlinkClick r:id="rId6">
                  <a:extLst>
                    <a:ext uri="{A12FA001-AC4F-418D-AE19-62706E023703}">
                      <ahyp:hlinkClr xmlns:ahyp="http://schemas.microsoft.com/office/drawing/2018/hyperlinkcolor" val="tx"/>
                    </a:ext>
                  </a:extLst>
                </a:hlinkClick>
              </a:rPr>
              <a:t>Texture</a:t>
            </a:r>
            <a:endParaRPr lang="en-GB" b="0" u="sng" dirty="0">
              <a:solidFill>
                <a:schemeClr val="tx1"/>
              </a:solidFill>
              <a:effectLst/>
            </a:endParaRPr>
          </a:p>
          <a:p>
            <a:pPr fontAlgn="base"/>
            <a:r>
              <a:rPr lang="en-GB" u="sng" dirty="0">
                <a:hlinkClick r:id="rId7">
                  <a:extLst>
                    <a:ext uri="{A12FA001-AC4F-418D-AE19-62706E023703}">
                      <ahyp:hlinkClr xmlns:ahyp="http://schemas.microsoft.com/office/drawing/2018/hyperlinkcolor" val="tx"/>
                    </a:ext>
                  </a:extLst>
                </a:hlinkClick>
              </a:rPr>
              <a:t>Value</a:t>
            </a:r>
            <a:endParaRPr lang="en-GB" b="0" u="sng" dirty="0">
              <a:solidFill>
                <a:schemeClr val="tx1"/>
              </a:solidFill>
              <a:effectLst/>
            </a:endParaRPr>
          </a:p>
          <a:p>
            <a:pPr fontAlgn="base"/>
            <a:r>
              <a:rPr lang="en-GB" u="sng" dirty="0">
                <a:hlinkClick r:id="rId8">
                  <a:extLst>
                    <a:ext uri="{A12FA001-AC4F-418D-AE19-62706E023703}">
                      <ahyp:hlinkClr xmlns:ahyp="http://schemas.microsoft.com/office/drawing/2018/hyperlinkcolor" val="tx"/>
                    </a:ext>
                  </a:extLst>
                </a:hlinkClick>
              </a:rPr>
              <a:t>Color</a:t>
            </a:r>
            <a:endParaRPr lang="en-GB" b="0" u="sng" dirty="0">
              <a:solidFill>
                <a:schemeClr val="tx1"/>
              </a:solidFill>
              <a:effectLst/>
            </a:endParaRPr>
          </a:p>
          <a:p>
            <a:pPr fontAlgn="base"/>
            <a:br>
              <a:rPr lang="en-GB" b="0" dirty="0">
                <a:effectLst/>
              </a:rPr>
            </a:br>
            <a:endParaRPr lang="en-GB" b="0" dirty="0">
              <a:effectLst/>
            </a:endParaRP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5</a:t>
            </a:fld>
            <a:endParaRPr lang="en-US"/>
          </a:p>
        </p:txBody>
      </p:sp>
    </p:spTree>
    <p:extLst>
      <p:ext uri="{BB962C8B-B14F-4D97-AF65-F5344CB8AC3E}">
        <p14:creationId xmlns:p14="http://schemas.microsoft.com/office/powerpoint/2010/main" val="2327609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Line </a:t>
            </a:r>
            <a:endParaRPr lang="en-GB" dirty="0">
              <a:effectLst/>
            </a:endParaRPr>
          </a:p>
          <a:p>
            <a:r>
              <a:rPr lang="en-GB" dirty="0"/>
              <a:t>An element of art defined by a point moving in space. Line may be two-or three-dimensional, descriptive, implied, or abstract. </a:t>
            </a:r>
          </a:p>
          <a:p>
            <a:r>
              <a:rPr lang="en-GB" b="1" dirty="0" err="1"/>
              <a:t>Color</a:t>
            </a:r>
            <a:r>
              <a:rPr lang="en-GB" b="1" dirty="0"/>
              <a:t> </a:t>
            </a:r>
            <a:endParaRPr lang="en-GB" dirty="0">
              <a:effectLst/>
            </a:endParaRPr>
          </a:p>
          <a:p>
            <a:r>
              <a:rPr lang="en-GB" dirty="0"/>
              <a:t>An element of art made up of three properties: hue, value, and intensity. </a:t>
            </a:r>
            <a:endParaRPr lang="en-GB" dirty="0">
              <a:effectLst/>
            </a:endParaRPr>
          </a:p>
          <a:p>
            <a:r>
              <a:rPr lang="en-GB" dirty="0"/>
              <a:t>Hue: name of </a:t>
            </a:r>
            <a:r>
              <a:rPr lang="en-GB" dirty="0" err="1"/>
              <a:t>color</a:t>
            </a:r>
            <a:r>
              <a:rPr lang="en-GB" dirty="0"/>
              <a:t> </a:t>
            </a:r>
          </a:p>
          <a:p>
            <a:r>
              <a:rPr lang="en-GB" dirty="0"/>
              <a:t>Value: hue’s lightness and darkness (a </a:t>
            </a:r>
            <a:r>
              <a:rPr lang="en-GB" dirty="0" err="1"/>
              <a:t>color’s</a:t>
            </a:r>
            <a:r>
              <a:rPr lang="en-GB" dirty="0"/>
              <a:t> value </a:t>
            </a:r>
          </a:p>
          <a:p>
            <a:r>
              <a:rPr lang="en-GB" dirty="0"/>
              <a:t>changes when white or black is added) </a:t>
            </a:r>
          </a:p>
          <a:p>
            <a:r>
              <a:rPr lang="en-GB" dirty="0"/>
              <a:t>Intensity: quality of brightness and purity (high </a:t>
            </a:r>
          </a:p>
          <a:p>
            <a:r>
              <a:rPr lang="en-GB" dirty="0"/>
              <a:t>intensity= </a:t>
            </a:r>
            <a:r>
              <a:rPr lang="en-GB" dirty="0" err="1"/>
              <a:t>color</a:t>
            </a:r>
            <a:r>
              <a:rPr lang="en-GB" dirty="0"/>
              <a:t> is strong and bright; low intensity= </a:t>
            </a:r>
            <a:r>
              <a:rPr lang="en-GB" dirty="0" err="1"/>
              <a:t>color</a:t>
            </a:r>
            <a:r>
              <a:rPr lang="en-GB" dirty="0"/>
              <a:t> is faint and dull) </a:t>
            </a:r>
            <a:endParaRPr lang="en-GB" dirty="0">
              <a:effectLst/>
            </a:endParaRPr>
          </a:p>
          <a:p>
            <a:r>
              <a:rPr lang="en-GB" b="1" dirty="0"/>
              <a:t>Shape </a:t>
            </a:r>
            <a:endParaRPr lang="en-GB" dirty="0">
              <a:effectLst/>
            </a:endParaRPr>
          </a:p>
          <a:p>
            <a:r>
              <a:rPr lang="en-GB" dirty="0"/>
              <a:t>An element of art that is two-dimensional, flat, or limited to height and width. Shapes can be used to control how we perceive a composition. For instance, triangles can help draw the eye to a particular point, while circles represent continuity.</a:t>
            </a:r>
            <a:endParaRPr lang="en-GB" dirty="0">
              <a:effectLst/>
            </a:endParaRPr>
          </a:p>
          <a:p>
            <a:r>
              <a:rPr lang="en-GB" b="1" dirty="0"/>
              <a:t>Form </a:t>
            </a:r>
            <a:endParaRPr lang="en-GB" dirty="0">
              <a:effectLst/>
            </a:endParaRPr>
          </a:p>
          <a:p>
            <a:r>
              <a:rPr lang="en-GB" dirty="0"/>
              <a:t>An element of art that is three-dimensional and encloses volume; includes height, width AND depth (as in a cube, a sphere, a pyramid, or a cylinder). Form may also be free flowing. </a:t>
            </a:r>
            <a:endParaRPr lang="en-GB" dirty="0">
              <a:effectLst/>
            </a:endParaRPr>
          </a:p>
        </p:txBody>
      </p:sp>
      <p:sp>
        <p:nvSpPr>
          <p:cNvPr id="4" name="Slide Number Placeholder 3"/>
          <p:cNvSpPr>
            <a:spLocks noGrp="1"/>
          </p:cNvSpPr>
          <p:nvPr>
            <p:ph type="sldNum" sz="quarter" idx="5"/>
          </p:nvPr>
        </p:nvSpPr>
        <p:spPr/>
        <p:txBody>
          <a:bodyPr/>
          <a:lstStyle/>
          <a:p>
            <a:fld id="{40662828-C4B1-6F4B-8915-B80254E668B7}" type="slidenum">
              <a:rPr lang="en-US" smtClean="0"/>
              <a:t>6</a:t>
            </a:fld>
            <a:endParaRPr lang="en-US"/>
          </a:p>
        </p:txBody>
      </p:sp>
    </p:spTree>
    <p:extLst>
      <p:ext uri="{BB962C8B-B14F-4D97-AF65-F5344CB8AC3E}">
        <p14:creationId xmlns:p14="http://schemas.microsoft.com/office/powerpoint/2010/main" val="31638250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Value </a:t>
            </a:r>
            <a:endParaRPr lang="en-GB" dirty="0">
              <a:effectLst/>
            </a:endParaRPr>
          </a:p>
          <a:p>
            <a:r>
              <a:rPr lang="en-GB" dirty="0"/>
              <a:t>The lightness or darkness of tones or </a:t>
            </a:r>
            <a:r>
              <a:rPr lang="en-GB" dirty="0" err="1"/>
              <a:t>colors</a:t>
            </a:r>
            <a:r>
              <a:rPr lang="en-GB" dirty="0"/>
              <a:t>. White is the lightest value; black is the darkest. The value halfway between these extremes is called middle </a:t>
            </a:r>
            <a:r>
              <a:rPr lang="en-GB" dirty="0" err="1"/>
              <a:t>gray</a:t>
            </a:r>
            <a:r>
              <a:rPr lang="en-GB" dirty="0"/>
              <a:t>. </a:t>
            </a:r>
            <a:r>
              <a:rPr lang="en-GB" dirty="0" err="1"/>
              <a:t>Chirascuro</a:t>
            </a:r>
            <a:r>
              <a:rPr lang="en-GB" dirty="0"/>
              <a:t> technique.</a:t>
            </a:r>
            <a:endParaRPr lang="en-GB" dirty="0">
              <a:effectLst/>
            </a:endParaRPr>
          </a:p>
          <a:p>
            <a:r>
              <a:rPr lang="en-GB" b="1" dirty="0"/>
              <a:t>Space </a:t>
            </a:r>
            <a:endParaRPr lang="en-GB" dirty="0">
              <a:effectLst/>
            </a:endParaRPr>
          </a:p>
          <a:p>
            <a:r>
              <a:rPr lang="en-GB" dirty="0"/>
              <a:t>An element of art by which positive and negative areas are defined or a sense of depth achieved in a work of art . </a:t>
            </a:r>
          </a:p>
          <a:p>
            <a:r>
              <a:rPr lang="en-GB" dirty="0"/>
              <a:t>The foreground, middle ground, and background.</a:t>
            </a:r>
            <a:endParaRPr lang="en-GB" dirty="0">
              <a:effectLst/>
            </a:endParaRPr>
          </a:p>
          <a:p>
            <a:r>
              <a:rPr lang="en-GB" b="1" dirty="0"/>
              <a:t>Texture </a:t>
            </a:r>
            <a:endParaRPr lang="en-GB" dirty="0">
              <a:effectLst/>
            </a:endParaRPr>
          </a:p>
          <a:p>
            <a:r>
              <a:rPr lang="en-GB" dirty="0"/>
              <a:t>An element of art that refers to the way things feel or look as if they might feel if touched. </a:t>
            </a:r>
          </a:p>
          <a:p>
            <a:r>
              <a:rPr lang="en-GB" dirty="0"/>
              <a:t>Smooth, rough, hard, soft, furry, fluffy, and bumpy are just some different textures that evoke different responses.</a:t>
            </a:r>
            <a:endParaRPr lang="en-GB" dirty="0">
              <a:effectLst/>
            </a:endParaRP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7</a:t>
            </a:fld>
            <a:endParaRPr lang="en-US"/>
          </a:p>
        </p:txBody>
      </p:sp>
    </p:spTree>
    <p:extLst>
      <p:ext uri="{BB962C8B-B14F-4D97-AF65-F5344CB8AC3E}">
        <p14:creationId xmlns:p14="http://schemas.microsoft.com/office/powerpoint/2010/main" val="983536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Handouts </a:t>
            </a:r>
          </a:p>
          <a:p>
            <a:r>
              <a:rPr lang="en-US" b="1" dirty="0"/>
              <a:t>Plain Paper</a:t>
            </a:r>
          </a:p>
          <a:p>
            <a:r>
              <a:rPr lang="en-US" b="1" dirty="0"/>
              <a:t>Pens</a:t>
            </a:r>
          </a:p>
        </p:txBody>
      </p:sp>
      <p:sp>
        <p:nvSpPr>
          <p:cNvPr id="4" name="Slide Number Placeholder 3"/>
          <p:cNvSpPr>
            <a:spLocks noGrp="1"/>
          </p:cNvSpPr>
          <p:nvPr>
            <p:ph type="sldNum" sz="quarter" idx="5"/>
          </p:nvPr>
        </p:nvSpPr>
        <p:spPr/>
        <p:txBody>
          <a:bodyPr/>
          <a:lstStyle/>
          <a:p>
            <a:fld id="{40662828-C4B1-6F4B-8915-B80254E668B7}" type="slidenum">
              <a:rPr lang="en-US" smtClean="0"/>
              <a:t>8</a:t>
            </a:fld>
            <a:endParaRPr lang="en-US"/>
          </a:p>
        </p:txBody>
      </p:sp>
    </p:spTree>
    <p:extLst>
      <p:ext uri="{BB962C8B-B14F-4D97-AF65-F5344CB8AC3E}">
        <p14:creationId xmlns:p14="http://schemas.microsoft.com/office/powerpoint/2010/main" val="608519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Pablo Picasso, Guernica, 1937</a:t>
            </a:r>
          </a:p>
          <a:p>
            <a:r>
              <a:rPr lang="en-US" b="1" dirty="0"/>
              <a:t>Cubism </a:t>
            </a:r>
          </a:p>
          <a:p>
            <a:endParaRPr lang="en-US" b="1" dirty="0"/>
          </a:p>
          <a:p>
            <a:r>
              <a:rPr lang="en-US" dirty="0"/>
              <a:t>How can we make sense of this overwhelming image?</a:t>
            </a:r>
            <a:br>
              <a:rPr lang="en-US" dirty="0"/>
            </a:br>
            <a:r>
              <a:rPr lang="en-US" dirty="0"/>
              <a:t>The monumental scale is disorienting from the outset, </a:t>
            </a:r>
            <a:br>
              <a:rPr lang="en-US" dirty="0"/>
            </a:br>
            <a:r>
              <a:rPr lang="en-US" dirty="0"/>
              <a:t>combining Picassos cubism, Flattening the objects, multiple perspectives of the same object.</a:t>
            </a:r>
          </a:p>
          <a:p>
            <a:r>
              <a:rPr lang="en-US" dirty="0"/>
              <a:t>A profoundly overwhelming view.</a:t>
            </a:r>
          </a:p>
          <a:p>
            <a:r>
              <a:rPr lang="en-US" dirty="0"/>
              <a:t>Our eyes are led around the whole from examining the piece, we move quickly from one thing to another</a:t>
            </a:r>
          </a:p>
          <a:p>
            <a:endParaRPr lang="en-US" dirty="0"/>
          </a:p>
          <a:p>
            <a:r>
              <a:rPr lang="en-US" b="1" dirty="0"/>
              <a:t>Context – </a:t>
            </a:r>
            <a:endParaRPr lang="en-US" dirty="0"/>
          </a:p>
          <a:p>
            <a:r>
              <a:rPr lang="en-US" dirty="0"/>
              <a:t>1937 the Spanish republic commissioned Picasso to make a mural for the Spanish pavilion at the world fair in Paris</a:t>
            </a:r>
          </a:p>
          <a:p>
            <a:r>
              <a:rPr lang="en-US" dirty="0"/>
              <a:t>Picasso became inspired after reading an article on the attack of Spanish town Guernica during the Spanish civil war.</a:t>
            </a:r>
          </a:p>
          <a:p>
            <a:r>
              <a:rPr lang="en-US" dirty="0"/>
              <a:t>The attack occurred during the height of the Spanish civil war</a:t>
            </a:r>
          </a:p>
          <a:p>
            <a:r>
              <a:rPr lang="en-US" dirty="0"/>
              <a:t>On 26</a:t>
            </a:r>
            <a:r>
              <a:rPr lang="en-US" baseline="30000" dirty="0"/>
              <a:t>th</a:t>
            </a:r>
            <a:r>
              <a:rPr lang="en-US" dirty="0"/>
              <a:t> of April 1937 a fierce aerial bombardment devastated the Spanish town Guernica </a:t>
            </a:r>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9</a:t>
            </a:fld>
            <a:endParaRPr lang="en-US"/>
          </a:p>
        </p:txBody>
      </p:sp>
    </p:spTree>
    <p:extLst>
      <p:ext uri="{BB962C8B-B14F-4D97-AF65-F5344CB8AC3E}">
        <p14:creationId xmlns:p14="http://schemas.microsoft.com/office/powerpoint/2010/main" val="41741784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Mural </a:t>
            </a:r>
          </a:p>
          <a:p>
            <a:r>
              <a:rPr lang="en-US" dirty="0"/>
              <a:t>Scale</a:t>
            </a:r>
          </a:p>
          <a:p>
            <a:r>
              <a:rPr lang="en-US" dirty="0"/>
              <a:t>Small in relation to it</a:t>
            </a:r>
          </a:p>
          <a:p>
            <a:r>
              <a:rPr lang="en-US" dirty="0"/>
              <a:t>‘Awe’</a:t>
            </a:r>
          </a:p>
        </p:txBody>
      </p:sp>
      <p:sp>
        <p:nvSpPr>
          <p:cNvPr id="4" name="Slide Number Placeholder 3"/>
          <p:cNvSpPr>
            <a:spLocks noGrp="1"/>
          </p:cNvSpPr>
          <p:nvPr>
            <p:ph type="sldNum" sz="quarter" idx="5"/>
          </p:nvPr>
        </p:nvSpPr>
        <p:spPr/>
        <p:txBody>
          <a:bodyPr/>
          <a:lstStyle/>
          <a:p>
            <a:fld id="{40662828-C4B1-6F4B-8915-B80254E668B7}" type="slidenum">
              <a:rPr lang="en-US" smtClean="0"/>
              <a:t>10</a:t>
            </a:fld>
            <a:endParaRPr lang="en-US"/>
          </a:p>
        </p:txBody>
      </p:sp>
    </p:spTree>
    <p:extLst>
      <p:ext uri="{BB962C8B-B14F-4D97-AF65-F5344CB8AC3E}">
        <p14:creationId xmlns:p14="http://schemas.microsoft.com/office/powerpoint/2010/main" val="2109281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89">
              <a:defRPr/>
            </a:pPr>
            <a:r>
              <a:rPr lang="en-US" dirty="0"/>
              <a:t>Over </a:t>
            </a:r>
            <a:r>
              <a:rPr lang="en-US" b="1" dirty="0"/>
              <a:t>3,000 bombs </a:t>
            </a:r>
            <a:r>
              <a:rPr lang="en-US" dirty="0"/>
              <a:t>dropped turning the town into an inferno. </a:t>
            </a:r>
          </a:p>
          <a:p>
            <a:pPr defTabSz="914289">
              <a:defRPr/>
            </a:pPr>
            <a:r>
              <a:rPr lang="en-US" b="1" dirty="0"/>
              <a:t>1,645 people died </a:t>
            </a:r>
            <a:r>
              <a:rPr lang="en-US" dirty="0"/>
              <a:t>and thousands wounded. </a:t>
            </a:r>
          </a:p>
          <a:p>
            <a:pPr defTabSz="914289">
              <a:defRPr/>
            </a:pPr>
            <a:r>
              <a:rPr lang="en-US" dirty="0"/>
              <a:t>Citizens were </a:t>
            </a:r>
            <a:r>
              <a:rPr lang="en-US" b="1" dirty="0"/>
              <a:t>unable to escape</a:t>
            </a:r>
            <a:r>
              <a:rPr lang="en-US" dirty="0"/>
              <a:t> as the roads and bridges were destroyed first. </a:t>
            </a:r>
          </a:p>
          <a:p>
            <a:pPr defTabSz="914289">
              <a:defRPr/>
            </a:pPr>
            <a:r>
              <a:rPr lang="en-US" dirty="0"/>
              <a:t>Most victims were </a:t>
            </a:r>
            <a:r>
              <a:rPr lang="en-US" b="1" dirty="0"/>
              <a:t>women and children </a:t>
            </a:r>
            <a:r>
              <a:rPr lang="en-US" dirty="0"/>
              <a:t>since the men were away fighting for a republican army. </a:t>
            </a:r>
          </a:p>
          <a:p>
            <a:pPr defTabSz="914289">
              <a:defRPr/>
            </a:pPr>
            <a:r>
              <a:rPr lang="en-US" dirty="0"/>
              <a:t>This brutal attack was a </a:t>
            </a:r>
            <a:r>
              <a:rPr lang="en-US" b="1" dirty="0"/>
              <a:t>threatening message to the rest of Spain</a:t>
            </a:r>
            <a:r>
              <a:rPr lang="en-US" dirty="0"/>
              <a:t>. </a:t>
            </a:r>
          </a:p>
          <a:p>
            <a:pPr defTabSz="914289">
              <a:defRPr/>
            </a:pPr>
            <a:r>
              <a:rPr lang="en-US" dirty="0"/>
              <a:t>With these historic circumstances in mind we can </a:t>
            </a:r>
            <a:r>
              <a:rPr lang="en-US" b="1" dirty="0"/>
              <a:t>assume the painting depicts the bombing of Guernica </a:t>
            </a:r>
          </a:p>
          <a:p>
            <a:pPr defTabSz="914289">
              <a:defRPr/>
            </a:pPr>
            <a:endParaRPr lang="en-US" dirty="0"/>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11</a:t>
            </a:fld>
            <a:endParaRPr lang="en-US"/>
          </a:p>
        </p:txBody>
      </p:sp>
    </p:spTree>
    <p:extLst>
      <p:ext uri="{BB962C8B-B14F-4D97-AF65-F5344CB8AC3E}">
        <p14:creationId xmlns:p14="http://schemas.microsoft.com/office/powerpoint/2010/main" val="1317366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89">
              <a:defRPr/>
            </a:pPr>
            <a:r>
              <a:rPr lang="en-US" dirty="0"/>
              <a:t>We see a dynamic </a:t>
            </a:r>
            <a:r>
              <a:rPr lang="en-US" b="1" dirty="0"/>
              <a:t>scene with several human and animal figures in an unknown space consisting of geometric shapes</a:t>
            </a:r>
            <a:r>
              <a:rPr lang="en-US" dirty="0"/>
              <a:t>. </a:t>
            </a:r>
          </a:p>
          <a:p>
            <a:pPr defTabSz="914289">
              <a:defRPr/>
            </a:pPr>
            <a:r>
              <a:rPr lang="en-US" dirty="0"/>
              <a:t>Each figure is </a:t>
            </a:r>
            <a:r>
              <a:rPr lang="en-US" b="1" dirty="0"/>
              <a:t>trapped. </a:t>
            </a:r>
          </a:p>
          <a:p>
            <a:pPr defTabSz="914289">
              <a:defRPr/>
            </a:pPr>
            <a:r>
              <a:rPr lang="en-US" dirty="0"/>
              <a:t>The canvas has a sense of </a:t>
            </a:r>
            <a:r>
              <a:rPr lang="en-US" b="1" dirty="0"/>
              <a:t>claustrophobia. </a:t>
            </a:r>
            <a:r>
              <a:rPr lang="en-US" dirty="0"/>
              <a:t>- Something unexpected from the scale of the canvas.  </a:t>
            </a:r>
          </a:p>
          <a:p>
            <a:endParaRPr lang="en-US" dirty="0"/>
          </a:p>
          <a:p>
            <a:r>
              <a:rPr lang="en-US" b="1" dirty="0"/>
              <a:t>The left </a:t>
            </a:r>
            <a:r>
              <a:rPr lang="en-US" dirty="0"/>
              <a:t>side of the painting appears to be an </a:t>
            </a:r>
            <a:r>
              <a:rPr lang="en-US" b="1" dirty="0"/>
              <a:t>interior</a:t>
            </a:r>
            <a:r>
              <a:rPr lang="en-US" dirty="0"/>
              <a:t> with elements of walls, ceilings, a table and even shows us a light bulb. </a:t>
            </a:r>
          </a:p>
          <a:p>
            <a:r>
              <a:rPr lang="en-US" b="1" dirty="0"/>
              <a:t>The right </a:t>
            </a:r>
            <a:r>
              <a:rPr lang="en-US" dirty="0"/>
              <a:t>side suggest an </a:t>
            </a:r>
            <a:r>
              <a:rPr lang="en-US" b="1" dirty="0"/>
              <a:t>outdoor scene</a:t>
            </a:r>
            <a:r>
              <a:rPr lang="en-US" dirty="0"/>
              <a:t>, we can see the outside of one or two houses. </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12</a:t>
            </a:fld>
            <a:endParaRPr lang="en-US"/>
          </a:p>
        </p:txBody>
      </p:sp>
    </p:spTree>
    <p:extLst>
      <p:ext uri="{BB962C8B-B14F-4D97-AF65-F5344CB8AC3E}">
        <p14:creationId xmlns:p14="http://schemas.microsoft.com/office/powerpoint/2010/main" val="2352267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a:t>
            </a:r>
            <a:r>
              <a:rPr lang="en-US" b="1" dirty="0"/>
              <a:t>foreground we see the separated body of a man, </a:t>
            </a:r>
            <a:r>
              <a:rPr lang="en-US" dirty="0"/>
              <a:t> in one hand he holds a broken sword.</a:t>
            </a:r>
          </a:p>
          <a:p>
            <a:r>
              <a:rPr lang="en-US" dirty="0"/>
              <a:t>He lies at the feet of a </a:t>
            </a:r>
            <a:r>
              <a:rPr lang="en-US" b="1" dirty="0"/>
              <a:t>collapsing wounded horse. </a:t>
            </a:r>
            <a:r>
              <a:rPr lang="en-US" dirty="0"/>
              <a:t>This is the </a:t>
            </a:r>
            <a:r>
              <a:rPr lang="en-US" b="1" dirty="0"/>
              <a:t>central figure.</a:t>
            </a:r>
          </a:p>
          <a:p>
            <a:r>
              <a:rPr lang="en-US" dirty="0"/>
              <a:t>On the left a </a:t>
            </a:r>
            <a:r>
              <a:rPr lang="en-US" b="1" dirty="0"/>
              <a:t>woman overcome with grief holding a deceased child</a:t>
            </a:r>
            <a:r>
              <a:rPr lang="en-US" dirty="0"/>
              <a:t>.</a:t>
            </a:r>
          </a:p>
          <a:p>
            <a:r>
              <a:rPr lang="en-US" dirty="0"/>
              <a:t>The woman is placed in front of a </a:t>
            </a:r>
            <a:r>
              <a:rPr lang="en-US" b="1" dirty="0"/>
              <a:t>gigantic bull. </a:t>
            </a:r>
          </a:p>
          <a:p>
            <a:r>
              <a:rPr lang="en-US" dirty="0"/>
              <a:t>On the right side we can see a </a:t>
            </a:r>
            <a:r>
              <a:rPr lang="en-US" b="1" dirty="0"/>
              <a:t>female figure leaning</a:t>
            </a:r>
            <a:r>
              <a:rPr lang="en-US" dirty="0"/>
              <a:t> towards the agonized horse. </a:t>
            </a:r>
          </a:p>
          <a:p>
            <a:r>
              <a:rPr lang="en-US" dirty="0"/>
              <a:t>On the far right there is another </a:t>
            </a:r>
            <a:r>
              <a:rPr lang="en-US" b="1" dirty="0"/>
              <a:t>woman screaming in front of a burning house. </a:t>
            </a:r>
          </a:p>
          <a:p>
            <a:r>
              <a:rPr lang="en-US" dirty="0"/>
              <a:t>From a window a </a:t>
            </a:r>
            <a:r>
              <a:rPr lang="en-US" b="1" dirty="0"/>
              <a:t>woman is seen curiously observing the wounded horse </a:t>
            </a:r>
            <a:r>
              <a:rPr lang="en-US" dirty="0"/>
              <a:t>she is holding a candle even though the scene is lit by an electric lightbulb. </a:t>
            </a:r>
          </a:p>
          <a:p>
            <a:endParaRPr lang="en-US" dirty="0"/>
          </a:p>
          <a:p>
            <a:r>
              <a:rPr lang="en-US" dirty="0"/>
              <a:t>Besides the figures we </a:t>
            </a:r>
            <a:r>
              <a:rPr lang="en-US" b="1" dirty="0"/>
              <a:t>vaguely see a screeching bird </a:t>
            </a:r>
            <a:r>
              <a:rPr lang="en-US" dirty="0"/>
              <a:t>and next to the hand of the soldier </a:t>
            </a:r>
            <a:r>
              <a:rPr lang="en-US" b="1" dirty="0"/>
              <a:t>a flower </a:t>
            </a:r>
            <a:r>
              <a:rPr lang="en-US" dirty="0"/>
              <a:t>is noticeable. </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13</a:t>
            </a:fld>
            <a:endParaRPr lang="en-US"/>
          </a:p>
        </p:txBody>
      </p:sp>
    </p:spTree>
    <p:extLst>
      <p:ext uri="{BB962C8B-B14F-4D97-AF65-F5344CB8AC3E}">
        <p14:creationId xmlns:p14="http://schemas.microsoft.com/office/powerpoint/2010/main" val="1129249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Picasso applied a very </a:t>
            </a:r>
            <a:r>
              <a:rPr lang="en-US" b="1" dirty="0"/>
              <a:t>complex composition in relation to his Cubist style. </a:t>
            </a:r>
          </a:p>
          <a:p>
            <a:r>
              <a:rPr lang="en-US" dirty="0"/>
              <a:t>There are </a:t>
            </a:r>
            <a:r>
              <a:rPr lang="en-US" b="1" dirty="0"/>
              <a:t>multiple triangles. </a:t>
            </a:r>
          </a:p>
          <a:p>
            <a:r>
              <a:rPr lang="en-US" dirty="0"/>
              <a:t>The use of </a:t>
            </a:r>
            <a:r>
              <a:rPr lang="en-US" b="1" dirty="0"/>
              <a:t>light dictates the main composition. </a:t>
            </a:r>
          </a:p>
          <a:p>
            <a:r>
              <a:rPr lang="en-US" b="1" dirty="0"/>
              <a:t>The candle and the light bulb create to main composition. </a:t>
            </a:r>
          </a:p>
          <a:p>
            <a:r>
              <a:rPr lang="en-US" dirty="0"/>
              <a:t>Leading our eye to the </a:t>
            </a:r>
            <a:r>
              <a:rPr lang="en-US" b="1" dirty="0"/>
              <a:t>central point of the painting, the horse. </a:t>
            </a:r>
          </a:p>
          <a:p>
            <a:endParaRPr lang="en-US" dirty="0"/>
          </a:p>
          <a:p>
            <a:r>
              <a:rPr lang="en-US" b="1" dirty="0"/>
              <a:t>Triangles are also visible in many of the figures </a:t>
            </a:r>
            <a:r>
              <a:rPr lang="en-US" dirty="0"/>
              <a:t>on the right of the horse, in the mother and child and in the woman and flames. </a:t>
            </a:r>
          </a:p>
          <a:p>
            <a:r>
              <a:rPr lang="en-US" dirty="0"/>
              <a:t>The noses, tongues the woman’s hair, their, breasts the hoof of the horse and the bent knees etc. </a:t>
            </a:r>
          </a:p>
          <a:p>
            <a:r>
              <a:rPr lang="en-US" b="1" dirty="0"/>
              <a:t>By repeating triangular form Picasso unifies the painting and gives substance to his cubist movement</a:t>
            </a:r>
          </a:p>
        </p:txBody>
      </p:sp>
      <p:sp>
        <p:nvSpPr>
          <p:cNvPr id="4" name="Slide Number Placeholder 3"/>
          <p:cNvSpPr>
            <a:spLocks noGrp="1"/>
          </p:cNvSpPr>
          <p:nvPr>
            <p:ph type="sldNum" sz="quarter" idx="5"/>
          </p:nvPr>
        </p:nvSpPr>
        <p:spPr/>
        <p:txBody>
          <a:bodyPr/>
          <a:lstStyle/>
          <a:p>
            <a:fld id="{40662828-C4B1-6F4B-8915-B80254E668B7}" type="slidenum">
              <a:rPr lang="en-US" smtClean="0"/>
              <a:t>14</a:t>
            </a:fld>
            <a:endParaRPr lang="en-US"/>
          </a:p>
        </p:txBody>
      </p:sp>
    </p:spTree>
    <p:extLst>
      <p:ext uri="{BB962C8B-B14F-4D97-AF65-F5344CB8AC3E}">
        <p14:creationId xmlns:p14="http://schemas.microsoft.com/office/powerpoint/2010/main" val="1353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4289">
              <a:defRPr/>
            </a:pPr>
            <a:r>
              <a:rPr lang="en-US" dirty="0"/>
              <a:t>Within the composition </a:t>
            </a:r>
            <a:r>
              <a:rPr lang="en-US" b="1" dirty="0"/>
              <a:t>the bull is also emphasized. </a:t>
            </a:r>
          </a:p>
          <a:p>
            <a:pPr defTabSz="914289">
              <a:defRPr/>
            </a:pPr>
            <a:r>
              <a:rPr lang="en-US" dirty="0"/>
              <a:t>Several lines derive from the bull or move towards it. </a:t>
            </a:r>
          </a:p>
          <a:p>
            <a:pPr defTabSz="914289">
              <a:defRPr/>
            </a:pPr>
            <a:endParaRPr lang="en-US" dirty="0"/>
          </a:p>
          <a:p>
            <a:pPr defTabSz="914289">
              <a:defRPr/>
            </a:pPr>
            <a:r>
              <a:rPr lang="en-US" dirty="0"/>
              <a:t>It is incredible that there is </a:t>
            </a:r>
            <a:r>
              <a:rPr lang="en-US" b="1" dirty="0"/>
              <a:t>no single perspective </a:t>
            </a:r>
            <a:r>
              <a:rPr lang="en-US" dirty="0"/>
              <a:t>but a variation of them in this painting. </a:t>
            </a:r>
          </a:p>
          <a:p>
            <a:pPr defTabSz="914289">
              <a:defRPr/>
            </a:pPr>
            <a:r>
              <a:rPr lang="en-US" dirty="0"/>
              <a:t>We can hardly distinguish a background. </a:t>
            </a:r>
          </a:p>
          <a:p>
            <a:pPr defTabSz="914289">
              <a:defRPr/>
            </a:pPr>
            <a:r>
              <a:rPr lang="en-US" dirty="0"/>
              <a:t>The </a:t>
            </a:r>
            <a:r>
              <a:rPr lang="en-US" b="1" dirty="0"/>
              <a:t>figures and their faces have dominance</a:t>
            </a:r>
            <a:r>
              <a:rPr lang="en-US" dirty="0"/>
              <a:t> in the painting, yet the triangular spaces throughout provide a sense of space, distance and movement. </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15</a:t>
            </a:fld>
            <a:endParaRPr lang="en-US"/>
          </a:p>
        </p:txBody>
      </p:sp>
    </p:spTree>
    <p:extLst>
      <p:ext uri="{BB962C8B-B14F-4D97-AF65-F5344CB8AC3E}">
        <p14:creationId xmlns:p14="http://schemas.microsoft.com/office/powerpoint/2010/main" val="15174567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complex nature of the painting, brings the viewer into the scene. </a:t>
            </a:r>
          </a:p>
          <a:p>
            <a:r>
              <a:rPr lang="en-US" dirty="0"/>
              <a:t>We almost feel like we are there within the painting. </a:t>
            </a:r>
          </a:p>
          <a:p>
            <a:endParaRPr lang="en-US" dirty="0"/>
          </a:p>
          <a:p>
            <a:r>
              <a:rPr lang="en-US" dirty="0"/>
              <a:t>The color palette of the painting is </a:t>
            </a:r>
            <a:r>
              <a:rPr lang="en-US" b="1" dirty="0"/>
              <a:t>monochromatic. </a:t>
            </a:r>
          </a:p>
          <a:p>
            <a:r>
              <a:rPr lang="en-US" dirty="0"/>
              <a:t>Most agree that the use of </a:t>
            </a:r>
            <a:r>
              <a:rPr lang="en-US" b="1" dirty="0"/>
              <a:t>black and grey </a:t>
            </a:r>
            <a:r>
              <a:rPr lang="en-US" dirty="0"/>
              <a:t>was to emphasize the severity of the subject and to express its pain and chaos. </a:t>
            </a:r>
          </a:p>
          <a:p>
            <a:endParaRPr lang="en-US" dirty="0"/>
          </a:p>
          <a:p>
            <a:r>
              <a:rPr lang="en-US" dirty="0"/>
              <a:t>Some say Picasso the color scheme gives the painting </a:t>
            </a:r>
            <a:r>
              <a:rPr lang="en-US" b="1" dirty="0"/>
              <a:t>the appearance of a newspaper photograph. </a:t>
            </a:r>
          </a:p>
          <a:p>
            <a:r>
              <a:rPr lang="en-US" dirty="0"/>
              <a:t>The </a:t>
            </a:r>
            <a:r>
              <a:rPr lang="en-US" b="1" dirty="0"/>
              <a:t>vertical lines </a:t>
            </a:r>
            <a:r>
              <a:rPr lang="en-US" dirty="0"/>
              <a:t>seen on the horse seem to constitute the newspaper print. </a:t>
            </a:r>
          </a:p>
          <a:p>
            <a:r>
              <a:rPr lang="en-US" dirty="0"/>
              <a:t>These lines stand as a reminder that this depiction was a </a:t>
            </a:r>
            <a:r>
              <a:rPr lang="en-US" b="1" dirty="0"/>
              <a:t>current event. </a:t>
            </a:r>
          </a:p>
          <a:p>
            <a:r>
              <a:rPr lang="en-US" dirty="0"/>
              <a:t>A newspaper article made Picasso aware of the events in Guernica since newspapers would have been the main source of information at that time. </a:t>
            </a:r>
          </a:p>
          <a:p>
            <a:r>
              <a:rPr lang="en-US" dirty="0"/>
              <a:t>In this way Picasso </a:t>
            </a:r>
            <a:r>
              <a:rPr lang="en-US" b="1" dirty="0"/>
              <a:t>gives the painting the same sense of truth and horror that the newspaper would have provided. </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16</a:t>
            </a:fld>
            <a:endParaRPr lang="en-US"/>
          </a:p>
        </p:txBody>
      </p:sp>
    </p:spTree>
    <p:extLst>
      <p:ext uri="{BB962C8B-B14F-4D97-AF65-F5344CB8AC3E}">
        <p14:creationId xmlns:p14="http://schemas.microsoft.com/office/powerpoint/2010/main" val="20187270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Symbolism of the painting – </a:t>
            </a:r>
          </a:p>
          <a:p>
            <a:r>
              <a:rPr lang="en-US" dirty="0"/>
              <a:t>Some things relate mainly to the historical events in Guernica, the suffering of defenseless people and animals for example would have certainly been a true event. But many depictions have an ambiguous meaning, even today. </a:t>
            </a:r>
          </a:p>
          <a:p>
            <a:endParaRPr lang="en-US" dirty="0"/>
          </a:p>
          <a:p>
            <a:r>
              <a:rPr lang="en-US" b="1" dirty="0"/>
              <a:t>The Bull </a:t>
            </a:r>
            <a:r>
              <a:rPr lang="en-US" dirty="0"/>
              <a:t>– the traditional symbol republic of the Spain, barbarity, violence. </a:t>
            </a:r>
          </a:p>
          <a:p>
            <a:r>
              <a:rPr lang="en-US" b="1" dirty="0"/>
              <a:t>The Horse </a:t>
            </a:r>
            <a:r>
              <a:rPr lang="en-US" dirty="0"/>
              <a:t>– the downfall of fascism, the citizens of Guernica and their deaths. </a:t>
            </a:r>
          </a:p>
          <a:p>
            <a:r>
              <a:rPr lang="en-US" b="1" dirty="0"/>
              <a:t>Flower</a:t>
            </a:r>
            <a:r>
              <a:rPr lang="en-US" dirty="0"/>
              <a:t> – a sense of hope and optimism yet life and hope are fragile.</a:t>
            </a:r>
          </a:p>
          <a:p>
            <a:endParaRPr lang="en-US" dirty="0"/>
          </a:p>
          <a:p>
            <a:r>
              <a:rPr lang="en-US" b="1" dirty="0"/>
              <a:t>Perhaps all subjects are victims in a sense?</a:t>
            </a:r>
          </a:p>
          <a:p>
            <a:endParaRPr lang="en-US" b="1" dirty="0"/>
          </a:p>
          <a:p>
            <a:r>
              <a:rPr lang="en-US" b="1" dirty="0"/>
              <a:t>Lamp</a:t>
            </a:r>
            <a:r>
              <a:rPr lang="en-US" dirty="0"/>
              <a:t> – Similar to the shape of a human eye, the eye of the painter perhaps showing his perception of the attack? Or could it be an evil eye, the targeting bombers of Guernica for example? </a:t>
            </a:r>
          </a:p>
          <a:p>
            <a:r>
              <a:rPr lang="en-US" b="1" dirty="0"/>
              <a:t>Candle</a:t>
            </a:r>
            <a:r>
              <a:rPr lang="en-US" dirty="0"/>
              <a:t> – people over the evil, the candle is winning as it is the strongest light source central in the composition</a:t>
            </a:r>
          </a:p>
          <a:p>
            <a:r>
              <a:rPr lang="en-US" b="1" dirty="0"/>
              <a:t>Woman bottom right </a:t>
            </a:r>
            <a:r>
              <a:rPr lang="en-US" dirty="0"/>
              <a:t>– symbol of hope and peace, despite her injury she continues to pursue the light, the idea of freedom and peace. </a:t>
            </a:r>
          </a:p>
          <a:p>
            <a:pPr defTabSz="914289">
              <a:defRPr/>
            </a:pPr>
            <a:r>
              <a:rPr lang="en-US" b="1" dirty="0"/>
              <a:t>Mother and child </a:t>
            </a:r>
            <a:r>
              <a:rPr lang="en-US" dirty="0"/>
              <a:t>– A symbol shown historically in painting, the women represent life and pain, above all the pain of motherhood. </a:t>
            </a:r>
          </a:p>
          <a:p>
            <a:r>
              <a:rPr lang="en-US" b="1" dirty="0"/>
              <a:t>Woman in flames </a:t>
            </a:r>
            <a:r>
              <a:rPr lang="en-US" dirty="0"/>
              <a:t>– The suffering, her eyes are shaped like tears </a:t>
            </a:r>
          </a:p>
          <a:p>
            <a:pPr defTabSz="914289">
              <a:defRPr/>
            </a:pPr>
            <a:r>
              <a:rPr lang="en-US" b="1" dirty="0"/>
              <a:t>Soldier</a:t>
            </a:r>
            <a:r>
              <a:rPr lang="en-US" dirty="0"/>
              <a:t> - Spanish people, the republic perhaps which was fighting for a new Spain and this dream hence is broken, in pieces, on the floor.</a:t>
            </a:r>
          </a:p>
          <a:p>
            <a:r>
              <a:rPr lang="en-US" b="1" dirty="0"/>
              <a:t>Bird</a:t>
            </a:r>
            <a:r>
              <a:rPr lang="en-US" dirty="0"/>
              <a:t> – a dove? A symbol of peace. Yet this depiction it is fading away into the painting perhaps in reference to the event itself. That peace is fragile like the flower or unattainable for the people. As the attack happened on a market day some believe that he has represented the animals suffering and fear as well as the citizens. </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17</a:t>
            </a:fld>
            <a:endParaRPr lang="en-US"/>
          </a:p>
        </p:txBody>
      </p:sp>
    </p:spTree>
    <p:extLst>
      <p:ext uri="{BB962C8B-B14F-4D97-AF65-F5344CB8AC3E}">
        <p14:creationId xmlns:p14="http://schemas.microsoft.com/office/powerpoint/2010/main" val="25569461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though the symbolism is ambiguous we can strongly see that is is an</a:t>
            </a:r>
          </a:p>
          <a:p>
            <a:r>
              <a:rPr lang="en-US" b="1" dirty="0"/>
              <a:t>anti-war image</a:t>
            </a:r>
            <a:r>
              <a:rPr lang="en-US" dirty="0"/>
              <a:t>, </a:t>
            </a:r>
            <a:r>
              <a:rPr lang="en-US" b="1" dirty="0"/>
              <a:t>historic documentation and a political protest attacking Fascism</a:t>
            </a:r>
            <a:r>
              <a:rPr lang="en-US" dirty="0"/>
              <a:t>. </a:t>
            </a:r>
          </a:p>
          <a:p>
            <a:r>
              <a:rPr lang="en-US" dirty="0"/>
              <a:t>He makes us actually </a:t>
            </a:r>
            <a:r>
              <a:rPr lang="en-US" b="1" dirty="0"/>
              <a:t>feel the attack that happened in Guernica</a:t>
            </a:r>
            <a:r>
              <a:rPr lang="en-US" dirty="0"/>
              <a:t>. </a:t>
            </a:r>
          </a:p>
          <a:p>
            <a:endParaRPr lang="en-US" dirty="0"/>
          </a:p>
          <a:p>
            <a:r>
              <a:rPr lang="en-US" dirty="0"/>
              <a:t>Picasso </a:t>
            </a:r>
            <a:r>
              <a:rPr lang="en-US" b="1" dirty="0"/>
              <a:t>ignites debate</a:t>
            </a:r>
            <a:r>
              <a:rPr lang="en-US" dirty="0"/>
              <a:t>. </a:t>
            </a:r>
          </a:p>
          <a:p>
            <a:r>
              <a:rPr lang="en-US" dirty="0"/>
              <a:t>Guernica is a </a:t>
            </a:r>
            <a:r>
              <a:rPr lang="en-US" b="1" dirty="0"/>
              <a:t>DEPARTURE from the idea of Heroism, it doesn’t celebrate victory it shows the drama and suffering of the people. </a:t>
            </a:r>
            <a:r>
              <a:rPr lang="en-US" dirty="0"/>
              <a:t>The Heroism is human pain everything in Guernica shows both pity and respect for the pain. </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18</a:t>
            </a:fld>
            <a:endParaRPr lang="en-US"/>
          </a:p>
        </p:txBody>
      </p:sp>
    </p:spTree>
    <p:extLst>
      <p:ext uri="{BB962C8B-B14F-4D97-AF65-F5344CB8AC3E}">
        <p14:creationId xmlns:p14="http://schemas.microsoft.com/office/powerpoint/2010/main" val="39431563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19</a:t>
            </a:fld>
            <a:endParaRPr lang="en-US"/>
          </a:p>
        </p:txBody>
      </p:sp>
    </p:spTree>
    <p:extLst>
      <p:ext uri="{BB962C8B-B14F-4D97-AF65-F5344CB8AC3E}">
        <p14:creationId xmlns:p14="http://schemas.microsoft.com/office/powerpoint/2010/main" val="17957654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Nowadays used as an anti-war symbol. </a:t>
            </a:r>
          </a:p>
        </p:txBody>
      </p:sp>
      <p:sp>
        <p:nvSpPr>
          <p:cNvPr id="4" name="Slide Number Placeholder 3"/>
          <p:cNvSpPr>
            <a:spLocks noGrp="1"/>
          </p:cNvSpPr>
          <p:nvPr>
            <p:ph type="sldNum" sz="quarter" idx="5"/>
          </p:nvPr>
        </p:nvSpPr>
        <p:spPr/>
        <p:txBody>
          <a:bodyPr/>
          <a:lstStyle/>
          <a:p>
            <a:fld id="{40662828-C4B1-6F4B-8915-B80254E668B7}" type="slidenum">
              <a:rPr lang="en-US" smtClean="0"/>
              <a:t>20</a:t>
            </a:fld>
            <a:endParaRPr lang="en-US"/>
          </a:p>
        </p:txBody>
      </p:sp>
    </p:spTree>
    <p:extLst>
      <p:ext uri="{BB962C8B-B14F-4D97-AF65-F5344CB8AC3E}">
        <p14:creationId xmlns:p14="http://schemas.microsoft.com/office/powerpoint/2010/main" val="4971873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Vincent Van Gogh, Starry Night, 1889 </a:t>
            </a:r>
          </a:p>
          <a:p>
            <a:r>
              <a:rPr lang="en-US" b="1" dirty="0"/>
              <a:t>Post-Impressionism</a:t>
            </a:r>
          </a:p>
          <a:p>
            <a:endParaRPr lang="en-US" b="1" dirty="0"/>
          </a:p>
          <a:p>
            <a:r>
              <a:rPr lang="en-US" b="1" dirty="0"/>
              <a:t>Parallel brushwork, thick impasto style of painting. Texture. Places show aspects of bare canvas</a:t>
            </a:r>
            <a:r>
              <a:rPr lang="en-US" dirty="0"/>
              <a:t>. </a:t>
            </a:r>
          </a:p>
          <a:p>
            <a:r>
              <a:rPr lang="en-US" dirty="0"/>
              <a:t>Representing light is a key element of Impressionism </a:t>
            </a:r>
          </a:p>
          <a:p>
            <a:r>
              <a:rPr lang="en-US" dirty="0"/>
              <a:t>Luminance </a:t>
            </a:r>
          </a:p>
          <a:p>
            <a:endParaRPr lang="en-US" dirty="0"/>
          </a:p>
          <a:p>
            <a:pPr defTabSz="914289">
              <a:defRPr/>
            </a:pPr>
            <a:r>
              <a:rPr lang="en-US" dirty="0"/>
              <a:t>Painted about a year prior to his death, a nocturnal scene, a small village in a mountainous landscape underneath a crescent moon and star filled sky. In the foreground we see a Cypress Tree and in the center of the village a church spire. </a:t>
            </a:r>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21</a:t>
            </a:fld>
            <a:endParaRPr lang="en-US"/>
          </a:p>
        </p:txBody>
      </p:sp>
    </p:spTree>
    <p:extLst>
      <p:ext uri="{BB962C8B-B14F-4D97-AF65-F5344CB8AC3E}">
        <p14:creationId xmlns:p14="http://schemas.microsoft.com/office/powerpoint/2010/main" val="5108712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Scholars have tried to explain the content of the painting through </a:t>
            </a:r>
            <a:r>
              <a:rPr lang="en-US" b="1" dirty="0"/>
              <a:t>literature, astronomy and religion. </a:t>
            </a:r>
          </a:p>
          <a:p>
            <a:r>
              <a:rPr lang="en-US" dirty="0"/>
              <a:t>After the </a:t>
            </a:r>
            <a:r>
              <a:rPr lang="en-US" b="1" dirty="0"/>
              <a:t>self mutilation </a:t>
            </a:r>
            <a:r>
              <a:rPr lang="en-US" dirty="0"/>
              <a:t>of his left year he </a:t>
            </a:r>
            <a:r>
              <a:rPr lang="en-US" b="1" dirty="0"/>
              <a:t>admitted himself to the mental asylum saint Remy. </a:t>
            </a:r>
          </a:p>
          <a:p>
            <a:r>
              <a:rPr lang="en-US" dirty="0"/>
              <a:t>He painted starry night whilst living in saint Remy. </a:t>
            </a:r>
          </a:p>
          <a:p>
            <a:r>
              <a:rPr lang="en-US" b="1" dirty="0"/>
              <a:t>Allegedly from the view through his window. </a:t>
            </a:r>
          </a:p>
        </p:txBody>
      </p:sp>
      <p:sp>
        <p:nvSpPr>
          <p:cNvPr id="4" name="Slide Number Placeholder 3"/>
          <p:cNvSpPr>
            <a:spLocks noGrp="1"/>
          </p:cNvSpPr>
          <p:nvPr>
            <p:ph type="sldNum" sz="quarter" idx="5"/>
          </p:nvPr>
        </p:nvSpPr>
        <p:spPr/>
        <p:txBody>
          <a:bodyPr/>
          <a:lstStyle/>
          <a:p>
            <a:fld id="{40662828-C4B1-6F4B-8915-B80254E668B7}" type="slidenum">
              <a:rPr lang="en-US" smtClean="0"/>
              <a:t>22</a:t>
            </a:fld>
            <a:endParaRPr lang="en-US"/>
          </a:p>
        </p:txBody>
      </p:sp>
    </p:spTree>
    <p:extLst>
      <p:ext uri="{BB962C8B-B14F-4D97-AF65-F5344CB8AC3E}">
        <p14:creationId xmlns:p14="http://schemas.microsoft.com/office/powerpoint/2010/main" val="38713288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 agree that starry night is </a:t>
            </a:r>
            <a:r>
              <a:rPr lang="en-US" b="1" dirty="0"/>
              <a:t>based upon direct observation as well as imagination memory and emotions</a:t>
            </a:r>
            <a:r>
              <a:rPr lang="en-US" dirty="0"/>
              <a:t>. </a:t>
            </a:r>
          </a:p>
          <a:p>
            <a:r>
              <a:rPr lang="en-US" dirty="0"/>
              <a:t>It is said that the </a:t>
            </a:r>
            <a:r>
              <a:rPr lang="en-US" b="1" dirty="0"/>
              <a:t>church depicted resembles that of his native home Holland not of those in France</a:t>
            </a:r>
            <a:r>
              <a:rPr lang="en-US" dirty="0"/>
              <a:t>. </a:t>
            </a:r>
          </a:p>
          <a:p>
            <a:r>
              <a:rPr lang="en-US" dirty="0"/>
              <a:t>It is also </a:t>
            </a:r>
            <a:r>
              <a:rPr lang="en-US" b="1" dirty="0"/>
              <a:t>questioned whether a cypress tree </a:t>
            </a:r>
            <a:r>
              <a:rPr lang="en-US" dirty="0"/>
              <a:t>was even visible from his window. </a:t>
            </a:r>
          </a:p>
          <a:p>
            <a:r>
              <a:rPr lang="en-US" b="1" dirty="0"/>
              <a:t>Cypress trees are seen as a link between land and sky life and death.</a:t>
            </a:r>
            <a:r>
              <a:rPr lang="en-US" dirty="0"/>
              <a:t> </a:t>
            </a:r>
          </a:p>
          <a:p>
            <a:r>
              <a:rPr lang="en-US" dirty="0"/>
              <a:t>They are typical of cemeteries in France and are </a:t>
            </a:r>
            <a:r>
              <a:rPr lang="en-US" b="1" dirty="0"/>
              <a:t>associated with mourning. </a:t>
            </a:r>
          </a:p>
        </p:txBody>
      </p:sp>
      <p:sp>
        <p:nvSpPr>
          <p:cNvPr id="4" name="Slide Number Placeholder 3"/>
          <p:cNvSpPr>
            <a:spLocks noGrp="1"/>
          </p:cNvSpPr>
          <p:nvPr>
            <p:ph type="sldNum" sz="quarter" idx="5"/>
          </p:nvPr>
        </p:nvSpPr>
        <p:spPr/>
        <p:txBody>
          <a:bodyPr/>
          <a:lstStyle/>
          <a:p>
            <a:fld id="{40662828-C4B1-6F4B-8915-B80254E668B7}" type="slidenum">
              <a:rPr lang="en-US" smtClean="0"/>
              <a:t>23</a:t>
            </a:fld>
            <a:endParaRPr lang="en-US"/>
          </a:p>
        </p:txBody>
      </p:sp>
    </p:spTree>
    <p:extLst>
      <p:ext uri="{BB962C8B-B14F-4D97-AF65-F5344CB8AC3E}">
        <p14:creationId xmlns:p14="http://schemas.microsoft.com/office/powerpoint/2010/main" val="2447442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Examining the composition – </a:t>
            </a:r>
          </a:p>
          <a:p>
            <a:r>
              <a:rPr lang="en-US" b="1" dirty="0"/>
              <a:t>How our attention is steered over the canvas</a:t>
            </a:r>
          </a:p>
          <a:p>
            <a:r>
              <a:rPr lang="en-US" dirty="0"/>
              <a:t>In the foot of the painting are mountains and houses and a </a:t>
            </a:r>
            <a:r>
              <a:rPr lang="en-US" b="1" dirty="0"/>
              <a:t>horizontal line </a:t>
            </a:r>
            <a:r>
              <a:rPr lang="en-US" dirty="0"/>
              <a:t>is suggested. </a:t>
            </a:r>
          </a:p>
          <a:p>
            <a:r>
              <a:rPr lang="en-US" dirty="0"/>
              <a:t>In the tree a strong </a:t>
            </a:r>
            <a:r>
              <a:rPr lang="en-US" b="1" dirty="0"/>
              <a:t>vertical line </a:t>
            </a:r>
            <a:r>
              <a:rPr lang="en-US" dirty="0"/>
              <a:t>is visible. </a:t>
            </a:r>
          </a:p>
          <a:p>
            <a:r>
              <a:rPr lang="en-US" dirty="0"/>
              <a:t>The two lines are </a:t>
            </a:r>
            <a:r>
              <a:rPr lang="en-US" b="1" dirty="0"/>
              <a:t>directing our eyes to the sky and mountains</a:t>
            </a:r>
          </a:p>
          <a:p>
            <a:r>
              <a:rPr lang="en-US" dirty="0"/>
              <a:t>Though, we can’t ignore the </a:t>
            </a:r>
            <a:r>
              <a:rPr lang="en-US" b="1" dirty="0"/>
              <a:t>diagonal lines </a:t>
            </a:r>
            <a:r>
              <a:rPr lang="en-US" dirty="0"/>
              <a:t>originating from the mountains and the tree.</a:t>
            </a:r>
          </a:p>
          <a:p>
            <a:r>
              <a:rPr lang="en-US" b="1" dirty="0"/>
              <a:t>The sky takes up about 2/3 of the canvas It seems that these dimensioned lines frame and emphasize the sky</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24</a:t>
            </a:fld>
            <a:endParaRPr lang="en-US"/>
          </a:p>
        </p:txBody>
      </p:sp>
    </p:spTree>
    <p:extLst>
      <p:ext uri="{BB962C8B-B14F-4D97-AF65-F5344CB8AC3E}">
        <p14:creationId xmlns:p14="http://schemas.microsoft.com/office/powerpoint/2010/main" val="9942888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most striking is the line starting at the left o the canvas swirling towards to the center </a:t>
            </a:r>
            <a:r>
              <a:rPr lang="en-US" dirty="0"/>
              <a:t>where it intertwines with other spiraling lines. </a:t>
            </a:r>
          </a:p>
          <a:p>
            <a:r>
              <a:rPr lang="en-US" dirty="0"/>
              <a:t>Around the moon a </a:t>
            </a:r>
            <a:r>
              <a:rPr lang="en-US" b="1" dirty="0"/>
              <a:t>curving lines arise from the use of colorful brushstrokes</a:t>
            </a:r>
            <a:r>
              <a:rPr lang="en-US" dirty="0"/>
              <a:t>. As we can also say for other curving lines. </a:t>
            </a:r>
          </a:p>
          <a:p>
            <a:r>
              <a:rPr lang="en-US" dirty="0"/>
              <a:t>We can say Van Gogh created a </a:t>
            </a:r>
            <a:r>
              <a:rPr lang="en-US" b="1" dirty="0"/>
              <a:t>well thought out structured and balanced composition. </a:t>
            </a:r>
          </a:p>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25</a:t>
            </a:fld>
            <a:endParaRPr lang="en-US"/>
          </a:p>
        </p:txBody>
      </p:sp>
    </p:spTree>
    <p:extLst>
      <p:ext uri="{BB962C8B-B14F-4D97-AF65-F5344CB8AC3E}">
        <p14:creationId xmlns:p14="http://schemas.microsoft.com/office/powerpoint/2010/main" val="237859314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foreground presents </a:t>
            </a:r>
            <a:r>
              <a:rPr lang="en-US" dirty="0"/>
              <a:t>us with the top of a tree which </a:t>
            </a:r>
            <a:r>
              <a:rPr lang="en-US" b="1" dirty="0"/>
              <a:t>almost covers the entire length of the canvas</a:t>
            </a:r>
          </a:p>
          <a:p>
            <a:r>
              <a:rPr lang="en-US" dirty="0"/>
              <a:t>On the left of the tree we see some vegetation and on the right some houses and trees. </a:t>
            </a:r>
          </a:p>
          <a:p>
            <a:r>
              <a:rPr lang="en-US" dirty="0"/>
              <a:t>These elements of the foreground are cut off below and aren’t gully fitted within the frame </a:t>
            </a:r>
          </a:p>
          <a:p>
            <a:endParaRPr lang="en-US" dirty="0"/>
          </a:p>
          <a:p>
            <a:r>
              <a:rPr lang="en-US" dirty="0"/>
              <a:t>The next plane we are led to follow is the village behind this a forest and mountains. </a:t>
            </a:r>
          </a:p>
          <a:p>
            <a:r>
              <a:rPr lang="en-US" dirty="0"/>
              <a:t>The highest mountain top being the darkest and therefore furthest away. </a:t>
            </a:r>
          </a:p>
          <a:p>
            <a:endParaRPr lang="en-US" dirty="0"/>
          </a:p>
          <a:p>
            <a:r>
              <a:rPr lang="en-US" b="1" dirty="0"/>
              <a:t>The crescent moon is bright and clearly visible making it seem close to earth</a:t>
            </a:r>
            <a:r>
              <a:rPr lang="en-US" dirty="0"/>
              <a:t>. The moon is accompanied by stars of different sizes at varying distances. Between these stars an unknown stream flows through the sky behind it more stars are visible.</a:t>
            </a:r>
          </a:p>
          <a:p>
            <a:r>
              <a:rPr lang="en-US" b="1" dirty="0"/>
              <a:t>As if lit by the moon and stars a band of white separates the mountains from the sky</a:t>
            </a:r>
            <a:r>
              <a:rPr lang="en-US" dirty="0"/>
              <a:t>. </a:t>
            </a:r>
          </a:p>
          <a:p>
            <a:endParaRPr lang="en-US" dirty="0"/>
          </a:p>
          <a:p>
            <a:r>
              <a:rPr lang="en-US" b="1" dirty="0"/>
              <a:t>The illusion of space is created by intermitting the elements </a:t>
            </a:r>
            <a:r>
              <a:rPr lang="en-US" dirty="0"/>
              <a:t>in the foreground and overlapping them within the other panes. </a:t>
            </a:r>
          </a:p>
        </p:txBody>
      </p:sp>
      <p:sp>
        <p:nvSpPr>
          <p:cNvPr id="4" name="Slide Number Placeholder 3"/>
          <p:cNvSpPr>
            <a:spLocks noGrp="1"/>
          </p:cNvSpPr>
          <p:nvPr>
            <p:ph type="sldNum" sz="quarter" idx="5"/>
          </p:nvPr>
        </p:nvSpPr>
        <p:spPr/>
        <p:txBody>
          <a:bodyPr/>
          <a:lstStyle/>
          <a:p>
            <a:fld id="{40662828-C4B1-6F4B-8915-B80254E668B7}" type="slidenum">
              <a:rPr lang="en-US" smtClean="0"/>
              <a:t>26</a:t>
            </a:fld>
            <a:endParaRPr lang="en-US"/>
          </a:p>
        </p:txBody>
      </p:sp>
    </p:spTree>
    <p:extLst>
      <p:ext uri="{BB962C8B-B14F-4D97-AF65-F5344CB8AC3E}">
        <p14:creationId xmlns:p14="http://schemas.microsoft.com/office/powerpoint/2010/main" val="34951868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we see a </a:t>
            </a:r>
            <a:r>
              <a:rPr lang="en-US" b="1" dirty="0"/>
              <a:t>vanishing point, </a:t>
            </a:r>
            <a:r>
              <a:rPr lang="en-US" dirty="0"/>
              <a:t>left of the church. the woods move towards this point and get smaller as they are closer together. </a:t>
            </a:r>
          </a:p>
          <a:p>
            <a:endParaRPr lang="en-US" dirty="0"/>
          </a:p>
          <a:p>
            <a:r>
              <a:rPr lang="en-US" dirty="0"/>
              <a:t>There is some </a:t>
            </a:r>
            <a:r>
              <a:rPr lang="en-US" b="1" dirty="0"/>
              <a:t>overlap in the sky, but the great sense of movement and spaciousness is created by contrasting smaller and bigger elements. </a:t>
            </a:r>
          </a:p>
          <a:p>
            <a:r>
              <a:rPr lang="en-US" b="1" dirty="0"/>
              <a:t>Our point of view is from above as if looking over the village from higher position</a:t>
            </a:r>
            <a:r>
              <a:rPr lang="en-US" dirty="0"/>
              <a:t>. Though as the viewer the sky seems above and beyond us. </a:t>
            </a:r>
          </a:p>
          <a:p>
            <a:endParaRPr lang="en-US" dirty="0"/>
          </a:p>
          <a:p>
            <a:r>
              <a:rPr lang="en-US" b="1" dirty="0"/>
              <a:t>The use of light emphasizes the point of view</a:t>
            </a:r>
            <a:r>
              <a:rPr lang="en-US" dirty="0"/>
              <a:t>. There are </a:t>
            </a:r>
            <a:r>
              <a:rPr lang="en-US" b="1" dirty="0"/>
              <a:t>several sources of light, the biggest the moon then the stars and some light from the houses.</a:t>
            </a:r>
            <a:r>
              <a:rPr lang="en-US" dirty="0"/>
              <a:t> </a:t>
            </a:r>
            <a:r>
              <a:rPr lang="en-US" b="1" dirty="0"/>
              <a:t>The moon and stars light up the sky but not the houses they just touch upon the right of the forest</a:t>
            </a:r>
            <a:r>
              <a:rPr lang="en-US" dirty="0"/>
              <a:t>. The foreground is a lot darker than the sky. </a:t>
            </a:r>
          </a:p>
        </p:txBody>
      </p:sp>
      <p:sp>
        <p:nvSpPr>
          <p:cNvPr id="4" name="Slide Number Placeholder 3"/>
          <p:cNvSpPr>
            <a:spLocks noGrp="1"/>
          </p:cNvSpPr>
          <p:nvPr>
            <p:ph type="sldNum" sz="quarter" idx="5"/>
          </p:nvPr>
        </p:nvSpPr>
        <p:spPr/>
        <p:txBody>
          <a:bodyPr/>
          <a:lstStyle/>
          <a:p>
            <a:fld id="{40662828-C4B1-6F4B-8915-B80254E668B7}" type="slidenum">
              <a:rPr lang="en-US" smtClean="0"/>
              <a:t>27</a:t>
            </a:fld>
            <a:endParaRPr lang="en-US"/>
          </a:p>
        </p:txBody>
      </p:sp>
    </p:spTree>
    <p:extLst>
      <p:ext uri="{BB962C8B-B14F-4D97-AF65-F5344CB8AC3E}">
        <p14:creationId xmlns:p14="http://schemas.microsoft.com/office/powerpoint/2010/main" val="40921209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Style</a:t>
            </a:r>
            <a:r>
              <a:rPr lang="en-US" dirty="0"/>
              <a:t> - </a:t>
            </a:r>
          </a:p>
          <a:p>
            <a:r>
              <a:rPr lang="en-US" dirty="0"/>
              <a:t>Van Gogh painted starry night with </a:t>
            </a:r>
            <a:r>
              <a:rPr lang="en-US" b="1" dirty="0"/>
              <a:t>oils – </a:t>
            </a:r>
            <a:br>
              <a:rPr lang="en-US" dirty="0"/>
            </a:br>
            <a:r>
              <a:rPr lang="en-US" b="1" dirty="0"/>
              <a:t>Thick broad strokes in an impasto style</a:t>
            </a:r>
          </a:p>
          <a:p>
            <a:pPr defTabSz="914289">
              <a:defRPr/>
            </a:pPr>
            <a:r>
              <a:rPr lang="en-US" dirty="0"/>
              <a:t>We can see the </a:t>
            </a:r>
            <a:r>
              <a:rPr lang="en-US" b="1" dirty="0"/>
              <a:t>texture of the paint</a:t>
            </a:r>
          </a:p>
          <a:p>
            <a:r>
              <a:rPr lang="en-US" b="1" dirty="0"/>
              <a:t>Thick</a:t>
            </a:r>
            <a:r>
              <a:rPr lang="en-US" dirty="0"/>
              <a:t> outlines</a:t>
            </a:r>
          </a:p>
          <a:p>
            <a:r>
              <a:rPr lang="en-US" b="1" dirty="0"/>
              <a:t>Simplified</a:t>
            </a:r>
            <a:r>
              <a:rPr lang="en-US" dirty="0"/>
              <a:t> forms</a:t>
            </a:r>
          </a:p>
          <a:p>
            <a:r>
              <a:rPr lang="en-US" b="1" dirty="0"/>
              <a:t>Heavy </a:t>
            </a:r>
            <a:r>
              <a:rPr lang="en-US" dirty="0"/>
              <a:t>contours</a:t>
            </a:r>
          </a:p>
          <a:p>
            <a:r>
              <a:rPr lang="en-US" dirty="0"/>
              <a:t>Strokes seem vibrant, electric and give the </a:t>
            </a:r>
            <a:r>
              <a:rPr lang="en-US" b="1" dirty="0"/>
              <a:t>impression of constant movement </a:t>
            </a:r>
          </a:p>
          <a:p>
            <a:r>
              <a:rPr lang="en-US" dirty="0"/>
              <a:t>The colors used in starry night are predominantly </a:t>
            </a:r>
            <a:r>
              <a:rPr lang="en-US" b="1" dirty="0"/>
              <a:t>blue and yellow, as contrasting colors they intensify one another. </a:t>
            </a:r>
          </a:p>
          <a:p>
            <a:r>
              <a:rPr lang="en-US" b="1" dirty="0"/>
              <a:t>We also see white orange brown and green</a:t>
            </a:r>
            <a:r>
              <a:rPr lang="en-US" dirty="0"/>
              <a:t>, there are a variety of shades of all these different colors.</a:t>
            </a:r>
            <a:br>
              <a:rPr lang="en-US" dirty="0"/>
            </a:br>
            <a:r>
              <a:rPr lang="en-US" b="1" dirty="0"/>
              <a:t>By applying strokes in different colors next to and over one another he optically blends the color before our eyes on the canvas. </a:t>
            </a:r>
          </a:p>
          <a:p>
            <a:r>
              <a:rPr lang="en-US" b="1" dirty="0"/>
              <a:t>Expression of emotions through bold colors and imagery</a:t>
            </a:r>
          </a:p>
          <a:p>
            <a:r>
              <a:rPr lang="en-US" dirty="0"/>
              <a:t>His goal was </a:t>
            </a:r>
            <a:r>
              <a:rPr lang="en-US" b="1" dirty="0"/>
              <a:t>not to accurately imitate reality with colors and lighting but to create form. </a:t>
            </a:r>
          </a:p>
          <a:p>
            <a:r>
              <a:rPr lang="en-US" b="1" dirty="0"/>
              <a:t>To paint the world through his own artistic perception. </a:t>
            </a:r>
          </a:p>
          <a:p>
            <a:r>
              <a:rPr lang="en-US" dirty="0"/>
              <a:t>The vibrant strokes and bold colors are </a:t>
            </a:r>
            <a:r>
              <a:rPr lang="en-US" b="1" dirty="0"/>
              <a:t>emotionally intense. </a:t>
            </a:r>
          </a:p>
        </p:txBody>
      </p:sp>
      <p:sp>
        <p:nvSpPr>
          <p:cNvPr id="4" name="Slide Number Placeholder 3"/>
          <p:cNvSpPr>
            <a:spLocks noGrp="1"/>
          </p:cNvSpPr>
          <p:nvPr>
            <p:ph type="sldNum" sz="quarter" idx="5"/>
          </p:nvPr>
        </p:nvSpPr>
        <p:spPr/>
        <p:txBody>
          <a:bodyPr/>
          <a:lstStyle/>
          <a:p>
            <a:fld id="{40662828-C4B1-6F4B-8915-B80254E668B7}" type="slidenum">
              <a:rPr lang="en-US" smtClean="0"/>
              <a:t>28</a:t>
            </a:fld>
            <a:endParaRPr lang="en-US"/>
          </a:p>
        </p:txBody>
      </p:sp>
    </p:spTree>
    <p:extLst>
      <p:ext uri="{BB962C8B-B14F-4D97-AF65-F5344CB8AC3E}">
        <p14:creationId xmlns:p14="http://schemas.microsoft.com/office/powerpoint/2010/main" val="41841403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0662828-C4B1-6F4B-8915-B80254E668B7}" type="slidenum">
              <a:rPr lang="en-US" smtClean="0"/>
              <a:t>29</a:t>
            </a:fld>
            <a:endParaRPr lang="en-US"/>
          </a:p>
        </p:txBody>
      </p:sp>
    </p:spTree>
    <p:extLst>
      <p:ext uri="{BB962C8B-B14F-4D97-AF65-F5344CB8AC3E}">
        <p14:creationId xmlns:p14="http://schemas.microsoft.com/office/powerpoint/2010/main" val="3601184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11/19/2019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11/19/2019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4.tiff"/><Relationship Id="rId5" Type="http://schemas.openxmlformats.org/officeDocument/2006/relationships/image" Target="../media/image13.tiff"/><Relationship Id="rId4" Type="http://schemas.openxmlformats.org/officeDocument/2006/relationships/image" Target="../media/image12.tiff"/></Relationships>
</file>

<file path=ppt/slides/_rels/slide7.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7.tiff"/><Relationship Id="rId4" Type="http://schemas.openxmlformats.org/officeDocument/2006/relationships/image" Target="../media/image16.tiff"/></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tiff"/></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9.tiff"/></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0.tiff"/></Relationships>
</file>

<file path=ppt/slides/_rels/slide11.xml.rels><?xml version="1.0" encoding="UTF-8" standalone="yes"?>
<Relationships xmlns="http://schemas.openxmlformats.org/package/2006/relationships"><Relationship Id="rId3" Type="http://schemas.openxmlformats.org/officeDocument/2006/relationships/image" Target="../media/image21.tiff"/><Relationship Id="rId7" Type="http://schemas.openxmlformats.org/officeDocument/2006/relationships/image" Target="../media/image25.tif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tiff"/><Relationship Id="rId5" Type="http://schemas.openxmlformats.org/officeDocument/2006/relationships/image" Target="../media/image23.tiff"/><Relationship Id="rId4" Type="http://schemas.openxmlformats.org/officeDocument/2006/relationships/image" Target="../media/image22.tiff"/></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tiff"/></Relationships>
</file>

<file path=ppt/slides/_rels/slide13.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tiff"/><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9.tiff"/><Relationship Id="rId5" Type="http://schemas.openxmlformats.org/officeDocument/2006/relationships/image" Target="../media/image28.tiff"/><Relationship Id="rId4" Type="http://schemas.openxmlformats.org/officeDocument/2006/relationships/image" Target="../media/image27.tiff"/></Relationships>
</file>

<file path=ppt/slides/_rels/slide19.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1.tiff"/></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2.tiff"/></Relationships>
</file>

<file path=ppt/slides/_rels/slide22.xml.rels><?xml version="1.0" encoding="UTF-8" standalone="yes"?>
<Relationships xmlns="http://schemas.openxmlformats.org/package/2006/relationships"><Relationship Id="rId3" Type="http://schemas.openxmlformats.org/officeDocument/2006/relationships/image" Target="../media/image33.tiff"/><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35.tiff"/><Relationship Id="rId4" Type="http://schemas.openxmlformats.org/officeDocument/2006/relationships/image" Target="../media/image34.tiff"/></Relationships>
</file>

<file path=ppt/slides/_rels/slide2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6.tiff"/><Relationship Id="rId4" Type="http://schemas.openxmlformats.org/officeDocument/2006/relationships/image" Target="../media/image32.tiff"/></Relationships>
</file>

<file path=ppt/slides/_rels/slide2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32.tiff"/></Relationships>
</file>

<file path=ppt/slides/_rels/slide2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32.tiff"/></Relationships>
</file>

<file path=ppt/slides/_rels/slide2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2.tiff"/></Relationships>
</file>

<file path=ppt/slides/_rels/slide2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2.tiff"/></Relationships>
</file>

<file path=ppt/slides/_rels/slide28.xml.rels><?xml version="1.0" encoding="UTF-8" standalone="yes"?>
<Relationships xmlns="http://schemas.openxmlformats.org/package/2006/relationships"><Relationship Id="rId3" Type="http://schemas.openxmlformats.org/officeDocument/2006/relationships/image" Target="../media/image37.tiff"/><Relationship Id="rId7" Type="http://schemas.openxmlformats.org/officeDocument/2006/relationships/image" Target="../media/image41.tiff"/><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40.tiff"/><Relationship Id="rId5" Type="http://schemas.openxmlformats.org/officeDocument/2006/relationships/image" Target="../media/image39.tiff"/><Relationship Id="rId4" Type="http://schemas.openxmlformats.org/officeDocument/2006/relationships/image" Target="../media/image38.tiff"/></Relationships>
</file>

<file path=ppt/slides/_rels/slide29.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D63D2-9102-1E43-B162-86E07852D684}"/>
              </a:ext>
            </a:extLst>
          </p:cNvPr>
          <p:cNvSpPr>
            <a:spLocks noGrp="1"/>
          </p:cNvSpPr>
          <p:nvPr>
            <p:ph type="ctrTitle"/>
          </p:nvPr>
        </p:nvSpPr>
        <p:spPr/>
        <p:txBody>
          <a:bodyPr/>
          <a:lstStyle/>
          <a:p>
            <a:r>
              <a:rPr lang="en-US" dirty="0"/>
              <a:t>Investigating art</a:t>
            </a:r>
          </a:p>
        </p:txBody>
      </p:sp>
      <p:sp>
        <p:nvSpPr>
          <p:cNvPr id="3" name="Subtitle 2">
            <a:extLst>
              <a:ext uri="{FF2B5EF4-FFF2-40B4-BE49-F238E27FC236}">
                <a16:creationId xmlns:a16="http://schemas.microsoft.com/office/drawing/2014/main" id="{D56080D1-36C0-7149-B13A-52619D967952}"/>
              </a:ext>
            </a:extLst>
          </p:cNvPr>
          <p:cNvSpPr>
            <a:spLocks noGrp="1"/>
          </p:cNvSpPr>
          <p:nvPr>
            <p:ph type="subTitle" idx="1"/>
          </p:nvPr>
        </p:nvSpPr>
        <p:spPr/>
        <p:txBody>
          <a:bodyPr/>
          <a:lstStyle/>
          <a:p>
            <a:r>
              <a:rPr lang="en-US" dirty="0"/>
              <a:t>Caitlin </a:t>
            </a:r>
            <a:r>
              <a:rPr lang="en-US" dirty="0" err="1"/>
              <a:t>littlejohns</a:t>
            </a:r>
            <a:endParaRPr lang="en-US" dirty="0"/>
          </a:p>
        </p:txBody>
      </p:sp>
    </p:spTree>
    <p:extLst>
      <p:ext uri="{BB962C8B-B14F-4D97-AF65-F5344CB8AC3E}">
        <p14:creationId xmlns:p14="http://schemas.microsoft.com/office/powerpoint/2010/main" val="138123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141C5-5D7A-7947-8360-A60A96D70A1F}"/>
              </a:ext>
            </a:extLst>
          </p:cNvPr>
          <p:cNvSpPr>
            <a:spLocks noGrp="1"/>
          </p:cNvSpPr>
          <p:nvPr>
            <p:ph type="title"/>
          </p:nvPr>
        </p:nvSpPr>
        <p:spPr/>
        <p:txBody>
          <a:bodyPr/>
          <a:lstStyle/>
          <a:p>
            <a:r>
              <a:rPr lang="en-US" dirty="0"/>
              <a:t>Lesson objectives</a:t>
            </a:r>
          </a:p>
        </p:txBody>
      </p:sp>
      <p:sp>
        <p:nvSpPr>
          <p:cNvPr id="3" name="Content Placeholder 2">
            <a:extLst>
              <a:ext uri="{FF2B5EF4-FFF2-40B4-BE49-F238E27FC236}">
                <a16:creationId xmlns:a16="http://schemas.microsoft.com/office/drawing/2014/main" id="{C799627E-9327-254E-A114-6000E142D58B}"/>
              </a:ext>
            </a:extLst>
          </p:cNvPr>
          <p:cNvSpPr>
            <a:spLocks noGrp="1"/>
          </p:cNvSpPr>
          <p:nvPr>
            <p:ph idx="1"/>
          </p:nvPr>
        </p:nvSpPr>
        <p:spPr/>
        <p:txBody>
          <a:bodyPr>
            <a:normAutofit/>
          </a:bodyPr>
          <a:lstStyle/>
          <a:p>
            <a:pPr lvl="0"/>
            <a:r>
              <a:rPr lang="en-GB" dirty="0"/>
              <a:t>To identify the different elements used in critiquing art. </a:t>
            </a:r>
          </a:p>
          <a:p>
            <a:pPr lvl="0"/>
            <a:r>
              <a:rPr lang="en-GB" dirty="0"/>
              <a:t>To distinguish the potential meaning and representation of specific artworks. </a:t>
            </a:r>
          </a:p>
          <a:p>
            <a:pPr lvl="0"/>
            <a:r>
              <a:rPr lang="en-GB" dirty="0"/>
              <a:t>To discuss and analyse artworks in greater detail. </a:t>
            </a:r>
          </a:p>
          <a:p>
            <a:pPr lvl="0"/>
            <a:r>
              <a:rPr lang="en-GB" dirty="0"/>
              <a:t>Demonstrate the ability to categorise and breakdown the works of art.  </a:t>
            </a:r>
          </a:p>
          <a:p>
            <a:pPr marL="0" indent="0">
              <a:buNone/>
            </a:pPr>
            <a:endParaRPr lang="en-US" dirty="0"/>
          </a:p>
        </p:txBody>
      </p:sp>
    </p:spTree>
    <p:extLst>
      <p:ext uri="{BB962C8B-B14F-4D97-AF65-F5344CB8AC3E}">
        <p14:creationId xmlns:p14="http://schemas.microsoft.com/office/powerpoint/2010/main" val="3131267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6E38B-8C7F-724A-8FE3-BDBA1EE9A60D}"/>
              </a:ext>
            </a:extLst>
          </p:cNvPr>
          <p:cNvSpPr>
            <a:spLocks noGrp="1"/>
          </p:cNvSpPr>
          <p:nvPr>
            <p:ph type="title"/>
          </p:nvPr>
        </p:nvSpPr>
        <p:spPr>
          <a:xfrm>
            <a:off x="1451579" y="804519"/>
            <a:ext cx="9603275" cy="1049235"/>
          </a:xfrm>
        </p:spPr>
        <p:txBody>
          <a:bodyPr>
            <a:normAutofit/>
          </a:bodyPr>
          <a:lstStyle/>
          <a:p>
            <a:r>
              <a:rPr lang="en-US" dirty="0"/>
              <a:t>HOW DO WE EVALUATE ART?</a:t>
            </a:r>
          </a:p>
        </p:txBody>
      </p:sp>
      <p:graphicFrame>
        <p:nvGraphicFramePr>
          <p:cNvPr id="5" name="Content Placeholder 2">
            <a:extLst>
              <a:ext uri="{FF2B5EF4-FFF2-40B4-BE49-F238E27FC236}">
                <a16:creationId xmlns:a16="http://schemas.microsoft.com/office/drawing/2014/main" id="{4F274F31-A3D8-4CF5-BCE3-317FA38B8922}"/>
              </a:ext>
            </a:extLst>
          </p:cNvPr>
          <p:cNvGraphicFramePr>
            <a:graphicFrameLocks noGrp="1"/>
          </p:cNvGraphicFramePr>
          <p:nvPr>
            <p:ph idx="1"/>
            <p:extLst>
              <p:ext uri="{D42A27DB-BD31-4B8C-83A1-F6EECF244321}">
                <p14:modId xmlns:p14="http://schemas.microsoft.com/office/powerpoint/2010/main" val="2294066822"/>
              </p:ext>
            </p:extLst>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699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B9A6D5-7D14-B84B-B03D-C36FCD5DA372}"/>
              </a:ext>
            </a:extLst>
          </p:cNvPr>
          <p:cNvSpPr>
            <a:spLocks noGrp="1"/>
          </p:cNvSpPr>
          <p:nvPr>
            <p:ph type="title"/>
          </p:nvPr>
        </p:nvSpPr>
        <p:spPr>
          <a:xfrm>
            <a:off x="1451579" y="804519"/>
            <a:ext cx="9603275" cy="1049235"/>
          </a:xfrm>
        </p:spPr>
        <p:txBody>
          <a:bodyPr>
            <a:normAutofit/>
          </a:bodyPr>
          <a:lstStyle/>
          <a:p>
            <a:r>
              <a:rPr lang="en-US" dirty="0"/>
              <a:t>4 STEPS OF CRITIQUING ART </a:t>
            </a:r>
          </a:p>
        </p:txBody>
      </p:sp>
      <p:cxnSp>
        <p:nvCxnSpPr>
          <p:cNvPr id="13" name="Straight Connector 12">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6" name="Content Placeholder 2">
            <a:extLst>
              <a:ext uri="{FF2B5EF4-FFF2-40B4-BE49-F238E27FC236}">
                <a16:creationId xmlns:a16="http://schemas.microsoft.com/office/drawing/2014/main" id="{388CA1C1-080F-4F89-9AEE-FC0A4F009CBC}"/>
              </a:ext>
            </a:extLst>
          </p:cNvPr>
          <p:cNvGraphicFramePr>
            <a:graphicFrameLocks noGrp="1"/>
          </p:cNvGraphicFramePr>
          <p:nvPr>
            <p:ph idx="1"/>
            <p:extLst>
              <p:ext uri="{D42A27DB-BD31-4B8C-83A1-F6EECF244321}">
                <p14:modId xmlns:p14="http://schemas.microsoft.com/office/powerpoint/2010/main" val="1668703579"/>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81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6" name="Picture 2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2" name="Rectangle 31">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CE2AD36-621B-0F42-9CE2-92084A455C2C}"/>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dirty="0"/>
              <a:t>The 7 ELEMENTS OF ART</a:t>
            </a:r>
          </a:p>
        </p:txBody>
      </p:sp>
      <p:cxnSp>
        <p:nvCxnSpPr>
          <p:cNvPr id="36" name="Straight Connector 35">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38" name="Group 37">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39" name="Rectangle 38">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3D29877-C55C-4D47-A0E6-13C8266FF0C8}"/>
              </a:ext>
            </a:extLst>
          </p:cNvPr>
          <p:cNvPicPr>
            <a:picLocks noChangeAspect="1"/>
          </p:cNvPicPr>
          <p:nvPr/>
        </p:nvPicPr>
        <p:blipFill rotWithShape="1">
          <a:blip r:embed="rId4"/>
          <a:srcRect t="11197" b="8532"/>
          <a:stretch/>
        </p:blipFill>
        <p:spPr>
          <a:xfrm>
            <a:off x="4618374" y="1366209"/>
            <a:ext cx="6282919" cy="3366443"/>
          </a:xfrm>
          <a:prstGeom prst="rect">
            <a:avLst/>
          </a:prstGeom>
        </p:spPr>
      </p:pic>
      <p:pic>
        <p:nvPicPr>
          <p:cNvPr id="44" name="Picture 43">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6" name="Straight Connector 45">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5EE0040-0891-9A4C-A819-DCAE0A245A43}"/>
              </a:ext>
            </a:extLst>
          </p:cNvPr>
          <p:cNvSpPr txBox="1"/>
          <p:nvPr/>
        </p:nvSpPr>
        <p:spPr>
          <a:xfrm>
            <a:off x="3846786" y="-268014"/>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057901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0D2CB6-BC98-B748-9F75-43143BBB9D82}"/>
              </a:ext>
            </a:extLst>
          </p:cNvPr>
          <p:cNvPicPr>
            <a:picLocks noChangeAspect="1"/>
          </p:cNvPicPr>
          <p:nvPr/>
        </p:nvPicPr>
        <p:blipFill rotWithShape="1">
          <a:blip r:embed="rId3"/>
          <a:srcRect l="19668" r="-2" b="-2"/>
          <a:stretch/>
        </p:blipFill>
        <p:spPr>
          <a:xfrm>
            <a:off x="321734" y="321732"/>
            <a:ext cx="5730068" cy="3067161"/>
          </a:xfrm>
          <a:prstGeom prst="rect">
            <a:avLst/>
          </a:prstGeom>
        </p:spPr>
      </p:pic>
      <p:pic>
        <p:nvPicPr>
          <p:cNvPr id="7" name="Picture 6">
            <a:extLst>
              <a:ext uri="{FF2B5EF4-FFF2-40B4-BE49-F238E27FC236}">
                <a16:creationId xmlns:a16="http://schemas.microsoft.com/office/drawing/2014/main" id="{54EF39AA-1BC0-A647-98C5-341F2A0C996C}"/>
              </a:ext>
            </a:extLst>
          </p:cNvPr>
          <p:cNvPicPr>
            <a:picLocks noChangeAspect="1"/>
          </p:cNvPicPr>
          <p:nvPr/>
        </p:nvPicPr>
        <p:blipFill rotWithShape="1">
          <a:blip r:embed="rId4"/>
          <a:srcRect l="28489" r="2514" b="-4"/>
          <a:stretch/>
        </p:blipFill>
        <p:spPr>
          <a:xfrm>
            <a:off x="321735" y="3469102"/>
            <a:ext cx="2823886" cy="3069719"/>
          </a:xfrm>
          <a:prstGeom prst="rect">
            <a:avLst/>
          </a:prstGeom>
        </p:spPr>
      </p:pic>
      <p:pic>
        <p:nvPicPr>
          <p:cNvPr id="6" name="Picture 5">
            <a:extLst>
              <a:ext uri="{FF2B5EF4-FFF2-40B4-BE49-F238E27FC236}">
                <a16:creationId xmlns:a16="http://schemas.microsoft.com/office/drawing/2014/main" id="{80B11A04-9618-3C41-B8A0-A821920720A3}"/>
              </a:ext>
            </a:extLst>
          </p:cNvPr>
          <p:cNvPicPr>
            <a:picLocks noChangeAspect="1"/>
          </p:cNvPicPr>
          <p:nvPr/>
        </p:nvPicPr>
        <p:blipFill rotWithShape="1">
          <a:blip r:embed="rId5"/>
          <a:srcRect r="6822" b="1"/>
          <a:stretch/>
        </p:blipFill>
        <p:spPr>
          <a:xfrm>
            <a:off x="3227917" y="3459480"/>
            <a:ext cx="2823886" cy="3076783"/>
          </a:xfrm>
          <a:prstGeom prst="rect">
            <a:avLst/>
          </a:prstGeom>
        </p:spPr>
      </p:pic>
      <p:pic>
        <p:nvPicPr>
          <p:cNvPr id="5" name="Picture 4">
            <a:extLst>
              <a:ext uri="{FF2B5EF4-FFF2-40B4-BE49-F238E27FC236}">
                <a16:creationId xmlns:a16="http://schemas.microsoft.com/office/drawing/2014/main" id="{EF6FAD6D-5073-1B4C-A477-E440071B8DAA}"/>
              </a:ext>
            </a:extLst>
          </p:cNvPr>
          <p:cNvPicPr>
            <a:picLocks noChangeAspect="1"/>
          </p:cNvPicPr>
          <p:nvPr/>
        </p:nvPicPr>
        <p:blipFill rotWithShape="1">
          <a:blip r:embed="rId6"/>
          <a:srcRect t="4319" b="8197"/>
          <a:stretch/>
        </p:blipFill>
        <p:spPr>
          <a:xfrm>
            <a:off x="6134100" y="321732"/>
            <a:ext cx="5736165" cy="6214533"/>
          </a:xfrm>
          <a:prstGeom prst="rect">
            <a:avLst/>
          </a:prstGeom>
        </p:spPr>
      </p:pic>
    </p:spTree>
    <p:extLst>
      <p:ext uri="{BB962C8B-B14F-4D97-AF65-F5344CB8AC3E}">
        <p14:creationId xmlns:p14="http://schemas.microsoft.com/office/powerpoint/2010/main" val="3180732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DA970D3-8E04-614B-9C0D-2D5DE2838DC8}"/>
              </a:ext>
            </a:extLst>
          </p:cNvPr>
          <p:cNvPicPr>
            <a:picLocks noChangeAspect="1"/>
          </p:cNvPicPr>
          <p:nvPr/>
        </p:nvPicPr>
        <p:blipFill rotWithShape="1">
          <a:blip r:embed="rId3"/>
          <a:srcRect t="22210" r="-3" b="10808"/>
          <a:stretch/>
        </p:blipFill>
        <p:spPr>
          <a:xfrm>
            <a:off x="321730" y="321732"/>
            <a:ext cx="5728548" cy="3079194"/>
          </a:xfrm>
          <a:prstGeom prst="rect">
            <a:avLst/>
          </a:prstGeom>
        </p:spPr>
      </p:pic>
      <p:pic>
        <p:nvPicPr>
          <p:cNvPr id="4" name="Picture 3">
            <a:extLst>
              <a:ext uri="{FF2B5EF4-FFF2-40B4-BE49-F238E27FC236}">
                <a16:creationId xmlns:a16="http://schemas.microsoft.com/office/drawing/2014/main" id="{FC9F504E-7731-D443-AEAD-57443B320A1D}"/>
              </a:ext>
            </a:extLst>
          </p:cNvPr>
          <p:cNvPicPr>
            <a:picLocks noChangeAspect="1"/>
          </p:cNvPicPr>
          <p:nvPr/>
        </p:nvPicPr>
        <p:blipFill rotWithShape="1">
          <a:blip r:embed="rId4"/>
          <a:srcRect t="4589" r="-3" b="-3"/>
          <a:stretch/>
        </p:blipFill>
        <p:spPr>
          <a:xfrm>
            <a:off x="321730" y="3489158"/>
            <a:ext cx="5728548" cy="3047107"/>
          </a:xfrm>
          <a:prstGeom prst="rect">
            <a:avLst/>
          </a:prstGeom>
        </p:spPr>
      </p:pic>
      <p:pic>
        <p:nvPicPr>
          <p:cNvPr id="5" name="Picture 4">
            <a:extLst>
              <a:ext uri="{FF2B5EF4-FFF2-40B4-BE49-F238E27FC236}">
                <a16:creationId xmlns:a16="http://schemas.microsoft.com/office/drawing/2014/main" id="{A1EC7F34-A886-524F-9AA5-9C246008734C}"/>
              </a:ext>
            </a:extLst>
          </p:cNvPr>
          <p:cNvPicPr>
            <a:picLocks noChangeAspect="1"/>
          </p:cNvPicPr>
          <p:nvPr/>
        </p:nvPicPr>
        <p:blipFill rotWithShape="1">
          <a:blip r:embed="rId5"/>
          <a:srcRect t="27588" r="-1" b="-1"/>
          <a:stretch/>
        </p:blipFill>
        <p:spPr>
          <a:xfrm>
            <a:off x="6141723" y="321732"/>
            <a:ext cx="5728547" cy="6214533"/>
          </a:xfrm>
          <a:prstGeom prst="rect">
            <a:avLst/>
          </a:prstGeom>
        </p:spPr>
      </p:pic>
    </p:spTree>
    <p:extLst>
      <p:ext uri="{BB962C8B-B14F-4D97-AF65-F5344CB8AC3E}">
        <p14:creationId xmlns:p14="http://schemas.microsoft.com/office/powerpoint/2010/main" val="24444599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7013A21A-6440-4CD4-9FC7-9EB2C7020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B886636-3AFB-764C-8B3D-C15FF3BF4D16}"/>
              </a:ext>
            </a:extLst>
          </p:cNvPr>
          <p:cNvPicPr>
            <a:picLocks noChangeAspect="1"/>
          </p:cNvPicPr>
          <p:nvPr/>
        </p:nvPicPr>
        <p:blipFill>
          <a:blip r:embed="rId4"/>
          <a:stretch>
            <a:fillRect/>
          </a:stretch>
        </p:blipFill>
        <p:spPr>
          <a:xfrm>
            <a:off x="964833" y="1696850"/>
            <a:ext cx="10264590" cy="3464299"/>
          </a:xfrm>
          <a:prstGeom prst="rect">
            <a:avLst/>
          </a:prstGeom>
        </p:spPr>
      </p:pic>
    </p:spTree>
    <p:extLst>
      <p:ext uri="{BB962C8B-B14F-4D97-AF65-F5344CB8AC3E}">
        <p14:creationId xmlns:p14="http://schemas.microsoft.com/office/powerpoint/2010/main" val="4116394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4213E5C-5210-6E42-831E-B5A0D6EFA7E6}"/>
              </a:ext>
            </a:extLst>
          </p:cNvPr>
          <p:cNvPicPr>
            <a:picLocks noGrp="1" noChangeAspect="1"/>
          </p:cNvPicPr>
          <p:nvPr>
            <p:ph idx="1"/>
          </p:nvPr>
        </p:nvPicPr>
        <p:blipFill>
          <a:blip r:embed="rId4"/>
          <a:stretch>
            <a:fillRect/>
          </a:stretch>
        </p:blipFill>
        <p:spPr>
          <a:xfrm>
            <a:off x="711211" y="643467"/>
            <a:ext cx="10769577" cy="4873234"/>
          </a:xfrm>
          <a:prstGeom prst="rect">
            <a:avLst/>
          </a:prstGeom>
        </p:spPr>
      </p:pic>
      <p:sp>
        <p:nvSpPr>
          <p:cNvPr id="2" name="TextBox 1">
            <a:extLst>
              <a:ext uri="{FF2B5EF4-FFF2-40B4-BE49-F238E27FC236}">
                <a16:creationId xmlns:a16="http://schemas.microsoft.com/office/drawing/2014/main" id="{D200ACF5-66A2-5A4D-8887-DE8A101A05CF}"/>
              </a:ext>
            </a:extLst>
          </p:cNvPr>
          <p:cNvSpPr txBox="1"/>
          <p:nvPr/>
        </p:nvSpPr>
        <p:spPr>
          <a:xfrm>
            <a:off x="4070465" y="5560380"/>
            <a:ext cx="8534400" cy="369332"/>
          </a:xfrm>
          <a:prstGeom prst="rect">
            <a:avLst/>
          </a:prstGeom>
          <a:noFill/>
        </p:spPr>
        <p:txBody>
          <a:bodyPr wrap="square" rtlCol="0">
            <a:spAutoFit/>
          </a:bodyPr>
          <a:lstStyle/>
          <a:p>
            <a:r>
              <a:rPr lang="en-US" dirty="0"/>
              <a:t>Pablo Picasso, </a:t>
            </a:r>
            <a:r>
              <a:rPr lang="en-US" i="1" dirty="0"/>
              <a:t>Guernica, </a:t>
            </a:r>
            <a:r>
              <a:rPr lang="en-US" dirty="0"/>
              <a:t>1937 (</a:t>
            </a:r>
            <a:r>
              <a:rPr lang="en-GB" dirty="0"/>
              <a:t>3.5 metre (11 ft) tall and 7.8 metre (25.6 ft) wide)</a:t>
            </a:r>
            <a:endParaRPr lang="en-US" i="1" dirty="0"/>
          </a:p>
        </p:txBody>
      </p:sp>
    </p:spTree>
    <p:extLst>
      <p:ext uri="{BB962C8B-B14F-4D97-AF65-F5344CB8AC3E}">
        <p14:creationId xmlns:p14="http://schemas.microsoft.com/office/powerpoint/2010/main" val="1859634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0">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2">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crowd of people standing in a room&#10;&#10;Description automatically generated">
            <a:extLst>
              <a:ext uri="{FF2B5EF4-FFF2-40B4-BE49-F238E27FC236}">
                <a16:creationId xmlns:a16="http://schemas.microsoft.com/office/drawing/2014/main" id="{41BE7025-59BE-4D49-8D94-978221A3D0E0}"/>
              </a:ext>
            </a:extLst>
          </p:cNvPr>
          <p:cNvPicPr>
            <a:picLocks noGrp="1" noChangeAspect="1"/>
          </p:cNvPicPr>
          <p:nvPr>
            <p:ph idx="1"/>
          </p:nvPr>
        </p:nvPicPr>
        <p:blipFill rotWithShape="1">
          <a:blip r:embed="rId4"/>
          <a:srcRect t="3433"/>
          <a:stretch/>
        </p:blipFill>
        <p:spPr>
          <a:xfrm>
            <a:off x="20" y="10"/>
            <a:ext cx="12191980" cy="6857990"/>
          </a:xfrm>
          <a:prstGeom prst="rect">
            <a:avLst/>
          </a:prstGeom>
        </p:spPr>
      </p:pic>
    </p:spTree>
    <p:extLst>
      <p:ext uri="{BB962C8B-B14F-4D97-AF65-F5344CB8AC3E}">
        <p14:creationId xmlns:p14="http://schemas.microsoft.com/office/powerpoint/2010/main" val="1687682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herd of black and white photo of a rock&#10;&#10;Description automatically generated">
            <a:extLst>
              <a:ext uri="{FF2B5EF4-FFF2-40B4-BE49-F238E27FC236}">
                <a16:creationId xmlns:a16="http://schemas.microsoft.com/office/drawing/2014/main" id="{F831AE8E-AC14-EA49-A230-421CE3FE43E8}"/>
              </a:ext>
            </a:extLst>
          </p:cNvPr>
          <p:cNvPicPr>
            <a:picLocks noChangeAspect="1"/>
          </p:cNvPicPr>
          <p:nvPr/>
        </p:nvPicPr>
        <p:blipFill rotWithShape="1">
          <a:blip r:embed="rId3"/>
          <a:srcRect t="19300" r="1" b="1"/>
          <a:stretch/>
        </p:blipFill>
        <p:spPr>
          <a:xfrm>
            <a:off x="6176433" y="10"/>
            <a:ext cx="6015567" cy="3920034"/>
          </a:xfrm>
          <a:custGeom>
            <a:avLst/>
            <a:gdLst>
              <a:gd name="connsiteX0" fmla="*/ 0 w 6015567"/>
              <a:gd name="connsiteY0" fmla="*/ 0 h 3920044"/>
              <a:gd name="connsiteX1" fmla="*/ 6015567 w 6015567"/>
              <a:gd name="connsiteY1" fmla="*/ 0 h 3920044"/>
              <a:gd name="connsiteX2" fmla="*/ 6015567 w 6015567"/>
              <a:gd name="connsiteY2" fmla="*/ 3920044 h 3920044"/>
              <a:gd name="connsiteX3" fmla="*/ 2469659 w 6015567"/>
              <a:gd name="connsiteY3" fmla="*/ 3920044 h 3920044"/>
              <a:gd name="connsiteX4" fmla="*/ 2469659 w 6015567"/>
              <a:gd name="connsiteY4" fmla="*/ 3103224 h 3920044"/>
              <a:gd name="connsiteX5" fmla="*/ 0 w 6015567"/>
              <a:gd name="connsiteY5" fmla="*/ 310322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5" name="Picture 4" descr="A black and white photo of a street&#10;&#10;Description automatically generated">
            <a:extLst>
              <a:ext uri="{FF2B5EF4-FFF2-40B4-BE49-F238E27FC236}">
                <a16:creationId xmlns:a16="http://schemas.microsoft.com/office/drawing/2014/main" id="{5C7BF2E6-94BC-C440-BEB6-37FD6F4F57FD}"/>
              </a:ext>
            </a:extLst>
          </p:cNvPr>
          <p:cNvPicPr>
            <a:picLocks noChangeAspect="1"/>
          </p:cNvPicPr>
          <p:nvPr/>
        </p:nvPicPr>
        <p:blipFill rotWithShape="1">
          <a:blip r:embed="rId4"/>
          <a:srcRect l="15676" r="-3" b="-3"/>
          <a:stretch/>
        </p:blipFill>
        <p:spPr>
          <a:xfrm>
            <a:off x="20" y="4069976"/>
            <a:ext cx="3535311" cy="2788023"/>
          </a:xfrm>
          <a:prstGeom prst="rect">
            <a:avLst/>
          </a:prstGeom>
        </p:spPr>
      </p:pic>
      <p:pic>
        <p:nvPicPr>
          <p:cNvPr id="8" name="Picture 7" descr="A vintage photo of an old airplane flying high up in the air&#10;&#10;Description automatically generated">
            <a:extLst>
              <a:ext uri="{FF2B5EF4-FFF2-40B4-BE49-F238E27FC236}">
                <a16:creationId xmlns:a16="http://schemas.microsoft.com/office/drawing/2014/main" id="{F1006DAA-5103-BA4C-8B9C-14FE1941F1AB}"/>
              </a:ext>
            </a:extLst>
          </p:cNvPr>
          <p:cNvPicPr>
            <a:picLocks noChangeAspect="1"/>
          </p:cNvPicPr>
          <p:nvPr/>
        </p:nvPicPr>
        <p:blipFill rotWithShape="1">
          <a:blip r:embed="rId5"/>
          <a:srcRect l="8562" r="1" b="1"/>
          <a:stretch/>
        </p:blipFill>
        <p:spPr>
          <a:xfrm>
            <a:off x="3696199" y="3257176"/>
            <a:ext cx="4789093" cy="3600824"/>
          </a:xfrm>
          <a:prstGeom prst="rect">
            <a:avLst/>
          </a:prstGeom>
        </p:spPr>
      </p:pic>
      <p:pic>
        <p:nvPicPr>
          <p:cNvPr id="4" name="Picture 3" descr="A black and white photo of an old building&#10;&#10;Description automatically generated">
            <a:extLst>
              <a:ext uri="{FF2B5EF4-FFF2-40B4-BE49-F238E27FC236}">
                <a16:creationId xmlns:a16="http://schemas.microsoft.com/office/drawing/2014/main" id="{57665581-63E3-B645-A742-EB471FB649DC}"/>
              </a:ext>
            </a:extLst>
          </p:cNvPr>
          <p:cNvPicPr>
            <a:picLocks noChangeAspect="1"/>
          </p:cNvPicPr>
          <p:nvPr/>
        </p:nvPicPr>
        <p:blipFill rotWithShape="1">
          <a:blip r:embed="rId6"/>
          <a:srcRect t="11038" r="1" b="1"/>
          <a:stretch/>
        </p:blipFill>
        <p:spPr>
          <a:xfrm>
            <a:off x="1" y="10"/>
            <a:ext cx="6015567" cy="3920034"/>
          </a:xfrm>
          <a:custGeom>
            <a:avLst/>
            <a:gdLst>
              <a:gd name="connsiteX0" fmla="*/ 0 w 6015567"/>
              <a:gd name="connsiteY0" fmla="*/ 0 h 3920044"/>
              <a:gd name="connsiteX1" fmla="*/ 6015567 w 6015567"/>
              <a:gd name="connsiteY1" fmla="*/ 0 h 3920044"/>
              <a:gd name="connsiteX2" fmla="*/ 6015567 w 6015567"/>
              <a:gd name="connsiteY2" fmla="*/ 3103224 h 3920044"/>
              <a:gd name="connsiteX3" fmla="*/ 3545908 w 6015567"/>
              <a:gd name="connsiteY3" fmla="*/ 3103224 h 3920044"/>
              <a:gd name="connsiteX4" fmla="*/ 3545908 w 6015567"/>
              <a:gd name="connsiteY4" fmla="*/ 3920044 h 3920044"/>
              <a:gd name="connsiteX5" fmla="*/ 0 w 6015567"/>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7" name="Picture 6" descr="A black and white photo of an old building&#10;&#10;Description automatically generated">
            <a:extLst>
              <a:ext uri="{FF2B5EF4-FFF2-40B4-BE49-F238E27FC236}">
                <a16:creationId xmlns:a16="http://schemas.microsoft.com/office/drawing/2014/main" id="{03961B99-5B04-7E49-AB65-C303D7852E91}"/>
              </a:ext>
            </a:extLst>
          </p:cNvPr>
          <p:cNvPicPr>
            <a:picLocks noChangeAspect="1"/>
          </p:cNvPicPr>
          <p:nvPr/>
        </p:nvPicPr>
        <p:blipFill rotWithShape="1">
          <a:blip r:embed="rId7"/>
          <a:srcRect l="23648" r="4811" b="-2"/>
          <a:stretch/>
        </p:blipFill>
        <p:spPr>
          <a:xfrm>
            <a:off x="8646161" y="4069976"/>
            <a:ext cx="3545840" cy="2788024"/>
          </a:xfrm>
          <a:prstGeom prst="rect">
            <a:avLst/>
          </a:prstGeom>
        </p:spPr>
      </p:pic>
    </p:spTree>
    <p:extLst>
      <p:ext uri="{BB962C8B-B14F-4D97-AF65-F5344CB8AC3E}">
        <p14:creationId xmlns:p14="http://schemas.microsoft.com/office/powerpoint/2010/main" val="3965722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clothes&#10;&#10;Description automatically generated">
            <a:extLst>
              <a:ext uri="{FF2B5EF4-FFF2-40B4-BE49-F238E27FC236}">
                <a16:creationId xmlns:a16="http://schemas.microsoft.com/office/drawing/2014/main" id="{6628D7C3-43F1-0F45-B2A4-5F0412A516D7}"/>
              </a:ext>
            </a:extLst>
          </p:cNvPr>
          <p:cNvPicPr>
            <a:picLocks noGrp="1" noChangeAspect="1"/>
          </p:cNvPicPr>
          <p:nvPr>
            <p:ph idx="1"/>
          </p:nvPr>
        </p:nvPicPr>
        <p:blipFill>
          <a:blip r:embed="rId4"/>
          <a:stretch>
            <a:fillRect/>
          </a:stretch>
        </p:blipFill>
        <p:spPr>
          <a:xfrm>
            <a:off x="711211" y="729586"/>
            <a:ext cx="10769577" cy="4873234"/>
          </a:xfrm>
          <a:prstGeom prst="rect">
            <a:avLst/>
          </a:prstGeom>
          <a:solidFill>
            <a:schemeClr val="accent1"/>
          </a:solidFill>
        </p:spPr>
      </p:pic>
      <p:cxnSp>
        <p:nvCxnSpPr>
          <p:cNvPr id="6" name="Straight Connector 5">
            <a:extLst>
              <a:ext uri="{FF2B5EF4-FFF2-40B4-BE49-F238E27FC236}">
                <a16:creationId xmlns:a16="http://schemas.microsoft.com/office/drawing/2014/main" id="{B943FD5F-1563-FF43-8D7F-59EDE654401D}"/>
              </a:ext>
            </a:extLst>
          </p:cNvPr>
          <p:cNvCxnSpPr>
            <a:cxnSpLocks/>
          </p:cNvCxnSpPr>
          <p:nvPr/>
        </p:nvCxnSpPr>
        <p:spPr>
          <a:xfrm>
            <a:off x="700078" y="730182"/>
            <a:ext cx="888989" cy="537633"/>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735B24B-AA12-EF44-B736-8731B8C7CC5B}"/>
              </a:ext>
            </a:extLst>
          </p:cNvPr>
          <p:cNvCxnSpPr>
            <a:cxnSpLocks/>
          </p:cNvCxnSpPr>
          <p:nvPr/>
        </p:nvCxnSpPr>
        <p:spPr>
          <a:xfrm flipH="1" flipV="1">
            <a:off x="1589068" y="1248630"/>
            <a:ext cx="11133" cy="1030275"/>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FC948C8-BF3A-174C-A99F-0F0003480F3F}"/>
              </a:ext>
            </a:extLst>
          </p:cNvPr>
          <p:cNvCxnSpPr/>
          <p:nvPr/>
        </p:nvCxnSpPr>
        <p:spPr>
          <a:xfrm>
            <a:off x="1600200" y="1252440"/>
            <a:ext cx="2095500" cy="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7473016-5303-8A4F-BBD3-F61E78DFF274}"/>
              </a:ext>
            </a:extLst>
          </p:cNvPr>
          <p:cNvCxnSpPr>
            <a:cxnSpLocks/>
          </p:cNvCxnSpPr>
          <p:nvPr/>
        </p:nvCxnSpPr>
        <p:spPr>
          <a:xfrm>
            <a:off x="3000359" y="2224866"/>
            <a:ext cx="1161914" cy="87923"/>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B99D98-54F8-9B40-B0B4-F38AD180E6EB}"/>
              </a:ext>
            </a:extLst>
          </p:cNvPr>
          <p:cNvCxnSpPr>
            <a:cxnSpLocks/>
          </p:cNvCxnSpPr>
          <p:nvPr/>
        </p:nvCxnSpPr>
        <p:spPr>
          <a:xfrm flipV="1">
            <a:off x="2952749" y="2299814"/>
            <a:ext cx="1230930" cy="78027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780A0A9-2FDD-1B43-A8D1-669A15E6EB4B}"/>
              </a:ext>
            </a:extLst>
          </p:cNvPr>
          <p:cNvCxnSpPr/>
          <p:nvPr/>
        </p:nvCxnSpPr>
        <p:spPr>
          <a:xfrm flipV="1">
            <a:off x="2983529" y="2300876"/>
            <a:ext cx="1200150" cy="91440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B70D53A-EC3C-6B43-BD3A-D749DE978944}"/>
              </a:ext>
            </a:extLst>
          </p:cNvPr>
          <p:cNvCxnSpPr>
            <a:cxnSpLocks/>
          </p:cNvCxnSpPr>
          <p:nvPr/>
        </p:nvCxnSpPr>
        <p:spPr>
          <a:xfrm flipH="1" flipV="1">
            <a:off x="3719675" y="2586664"/>
            <a:ext cx="1" cy="604606"/>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B9600D-2646-9648-B5C6-C04483054562}"/>
              </a:ext>
            </a:extLst>
          </p:cNvPr>
          <p:cNvCxnSpPr>
            <a:cxnSpLocks/>
          </p:cNvCxnSpPr>
          <p:nvPr/>
        </p:nvCxnSpPr>
        <p:spPr>
          <a:xfrm flipV="1">
            <a:off x="3867150" y="2476501"/>
            <a:ext cx="0" cy="714768"/>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07D697-250B-264B-89DB-25BDF14CB4A8}"/>
              </a:ext>
            </a:extLst>
          </p:cNvPr>
          <p:cNvCxnSpPr>
            <a:cxnSpLocks/>
          </p:cNvCxnSpPr>
          <p:nvPr/>
        </p:nvCxnSpPr>
        <p:spPr>
          <a:xfrm flipV="1">
            <a:off x="6205591" y="938612"/>
            <a:ext cx="1966859" cy="175144"/>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7DD76F5-9C8E-C842-9385-3321639305A5}"/>
              </a:ext>
            </a:extLst>
          </p:cNvPr>
          <p:cNvCxnSpPr>
            <a:cxnSpLocks/>
          </p:cNvCxnSpPr>
          <p:nvPr/>
        </p:nvCxnSpPr>
        <p:spPr>
          <a:xfrm flipH="1" flipV="1">
            <a:off x="8172450" y="938612"/>
            <a:ext cx="1066800" cy="261263"/>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FFD9979-8592-9641-B057-477FAD7CD811}"/>
              </a:ext>
            </a:extLst>
          </p:cNvPr>
          <p:cNvCxnSpPr>
            <a:cxnSpLocks/>
          </p:cNvCxnSpPr>
          <p:nvPr/>
        </p:nvCxnSpPr>
        <p:spPr>
          <a:xfrm>
            <a:off x="5727689" y="1124787"/>
            <a:ext cx="1657350" cy="1725571"/>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190EF3D-EFBD-B44D-840B-8BF9252E3BBD}"/>
              </a:ext>
            </a:extLst>
          </p:cNvPr>
          <p:cNvCxnSpPr/>
          <p:nvPr/>
        </p:nvCxnSpPr>
        <p:spPr>
          <a:xfrm>
            <a:off x="5727689" y="1114819"/>
            <a:ext cx="477902" cy="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FA91458F-96B4-5E43-95C5-C70C1B8CDC7F}"/>
              </a:ext>
            </a:extLst>
          </p:cNvPr>
          <p:cNvCxnSpPr>
            <a:cxnSpLocks/>
          </p:cNvCxnSpPr>
          <p:nvPr/>
        </p:nvCxnSpPr>
        <p:spPr>
          <a:xfrm>
            <a:off x="9239250" y="1181100"/>
            <a:ext cx="0" cy="2708272"/>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4840D73-D8EF-264D-9AB1-3F58B5D908B6}"/>
              </a:ext>
            </a:extLst>
          </p:cNvPr>
          <p:cNvCxnSpPr>
            <a:cxnSpLocks/>
          </p:cNvCxnSpPr>
          <p:nvPr/>
        </p:nvCxnSpPr>
        <p:spPr>
          <a:xfrm>
            <a:off x="10602931" y="979814"/>
            <a:ext cx="0" cy="112090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58FFFC3-DFA6-9642-BBAE-CF01082CDC25}"/>
              </a:ext>
            </a:extLst>
          </p:cNvPr>
          <p:cNvCxnSpPr/>
          <p:nvPr/>
        </p:nvCxnSpPr>
        <p:spPr>
          <a:xfrm>
            <a:off x="9472773" y="3080084"/>
            <a:ext cx="0" cy="1101498"/>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F1E0947-AF69-B741-9B23-B861EE8B5767}"/>
              </a:ext>
            </a:extLst>
          </p:cNvPr>
          <p:cNvCxnSpPr>
            <a:cxnSpLocks/>
          </p:cNvCxnSpPr>
          <p:nvPr/>
        </p:nvCxnSpPr>
        <p:spPr>
          <a:xfrm flipV="1">
            <a:off x="10071534" y="3740737"/>
            <a:ext cx="446343" cy="752821"/>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55FD5EC-D99C-1542-9639-1D79AB43064B}"/>
              </a:ext>
            </a:extLst>
          </p:cNvPr>
          <p:cNvCxnSpPr>
            <a:cxnSpLocks/>
          </p:cNvCxnSpPr>
          <p:nvPr/>
        </p:nvCxnSpPr>
        <p:spPr>
          <a:xfrm>
            <a:off x="9338353" y="1011718"/>
            <a:ext cx="1295400" cy="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8705708E-502D-5747-ADF1-FFCA159181AB}"/>
              </a:ext>
            </a:extLst>
          </p:cNvPr>
          <p:cNvCxnSpPr>
            <a:cxnSpLocks/>
          </p:cNvCxnSpPr>
          <p:nvPr/>
        </p:nvCxnSpPr>
        <p:spPr>
          <a:xfrm>
            <a:off x="9338353" y="1011718"/>
            <a:ext cx="41953" cy="458855"/>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3287D86-5B16-EE4C-B3C7-406458F21355}"/>
              </a:ext>
            </a:extLst>
          </p:cNvPr>
          <p:cNvCxnSpPr>
            <a:cxnSpLocks/>
          </p:cNvCxnSpPr>
          <p:nvPr/>
        </p:nvCxnSpPr>
        <p:spPr>
          <a:xfrm flipH="1" flipV="1">
            <a:off x="9380306" y="1785849"/>
            <a:ext cx="92468" cy="614465"/>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98604D9-1612-774C-89F2-79AAB9DACB05}"/>
              </a:ext>
            </a:extLst>
          </p:cNvPr>
          <p:cNvCxnSpPr>
            <a:cxnSpLocks/>
          </p:cNvCxnSpPr>
          <p:nvPr/>
        </p:nvCxnSpPr>
        <p:spPr>
          <a:xfrm>
            <a:off x="10489915" y="3125783"/>
            <a:ext cx="809362" cy="548174"/>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3D8F78E-2B5B-0A40-92E0-B74E740EF14C}"/>
              </a:ext>
            </a:extLst>
          </p:cNvPr>
          <p:cNvCxnSpPr/>
          <p:nvPr/>
        </p:nvCxnSpPr>
        <p:spPr>
          <a:xfrm>
            <a:off x="10489915" y="3739793"/>
            <a:ext cx="441788" cy="299159"/>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2B5EE46-D62B-9D49-B949-BF3F06C2201E}"/>
              </a:ext>
            </a:extLst>
          </p:cNvPr>
          <p:cNvCxnSpPr/>
          <p:nvPr/>
        </p:nvCxnSpPr>
        <p:spPr>
          <a:xfrm>
            <a:off x="11201126" y="5235714"/>
            <a:ext cx="279662" cy="259429"/>
          </a:xfrm>
          <a:prstGeom prst="line">
            <a:avLst/>
          </a:prstGeom>
          <a:ln>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EE68462-EA2D-334B-BBAF-0320F8F29C35}"/>
              </a:ext>
            </a:extLst>
          </p:cNvPr>
          <p:cNvCxnSpPr>
            <a:cxnSpLocks/>
          </p:cNvCxnSpPr>
          <p:nvPr/>
        </p:nvCxnSpPr>
        <p:spPr>
          <a:xfrm flipH="1">
            <a:off x="10591800" y="3821987"/>
            <a:ext cx="856" cy="801384"/>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657808FF-2EED-8142-96A1-2355C9E7401C}"/>
              </a:ext>
            </a:extLst>
          </p:cNvPr>
          <p:cNvCxnSpPr/>
          <p:nvPr/>
        </p:nvCxnSpPr>
        <p:spPr>
          <a:xfrm flipV="1">
            <a:off x="10602931" y="716984"/>
            <a:ext cx="888988" cy="666747"/>
          </a:xfrm>
          <a:prstGeom prst="line">
            <a:avLst/>
          </a:prstGeom>
          <a:ln w="34925">
            <a:solidFill>
              <a:srgbClr val="0070C0">
                <a:alpha val="99000"/>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19FA955-7C48-824A-8F9B-3B7177FD8137}"/>
              </a:ext>
            </a:extLst>
          </p:cNvPr>
          <p:cNvCxnSpPr/>
          <p:nvPr/>
        </p:nvCxnSpPr>
        <p:spPr>
          <a:xfrm flipV="1">
            <a:off x="10941940" y="2035606"/>
            <a:ext cx="549085" cy="130217"/>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A3FA123-841E-9142-81A1-2E2CD6C05FFA}"/>
              </a:ext>
            </a:extLst>
          </p:cNvPr>
          <p:cNvCxnSpPr>
            <a:cxnSpLocks/>
          </p:cNvCxnSpPr>
          <p:nvPr/>
        </p:nvCxnSpPr>
        <p:spPr>
          <a:xfrm>
            <a:off x="10946985" y="2152898"/>
            <a:ext cx="0" cy="1106307"/>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1355E63-26B5-C94F-9BCB-65DD422122EF}"/>
              </a:ext>
            </a:extLst>
          </p:cNvPr>
          <p:cNvCxnSpPr>
            <a:cxnSpLocks/>
          </p:cNvCxnSpPr>
          <p:nvPr/>
        </p:nvCxnSpPr>
        <p:spPr>
          <a:xfrm>
            <a:off x="11126912" y="4284324"/>
            <a:ext cx="353876" cy="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386043A-1D13-B641-B62F-619C5BB98CCC}"/>
              </a:ext>
            </a:extLst>
          </p:cNvPr>
          <p:cNvCxnSpPr>
            <a:cxnSpLocks/>
          </p:cNvCxnSpPr>
          <p:nvPr/>
        </p:nvCxnSpPr>
        <p:spPr>
          <a:xfrm>
            <a:off x="10931703" y="4038952"/>
            <a:ext cx="0" cy="584419"/>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4BC9902-48F3-FA4C-A511-7A69BAF6CB77}"/>
              </a:ext>
            </a:extLst>
          </p:cNvPr>
          <p:cNvCxnSpPr/>
          <p:nvPr/>
        </p:nvCxnSpPr>
        <p:spPr>
          <a:xfrm>
            <a:off x="11126912" y="2100714"/>
            <a:ext cx="0" cy="1314725"/>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50CA4BE-ED58-D840-B426-D41CDE508560}"/>
              </a:ext>
            </a:extLst>
          </p:cNvPr>
          <p:cNvCxnSpPr>
            <a:cxnSpLocks/>
          </p:cNvCxnSpPr>
          <p:nvPr/>
        </p:nvCxnSpPr>
        <p:spPr>
          <a:xfrm>
            <a:off x="11126912" y="3965825"/>
            <a:ext cx="0" cy="488022"/>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30F3258-FDA9-F34E-B7DB-4A254F10EAE6}"/>
              </a:ext>
            </a:extLst>
          </p:cNvPr>
          <p:cNvCxnSpPr>
            <a:cxnSpLocks/>
          </p:cNvCxnSpPr>
          <p:nvPr/>
        </p:nvCxnSpPr>
        <p:spPr>
          <a:xfrm flipH="1">
            <a:off x="9296400" y="4623371"/>
            <a:ext cx="83906" cy="742057"/>
          </a:xfrm>
          <a:prstGeom prst="line">
            <a:avLst/>
          </a:prstGeom>
          <a:ln w="34925">
            <a:solidFill>
              <a:srgbClr val="0070C0">
                <a:alpha val="99000"/>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0A91D519-43E7-394B-8CDB-D00CD1FD2E52}"/>
              </a:ext>
            </a:extLst>
          </p:cNvPr>
          <p:cNvCxnSpPr>
            <a:cxnSpLocks/>
          </p:cNvCxnSpPr>
          <p:nvPr/>
        </p:nvCxnSpPr>
        <p:spPr>
          <a:xfrm flipH="1" flipV="1">
            <a:off x="8659807" y="5235714"/>
            <a:ext cx="636594" cy="129714"/>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255AB93A-1150-974B-A32E-5B595C54E980}"/>
              </a:ext>
            </a:extLst>
          </p:cNvPr>
          <p:cNvCxnSpPr>
            <a:cxnSpLocks/>
          </p:cNvCxnSpPr>
          <p:nvPr/>
        </p:nvCxnSpPr>
        <p:spPr>
          <a:xfrm>
            <a:off x="5815173" y="4726112"/>
            <a:ext cx="2239766" cy="410967"/>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43029813-47CC-8E4D-AF05-BE93B17DB483}"/>
              </a:ext>
            </a:extLst>
          </p:cNvPr>
          <p:cNvCxnSpPr/>
          <p:nvPr/>
        </p:nvCxnSpPr>
        <p:spPr>
          <a:xfrm>
            <a:off x="5815173" y="4181582"/>
            <a:ext cx="0" cy="54453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7645141D-63CC-3E40-9DC6-C299CE74048B}"/>
              </a:ext>
            </a:extLst>
          </p:cNvPr>
          <p:cNvCxnSpPr/>
          <p:nvPr/>
        </p:nvCxnSpPr>
        <p:spPr>
          <a:xfrm>
            <a:off x="6205591" y="2105113"/>
            <a:ext cx="0" cy="894941"/>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99F2F848-57CC-FA40-B354-A07DC939FA10}"/>
              </a:ext>
            </a:extLst>
          </p:cNvPr>
          <p:cNvCxnSpPr/>
          <p:nvPr/>
        </p:nvCxnSpPr>
        <p:spPr>
          <a:xfrm>
            <a:off x="6205591" y="1113756"/>
            <a:ext cx="0" cy="474412"/>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D44CBF92-C735-2F41-AA71-BD6D06DB3A14}"/>
              </a:ext>
            </a:extLst>
          </p:cNvPr>
          <p:cNvCxnSpPr>
            <a:cxnSpLocks/>
          </p:cNvCxnSpPr>
          <p:nvPr/>
        </p:nvCxnSpPr>
        <p:spPr>
          <a:xfrm flipV="1">
            <a:off x="9228119" y="1248631"/>
            <a:ext cx="131210" cy="4522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sp>
        <p:nvSpPr>
          <p:cNvPr id="158" name="Freeform 157">
            <a:extLst>
              <a:ext uri="{FF2B5EF4-FFF2-40B4-BE49-F238E27FC236}">
                <a16:creationId xmlns:a16="http://schemas.microsoft.com/office/drawing/2014/main" id="{15ECBFF2-19C0-4142-8948-24E438A66A35}"/>
              </a:ext>
            </a:extLst>
          </p:cNvPr>
          <p:cNvSpPr/>
          <p:nvPr/>
        </p:nvSpPr>
        <p:spPr>
          <a:xfrm>
            <a:off x="3676758" y="900506"/>
            <a:ext cx="2024009" cy="789461"/>
          </a:xfrm>
          <a:custGeom>
            <a:avLst/>
            <a:gdLst>
              <a:gd name="connsiteX0" fmla="*/ 0 w 2024009"/>
              <a:gd name="connsiteY0" fmla="*/ 265479 h 789461"/>
              <a:gd name="connsiteX1" fmla="*/ 0 w 2024009"/>
              <a:gd name="connsiteY1" fmla="*/ 265479 h 789461"/>
              <a:gd name="connsiteX2" fmla="*/ 92468 w 2024009"/>
              <a:gd name="connsiteY2" fmla="*/ 275753 h 789461"/>
              <a:gd name="connsiteX3" fmla="*/ 154113 w 2024009"/>
              <a:gd name="connsiteY3" fmla="*/ 255205 h 789461"/>
              <a:gd name="connsiteX4" fmla="*/ 184935 w 2024009"/>
              <a:gd name="connsiteY4" fmla="*/ 234657 h 789461"/>
              <a:gd name="connsiteX5" fmla="*/ 215758 w 2024009"/>
              <a:gd name="connsiteY5" fmla="*/ 224383 h 789461"/>
              <a:gd name="connsiteX6" fmla="*/ 236306 w 2024009"/>
              <a:gd name="connsiteY6" fmla="*/ 203834 h 789461"/>
              <a:gd name="connsiteX7" fmla="*/ 297951 w 2024009"/>
              <a:gd name="connsiteY7" fmla="*/ 183286 h 789461"/>
              <a:gd name="connsiteX8" fmla="*/ 328774 w 2024009"/>
              <a:gd name="connsiteY8" fmla="*/ 162738 h 789461"/>
              <a:gd name="connsiteX9" fmla="*/ 390418 w 2024009"/>
              <a:gd name="connsiteY9" fmla="*/ 142189 h 789461"/>
              <a:gd name="connsiteX10" fmla="*/ 410967 w 2024009"/>
              <a:gd name="connsiteY10" fmla="*/ 121641 h 789461"/>
              <a:gd name="connsiteX11" fmla="*/ 462338 w 2024009"/>
              <a:gd name="connsiteY11" fmla="*/ 111367 h 789461"/>
              <a:gd name="connsiteX12" fmla="*/ 523982 w 2024009"/>
              <a:gd name="connsiteY12" fmla="*/ 90819 h 789461"/>
              <a:gd name="connsiteX13" fmla="*/ 554805 w 2024009"/>
              <a:gd name="connsiteY13" fmla="*/ 80544 h 789461"/>
              <a:gd name="connsiteX14" fmla="*/ 678095 w 2024009"/>
              <a:gd name="connsiteY14" fmla="*/ 49722 h 789461"/>
              <a:gd name="connsiteX15" fmla="*/ 760288 w 2024009"/>
              <a:gd name="connsiteY15" fmla="*/ 29174 h 789461"/>
              <a:gd name="connsiteX16" fmla="*/ 924675 w 2024009"/>
              <a:gd name="connsiteY16" fmla="*/ 18900 h 789461"/>
              <a:gd name="connsiteX17" fmla="*/ 1171254 w 2024009"/>
              <a:gd name="connsiteY17" fmla="*/ 18900 h 789461"/>
              <a:gd name="connsiteX18" fmla="*/ 1202077 w 2024009"/>
              <a:gd name="connsiteY18" fmla="*/ 29174 h 789461"/>
              <a:gd name="connsiteX19" fmla="*/ 1243174 w 2024009"/>
              <a:gd name="connsiteY19" fmla="*/ 39448 h 789461"/>
              <a:gd name="connsiteX20" fmla="*/ 1304818 w 2024009"/>
              <a:gd name="connsiteY20" fmla="*/ 59996 h 789461"/>
              <a:gd name="connsiteX21" fmla="*/ 1407560 w 2024009"/>
              <a:gd name="connsiteY21" fmla="*/ 101093 h 789461"/>
              <a:gd name="connsiteX22" fmla="*/ 1469205 w 2024009"/>
              <a:gd name="connsiteY22" fmla="*/ 121641 h 789461"/>
              <a:gd name="connsiteX23" fmla="*/ 1500027 w 2024009"/>
              <a:gd name="connsiteY23" fmla="*/ 131915 h 789461"/>
              <a:gd name="connsiteX24" fmla="*/ 1520576 w 2024009"/>
              <a:gd name="connsiteY24" fmla="*/ 152464 h 789461"/>
              <a:gd name="connsiteX25" fmla="*/ 1623317 w 2024009"/>
              <a:gd name="connsiteY25" fmla="*/ 183286 h 789461"/>
              <a:gd name="connsiteX26" fmla="*/ 1654140 w 2024009"/>
              <a:gd name="connsiteY26" fmla="*/ 193560 h 789461"/>
              <a:gd name="connsiteX27" fmla="*/ 1736333 w 2024009"/>
              <a:gd name="connsiteY27" fmla="*/ 234657 h 789461"/>
              <a:gd name="connsiteX28" fmla="*/ 1767156 w 2024009"/>
              <a:gd name="connsiteY28" fmla="*/ 244931 h 789461"/>
              <a:gd name="connsiteX29" fmla="*/ 1797978 w 2024009"/>
              <a:gd name="connsiteY29" fmla="*/ 255205 h 789461"/>
              <a:gd name="connsiteX30" fmla="*/ 1839075 w 2024009"/>
              <a:gd name="connsiteY30" fmla="*/ 265479 h 789461"/>
              <a:gd name="connsiteX31" fmla="*/ 2024009 w 2024009"/>
              <a:gd name="connsiteY31" fmla="*/ 275753 h 789461"/>
              <a:gd name="connsiteX32" fmla="*/ 2013735 w 2024009"/>
              <a:gd name="connsiteY32" fmla="*/ 327124 h 789461"/>
              <a:gd name="connsiteX33" fmla="*/ 1993187 w 2024009"/>
              <a:gd name="connsiteY33" fmla="*/ 347673 h 789461"/>
              <a:gd name="connsiteX34" fmla="*/ 1972639 w 2024009"/>
              <a:gd name="connsiteY34" fmla="*/ 409318 h 789461"/>
              <a:gd name="connsiteX35" fmla="*/ 1931542 w 2024009"/>
              <a:gd name="connsiteY35" fmla="*/ 460688 h 789461"/>
              <a:gd name="connsiteX36" fmla="*/ 1859623 w 2024009"/>
              <a:gd name="connsiteY36" fmla="*/ 532607 h 789461"/>
              <a:gd name="connsiteX37" fmla="*/ 1839075 w 2024009"/>
              <a:gd name="connsiteY37" fmla="*/ 553156 h 789461"/>
              <a:gd name="connsiteX38" fmla="*/ 1787704 w 2024009"/>
              <a:gd name="connsiteY38" fmla="*/ 614801 h 789461"/>
              <a:gd name="connsiteX39" fmla="*/ 1726059 w 2024009"/>
              <a:gd name="connsiteY39" fmla="*/ 655897 h 789461"/>
              <a:gd name="connsiteX40" fmla="*/ 1654140 w 2024009"/>
              <a:gd name="connsiteY40" fmla="*/ 717542 h 789461"/>
              <a:gd name="connsiteX41" fmla="*/ 1551398 w 2024009"/>
              <a:gd name="connsiteY41" fmla="*/ 748365 h 789461"/>
              <a:gd name="connsiteX42" fmla="*/ 1500027 w 2024009"/>
              <a:gd name="connsiteY42" fmla="*/ 758639 h 789461"/>
              <a:gd name="connsiteX43" fmla="*/ 1458931 w 2024009"/>
              <a:gd name="connsiteY43" fmla="*/ 768913 h 789461"/>
              <a:gd name="connsiteX44" fmla="*/ 1366463 w 2024009"/>
              <a:gd name="connsiteY44" fmla="*/ 789461 h 789461"/>
              <a:gd name="connsiteX45" fmla="*/ 1037690 w 2024009"/>
              <a:gd name="connsiteY45" fmla="*/ 779187 h 789461"/>
              <a:gd name="connsiteX46" fmla="*/ 955497 w 2024009"/>
              <a:gd name="connsiteY46" fmla="*/ 768913 h 789461"/>
              <a:gd name="connsiteX47" fmla="*/ 811659 w 2024009"/>
              <a:gd name="connsiteY47" fmla="*/ 758639 h 789461"/>
              <a:gd name="connsiteX48" fmla="*/ 688369 w 2024009"/>
              <a:gd name="connsiteY48" fmla="*/ 748365 h 789461"/>
              <a:gd name="connsiteX49" fmla="*/ 626724 w 2024009"/>
              <a:gd name="connsiteY49" fmla="*/ 727816 h 789461"/>
              <a:gd name="connsiteX50" fmla="*/ 544531 w 2024009"/>
              <a:gd name="connsiteY50" fmla="*/ 707268 h 789461"/>
              <a:gd name="connsiteX51" fmla="*/ 452063 w 2024009"/>
              <a:gd name="connsiteY51" fmla="*/ 666171 h 789461"/>
              <a:gd name="connsiteX52" fmla="*/ 349322 w 2024009"/>
              <a:gd name="connsiteY52" fmla="*/ 635349 h 789461"/>
              <a:gd name="connsiteX53" fmla="*/ 287677 w 2024009"/>
              <a:gd name="connsiteY53" fmla="*/ 604526 h 789461"/>
              <a:gd name="connsiteX54" fmla="*/ 256854 w 2024009"/>
              <a:gd name="connsiteY54" fmla="*/ 583978 h 789461"/>
              <a:gd name="connsiteX55" fmla="*/ 226032 w 2024009"/>
              <a:gd name="connsiteY55" fmla="*/ 573704 h 789461"/>
              <a:gd name="connsiteX56" fmla="*/ 164387 w 2024009"/>
              <a:gd name="connsiteY56" fmla="*/ 532607 h 789461"/>
              <a:gd name="connsiteX57" fmla="*/ 133565 w 2024009"/>
              <a:gd name="connsiteY57" fmla="*/ 512059 h 789461"/>
              <a:gd name="connsiteX58" fmla="*/ 102742 w 2024009"/>
              <a:gd name="connsiteY58" fmla="*/ 501785 h 789461"/>
              <a:gd name="connsiteX59" fmla="*/ 82194 w 2024009"/>
              <a:gd name="connsiteY59" fmla="*/ 470962 h 789461"/>
              <a:gd name="connsiteX60" fmla="*/ 61645 w 2024009"/>
              <a:gd name="connsiteY60" fmla="*/ 450414 h 789461"/>
              <a:gd name="connsiteX61" fmla="*/ 30823 w 2024009"/>
              <a:gd name="connsiteY61" fmla="*/ 399043 h 789461"/>
              <a:gd name="connsiteX62" fmla="*/ 10275 w 2024009"/>
              <a:gd name="connsiteY62" fmla="*/ 337398 h 789461"/>
              <a:gd name="connsiteX63" fmla="*/ 0 w 2024009"/>
              <a:gd name="connsiteY63" fmla="*/ 265479 h 789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2024009" h="789461">
                <a:moveTo>
                  <a:pt x="0" y="265479"/>
                </a:moveTo>
                <a:lnTo>
                  <a:pt x="0" y="265479"/>
                </a:lnTo>
                <a:cubicBezTo>
                  <a:pt x="30823" y="268904"/>
                  <a:pt x="61524" y="277816"/>
                  <a:pt x="92468" y="275753"/>
                </a:cubicBezTo>
                <a:cubicBezTo>
                  <a:pt x="114080" y="274312"/>
                  <a:pt x="154113" y="255205"/>
                  <a:pt x="154113" y="255205"/>
                </a:cubicBezTo>
                <a:cubicBezTo>
                  <a:pt x="164387" y="248356"/>
                  <a:pt x="173891" y="240179"/>
                  <a:pt x="184935" y="234657"/>
                </a:cubicBezTo>
                <a:cubicBezTo>
                  <a:pt x="194622" y="229814"/>
                  <a:pt x="206471" y="229955"/>
                  <a:pt x="215758" y="224383"/>
                </a:cubicBezTo>
                <a:cubicBezTo>
                  <a:pt x="224064" y="219399"/>
                  <a:pt x="227642" y="208166"/>
                  <a:pt x="236306" y="203834"/>
                </a:cubicBezTo>
                <a:cubicBezTo>
                  <a:pt x="255679" y="194147"/>
                  <a:pt x="279929" y="195300"/>
                  <a:pt x="297951" y="183286"/>
                </a:cubicBezTo>
                <a:cubicBezTo>
                  <a:pt x="308225" y="176437"/>
                  <a:pt x="317490" y="167753"/>
                  <a:pt x="328774" y="162738"/>
                </a:cubicBezTo>
                <a:cubicBezTo>
                  <a:pt x="348567" y="153941"/>
                  <a:pt x="390418" y="142189"/>
                  <a:pt x="390418" y="142189"/>
                </a:cubicBezTo>
                <a:cubicBezTo>
                  <a:pt x="397268" y="135340"/>
                  <a:pt x="402064" y="125457"/>
                  <a:pt x="410967" y="121641"/>
                </a:cubicBezTo>
                <a:cubicBezTo>
                  <a:pt x="427018" y="114762"/>
                  <a:pt x="445491" y="115962"/>
                  <a:pt x="462338" y="111367"/>
                </a:cubicBezTo>
                <a:cubicBezTo>
                  <a:pt x="483234" y="105668"/>
                  <a:pt x="503434" y="97668"/>
                  <a:pt x="523982" y="90819"/>
                </a:cubicBezTo>
                <a:cubicBezTo>
                  <a:pt x="534256" y="87394"/>
                  <a:pt x="544298" y="83171"/>
                  <a:pt x="554805" y="80544"/>
                </a:cubicBezTo>
                <a:lnTo>
                  <a:pt x="678095" y="49722"/>
                </a:lnTo>
                <a:cubicBezTo>
                  <a:pt x="678097" y="49721"/>
                  <a:pt x="760286" y="29174"/>
                  <a:pt x="760288" y="29174"/>
                </a:cubicBezTo>
                <a:lnTo>
                  <a:pt x="924675" y="18900"/>
                </a:lnTo>
                <a:cubicBezTo>
                  <a:pt x="1020881" y="-13172"/>
                  <a:pt x="964098" y="1636"/>
                  <a:pt x="1171254" y="18900"/>
                </a:cubicBezTo>
                <a:cubicBezTo>
                  <a:pt x="1182047" y="19799"/>
                  <a:pt x="1191664" y="26199"/>
                  <a:pt x="1202077" y="29174"/>
                </a:cubicBezTo>
                <a:cubicBezTo>
                  <a:pt x="1215654" y="33053"/>
                  <a:pt x="1229649" y="35391"/>
                  <a:pt x="1243174" y="39448"/>
                </a:cubicBezTo>
                <a:cubicBezTo>
                  <a:pt x="1263920" y="45672"/>
                  <a:pt x="1304818" y="59996"/>
                  <a:pt x="1304818" y="59996"/>
                </a:cubicBezTo>
                <a:cubicBezTo>
                  <a:pt x="1349263" y="104439"/>
                  <a:pt x="1304522" y="66748"/>
                  <a:pt x="1407560" y="101093"/>
                </a:cubicBezTo>
                <a:lnTo>
                  <a:pt x="1469205" y="121641"/>
                </a:lnTo>
                <a:lnTo>
                  <a:pt x="1500027" y="131915"/>
                </a:lnTo>
                <a:cubicBezTo>
                  <a:pt x="1506877" y="138765"/>
                  <a:pt x="1511912" y="148132"/>
                  <a:pt x="1520576" y="152464"/>
                </a:cubicBezTo>
                <a:cubicBezTo>
                  <a:pt x="1553128" y="168740"/>
                  <a:pt x="1588907" y="173455"/>
                  <a:pt x="1623317" y="183286"/>
                </a:cubicBezTo>
                <a:cubicBezTo>
                  <a:pt x="1633730" y="186261"/>
                  <a:pt x="1643866" y="190135"/>
                  <a:pt x="1654140" y="193560"/>
                </a:cubicBezTo>
                <a:cubicBezTo>
                  <a:pt x="1690003" y="229425"/>
                  <a:pt x="1665499" y="211046"/>
                  <a:pt x="1736333" y="234657"/>
                </a:cubicBezTo>
                <a:lnTo>
                  <a:pt x="1767156" y="244931"/>
                </a:lnTo>
                <a:cubicBezTo>
                  <a:pt x="1777430" y="248356"/>
                  <a:pt x="1787472" y="252578"/>
                  <a:pt x="1797978" y="255205"/>
                </a:cubicBezTo>
                <a:cubicBezTo>
                  <a:pt x="1811677" y="258630"/>
                  <a:pt x="1825012" y="264201"/>
                  <a:pt x="1839075" y="265479"/>
                </a:cubicBezTo>
                <a:cubicBezTo>
                  <a:pt x="1900561" y="271069"/>
                  <a:pt x="1962364" y="272328"/>
                  <a:pt x="2024009" y="275753"/>
                </a:cubicBezTo>
                <a:cubicBezTo>
                  <a:pt x="2020584" y="292877"/>
                  <a:pt x="2020614" y="311073"/>
                  <a:pt x="2013735" y="327124"/>
                </a:cubicBezTo>
                <a:cubicBezTo>
                  <a:pt x="2009919" y="336027"/>
                  <a:pt x="1997519" y="339009"/>
                  <a:pt x="1993187" y="347673"/>
                </a:cubicBezTo>
                <a:cubicBezTo>
                  <a:pt x="1983501" y="367046"/>
                  <a:pt x="1987955" y="394003"/>
                  <a:pt x="1972639" y="409318"/>
                </a:cubicBezTo>
                <a:cubicBezTo>
                  <a:pt x="1902700" y="479254"/>
                  <a:pt x="2009292" y="369980"/>
                  <a:pt x="1931542" y="460688"/>
                </a:cubicBezTo>
                <a:lnTo>
                  <a:pt x="1859623" y="532607"/>
                </a:lnTo>
                <a:cubicBezTo>
                  <a:pt x="1852774" y="539457"/>
                  <a:pt x="1844448" y="545096"/>
                  <a:pt x="1839075" y="553156"/>
                </a:cubicBezTo>
                <a:cubicBezTo>
                  <a:pt x="1820811" y="580550"/>
                  <a:pt x="1815084" y="593505"/>
                  <a:pt x="1787704" y="614801"/>
                </a:cubicBezTo>
                <a:cubicBezTo>
                  <a:pt x="1768210" y="629963"/>
                  <a:pt x="1743522" y="638434"/>
                  <a:pt x="1726059" y="655897"/>
                </a:cubicBezTo>
                <a:cubicBezTo>
                  <a:pt x="1705690" y="676266"/>
                  <a:pt x="1682305" y="705024"/>
                  <a:pt x="1654140" y="717542"/>
                </a:cubicBezTo>
                <a:cubicBezTo>
                  <a:pt x="1628524" y="728927"/>
                  <a:pt x="1581287" y="741723"/>
                  <a:pt x="1551398" y="748365"/>
                </a:cubicBezTo>
                <a:cubicBezTo>
                  <a:pt x="1534351" y="752153"/>
                  <a:pt x="1517074" y="754851"/>
                  <a:pt x="1500027" y="758639"/>
                </a:cubicBezTo>
                <a:cubicBezTo>
                  <a:pt x="1486243" y="761702"/>
                  <a:pt x="1472715" y="765850"/>
                  <a:pt x="1458931" y="768913"/>
                </a:cubicBezTo>
                <a:cubicBezTo>
                  <a:pt x="1341529" y="795002"/>
                  <a:pt x="1466698" y="764403"/>
                  <a:pt x="1366463" y="789461"/>
                </a:cubicBezTo>
                <a:lnTo>
                  <a:pt x="1037690" y="779187"/>
                </a:lnTo>
                <a:cubicBezTo>
                  <a:pt x="1010114" y="777808"/>
                  <a:pt x="982994" y="771413"/>
                  <a:pt x="955497" y="768913"/>
                </a:cubicBezTo>
                <a:cubicBezTo>
                  <a:pt x="907626" y="764561"/>
                  <a:pt x="859586" y="762326"/>
                  <a:pt x="811659" y="758639"/>
                </a:cubicBezTo>
                <a:lnTo>
                  <a:pt x="688369" y="748365"/>
                </a:lnTo>
                <a:cubicBezTo>
                  <a:pt x="667821" y="741515"/>
                  <a:pt x="647963" y="732064"/>
                  <a:pt x="626724" y="727816"/>
                </a:cubicBezTo>
                <a:cubicBezTo>
                  <a:pt x="607184" y="723908"/>
                  <a:pt x="565594" y="717799"/>
                  <a:pt x="544531" y="707268"/>
                </a:cubicBezTo>
                <a:cubicBezTo>
                  <a:pt x="477066" y="673536"/>
                  <a:pt x="558083" y="692676"/>
                  <a:pt x="452063" y="666171"/>
                </a:cubicBezTo>
                <a:cubicBezTo>
                  <a:pt x="429090" y="660428"/>
                  <a:pt x="364330" y="645354"/>
                  <a:pt x="349322" y="635349"/>
                </a:cubicBezTo>
                <a:cubicBezTo>
                  <a:pt x="260987" y="576461"/>
                  <a:pt x="372751" y="647064"/>
                  <a:pt x="287677" y="604526"/>
                </a:cubicBezTo>
                <a:cubicBezTo>
                  <a:pt x="276633" y="599004"/>
                  <a:pt x="267899" y="589500"/>
                  <a:pt x="256854" y="583978"/>
                </a:cubicBezTo>
                <a:cubicBezTo>
                  <a:pt x="247168" y="579135"/>
                  <a:pt x="235499" y="578963"/>
                  <a:pt x="226032" y="573704"/>
                </a:cubicBezTo>
                <a:cubicBezTo>
                  <a:pt x="204444" y="561710"/>
                  <a:pt x="184935" y="546306"/>
                  <a:pt x="164387" y="532607"/>
                </a:cubicBezTo>
                <a:cubicBezTo>
                  <a:pt x="154113" y="525758"/>
                  <a:pt x="145279" y="515964"/>
                  <a:pt x="133565" y="512059"/>
                </a:cubicBezTo>
                <a:lnTo>
                  <a:pt x="102742" y="501785"/>
                </a:lnTo>
                <a:cubicBezTo>
                  <a:pt x="95893" y="491511"/>
                  <a:pt x="89908" y="480604"/>
                  <a:pt x="82194" y="470962"/>
                </a:cubicBezTo>
                <a:cubicBezTo>
                  <a:pt x="76143" y="463398"/>
                  <a:pt x="66629" y="458720"/>
                  <a:pt x="61645" y="450414"/>
                </a:cubicBezTo>
                <a:cubicBezTo>
                  <a:pt x="21628" y="383722"/>
                  <a:pt x="82892" y="451115"/>
                  <a:pt x="30823" y="399043"/>
                </a:cubicBezTo>
                <a:lnTo>
                  <a:pt x="10275" y="337398"/>
                </a:lnTo>
                <a:lnTo>
                  <a:pt x="0" y="265479"/>
                </a:lnTo>
                <a:close/>
              </a:path>
            </a:pathLst>
          </a:custGeom>
          <a:solidFill>
            <a:srgbClr val="FFC000">
              <a:alpha val="40000"/>
            </a:srgbClr>
          </a:solid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5725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5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0"/>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08"/>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7"/>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3"/>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5"/>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3"/>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154"/>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3"/>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5"/>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5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66"/>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45"/>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70"/>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68"/>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82"/>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57"/>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47"/>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06"/>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04"/>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98"/>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88"/>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86"/>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49"/>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63"/>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59"/>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78"/>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4"/>
                                        </p:tgtEl>
                                        <p:attrNameLst>
                                          <p:attrName>style.visibility</p:attrName>
                                        </p:attrNameLst>
                                      </p:cBhvr>
                                      <p:to>
                                        <p:strVal val="visible"/>
                                      </p:to>
                                    </p:set>
                                  </p:childTnLst>
                                </p:cTn>
                              </p:par>
                              <p:par>
                                <p:cTn id="85" presetID="1" presetClass="entr" presetSubtype="0" fill="hold" nodeType="withEffect">
                                  <p:stCondLst>
                                    <p:cond delay="0"/>
                                  </p:stCondLst>
                                  <p:childTnLst>
                                    <p:set>
                                      <p:cBhvr>
                                        <p:cTn id="86" dur="1" fill="hold">
                                          <p:stCondLst>
                                            <p:cond delay="0"/>
                                          </p:stCondLst>
                                        </p:cTn>
                                        <p:tgtEl>
                                          <p:spTgt spid="72"/>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8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6DF42-4268-FC4A-800F-5B00848715B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42A74B3-6C7E-A848-8338-7B4373DC3547}"/>
              </a:ext>
            </a:extLst>
          </p:cNvPr>
          <p:cNvSpPr>
            <a:spLocks noGrp="1"/>
          </p:cNvSpPr>
          <p:nvPr>
            <p:ph idx="1"/>
          </p:nvPr>
        </p:nvSpPr>
        <p:spPr/>
        <p:txBody>
          <a:bodyPr/>
          <a:lstStyle/>
          <a:p>
            <a:endParaRPr lang="en-US"/>
          </a:p>
        </p:txBody>
      </p:sp>
      <p:pic>
        <p:nvPicPr>
          <p:cNvPr id="4" name="Content Placeholder 3" descr="A group of clothes&#10;&#10;Description automatically generated">
            <a:extLst>
              <a:ext uri="{FF2B5EF4-FFF2-40B4-BE49-F238E27FC236}">
                <a16:creationId xmlns:a16="http://schemas.microsoft.com/office/drawing/2014/main" id="{6272BFEA-8ABA-C545-BA07-4B6B838BFD2A}"/>
              </a:ext>
            </a:extLst>
          </p:cNvPr>
          <p:cNvPicPr>
            <a:picLocks noChangeAspect="1"/>
          </p:cNvPicPr>
          <p:nvPr/>
        </p:nvPicPr>
        <p:blipFill>
          <a:blip r:embed="rId3"/>
          <a:stretch>
            <a:fillRect/>
          </a:stretch>
        </p:blipFill>
        <p:spPr>
          <a:xfrm>
            <a:off x="711211" y="729586"/>
            <a:ext cx="10769577" cy="4873234"/>
          </a:xfrm>
          <a:prstGeom prst="rect">
            <a:avLst/>
          </a:prstGeom>
        </p:spPr>
      </p:pic>
      <p:sp>
        <p:nvSpPr>
          <p:cNvPr id="5" name="Freeform 4">
            <a:extLst>
              <a:ext uri="{FF2B5EF4-FFF2-40B4-BE49-F238E27FC236}">
                <a16:creationId xmlns:a16="http://schemas.microsoft.com/office/drawing/2014/main" id="{F6459AC1-79F5-954F-98E9-F05A372D2348}"/>
              </a:ext>
            </a:extLst>
          </p:cNvPr>
          <p:cNvSpPr/>
          <p:nvPr/>
        </p:nvSpPr>
        <p:spPr>
          <a:xfrm>
            <a:off x="853630" y="4491613"/>
            <a:ext cx="2934599" cy="964642"/>
          </a:xfrm>
          <a:custGeom>
            <a:avLst/>
            <a:gdLst>
              <a:gd name="connsiteX0" fmla="*/ 2713535 w 2934599"/>
              <a:gd name="connsiteY0" fmla="*/ 281354 h 964642"/>
              <a:gd name="connsiteX1" fmla="*/ 2713535 w 2934599"/>
              <a:gd name="connsiteY1" fmla="*/ 281354 h 964642"/>
              <a:gd name="connsiteX2" fmla="*/ 2552761 w 2934599"/>
              <a:gd name="connsiteY2" fmla="*/ 291402 h 964642"/>
              <a:gd name="connsiteX3" fmla="*/ 2482423 w 2934599"/>
              <a:gd name="connsiteY3" fmla="*/ 221064 h 964642"/>
              <a:gd name="connsiteX4" fmla="*/ 2442229 w 2934599"/>
              <a:gd name="connsiteY4" fmla="*/ 160774 h 964642"/>
              <a:gd name="connsiteX5" fmla="*/ 2422133 w 2934599"/>
              <a:gd name="connsiteY5" fmla="*/ 130629 h 964642"/>
              <a:gd name="connsiteX6" fmla="*/ 2391988 w 2934599"/>
              <a:gd name="connsiteY6" fmla="*/ 110532 h 964642"/>
              <a:gd name="connsiteX7" fmla="*/ 2321649 w 2934599"/>
              <a:gd name="connsiteY7" fmla="*/ 40194 h 964642"/>
              <a:gd name="connsiteX8" fmla="*/ 2291504 w 2934599"/>
              <a:gd name="connsiteY8" fmla="*/ 20097 h 964642"/>
              <a:gd name="connsiteX9" fmla="*/ 2261359 w 2934599"/>
              <a:gd name="connsiteY9" fmla="*/ 0 h 964642"/>
              <a:gd name="connsiteX10" fmla="*/ 2191021 w 2934599"/>
              <a:gd name="connsiteY10" fmla="*/ 20097 h 964642"/>
              <a:gd name="connsiteX11" fmla="*/ 2170924 w 2934599"/>
              <a:gd name="connsiteY11" fmla="*/ 50242 h 964642"/>
              <a:gd name="connsiteX12" fmla="*/ 2140779 w 2934599"/>
              <a:gd name="connsiteY12" fmla="*/ 80387 h 964642"/>
              <a:gd name="connsiteX13" fmla="*/ 2120682 w 2934599"/>
              <a:gd name="connsiteY13" fmla="*/ 160774 h 964642"/>
              <a:gd name="connsiteX14" fmla="*/ 2130730 w 2934599"/>
              <a:gd name="connsiteY14" fmla="*/ 221064 h 964642"/>
              <a:gd name="connsiteX15" fmla="*/ 2100585 w 2934599"/>
              <a:gd name="connsiteY15" fmla="*/ 211016 h 964642"/>
              <a:gd name="connsiteX16" fmla="*/ 2080489 w 2934599"/>
              <a:gd name="connsiteY16" fmla="*/ 180871 h 964642"/>
              <a:gd name="connsiteX17" fmla="*/ 2060392 w 2934599"/>
              <a:gd name="connsiteY17" fmla="*/ 120580 h 964642"/>
              <a:gd name="connsiteX18" fmla="*/ 2010150 w 2934599"/>
              <a:gd name="connsiteY18" fmla="*/ 130629 h 964642"/>
              <a:gd name="connsiteX19" fmla="*/ 1980005 w 2934599"/>
              <a:gd name="connsiteY19" fmla="*/ 120580 h 964642"/>
              <a:gd name="connsiteX20" fmla="*/ 1969957 w 2934599"/>
              <a:gd name="connsiteY20" fmla="*/ 150725 h 964642"/>
              <a:gd name="connsiteX21" fmla="*/ 1959908 w 2934599"/>
              <a:gd name="connsiteY21" fmla="*/ 211016 h 964642"/>
              <a:gd name="connsiteX22" fmla="*/ 1929763 w 2934599"/>
              <a:gd name="connsiteY22" fmla="*/ 271306 h 964642"/>
              <a:gd name="connsiteX23" fmla="*/ 1899618 w 2934599"/>
              <a:gd name="connsiteY23" fmla="*/ 291402 h 964642"/>
              <a:gd name="connsiteX24" fmla="*/ 1869473 w 2934599"/>
              <a:gd name="connsiteY24" fmla="*/ 301451 h 964642"/>
              <a:gd name="connsiteX25" fmla="*/ 1819232 w 2934599"/>
              <a:gd name="connsiteY25" fmla="*/ 231112 h 964642"/>
              <a:gd name="connsiteX26" fmla="*/ 1768990 w 2934599"/>
              <a:gd name="connsiteY26" fmla="*/ 180871 h 964642"/>
              <a:gd name="connsiteX27" fmla="*/ 1718748 w 2934599"/>
              <a:gd name="connsiteY27" fmla="*/ 140677 h 964642"/>
              <a:gd name="connsiteX28" fmla="*/ 1658458 w 2934599"/>
              <a:gd name="connsiteY28" fmla="*/ 180871 h 964642"/>
              <a:gd name="connsiteX29" fmla="*/ 1618265 w 2934599"/>
              <a:gd name="connsiteY29" fmla="*/ 241161 h 964642"/>
              <a:gd name="connsiteX30" fmla="*/ 1598168 w 2934599"/>
              <a:gd name="connsiteY30" fmla="*/ 271306 h 964642"/>
              <a:gd name="connsiteX31" fmla="*/ 1568023 w 2934599"/>
              <a:gd name="connsiteY31" fmla="*/ 291402 h 964642"/>
              <a:gd name="connsiteX32" fmla="*/ 1527829 w 2934599"/>
              <a:gd name="connsiteY32" fmla="*/ 341644 h 964642"/>
              <a:gd name="connsiteX33" fmla="*/ 1497684 w 2934599"/>
              <a:gd name="connsiteY33" fmla="*/ 371789 h 964642"/>
              <a:gd name="connsiteX34" fmla="*/ 1467539 w 2934599"/>
              <a:gd name="connsiteY34" fmla="*/ 391886 h 964642"/>
              <a:gd name="connsiteX35" fmla="*/ 1336911 w 2934599"/>
              <a:gd name="connsiteY35" fmla="*/ 411983 h 964642"/>
              <a:gd name="connsiteX36" fmla="*/ 1105799 w 2934599"/>
              <a:gd name="connsiteY36" fmla="*/ 442128 h 964642"/>
              <a:gd name="connsiteX37" fmla="*/ 1035460 w 2934599"/>
              <a:gd name="connsiteY37" fmla="*/ 452176 h 964642"/>
              <a:gd name="connsiteX38" fmla="*/ 985218 w 2934599"/>
              <a:gd name="connsiteY38" fmla="*/ 462224 h 964642"/>
              <a:gd name="connsiteX39" fmla="*/ 914880 w 2934599"/>
              <a:gd name="connsiteY39" fmla="*/ 472273 h 964642"/>
              <a:gd name="connsiteX40" fmla="*/ 824445 w 2934599"/>
              <a:gd name="connsiteY40" fmla="*/ 462224 h 964642"/>
              <a:gd name="connsiteX41" fmla="*/ 814396 w 2934599"/>
              <a:gd name="connsiteY41" fmla="*/ 422031 h 964642"/>
              <a:gd name="connsiteX42" fmla="*/ 794300 w 2934599"/>
              <a:gd name="connsiteY42" fmla="*/ 301451 h 964642"/>
              <a:gd name="connsiteX43" fmla="*/ 784251 w 2934599"/>
              <a:gd name="connsiteY43" fmla="*/ 231112 h 964642"/>
              <a:gd name="connsiteX44" fmla="*/ 774203 w 2934599"/>
              <a:gd name="connsiteY44" fmla="*/ 190919 h 964642"/>
              <a:gd name="connsiteX45" fmla="*/ 744058 w 2934599"/>
              <a:gd name="connsiteY45" fmla="*/ 180871 h 964642"/>
              <a:gd name="connsiteX46" fmla="*/ 734010 w 2934599"/>
              <a:gd name="connsiteY46" fmla="*/ 291402 h 964642"/>
              <a:gd name="connsiteX47" fmla="*/ 713913 w 2934599"/>
              <a:gd name="connsiteY47" fmla="*/ 351692 h 964642"/>
              <a:gd name="connsiteX48" fmla="*/ 623478 w 2934599"/>
              <a:gd name="connsiteY48" fmla="*/ 321547 h 964642"/>
              <a:gd name="connsiteX49" fmla="*/ 593333 w 2934599"/>
              <a:gd name="connsiteY49" fmla="*/ 311499 h 964642"/>
              <a:gd name="connsiteX50" fmla="*/ 563188 w 2934599"/>
              <a:gd name="connsiteY50" fmla="*/ 301451 h 964642"/>
              <a:gd name="connsiteX51" fmla="*/ 543091 w 2934599"/>
              <a:gd name="connsiteY51" fmla="*/ 241161 h 964642"/>
              <a:gd name="connsiteX52" fmla="*/ 533043 w 2934599"/>
              <a:gd name="connsiteY52" fmla="*/ 211016 h 964642"/>
              <a:gd name="connsiteX53" fmla="*/ 512946 w 2934599"/>
              <a:gd name="connsiteY53" fmla="*/ 180871 h 964642"/>
              <a:gd name="connsiteX54" fmla="*/ 482801 w 2934599"/>
              <a:gd name="connsiteY54" fmla="*/ 120580 h 964642"/>
              <a:gd name="connsiteX55" fmla="*/ 452656 w 2934599"/>
              <a:gd name="connsiteY55" fmla="*/ 100484 h 964642"/>
              <a:gd name="connsiteX56" fmla="*/ 382317 w 2934599"/>
              <a:gd name="connsiteY56" fmla="*/ 110532 h 964642"/>
              <a:gd name="connsiteX57" fmla="*/ 352172 w 2934599"/>
              <a:gd name="connsiteY57" fmla="*/ 200967 h 964642"/>
              <a:gd name="connsiteX58" fmla="*/ 271785 w 2934599"/>
              <a:gd name="connsiteY58" fmla="*/ 351692 h 964642"/>
              <a:gd name="connsiteX59" fmla="*/ 241640 w 2934599"/>
              <a:gd name="connsiteY59" fmla="*/ 341644 h 964642"/>
              <a:gd name="connsiteX60" fmla="*/ 181350 w 2934599"/>
              <a:gd name="connsiteY60" fmla="*/ 301451 h 964642"/>
              <a:gd name="connsiteX61" fmla="*/ 161254 w 2934599"/>
              <a:gd name="connsiteY61" fmla="*/ 271306 h 964642"/>
              <a:gd name="connsiteX62" fmla="*/ 131108 w 2934599"/>
              <a:gd name="connsiteY62" fmla="*/ 261257 h 964642"/>
              <a:gd name="connsiteX63" fmla="*/ 100963 w 2934599"/>
              <a:gd name="connsiteY63" fmla="*/ 241161 h 964642"/>
              <a:gd name="connsiteX64" fmla="*/ 40673 w 2934599"/>
              <a:gd name="connsiteY64" fmla="*/ 221064 h 964642"/>
              <a:gd name="connsiteX65" fmla="*/ 480 w 2934599"/>
              <a:gd name="connsiteY65" fmla="*/ 281354 h 964642"/>
              <a:gd name="connsiteX66" fmla="*/ 10528 w 2934599"/>
              <a:gd name="connsiteY66" fmla="*/ 331596 h 964642"/>
              <a:gd name="connsiteX67" fmla="*/ 70818 w 2934599"/>
              <a:gd name="connsiteY67" fmla="*/ 371789 h 964642"/>
              <a:gd name="connsiteX68" fmla="*/ 131108 w 2934599"/>
              <a:gd name="connsiteY68" fmla="*/ 401934 h 964642"/>
              <a:gd name="connsiteX69" fmla="*/ 161254 w 2934599"/>
              <a:gd name="connsiteY69" fmla="*/ 422031 h 964642"/>
              <a:gd name="connsiteX70" fmla="*/ 261737 w 2934599"/>
              <a:gd name="connsiteY70" fmla="*/ 432079 h 964642"/>
              <a:gd name="connsiteX71" fmla="*/ 231592 w 2934599"/>
              <a:gd name="connsiteY71" fmla="*/ 452176 h 964642"/>
              <a:gd name="connsiteX72" fmla="*/ 151205 w 2934599"/>
              <a:gd name="connsiteY72" fmla="*/ 462224 h 964642"/>
              <a:gd name="connsiteX73" fmla="*/ 60770 w 2934599"/>
              <a:gd name="connsiteY73" fmla="*/ 502418 h 964642"/>
              <a:gd name="connsiteX74" fmla="*/ 40673 w 2934599"/>
              <a:gd name="connsiteY74" fmla="*/ 622998 h 964642"/>
              <a:gd name="connsiteX75" fmla="*/ 50722 w 2934599"/>
              <a:gd name="connsiteY75" fmla="*/ 703385 h 964642"/>
              <a:gd name="connsiteX76" fmla="*/ 211495 w 2934599"/>
              <a:gd name="connsiteY76" fmla="*/ 713433 h 964642"/>
              <a:gd name="connsiteX77" fmla="*/ 291882 w 2934599"/>
              <a:gd name="connsiteY77" fmla="*/ 723482 h 964642"/>
              <a:gd name="connsiteX78" fmla="*/ 281834 w 2934599"/>
              <a:gd name="connsiteY78" fmla="*/ 753627 h 964642"/>
              <a:gd name="connsiteX79" fmla="*/ 241640 w 2934599"/>
              <a:gd name="connsiteY79" fmla="*/ 813917 h 964642"/>
              <a:gd name="connsiteX80" fmla="*/ 251689 w 2934599"/>
              <a:gd name="connsiteY80" fmla="*/ 854110 h 964642"/>
              <a:gd name="connsiteX81" fmla="*/ 332075 w 2934599"/>
              <a:gd name="connsiteY81" fmla="*/ 823965 h 964642"/>
              <a:gd name="connsiteX82" fmla="*/ 392366 w 2934599"/>
              <a:gd name="connsiteY82" fmla="*/ 803868 h 964642"/>
              <a:gd name="connsiteX83" fmla="*/ 422511 w 2934599"/>
              <a:gd name="connsiteY83" fmla="*/ 793820 h 964642"/>
              <a:gd name="connsiteX84" fmla="*/ 452656 w 2934599"/>
              <a:gd name="connsiteY84" fmla="*/ 783772 h 964642"/>
              <a:gd name="connsiteX85" fmla="*/ 482801 w 2934599"/>
              <a:gd name="connsiteY85" fmla="*/ 763675 h 964642"/>
              <a:gd name="connsiteX86" fmla="*/ 543091 w 2934599"/>
              <a:gd name="connsiteY86" fmla="*/ 743578 h 964642"/>
              <a:gd name="connsiteX87" fmla="*/ 633526 w 2934599"/>
              <a:gd name="connsiteY87" fmla="*/ 713433 h 964642"/>
              <a:gd name="connsiteX88" fmla="*/ 693816 w 2934599"/>
              <a:gd name="connsiteY88" fmla="*/ 693336 h 964642"/>
              <a:gd name="connsiteX89" fmla="*/ 723961 w 2934599"/>
              <a:gd name="connsiteY89" fmla="*/ 683288 h 964642"/>
              <a:gd name="connsiteX90" fmla="*/ 804348 w 2934599"/>
              <a:gd name="connsiteY90" fmla="*/ 693336 h 964642"/>
              <a:gd name="connsiteX91" fmla="*/ 864638 w 2934599"/>
              <a:gd name="connsiteY91" fmla="*/ 713433 h 964642"/>
              <a:gd name="connsiteX92" fmla="*/ 924928 w 2934599"/>
              <a:gd name="connsiteY92" fmla="*/ 723482 h 964642"/>
              <a:gd name="connsiteX93" fmla="*/ 985218 w 2934599"/>
              <a:gd name="connsiteY93" fmla="*/ 743578 h 964642"/>
              <a:gd name="connsiteX94" fmla="*/ 1105799 w 2934599"/>
              <a:gd name="connsiteY94" fmla="*/ 783772 h 964642"/>
              <a:gd name="connsiteX95" fmla="*/ 1226379 w 2934599"/>
              <a:gd name="connsiteY95" fmla="*/ 823965 h 964642"/>
              <a:gd name="connsiteX96" fmla="*/ 1256524 w 2934599"/>
              <a:gd name="connsiteY96" fmla="*/ 834013 h 964642"/>
              <a:gd name="connsiteX97" fmla="*/ 1286669 w 2934599"/>
              <a:gd name="connsiteY97" fmla="*/ 844062 h 964642"/>
              <a:gd name="connsiteX98" fmla="*/ 1527829 w 2934599"/>
              <a:gd name="connsiteY98" fmla="*/ 854110 h 964642"/>
              <a:gd name="connsiteX99" fmla="*/ 1688603 w 2934599"/>
              <a:gd name="connsiteY99" fmla="*/ 844062 h 964642"/>
              <a:gd name="connsiteX100" fmla="*/ 1748893 w 2934599"/>
              <a:gd name="connsiteY100" fmla="*/ 864158 h 964642"/>
              <a:gd name="connsiteX101" fmla="*/ 1768990 w 2934599"/>
              <a:gd name="connsiteY101" fmla="*/ 894303 h 964642"/>
              <a:gd name="connsiteX102" fmla="*/ 1809183 w 2934599"/>
              <a:gd name="connsiteY102" fmla="*/ 944545 h 964642"/>
              <a:gd name="connsiteX103" fmla="*/ 1869473 w 2934599"/>
              <a:gd name="connsiteY103" fmla="*/ 964642 h 964642"/>
              <a:gd name="connsiteX104" fmla="*/ 1969957 w 2934599"/>
              <a:gd name="connsiteY104" fmla="*/ 944545 h 964642"/>
              <a:gd name="connsiteX105" fmla="*/ 2000102 w 2934599"/>
              <a:gd name="connsiteY105" fmla="*/ 924449 h 964642"/>
              <a:gd name="connsiteX106" fmla="*/ 2050344 w 2934599"/>
              <a:gd name="connsiteY106" fmla="*/ 874207 h 964642"/>
              <a:gd name="connsiteX107" fmla="*/ 2070440 w 2934599"/>
              <a:gd name="connsiteY107" fmla="*/ 844062 h 964642"/>
              <a:gd name="connsiteX108" fmla="*/ 2100585 w 2934599"/>
              <a:gd name="connsiteY108" fmla="*/ 823965 h 964642"/>
              <a:gd name="connsiteX109" fmla="*/ 2150827 w 2934599"/>
              <a:gd name="connsiteY109" fmla="*/ 763675 h 964642"/>
              <a:gd name="connsiteX110" fmla="*/ 2180972 w 2934599"/>
              <a:gd name="connsiteY110" fmla="*/ 743578 h 964642"/>
              <a:gd name="connsiteX111" fmla="*/ 2201069 w 2934599"/>
              <a:gd name="connsiteY111" fmla="*/ 713433 h 964642"/>
              <a:gd name="connsiteX112" fmla="*/ 2231214 w 2934599"/>
              <a:gd name="connsiteY112" fmla="*/ 693336 h 964642"/>
              <a:gd name="connsiteX113" fmla="*/ 2271407 w 2934599"/>
              <a:gd name="connsiteY113" fmla="*/ 633046 h 964642"/>
              <a:gd name="connsiteX114" fmla="*/ 2291504 w 2934599"/>
              <a:gd name="connsiteY114" fmla="*/ 602901 h 964642"/>
              <a:gd name="connsiteX115" fmla="*/ 2321649 w 2934599"/>
              <a:gd name="connsiteY115" fmla="*/ 572756 h 964642"/>
              <a:gd name="connsiteX116" fmla="*/ 2341746 w 2934599"/>
              <a:gd name="connsiteY116" fmla="*/ 542611 h 964642"/>
              <a:gd name="connsiteX117" fmla="*/ 2371891 w 2934599"/>
              <a:gd name="connsiteY117" fmla="*/ 522514 h 964642"/>
              <a:gd name="connsiteX118" fmla="*/ 2412084 w 2934599"/>
              <a:gd name="connsiteY118" fmla="*/ 482321 h 964642"/>
              <a:gd name="connsiteX119" fmla="*/ 2502519 w 2934599"/>
              <a:gd name="connsiteY119" fmla="*/ 432079 h 964642"/>
              <a:gd name="connsiteX120" fmla="*/ 2542713 w 2934599"/>
              <a:gd name="connsiteY120" fmla="*/ 442128 h 964642"/>
              <a:gd name="connsiteX121" fmla="*/ 2603003 w 2934599"/>
              <a:gd name="connsiteY121" fmla="*/ 462224 h 964642"/>
              <a:gd name="connsiteX122" fmla="*/ 2633148 w 2934599"/>
              <a:gd name="connsiteY122" fmla="*/ 482321 h 964642"/>
              <a:gd name="connsiteX123" fmla="*/ 2643196 w 2934599"/>
              <a:gd name="connsiteY123" fmla="*/ 512466 h 964642"/>
              <a:gd name="connsiteX124" fmla="*/ 2663293 w 2934599"/>
              <a:gd name="connsiteY124" fmla="*/ 542611 h 964642"/>
              <a:gd name="connsiteX125" fmla="*/ 2713535 w 2934599"/>
              <a:gd name="connsiteY125" fmla="*/ 622998 h 964642"/>
              <a:gd name="connsiteX126" fmla="*/ 2763777 w 2934599"/>
              <a:gd name="connsiteY126" fmla="*/ 572756 h 964642"/>
              <a:gd name="connsiteX127" fmla="*/ 2793922 w 2934599"/>
              <a:gd name="connsiteY127" fmla="*/ 562708 h 964642"/>
              <a:gd name="connsiteX128" fmla="*/ 2824067 w 2934599"/>
              <a:gd name="connsiteY128" fmla="*/ 552660 h 964642"/>
              <a:gd name="connsiteX129" fmla="*/ 2844163 w 2934599"/>
              <a:gd name="connsiteY129" fmla="*/ 522514 h 964642"/>
              <a:gd name="connsiteX130" fmla="*/ 2874308 w 2934599"/>
              <a:gd name="connsiteY130" fmla="*/ 512466 h 964642"/>
              <a:gd name="connsiteX131" fmla="*/ 2884357 w 2934599"/>
              <a:gd name="connsiteY131" fmla="*/ 482321 h 964642"/>
              <a:gd name="connsiteX132" fmla="*/ 2934599 w 2934599"/>
              <a:gd name="connsiteY132" fmla="*/ 391886 h 964642"/>
              <a:gd name="connsiteX133" fmla="*/ 2914502 w 2934599"/>
              <a:gd name="connsiteY133" fmla="*/ 211016 h 964642"/>
              <a:gd name="connsiteX134" fmla="*/ 2894405 w 2934599"/>
              <a:gd name="connsiteY134" fmla="*/ 130629 h 964642"/>
              <a:gd name="connsiteX135" fmla="*/ 2874308 w 2934599"/>
              <a:gd name="connsiteY135" fmla="*/ 100484 h 964642"/>
              <a:gd name="connsiteX136" fmla="*/ 2834115 w 2934599"/>
              <a:gd name="connsiteY136" fmla="*/ 70339 h 964642"/>
              <a:gd name="connsiteX137" fmla="*/ 2783873 w 2934599"/>
              <a:gd name="connsiteY137" fmla="*/ 160774 h 964642"/>
              <a:gd name="connsiteX138" fmla="*/ 2753728 w 2934599"/>
              <a:gd name="connsiteY138" fmla="*/ 180871 h 964642"/>
              <a:gd name="connsiteX139" fmla="*/ 2703486 w 2934599"/>
              <a:gd name="connsiteY139" fmla="*/ 241161 h 964642"/>
              <a:gd name="connsiteX140" fmla="*/ 2703486 w 2934599"/>
              <a:gd name="connsiteY140" fmla="*/ 231112 h 964642"/>
              <a:gd name="connsiteX141" fmla="*/ 2713535 w 2934599"/>
              <a:gd name="connsiteY141" fmla="*/ 281354 h 964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2934599" h="964642">
                <a:moveTo>
                  <a:pt x="2713535" y="281354"/>
                </a:moveTo>
                <a:lnTo>
                  <a:pt x="2713535" y="281354"/>
                </a:lnTo>
                <a:cubicBezTo>
                  <a:pt x="2659944" y="284703"/>
                  <a:pt x="2606457" y="291402"/>
                  <a:pt x="2552761" y="291402"/>
                </a:cubicBezTo>
                <a:cubicBezTo>
                  <a:pt x="2511493" y="291402"/>
                  <a:pt x="2501605" y="249837"/>
                  <a:pt x="2482423" y="221064"/>
                </a:cubicBezTo>
                <a:lnTo>
                  <a:pt x="2442229" y="160774"/>
                </a:lnTo>
                <a:cubicBezTo>
                  <a:pt x="2435530" y="150726"/>
                  <a:pt x="2432181" y="137328"/>
                  <a:pt x="2422133" y="130629"/>
                </a:cubicBezTo>
                <a:lnTo>
                  <a:pt x="2391988" y="110532"/>
                </a:lnTo>
                <a:cubicBezTo>
                  <a:pt x="2374301" y="57473"/>
                  <a:pt x="2390752" y="86263"/>
                  <a:pt x="2321649" y="40194"/>
                </a:cubicBezTo>
                <a:lnTo>
                  <a:pt x="2291504" y="20097"/>
                </a:lnTo>
                <a:lnTo>
                  <a:pt x="2261359" y="0"/>
                </a:lnTo>
                <a:cubicBezTo>
                  <a:pt x="2258736" y="656"/>
                  <a:pt x="2197572" y="14857"/>
                  <a:pt x="2191021" y="20097"/>
                </a:cubicBezTo>
                <a:cubicBezTo>
                  <a:pt x="2181591" y="27641"/>
                  <a:pt x="2178655" y="40964"/>
                  <a:pt x="2170924" y="50242"/>
                </a:cubicBezTo>
                <a:cubicBezTo>
                  <a:pt x="2161827" y="61159"/>
                  <a:pt x="2150827" y="70339"/>
                  <a:pt x="2140779" y="80387"/>
                </a:cubicBezTo>
                <a:cubicBezTo>
                  <a:pt x="2132849" y="104177"/>
                  <a:pt x="2120682" y="136519"/>
                  <a:pt x="2120682" y="160774"/>
                </a:cubicBezTo>
                <a:cubicBezTo>
                  <a:pt x="2120682" y="181148"/>
                  <a:pt x="2138297" y="202147"/>
                  <a:pt x="2130730" y="221064"/>
                </a:cubicBezTo>
                <a:cubicBezTo>
                  <a:pt x="2126796" y="230898"/>
                  <a:pt x="2110633" y="214365"/>
                  <a:pt x="2100585" y="211016"/>
                </a:cubicBezTo>
                <a:cubicBezTo>
                  <a:pt x="2093886" y="200968"/>
                  <a:pt x="2085394" y="191907"/>
                  <a:pt x="2080489" y="180871"/>
                </a:cubicBezTo>
                <a:cubicBezTo>
                  <a:pt x="2071885" y="161513"/>
                  <a:pt x="2060392" y="120580"/>
                  <a:pt x="2060392" y="120580"/>
                </a:cubicBezTo>
                <a:cubicBezTo>
                  <a:pt x="2043645" y="123930"/>
                  <a:pt x="2027229" y="130629"/>
                  <a:pt x="2010150" y="130629"/>
                </a:cubicBezTo>
                <a:cubicBezTo>
                  <a:pt x="1999558" y="130629"/>
                  <a:pt x="1989479" y="115843"/>
                  <a:pt x="1980005" y="120580"/>
                </a:cubicBezTo>
                <a:cubicBezTo>
                  <a:pt x="1970531" y="125317"/>
                  <a:pt x="1972255" y="140385"/>
                  <a:pt x="1969957" y="150725"/>
                </a:cubicBezTo>
                <a:cubicBezTo>
                  <a:pt x="1965537" y="170614"/>
                  <a:pt x="1964328" y="191127"/>
                  <a:pt x="1959908" y="211016"/>
                </a:cubicBezTo>
                <a:cubicBezTo>
                  <a:pt x="1955238" y="232032"/>
                  <a:pt x="1945250" y="255820"/>
                  <a:pt x="1929763" y="271306"/>
                </a:cubicBezTo>
                <a:cubicBezTo>
                  <a:pt x="1921224" y="279845"/>
                  <a:pt x="1910420" y="286001"/>
                  <a:pt x="1899618" y="291402"/>
                </a:cubicBezTo>
                <a:cubicBezTo>
                  <a:pt x="1890144" y="296139"/>
                  <a:pt x="1879521" y="298101"/>
                  <a:pt x="1869473" y="301451"/>
                </a:cubicBezTo>
                <a:cubicBezTo>
                  <a:pt x="1804158" y="279678"/>
                  <a:pt x="1872825" y="311500"/>
                  <a:pt x="1819232" y="231112"/>
                </a:cubicBezTo>
                <a:cubicBezTo>
                  <a:pt x="1792436" y="190919"/>
                  <a:pt x="1809183" y="207666"/>
                  <a:pt x="1768990" y="180871"/>
                </a:cubicBezTo>
                <a:cubicBezTo>
                  <a:pt x="1760267" y="167786"/>
                  <a:pt x="1745222" y="131852"/>
                  <a:pt x="1718748" y="140677"/>
                </a:cubicBezTo>
                <a:cubicBezTo>
                  <a:pt x="1695834" y="148315"/>
                  <a:pt x="1658458" y="180871"/>
                  <a:pt x="1658458" y="180871"/>
                </a:cubicBezTo>
                <a:lnTo>
                  <a:pt x="1618265" y="241161"/>
                </a:lnTo>
                <a:cubicBezTo>
                  <a:pt x="1611566" y="251209"/>
                  <a:pt x="1608216" y="264607"/>
                  <a:pt x="1598168" y="271306"/>
                </a:cubicBezTo>
                <a:lnTo>
                  <a:pt x="1568023" y="291402"/>
                </a:lnTo>
                <a:cubicBezTo>
                  <a:pt x="1551526" y="340889"/>
                  <a:pt x="1569784" y="306681"/>
                  <a:pt x="1527829" y="341644"/>
                </a:cubicBezTo>
                <a:cubicBezTo>
                  <a:pt x="1516912" y="350741"/>
                  <a:pt x="1508601" y="362692"/>
                  <a:pt x="1497684" y="371789"/>
                </a:cubicBezTo>
                <a:cubicBezTo>
                  <a:pt x="1488406" y="379520"/>
                  <a:pt x="1478341" y="386485"/>
                  <a:pt x="1467539" y="391886"/>
                </a:cubicBezTo>
                <a:cubicBezTo>
                  <a:pt x="1431328" y="409991"/>
                  <a:pt x="1365722" y="409102"/>
                  <a:pt x="1336911" y="411983"/>
                </a:cubicBezTo>
                <a:cubicBezTo>
                  <a:pt x="1222509" y="450116"/>
                  <a:pt x="1297768" y="430835"/>
                  <a:pt x="1105799" y="442128"/>
                </a:cubicBezTo>
                <a:cubicBezTo>
                  <a:pt x="1082353" y="445477"/>
                  <a:pt x="1058822" y="448282"/>
                  <a:pt x="1035460" y="452176"/>
                </a:cubicBezTo>
                <a:cubicBezTo>
                  <a:pt x="1018613" y="454984"/>
                  <a:pt x="1002065" y="459416"/>
                  <a:pt x="985218" y="462224"/>
                </a:cubicBezTo>
                <a:cubicBezTo>
                  <a:pt x="961856" y="466118"/>
                  <a:pt x="938326" y="468923"/>
                  <a:pt x="914880" y="472273"/>
                </a:cubicBezTo>
                <a:cubicBezTo>
                  <a:pt x="884735" y="468923"/>
                  <a:pt x="851573" y="475788"/>
                  <a:pt x="824445" y="462224"/>
                </a:cubicBezTo>
                <a:cubicBezTo>
                  <a:pt x="812093" y="456048"/>
                  <a:pt x="816941" y="435605"/>
                  <a:pt x="814396" y="422031"/>
                </a:cubicBezTo>
                <a:cubicBezTo>
                  <a:pt x="806887" y="381981"/>
                  <a:pt x="800999" y="341644"/>
                  <a:pt x="794300" y="301451"/>
                </a:cubicBezTo>
                <a:cubicBezTo>
                  <a:pt x="790406" y="278089"/>
                  <a:pt x="788488" y="254414"/>
                  <a:pt x="784251" y="231112"/>
                </a:cubicBezTo>
                <a:cubicBezTo>
                  <a:pt x="781781" y="217525"/>
                  <a:pt x="782830" y="201703"/>
                  <a:pt x="774203" y="190919"/>
                </a:cubicBezTo>
                <a:cubicBezTo>
                  <a:pt x="767586" y="182648"/>
                  <a:pt x="754106" y="184220"/>
                  <a:pt x="744058" y="180871"/>
                </a:cubicBezTo>
                <a:cubicBezTo>
                  <a:pt x="740709" y="217715"/>
                  <a:pt x="740439" y="254969"/>
                  <a:pt x="734010" y="291402"/>
                </a:cubicBezTo>
                <a:cubicBezTo>
                  <a:pt x="730329" y="312263"/>
                  <a:pt x="713913" y="351692"/>
                  <a:pt x="713913" y="351692"/>
                </a:cubicBezTo>
                <a:lnTo>
                  <a:pt x="623478" y="321547"/>
                </a:lnTo>
                <a:lnTo>
                  <a:pt x="593333" y="311499"/>
                </a:lnTo>
                <a:lnTo>
                  <a:pt x="563188" y="301451"/>
                </a:lnTo>
                <a:lnTo>
                  <a:pt x="543091" y="241161"/>
                </a:lnTo>
                <a:cubicBezTo>
                  <a:pt x="539742" y="231113"/>
                  <a:pt x="538918" y="219829"/>
                  <a:pt x="533043" y="211016"/>
                </a:cubicBezTo>
                <a:cubicBezTo>
                  <a:pt x="526344" y="200968"/>
                  <a:pt x="518347" y="191673"/>
                  <a:pt x="512946" y="180871"/>
                </a:cubicBezTo>
                <a:cubicBezTo>
                  <a:pt x="496602" y="148183"/>
                  <a:pt x="511596" y="149375"/>
                  <a:pt x="482801" y="120580"/>
                </a:cubicBezTo>
                <a:cubicBezTo>
                  <a:pt x="474262" y="112041"/>
                  <a:pt x="462704" y="107183"/>
                  <a:pt x="452656" y="100484"/>
                </a:cubicBezTo>
                <a:cubicBezTo>
                  <a:pt x="429210" y="103833"/>
                  <a:pt x="403960" y="100913"/>
                  <a:pt x="382317" y="110532"/>
                </a:cubicBezTo>
                <a:cubicBezTo>
                  <a:pt x="356886" y="121835"/>
                  <a:pt x="354141" y="189153"/>
                  <a:pt x="352172" y="200967"/>
                </a:cubicBezTo>
                <a:cubicBezTo>
                  <a:pt x="341634" y="369580"/>
                  <a:pt x="394845" y="376304"/>
                  <a:pt x="271785" y="351692"/>
                </a:cubicBezTo>
                <a:cubicBezTo>
                  <a:pt x="261399" y="349615"/>
                  <a:pt x="251688" y="344993"/>
                  <a:pt x="241640" y="341644"/>
                </a:cubicBezTo>
                <a:cubicBezTo>
                  <a:pt x="221543" y="328246"/>
                  <a:pt x="194747" y="321548"/>
                  <a:pt x="181350" y="301451"/>
                </a:cubicBezTo>
                <a:cubicBezTo>
                  <a:pt x="174651" y="291403"/>
                  <a:pt x="170684" y="278850"/>
                  <a:pt x="161254" y="271306"/>
                </a:cubicBezTo>
                <a:cubicBezTo>
                  <a:pt x="152983" y="264689"/>
                  <a:pt x="140582" y="265994"/>
                  <a:pt x="131108" y="261257"/>
                </a:cubicBezTo>
                <a:cubicBezTo>
                  <a:pt x="120306" y="255856"/>
                  <a:pt x="111999" y="246066"/>
                  <a:pt x="100963" y="241161"/>
                </a:cubicBezTo>
                <a:cubicBezTo>
                  <a:pt x="81605" y="232558"/>
                  <a:pt x="40673" y="221064"/>
                  <a:pt x="40673" y="221064"/>
                </a:cubicBezTo>
                <a:cubicBezTo>
                  <a:pt x="27275" y="241161"/>
                  <a:pt x="-4257" y="257670"/>
                  <a:pt x="480" y="281354"/>
                </a:cubicBezTo>
                <a:cubicBezTo>
                  <a:pt x="3829" y="298101"/>
                  <a:pt x="43" y="318115"/>
                  <a:pt x="10528" y="331596"/>
                </a:cubicBezTo>
                <a:cubicBezTo>
                  <a:pt x="25357" y="350661"/>
                  <a:pt x="50721" y="358391"/>
                  <a:pt x="70818" y="371789"/>
                </a:cubicBezTo>
                <a:cubicBezTo>
                  <a:pt x="109777" y="397762"/>
                  <a:pt x="89505" y="388067"/>
                  <a:pt x="131108" y="401934"/>
                </a:cubicBezTo>
                <a:cubicBezTo>
                  <a:pt x="141157" y="408633"/>
                  <a:pt x="149486" y="419315"/>
                  <a:pt x="161254" y="422031"/>
                </a:cubicBezTo>
                <a:cubicBezTo>
                  <a:pt x="194053" y="429600"/>
                  <a:pt x="230797" y="418819"/>
                  <a:pt x="261737" y="432079"/>
                </a:cubicBezTo>
                <a:cubicBezTo>
                  <a:pt x="272837" y="436836"/>
                  <a:pt x="243243" y="448998"/>
                  <a:pt x="231592" y="452176"/>
                </a:cubicBezTo>
                <a:cubicBezTo>
                  <a:pt x="205539" y="459281"/>
                  <a:pt x="178001" y="458875"/>
                  <a:pt x="151205" y="462224"/>
                </a:cubicBezTo>
                <a:cubicBezTo>
                  <a:pt x="79458" y="486140"/>
                  <a:pt x="108541" y="470570"/>
                  <a:pt x="60770" y="502418"/>
                </a:cubicBezTo>
                <a:cubicBezTo>
                  <a:pt x="45049" y="549584"/>
                  <a:pt x="40673" y="555693"/>
                  <a:pt x="40673" y="622998"/>
                </a:cubicBezTo>
                <a:cubicBezTo>
                  <a:pt x="40673" y="650002"/>
                  <a:pt x="26856" y="690750"/>
                  <a:pt x="50722" y="703385"/>
                </a:cubicBezTo>
                <a:cubicBezTo>
                  <a:pt x="98178" y="728508"/>
                  <a:pt x="157904" y="710084"/>
                  <a:pt x="211495" y="713433"/>
                </a:cubicBezTo>
                <a:cubicBezTo>
                  <a:pt x="238291" y="716783"/>
                  <a:pt x="268436" y="710084"/>
                  <a:pt x="291882" y="723482"/>
                </a:cubicBezTo>
                <a:cubicBezTo>
                  <a:pt x="301078" y="728737"/>
                  <a:pt x="286978" y="744368"/>
                  <a:pt x="281834" y="753627"/>
                </a:cubicBezTo>
                <a:cubicBezTo>
                  <a:pt x="270104" y="774741"/>
                  <a:pt x="241640" y="813917"/>
                  <a:pt x="241640" y="813917"/>
                </a:cubicBezTo>
                <a:cubicBezTo>
                  <a:pt x="244990" y="827315"/>
                  <a:pt x="239337" y="847934"/>
                  <a:pt x="251689" y="854110"/>
                </a:cubicBezTo>
                <a:cubicBezTo>
                  <a:pt x="282518" y="869524"/>
                  <a:pt x="309820" y="833856"/>
                  <a:pt x="332075" y="823965"/>
                </a:cubicBezTo>
                <a:cubicBezTo>
                  <a:pt x="351433" y="815361"/>
                  <a:pt x="372269" y="810567"/>
                  <a:pt x="392366" y="803868"/>
                </a:cubicBezTo>
                <a:lnTo>
                  <a:pt x="422511" y="793820"/>
                </a:lnTo>
                <a:lnTo>
                  <a:pt x="452656" y="783772"/>
                </a:lnTo>
                <a:cubicBezTo>
                  <a:pt x="462704" y="777073"/>
                  <a:pt x="471765" y="768580"/>
                  <a:pt x="482801" y="763675"/>
                </a:cubicBezTo>
                <a:cubicBezTo>
                  <a:pt x="502159" y="755071"/>
                  <a:pt x="522994" y="750277"/>
                  <a:pt x="543091" y="743578"/>
                </a:cubicBezTo>
                <a:lnTo>
                  <a:pt x="633526" y="713433"/>
                </a:lnTo>
                <a:lnTo>
                  <a:pt x="693816" y="693336"/>
                </a:lnTo>
                <a:lnTo>
                  <a:pt x="723961" y="683288"/>
                </a:lnTo>
                <a:cubicBezTo>
                  <a:pt x="750757" y="686637"/>
                  <a:pt x="777943" y="687678"/>
                  <a:pt x="804348" y="693336"/>
                </a:cubicBezTo>
                <a:cubicBezTo>
                  <a:pt x="825062" y="697775"/>
                  <a:pt x="843742" y="709950"/>
                  <a:pt x="864638" y="713433"/>
                </a:cubicBezTo>
                <a:cubicBezTo>
                  <a:pt x="884735" y="716783"/>
                  <a:pt x="905162" y="718541"/>
                  <a:pt x="924928" y="723482"/>
                </a:cubicBezTo>
                <a:cubicBezTo>
                  <a:pt x="945479" y="728620"/>
                  <a:pt x="965121" y="736879"/>
                  <a:pt x="985218" y="743578"/>
                </a:cubicBezTo>
                <a:lnTo>
                  <a:pt x="1105799" y="783772"/>
                </a:lnTo>
                <a:lnTo>
                  <a:pt x="1226379" y="823965"/>
                </a:lnTo>
                <a:lnTo>
                  <a:pt x="1256524" y="834013"/>
                </a:lnTo>
                <a:cubicBezTo>
                  <a:pt x="1266572" y="837363"/>
                  <a:pt x="1276086" y="843621"/>
                  <a:pt x="1286669" y="844062"/>
                </a:cubicBezTo>
                <a:lnTo>
                  <a:pt x="1527829" y="854110"/>
                </a:lnTo>
                <a:cubicBezTo>
                  <a:pt x="1581420" y="850761"/>
                  <a:pt x="1634962" y="841624"/>
                  <a:pt x="1688603" y="844062"/>
                </a:cubicBezTo>
                <a:cubicBezTo>
                  <a:pt x="1709765" y="845024"/>
                  <a:pt x="1748893" y="864158"/>
                  <a:pt x="1748893" y="864158"/>
                </a:cubicBezTo>
                <a:cubicBezTo>
                  <a:pt x="1755592" y="874206"/>
                  <a:pt x="1763589" y="883501"/>
                  <a:pt x="1768990" y="894303"/>
                </a:cubicBezTo>
                <a:cubicBezTo>
                  <a:pt x="1786891" y="930106"/>
                  <a:pt x="1765625" y="925186"/>
                  <a:pt x="1809183" y="944545"/>
                </a:cubicBezTo>
                <a:cubicBezTo>
                  <a:pt x="1828541" y="953148"/>
                  <a:pt x="1869473" y="964642"/>
                  <a:pt x="1869473" y="964642"/>
                </a:cubicBezTo>
                <a:cubicBezTo>
                  <a:pt x="1895403" y="960938"/>
                  <a:pt x="1941893" y="958577"/>
                  <a:pt x="1969957" y="944545"/>
                </a:cubicBezTo>
                <a:cubicBezTo>
                  <a:pt x="1980759" y="939144"/>
                  <a:pt x="1990054" y="931148"/>
                  <a:pt x="2000102" y="924449"/>
                </a:cubicBezTo>
                <a:cubicBezTo>
                  <a:pt x="2053695" y="844058"/>
                  <a:pt x="1983354" y="941197"/>
                  <a:pt x="2050344" y="874207"/>
                </a:cubicBezTo>
                <a:cubicBezTo>
                  <a:pt x="2058883" y="865668"/>
                  <a:pt x="2061901" y="852601"/>
                  <a:pt x="2070440" y="844062"/>
                </a:cubicBezTo>
                <a:cubicBezTo>
                  <a:pt x="2078979" y="835522"/>
                  <a:pt x="2091307" y="831696"/>
                  <a:pt x="2100585" y="823965"/>
                </a:cubicBezTo>
                <a:cubicBezTo>
                  <a:pt x="2199354" y="741657"/>
                  <a:pt x="2071785" y="842717"/>
                  <a:pt x="2150827" y="763675"/>
                </a:cubicBezTo>
                <a:cubicBezTo>
                  <a:pt x="2159366" y="755136"/>
                  <a:pt x="2170924" y="750277"/>
                  <a:pt x="2180972" y="743578"/>
                </a:cubicBezTo>
                <a:cubicBezTo>
                  <a:pt x="2187671" y="733530"/>
                  <a:pt x="2192530" y="721972"/>
                  <a:pt x="2201069" y="713433"/>
                </a:cubicBezTo>
                <a:cubicBezTo>
                  <a:pt x="2209608" y="704894"/>
                  <a:pt x="2223262" y="702425"/>
                  <a:pt x="2231214" y="693336"/>
                </a:cubicBezTo>
                <a:cubicBezTo>
                  <a:pt x="2247119" y="675159"/>
                  <a:pt x="2258009" y="653143"/>
                  <a:pt x="2271407" y="633046"/>
                </a:cubicBezTo>
                <a:cubicBezTo>
                  <a:pt x="2278106" y="622998"/>
                  <a:pt x="2282965" y="611440"/>
                  <a:pt x="2291504" y="602901"/>
                </a:cubicBezTo>
                <a:cubicBezTo>
                  <a:pt x="2301552" y="592853"/>
                  <a:pt x="2312552" y="583673"/>
                  <a:pt x="2321649" y="572756"/>
                </a:cubicBezTo>
                <a:cubicBezTo>
                  <a:pt x="2329380" y="563478"/>
                  <a:pt x="2333207" y="551150"/>
                  <a:pt x="2341746" y="542611"/>
                </a:cubicBezTo>
                <a:cubicBezTo>
                  <a:pt x="2350285" y="534072"/>
                  <a:pt x="2361843" y="529213"/>
                  <a:pt x="2371891" y="522514"/>
                </a:cubicBezTo>
                <a:cubicBezTo>
                  <a:pt x="2388942" y="471359"/>
                  <a:pt x="2368237" y="506680"/>
                  <a:pt x="2412084" y="482321"/>
                </a:cubicBezTo>
                <a:cubicBezTo>
                  <a:pt x="2515744" y="424733"/>
                  <a:pt x="2434306" y="454818"/>
                  <a:pt x="2502519" y="432079"/>
                </a:cubicBezTo>
                <a:cubicBezTo>
                  <a:pt x="2515917" y="435429"/>
                  <a:pt x="2529485" y="438160"/>
                  <a:pt x="2542713" y="442128"/>
                </a:cubicBezTo>
                <a:cubicBezTo>
                  <a:pt x="2563003" y="448215"/>
                  <a:pt x="2603003" y="462224"/>
                  <a:pt x="2603003" y="462224"/>
                </a:cubicBezTo>
                <a:cubicBezTo>
                  <a:pt x="2613051" y="468923"/>
                  <a:pt x="2625604" y="472891"/>
                  <a:pt x="2633148" y="482321"/>
                </a:cubicBezTo>
                <a:cubicBezTo>
                  <a:pt x="2639765" y="490592"/>
                  <a:pt x="2638459" y="502992"/>
                  <a:pt x="2643196" y="512466"/>
                </a:cubicBezTo>
                <a:cubicBezTo>
                  <a:pt x="2648597" y="523268"/>
                  <a:pt x="2656594" y="532563"/>
                  <a:pt x="2663293" y="542611"/>
                </a:cubicBezTo>
                <a:cubicBezTo>
                  <a:pt x="2687209" y="614358"/>
                  <a:pt x="2665764" y="591150"/>
                  <a:pt x="2713535" y="622998"/>
                </a:cubicBezTo>
                <a:cubicBezTo>
                  <a:pt x="2696787" y="572756"/>
                  <a:pt x="2693438" y="596202"/>
                  <a:pt x="2763777" y="572756"/>
                </a:cubicBezTo>
                <a:lnTo>
                  <a:pt x="2793922" y="562708"/>
                </a:lnTo>
                <a:lnTo>
                  <a:pt x="2824067" y="552660"/>
                </a:lnTo>
                <a:cubicBezTo>
                  <a:pt x="2830766" y="542611"/>
                  <a:pt x="2834733" y="530058"/>
                  <a:pt x="2844163" y="522514"/>
                </a:cubicBezTo>
                <a:cubicBezTo>
                  <a:pt x="2852434" y="515897"/>
                  <a:pt x="2866818" y="519955"/>
                  <a:pt x="2874308" y="512466"/>
                </a:cubicBezTo>
                <a:cubicBezTo>
                  <a:pt x="2881798" y="504976"/>
                  <a:pt x="2879213" y="491580"/>
                  <a:pt x="2884357" y="482321"/>
                </a:cubicBezTo>
                <a:cubicBezTo>
                  <a:pt x="2941943" y="378666"/>
                  <a:pt x="2911861" y="460097"/>
                  <a:pt x="2934599" y="391886"/>
                </a:cubicBezTo>
                <a:cubicBezTo>
                  <a:pt x="2925398" y="281483"/>
                  <a:pt x="2929897" y="295693"/>
                  <a:pt x="2914502" y="211016"/>
                </a:cubicBezTo>
                <a:cubicBezTo>
                  <a:pt x="2911225" y="192993"/>
                  <a:pt x="2904368" y="150554"/>
                  <a:pt x="2894405" y="130629"/>
                </a:cubicBezTo>
                <a:cubicBezTo>
                  <a:pt x="2889004" y="119827"/>
                  <a:pt x="2881007" y="110532"/>
                  <a:pt x="2874308" y="100484"/>
                </a:cubicBezTo>
                <a:cubicBezTo>
                  <a:pt x="2850393" y="28737"/>
                  <a:pt x="2865963" y="22568"/>
                  <a:pt x="2834115" y="70339"/>
                </a:cubicBezTo>
                <a:cubicBezTo>
                  <a:pt x="2823644" y="101753"/>
                  <a:pt x="2813490" y="141029"/>
                  <a:pt x="2783873" y="160774"/>
                </a:cubicBezTo>
                <a:cubicBezTo>
                  <a:pt x="2773825" y="167473"/>
                  <a:pt x="2763006" y="173140"/>
                  <a:pt x="2753728" y="180871"/>
                </a:cubicBezTo>
                <a:cubicBezTo>
                  <a:pt x="2654932" y="263202"/>
                  <a:pt x="2782551" y="162100"/>
                  <a:pt x="2703486" y="241161"/>
                </a:cubicBezTo>
                <a:lnTo>
                  <a:pt x="2703486" y="231112"/>
                </a:lnTo>
                <a:lnTo>
                  <a:pt x="2713535" y="281354"/>
                </a:lnTo>
                <a:close/>
              </a:path>
            </a:pathLst>
          </a:custGeom>
          <a:solidFill>
            <a:srgbClr val="4E8F00">
              <a:alpha val="40000"/>
            </a:srgbClr>
          </a:solid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5">
            <a:extLst>
              <a:ext uri="{FF2B5EF4-FFF2-40B4-BE49-F238E27FC236}">
                <a16:creationId xmlns:a16="http://schemas.microsoft.com/office/drawing/2014/main" id="{87A42FDA-4F63-114C-B12E-0DC4A92D893C}"/>
              </a:ext>
            </a:extLst>
          </p:cNvPr>
          <p:cNvSpPr/>
          <p:nvPr/>
        </p:nvSpPr>
        <p:spPr>
          <a:xfrm>
            <a:off x="4650609" y="4853354"/>
            <a:ext cx="2547497" cy="699380"/>
          </a:xfrm>
          <a:custGeom>
            <a:avLst/>
            <a:gdLst>
              <a:gd name="connsiteX0" fmla="*/ 41971 w 2547497"/>
              <a:gd name="connsiteY0" fmla="*/ 683288 h 699380"/>
              <a:gd name="connsiteX1" fmla="*/ 41971 w 2547497"/>
              <a:gd name="connsiteY1" fmla="*/ 683288 h 699380"/>
              <a:gd name="connsiteX2" fmla="*/ 11826 w 2547497"/>
              <a:gd name="connsiteY2" fmla="*/ 602901 h 699380"/>
              <a:gd name="connsiteX3" fmla="*/ 1778 w 2547497"/>
              <a:gd name="connsiteY3" fmla="*/ 572756 h 699380"/>
              <a:gd name="connsiteX4" fmla="*/ 21875 w 2547497"/>
              <a:gd name="connsiteY4" fmla="*/ 331595 h 699380"/>
              <a:gd name="connsiteX5" fmla="*/ 41971 w 2547497"/>
              <a:gd name="connsiteY5" fmla="*/ 251209 h 699380"/>
              <a:gd name="connsiteX6" fmla="*/ 52020 w 2547497"/>
              <a:gd name="connsiteY6" fmla="*/ 221064 h 699380"/>
              <a:gd name="connsiteX7" fmla="*/ 112310 w 2547497"/>
              <a:gd name="connsiteY7" fmla="*/ 170822 h 699380"/>
              <a:gd name="connsiteX8" fmla="*/ 252987 w 2547497"/>
              <a:gd name="connsiteY8" fmla="*/ 180870 h 699380"/>
              <a:gd name="connsiteX9" fmla="*/ 313277 w 2547497"/>
              <a:gd name="connsiteY9" fmla="*/ 190919 h 699380"/>
              <a:gd name="connsiteX10" fmla="*/ 363518 w 2547497"/>
              <a:gd name="connsiteY10" fmla="*/ 200967 h 699380"/>
              <a:gd name="connsiteX11" fmla="*/ 494147 w 2547497"/>
              <a:gd name="connsiteY11" fmla="*/ 211015 h 699380"/>
              <a:gd name="connsiteX12" fmla="*/ 564486 w 2547497"/>
              <a:gd name="connsiteY12" fmla="*/ 231112 h 699380"/>
              <a:gd name="connsiteX13" fmla="*/ 785549 w 2547497"/>
              <a:gd name="connsiteY13" fmla="*/ 241160 h 699380"/>
              <a:gd name="connsiteX14" fmla="*/ 845839 w 2547497"/>
              <a:gd name="connsiteY14" fmla="*/ 261257 h 699380"/>
              <a:gd name="connsiteX15" fmla="*/ 916178 w 2547497"/>
              <a:gd name="connsiteY15" fmla="*/ 281354 h 699380"/>
              <a:gd name="connsiteX16" fmla="*/ 1066903 w 2547497"/>
              <a:gd name="connsiteY16" fmla="*/ 291402 h 699380"/>
              <a:gd name="connsiteX17" fmla="*/ 1619562 w 2547497"/>
              <a:gd name="connsiteY17" fmla="*/ 281354 h 699380"/>
              <a:gd name="connsiteX18" fmla="*/ 1669804 w 2547497"/>
              <a:gd name="connsiteY18" fmla="*/ 231112 h 699380"/>
              <a:gd name="connsiteX19" fmla="*/ 1699949 w 2547497"/>
              <a:gd name="connsiteY19" fmla="*/ 221064 h 699380"/>
              <a:gd name="connsiteX20" fmla="*/ 1730094 w 2547497"/>
              <a:gd name="connsiteY20" fmla="*/ 200967 h 699380"/>
              <a:gd name="connsiteX21" fmla="*/ 1830578 w 2547497"/>
              <a:gd name="connsiteY21" fmla="*/ 180870 h 699380"/>
              <a:gd name="connsiteX22" fmla="*/ 2031545 w 2547497"/>
              <a:gd name="connsiteY22" fmla="*/ 160773 h 699380"/>
              <a:gd name="connsiteX23" fmla="*/ 2091835 w 2547497"/>
              <a:gd name="connsiteY23" fmla="*/ 120580 h 699380"/>
              <a:gd name="connsiteX24" fmla="*/ 2142077 w 2547497"/>
              <a:gd name="connsiteY24" fmla="*/ 80387 h 699380"/>
              <a:gd name="connsiteX25" fmla="*/ 2202367 w 2547497"/>
              <a:gd name="connsiteY25" fmla="*/ 40193 h 699380"/>
              <a:gd name="connsiteX26" fmla="*/ 2232512 w 2547497"/>
              <a:gd name="connsiteY26" fmla="*/ 20097 h 699380"/>
              <a:gd name="connsiteX27" fmla="*/ 2292802 w 2547497"/>
              <a:gd name="connsiteY27" fmla="*/ 0 h 699380"/>
              <a:gd name="connsiteX28" fmla="*/ 2383237 w 2547497"/>
              <a:gd name="connsiteY28" fmla="*/ 10048 h 699380"/>
              <a:gd name="connsiteX29" fmla="*/ 2373189 w 2547497"/>
              <a:gd name="connsiteY29" fmla="*/ 70338 h 699380"/>
              <a:gd name="connsiteX30" fmla="*/ 2363140 w 2547497"/>
              <a:gd name="connsiteY30" fmla="*/ 100483 h 699380"/>
              <a:gd name="connsiteX31" fmla="*/ 2403334 w 2547497"/>
              <a:gd name="connsiteY31" fmla="*/ 90435 h 699380"/>
              <a:gd name="connsiteX32" fmla="*/ 2453576 w 2547497"/>
              <a:gd name="connsiteY32" fmla="*/ 80387 h 699380"/>
              <a:gd name="connsiteX33" fmla="*/ 2513866 w 2547497"/>
              <a:gd name="connsiteY33" fmla="*/ 60290 h 699380"/>
              <a:gd name="connsiteX34" fmla="*/ 2544011 w 2547497"/>
              <a:gd name="connsiteY34" fmla="*/ 40193 h 699380"/>
              <a:gd name="connsiteX35" fmla="*/ 2533962 w 2547497"/>
              <a:gd name="connsiteY35" fmla="*/ 70338 h 699380"/>
              <a:gd name="connsiteX36" fmla="*/ 2473672 w 2547497"/>
              <a:gd name="connsiteY36" fmla="*/ 110532 h 699380"/>
              <a:gd name="connsiteX37" fmla="*/ 2353092 w 2547497"/>
              <a:gd name="connsiteY37" fmla="*/ 150725 h 699380"/>
              <a:gd name="connsiteX38" fmla="*/ 2292802 w 2547497"/>
              <a:gd name="connsiteY38" fmla="*/ 170822 h 699380"/>
              <a:gd name="connsiteX39" fmla="*/ 2232512 w 2547497"/>
              <a:gd name="connsiteY39" fmla="*/ 200967 h 699380"/>
              <a:gd name="connsiteX40" fmla="*/ 2172222 w 2547497"/>
              <a:gd name="connsiteY40" fmla="*/ 231112 h 699380"/>
              <a:gd name="connsiteX41" fmla="*/ 2142077 w 2547497"/>
              <a:gd name="connsiteY41" fmla="*/ 251209 h 699380"/>
              <a:gd name="connsiteX42" fmla="*/ 2081787 w 2547497"/>
              <a:gd name="connsiteY42" fmla="*/ 271305 h 699380"/>
              <a:gd name="connsiteX43" fmla="*/ 2061690 w 2547497"/>
              <a:gd name="connsiteY43" fmla="*/ 301450 h 699380"/>
              <a:gd name="connsiteX44" fmla="*/ 2081787 w 2547497"/>
              <a:gd name="connsiteY44" fmla="*/ 361741 h 699380"/>
              <a:gd name="connsiteX45" fmla="*/ 2091835 w 2547497"/>
              <a:gd name="connsiteY45" fmla="*/ 401934 h 699380"/>
              <a:gd name="connsiteX46" fmla="*/ 2111932 w 2547497"/>
              <a:gd name="connsiteY46" fmla="*/ 462224 h 699380"/>
              <a:gd name="connsiteX47" fmla="*/ 2121980 w 2547497"/>
              <a:gd name="connsiteY47" fmla="*/ 502417 h 699380"/>
              <a:gd name="connsiteX48" fmla="*/ 2091835 w 2547497"/>
              <a:gd name="connsiteY48" fmla="*/ 482321 h 699380"/>
              <a:gd name="connsiteX49" fmla="*/ 2071738 w 2547497"/>
              <a:gd name="connsiteY49" fmla="*/ 452176 h 699380"/>
              <a:gd name="connsiteX50" fmla="*/ 1981303 w 2547497"/>
              <a:gd name="connsiteY50" fmla="*/ 401934 h 699380"/>
              <a:gd name="connsiteX51" fmla="*/ 1971255 w 2547497"/>
              <a:gd name="connsiteY51" fmla="*/ 432079 h 699380"/>
              <a:gd name="connsiteX52" fmla="*/ 1961206 w 2547497"/>
              <a:gd name="connsiteY52" fmla="*/ 502417 h 699380"/>
              <a:gd name="connsiteX53" fmla="*/ 1931061 w 2547497"/>
              <a:gd name="connsiteY53" fmla="*/ 562708 h 699380"/>
              <a:gd name="connsiteX54" fmla="*/ 1900916 w 2547497"/>
              <a:gd name="connsiteY54" fmla="*/ 582804 h 699380"/>
              <a:gd name="connsiteX55" fmla="*/ 1830578 w 2547497"/>
              <a:gd name="connsiteY55" fmla="*/ 532562 h 699380"/>
              <a:gd name="connsiteX56" fmla="*/ 1800433 w 2547497"/>
              <a:gd name="connsiteY56" fmla="*/ 592853 h 699380"/>
              <a:gd name="connsiteX57" fmla="*/ 1740143 w 2547497"/>
              <a:gd name="connsiteY57" fmla="*/ 612949 h 699380"/>
              <a:gd name="connsiteX58" fmla="*/ 1699949 w 2547497"/>
              <a:gd name="connsiteY58" fmla="*/ 602901 h 699380"/>
              <a:gd name="connsiteX59" fmla="*/ 1639659 w 2547497"/>
              <a:gd name="connsiteY59" fmla="*/ 562708 h 699380"/>
              <a:gd name="connsiteX60" fmla="*/ 1629611 w 2547497"/>
              <a:gd name="connsiteY60" fmla="*/ 532562 h 699380"/>
              <a:gd name="connsiteX61" fmla="*/ 1569321 w 2547497"/>
              <a:gd name="connsiteY61" fmla="*/ 532562 h 699380"/>
              <a:gd name="connsiteX62" fmla="*/ 1539176 w 2547497"/>
              <a:gd name="connsiteY62" fmla="*/ 552659 h 699380"/>
              <a:gd name="connsiteX63" fmla="*/ 1498982 w 2547497"/>
              <a:gd name="connsiteY63" fmla="*/ 612949 h 699380"/>
              <a:gd name="connsiteX64" fmla="*/ 1488934 w 2547497"/>
              <a:gd name="connsiteY64" fmla="*/ 663191 h 699380"/>
              <a:gd name="connsiteX65" fmla="*/ 1358305 w 2547497"/>
              <a:gd name="connsiteY65" fmla="*/ 683288 h 699380"/>
              <a:gd name="connsiteX66" fmla="*/ 1348257 w 2547497"/>
              <a:gd name="connsiteY66" fmla="*/ 522514 h 699380"/>
              <a:gd name="connsiteX67" fmla="*/ 1298015 w 2547497"/>
              <a:gd name="connsiteY67" fmla="*/ 532562 h 699380"/>
              <a:gd name="connsiteX68" fmla="*/ 1207580 w 2547497"/>
              <a:gd name="connsiteY68" fmla="*/ 582804 h 699380"/>
              <a:gd name="connsiteX69" fmla="*/ 1147290 w 2547497"/>
              <a:gd name="connsiteY69" fmla="*/ 612949 h 699380"/>
              <a:gd name="connsiteX70" fmla="*/ 745356 w 2547497"/>
              <a:gd name="connsiteY70" fmla="*/ 622998 h 699380"/>
              <a:gd name="connsiteX71" fmla="*/ 544389 w 2547497"/>
              <a:gd name="connsiteY71" fmla="*/ 633046 h 699380"/>
              <a:gd name="connsiteX72" fmla="*/ 423809 w 2547497"/>
              <a:gd name="connsiteY72" fmla="*/ 653143 h 699380"/>
              <a:gd name="connsiteX73" fmla="*/ 363518 w 2547497"/>
              <a:gd name="connsiteY73" fmla="*/ 673239 h 699380"/>
              <a:gd name="connsiteX74" fmla="*/ 41971 w 2547497"/>
              <a:gd name="connsiteY74" fmla="*/ 683288 h 699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2547497" h="699380">
                <a:moveTo>
                  <a:pt x="41971" y="683288"/>
                </a:moveTo>
                <a:lnTo>
                  <a:pt x="41971" y="683288"/>
                </a:lnTo>
                <a:cubicBezTo>
                  <a:pt x="31923" y="656492"/>
                  <a:pt x="21606" y="629796"/>
                  <a:pt x="11826" y="602901"/>
                </a:cubicBezTo>
                <a:cubicBezTo>
                  <a:pt x="8206" y="592947"/>
                  <a:pt x="1778" y="583348"/>
                  <a:pt x="1778" y="572756"/>
                </a:cubicBezTo>
                <a:cubicBezTo>
                  <a:pt x="1778" y="246593"/>
                  <a:pt x="-8856" y="444274"/>
                  <a:pt x="21875" y="331595"/>
                </a:cubicBezTo>
                <a:cubicBezTo>
                  <a:pt x="29142" y="304948"/>
                  <a:pt x="33236" y="277411"/>
                  <a:pt x="41971" y="251209"/>
                </a:cubicBezTo>
                <a:cubicBezTo>
                  <a:pt x="45321" y="241161"/>
                  <a:pt x="46145" y="229877"/>
                  <a:pt x="52020" y="221064"/>
                </a:cubicBezTo>
                <a:cubicBezTo>
                  <a:pt x="67494" y="197853"/>
                  <a:pt x="90066" y="185651"/>
                  <a:pt x="112310" y="170822"/>
                </a:cubicBezTo>
                <a:cubicBezTo>
                  <a:pt x="159202" y="174171"/>
                  <a:pt x="206209" y="176192"/>
                  <a:pt x="252987" y="180870"/>
                </a:cubicBezTo>
                <a:cubicBezTo>
                  <a:pt x="273260" y="182897"/>
                  <a:pt x="293232" y="187274"/>
                  <a:pt x="313277" y="190919"/>
                </a:cubicBezTo>
                <a:cubicBezTo>
                  <a:pt x="330080" y="193974"/>
                  <a:pt x="346544" y="199081"/>
                  <a:pt x="363518" y="200967"/>
                </a:cubicBezTo>
                <a:cubicBezTo>
                  <a:pt x="406923" y="205790"/>
                  <a:pt x="450604" y="207666"/>
                  <a:pt x="494147" y="211015"/>
                </a:cubicBezTo>
                <a:cubicBezTo>
                  <a:pt x="511269" y="216723"/>
                  <a:pt x="548078" y="229850"/>
                  <a:pt x="564486" y="231112"/>
                </a:cubicBezTo>
                <a:cubicBezTo>
                  <a:pt x="638032" y="236769"/>
                  <a:pt x="711861" y="237811"/>
                  <a:pt x="785549" y="241160"/>
                </a:cubicBezTo>
                <a:lnTo>
                  <a:pt x="845839" y="261257"/>
                </a:lnTo>
                <a:cubicBezTo>
                  <a:pt x="864517" y="267483"/>
                  <a:pt x="897743" y="279413"/>
                  <a:pt x="916178" y="281354"/>
                </a:cubicBezTo>
                <a:cubicBezTo>
                  <a:pt x="966255" y="286625"/>
                  <a:pt x="1016661" y="288053"/>
                  <a:pt x="1066903" y="291402"/>
                </a:cubicBezTo>
                <a:cubicBezTo>
                  <a:pt x="1251123" y="288053"/>
                  <a:pt x="1435558" y="290871"/>
                  <a:pt x="1619562" y="281354"/>
                </a:cubicBezTo>
                <a:cubicBezTo>
                  <a:pt x="1651790" y="279687"/>
                  <a:pt x="1650973" y="246176"/>
                  <a:pt x="1669804" y="231112"/>
                </a:cubicBezTo>
                <a:cubicBezTo>
                  <a:pt x="1678075" y="224495"/>
                  <a:pt x="1689901" y="224413"/>
                  <a:pt x="1699949" y="221064"/>
                </a:cubicBezTo>
                <a:cubicBezTo>
                  <a:pt x="1709997" y="214365"/>
                  <a:pt x="1719292" y="206368"/>
                  <a:pt x="1730094" y="200967"/>
                </a:cubicBezTo>
                <a:cubicBezTo>
                  <a:pt x="1758980" y="186524"/>
                  <a:pt x="1802811" y="185498"/>
                  <a:pt x="1830578" y="180870"/>
                </a:cubicBezTo>
                <a:cubicBezTo>
                  <a:pt x="1963393" y="158734"/>
                  <a:pt x="1765904" y="178484"/>
                  <a:pt x="2031545" y="160773"/>
                </a:cubicBezTo>
                <a:cubicBezTo>
                  <a:pt x="2051642" y="147375"/>
                  <a:pt x="2078437" y="140677"/>
                  <a:pt x="2091835" y="120580"/>
                </a:cubicBezTo>
                <a:cubicBezTo>
                  <a:pt x="2117807" y="81622"/>
                  <a:pt x="2100475" y="94254"/>
                  <a:pt x="2142077" y="80387"/>
                </a:cubicBezTo>
                <a:lnTo>
                  <a:pt x="2202367" y="40193"/>
                </a:lnTo>
                <a:cubicBezTo>
                  <a:pt x="2212415" y="33494"/>
                  <a:pt x="2221055" y="23916"/>
                  <a:pt x="2232512" y="20097"/>
                </a:cubicBezTo>
                <a:lnTo>
                  <a:pt x="2292802" y="0"/>
                </a:lnTo>
                <a:cubicBezTo>
                  <a:pt x="2322947" y="3349"/>
                  <a:pt x="2355076" y="-1216"/>
                  <a:pt x="2383237" y="10048"/>
                </a:cubicBezTo>
                <a:cubicBezTo>
                  <a:pt x="2416874" y="23503"/>
                  <a:pt x="2376622" y="63473"/>
                  <a:pt x="2373189" y="70338"/>
                </a:cubicBezTo>
                <a:cubicBezTo>
                  <a:pt x="2368452" y="79812"/>
                  <a:pt x="2354327" y="94608"/>
                  <a:pt x="2363140" y="100483"/>
                </a:cubicBezTo>
                <a:cubicBezTo>
                  <a:pt x="2374631" y="108144"/>
                  <a:pt x="2389853" y="93431"/>
                  <a:pt x="2403334" y="90435"/>
                </a:cubicBezTo>
                <a:cubicBezTo>
                  <a:pt x="2420006" y="86730"/>
                  <a:pt x="2437099" y="84881"/>
                  <a:pt x="2453576" y="80387"/>
                </a:cubicBezTo>
                <a:cubicBezTo>
                  <a:pt x="2474013" y="74813"/>
                  <a:pt x="2513866" y="60290"/>
                  <a:pt x="2513866" y="60290"/>
                </a:cubicBezTo>
                <a:cubicBezTo>
                  <a:pt x="2523914" y="53591"/>
                  <a:pt x="2533209" y="34792"/>
                  <a:pt x="2544011" y="40193"/>
                </a:cubicBezTo>
                <a:cubicBezTo>
                  <a:pt x="2553485" y="44930"/>
                  <a:pt x="2541452" y="62848"/>
                  <a:pt x="2533962" y="70338"/>
                </a:cubicBezTo>
                <a:cubicBezTo>
                  <a:pt x="2516883" y="87417"/>
                  <a:pt x="2496586" y="102894"/>
                  <a:pt x="2473672" y="110532"/>
                </a:cubicBezTo>
                <a:lnTo>
                  <a:pt x="2353092" y="150725"/>
                </a:lnTo>
                <a:cubicBezTo>
                  <a:pt x="2353087" y="150727"/>
                  <a:pt x="2292806" y="170819"/>
                  <a:pt x="2292802" y="170822"/>
                </a:cubicBezTo>
                <a:cubicBezTo>
                  <a:pt x="2253844" y="196794"/>
                  <a:pt x="2274114" y="187100"/>
                  <a:pt x="2232512" y="200967"/>
                </a:cubicBezTo>
                <a:cubicBezTo>
                  <a:pt x="2146120" y="258563"/>
                  <a:pt x="2255426" y="189510"/>
                  <a:pt x="2172222" y="231112"/>
                </a:cubicBezTo>
                <a:cubicBezTo>
                  <a:pt x="2161420" y="236513"/>
                  <a:pt x="2153113" y="246304"/>
                  <a:pt x="2142077" y="251209"/>
                </a:cubicBezTo>
                <a:cubicBezTo>
                  <a:pt x="2122719" y="259812"/>
                  <a:pt x="2081787" y="271305"/>
                  <a:pt x="2081787" y="271305"/>
                </a:cubicBezTo>
                <a:cubicBezTo>
                  <a:pt x="2075088" y="281353"/>
                  <a:pt x="2061690" y="289373"/>
                  <a:pt x="2061690" y="301450"/>
                </a:cubicBezTo>
                <a:cubicBezTo>
                  <a:pt x="2061690" y="322634"/>
                  <a:pt x="2076649" y="341189"/>
                  <a:pt x="2081787" y="361741"/>
                </a:cubicBezTo>
                <a:cubicBezTo>
                  <a:pt x="2085136" y="375139"/>
                  <a:pt x="2087867" y="388706"/>
                  <a:pt x="2091835" y="401934"/>
                </a:cubicBezTo>
                <a:cubicBezTo>
                  <a:pt x="2097922" y="422224"/>
                  <a:pt x="2106794" y="441673"/>
                  <a:pt x="2111932" y="462224"/>
                </a:cubicBezTo>
                <a:cubicBezTo>
                  <a:pt x="2115281" y="475622"/>
                  <a:pt x="2131745" y="492652"/>
                  <a:pt x="2121980" y="502417"/>
                </a:cubicBezTo>
                <a:cubicBezTo>
                  <a:pt x="2113441" y="510956"/>
                  <a:pt x="2101883" y="489020"/>
                  <a:pt x="2091835" y="482321"/>
                </a:cubicBezTo>
                <a:cubicBezTo>
                  <a:pt x="2085136" y="472273"/>
                  <a:pt x="2080827" y="460129"/>
                  <a:pt x="2071738" y="452176"/>
                </a:cubicBezTo>
                <a:cubicBezTo>
                  <a:pt x="2029212" y="414965"/>
                  <a:pt x="2022707" y="415735"/>
                  <a:pt x="1981303" y="401934"/>
                </a:cubicBezTo>
                <a:cubicBezTo>
                  <a:pt x="1977954" y="411982"/>
                  <a:pt x="1973332" y="421693"/>
                  <a:pt x="1971255" y="432079"/>
                </a:cubicBezTo>
                <a:cubicBezTo>
                  <a:pt x="1966610" y="455303"/>
                  <a:pt x="1965851" y="479193"/>
                  <a:pt x="1961206" y="502417"/>
                </a:cubicBezTo>
                <a:cubicBezTo>
                  <a:pt x="1957120" y="522849"/>
                  <a:pt x="1945881" y="547888"/>
                  <a:pt x="1931061" y="562708"/>
                </a:cubicBezTo>
                <a:cubicBezTo>
                  <a:pt x="1922522" y="571247"/>
                  <a:pt x="1910964" y="576105"/>
                  <a:pt x="1900916" y="582804"/>
                </a:cubicBezTo>
                <a:cubicBezTo>
                  <a:pt x="1830577" y="559359"/>
                  <a:pt x="1847324" y="582805"/>
                  <a:pt x="1830578" y="532562"/>
                </a:cubicBezTo>
                <a:cubicBezTo>
                  <a:pt x="1825103" y="548986"/>
                  <a:pt x="1816835" y="582602"/>
                  <a:pt x="1800433" y="592853"/>
                </a:cubicBezTo>
                <a:cubicBezTo>
                  <a:pt x="1782469" y="604080"/>
                  <a:pt x="1740143" y="612949"/>
                  <a:pt x="1740143" y="612949"/>
                </a:cubicBezTo>
                <a:cubicBezTo>
                  <a:pt x="1726745" y="609600"/>
                  <a:pt x="1712301" y="609077"/>
                  <a:pt x="1699949" y="602901"/>
                </a:cubicBezTo>
                <a:cubicBezTo>
                  <a:pt x="1678346" y="592100"/>
                  <a:pt x="1639659" y="562708"/>
                  <a:pt x="1639659" y="562708"/>
                </a:cubicBezTo>
                <a:cubicBezTo>
                  <a:pt x="1636310" y="552659"/>
                  <a:pt x="1637101" y="540052"/>
                  <a:pt x="1629611" y="532562"/>
                </a:cubicBezTo>
                <a:cubicBezTo>
                  <a:pt x="1609515" y="512466"/>
                  <a:pt x="1589417" y="525864"/>
                  <a:pt x="1569321" y="532562"/>
                </a:cubicBezTo>
                <a:cubicBezTo>
                  <a:pt x="1559273" y="539261"/>
                  <a:pt x="1547129" y="543570"/>
                  <a:pt x="1539176" y="552659"/>
                </a:cubicBezTo>
                <a:cubicBezTo>
                  <a:pt x="1523271" y="570836"/>
                  <a:pt x="1498982" y="612949"/>
                  <a:pt x="1498982" y="612949"/>
                </a:cubicBezTo>
                <a:cubicBezTo>
                  <a:pt x="1495633" y="629696"/>
                  <a:pt x="1494931" y="647199"/>
                  <a:pt x="1488934" y="663191"/>
                </a:cubicBezTo>
                <a:cubicBezTo>
                  <a:pt x="1465501" y="725681"/>
                  <a:pt x="1428218" y="689643"/>
                  <a:pt x="1358305" y="683288"/>
                </a:cubicBezTo>
                <a:cubicBezTo>
                  <a:pt x="1281612" y="568245"/>
                  <a:pt x="1454350" y="840791"/>
                  <a:pt x="1348257" y="522514"/>
                </a:cubicBezTo>
                <a:cubicBezTo>
                  <a:pt x="1342856" y="506311"/>
                  <a:pt x="1314584" y="528420"/>
                  <a:pt x="1298015" y="532562"/>
                </a:cubicBezTo>
                <a:cubicBezTo>
                  <a:pt x="1255571" y="543173"/>
                  <a:pt x="1252478" y="552872"/>
                  <a:pt x="1207580" y="582804"/>
                </a:cubicBezTo>
                <a:cubicBezTo>
                  <a:pt x="1190559" y="594152"/>
                  <a:pt x="1169652" y="611909"/>
                  <a:pt x="1147290" y="612949"/>
                </a:cubicBezTo>
                <a:cubicBezTo>
                  <a:pt x="1013415" y="619176"/>
                  <a:pt x="879301" y="618533"/>
                  <a:pt x="745356" y="622998"/>
                </a:cubicBezTo>
                <a:cubicBezTo>
                  <a:pt x="678321" y="625233"/>
                  <a:pt x="611378" y="629697"/>
                  <a:pt x="544389" y="633046"/>
                </a:cubicBezTo>
                <a:cubicBezTo>
                  <a:pt x="461966" y="660520"/>
                  <a:pt x="592077" y="619490"/>
                  <a:pt x="423809" y="653143"/>
                </a:cubicBezTo>
                <a:cubicBezTo>
                  <a:pt x="403036" y="657297"/>
                  <a:pt x="384688" y="672483"/>
                  <a:pt x="363518" y="673239"/>
                </a:cubicBezTo>
                <a:lnTo>
                  <a:pt x="41971" y="683288"/>
                </a:lnTo>
                <a:close/>
              </a:path>
            </a:pathLst>
          </a:custGeom>
          <a:solidFill>
            <a:srgbClr val="4E8F00">
              <a:alpha val="40000"/>
            </a:srgbClr>
          </a:solid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6">
            <a:extLst>
              <a:ext uri="{FF2B5EF4-FFF2-40B4-BE49-F238E27FC236}">
                <a16:creationId xmlns:a16="http://schemas.microsoft.com/office/drawing/2014/main" id="{A79EA3CC-65D8-684B-A58A-7B92C7275AE9}"/>
              </a:ext>
            </a:extLst>
          </p:cNvPr>
          <p:cNvSpPr/>
          <p:nvPr/>
        </p:nvSpPr>
        <p:spPr>
          <a:xfrm>
            <a:off x="723481" y="1064839"/>
            <a:ext cx="2502900" cy="3607645"/>
          </a:xfrm>
          <a:custGeom>
            <a:avLst/>
            <a:gdLst>
              <a:gd name="connsiteX0" fmla="*/ 10049 w 2502900"/>
              <a:gd name="connsiteY0" fmla="*/ 3054985 h 3607645"/>
              <a:gd name="connsiteX1" fmla="*/ 10049 w 2502900"/>
              <a:gd name="connsiteY1" fmla="*/ 3054985 h 3607645"/>
              <a:gd name="connsiteX2" fmla="*/ 60290 w 2502900"/>
              <a:gd name="connsiteY2" fmla="*/ 2984647 h 3607645"/>
              <a:gd name="connsiteX3" fmla="*/ 70339 w 2502900"/>
              <a:gd name="connsiteY3" fmla="*/ 2944453 h 3607645"/>
              <a:gd name="connsiteX4" fmla="*/ 80387 w 2502900"/>
              <a:gd name="connsiteY4" fmla="*/ 2351601 h 3607645"/>
              <a:gd name="connsiteX5" fmla="*/ 100484 w 2502900"/>
              <a:gd name="connsiteY5" fmla="*/ 2291310 h 3607645"/>
              <a:gd name="connsiteX6" fmla="*/ 120581 w 2502900"/>
              <a:gd name="connsiteY6" fmla="*/ 2220972 h 3607645"/>
              <a:gd name="connsiteX7" fmla="*/ 140677 w 2502900"/>
              <a:gd name="connsiteY7" fmla="*/ 2160682 h 3607645"/>
              <a:gd name="connsiteX8" fmla="*/ 150726 w 2502900"/>
              <a:gd name="connsiteY8" fmla="*/ 2130537 h 3607645"/>
              <a:gd name="connsiteX9" fmla="*/ 150726 w 2502900"/>
              <a:gd name="connsiteY9" fmla="*/ 1577877 h 3607645"/>
              <a:gd name="connsiteX10" fmla="*/ 180871 w 2502900"/>
              <a:gd name="connsiteY10" fmla="*/ 1487442 h 3607645"/>
              <a:gd name="connsiteX11" fmla="*/ 200967 w 2502900"/>
              <a:gd name="connsiteY11" fmla="*/ 1407056 h 3607645"/>
              <a:gd name="connsiteX12" fmla="*/ 221064 w 2502900"/>
              <a:gd name="connsiteY12" fmla="*/ 1346765 h 3607645"/>
              <a:gd name="connsiteX13" fmla="*/ 231112 w 2502900"/>
              <a:gd name="connsiteY13" fmla="*/ 1306572 h 3607645"/>
              <a:gd name="connsiteX14" fmla="*/ 251209 w 2502900"/>
              <a:gd name="connsiteY14" fmla="*/ 1246282 h 3607645"/>
              <a:gd name="connsiteX15" fmla="*/ 261257 w 2502900"/>
              <a:gd name="connsiteY15" fmla="*/ 1206088 h 3607645"/>
              <a:gd name="connsiteX16" fmla="*/ 281354 w 2502900"/>
              <a:gd name="connsiteY16" fmla="*/ 1145798 h 3607645"/>
              <a:gd name="connsiteX17" fmla="*/ 301451 w 2502900"/>
              <a:gd name="connsiteY17" fmla="*/ 1065412 h 3607645"/>
              <a:gd name="connsiteX18" fmla="*/ 301451 w 2502900"/>
              <a:gd name="connsiteY18" fmla="*/ 763961 h 3607645"/>
              <a:gd name="connsiteX19" fmla="*/ 341644 w 2502900"/>
              <a:gd name="connsiteY19" fmla="*/ 673526 h 3607645"/>
              <a:gd name="connsiteX20" fmla="*/ 371789 w 2502900"/>
              <a:gd name="connsiteY20" fmla="*/ 653429 h 3607645"/>
              <a:gd name="connsiteX21" fmla="*/ 381838 w 2502900"/>
              <a:gd name="connsiteY21" fmla="*/ 623284 h 3607645"/>
              <a:gd name="connsiteX22" fmla="*/ 442128 w 2502900"/>
              <a:gd name="connsiteY22" fmla="*/ 583091 h 3607645"/>
              <a:gd name="connsiteX23" fmla="*/ 472273 w 2502900"/>
              <a:gd name="connsiteY23" fmla="*/ 522801 h 3607645"/>
              <a:gd name="connsiteX24" fmla="*/ 482321 w 2502900"/>
              <a:gd name="connsiteY24" fmla="*/ 492656 h 3607645"/>
              <a:gd name="connsiteX25" fmla="*/ 472273 w 2502900"/>
              <a:gd name="connsiteY25" fmla="*/ 452462 h 3607645"/>
              <a:gd name="connsiteX26" fmla="*/ 442128 w 2502900"/>
              <a:gd name="connsiteY26" fmla="*/ 442414 h 3607645"/>
              <a:gd name="connsiteX27" fmla="*/ 301451 w 2502900"/>
              <a:gd name="connsiteY27" fmla="*/ 432365 h 3607645"/>
              <a:gd name="connsiteX28" fmla="*/ 241161 w 2502900"/>
              <a:gd name="connsiteY28" fmla="*/ 412269 h 3607645"/>
              <a:gd name="connsiteX29" fmla="*/ 180871 w 2502900"/>
              <a:gd name="connsiteY29" fmla="*/ 372075 h 3607645"/>
              <a:gd name="connsiteX30" fmla="*/ 150726 w 2502900"/>
              <a:gd name="connsiteY30" fmla="*/ 311785 h 3607645"/>
              <a:gd name="connsiteX31" fmla="*/ 130629 w 2502900"/>
              <a:gd name="connsiteY31" fmla="*/ 281640 h 3607645"/>
              <a:gd name="connsiteX32" fmla="*/ 100484 w 2502900"/>
              <a:gd name="connsiteY32" fmla="*/ 70625 h 3607645"/>
              <a:gd name="connsiteX33" fmla="*/ 251209 w 2502900"/>
              <a:gd name="connsiteY33" fmla="*/ 70625 h 3607645"/>
              <a:gd name="connsiteX34" fmla="*/ 271306 w 2502900"/>
              <a:gd name="connsiteY34" fmla="*/ 100770 h 3607645"/>
              <a:gd name="connsiteX35" fmla="*/ 321548 w 2502900"/>
              <a:gd name="connsiteY35" fmla="*/ 181157 h 3607645"/>
              <a:gd name="connsiteX36" fmla="*/ 462224 w 2502900"/>
              <a:gd name="connsiteY36" fmla="*/ 191205 h 3607645"/>
              <a:gd name="connsiteX37" fmla="*/ 492370 w 2502900"/>
              <a:gd name="connsiteY37" fmla="*/ 201253 h 3607645"/>
              <a:gd name="connsiteX38" fmla="*/ 552660 w 2502900"/>
              <a:gd name="connsiteY38" fmla="*/ 241447 h 3607645"/>
              <a:gd name="connsiteX39" fmla="*/ 602901 w 2502900"/>
              <a:gd name="connsiteY39" fmla="*/ 301737 h 3607645"/>
              <a:gd name="connsiteX40" fmla="*/ 673240 w 2502900"/>
              <a:gd name="connsiteY40" fmla="*/ 382124 h 3607645"/>
              <a:gd name="connsiteX41" fmla="*/ 693337 w 2502900"/>
              <a:gd name="connsiteY41" fmla="*/ 412269 h 3607645"/>
              <a:gd name="connsiteX42" fmla="*/ 783772 w 2502900"/>
              <a:gd name="connsiteY42" fmla="*/ 462510 h 3607645"/>
              <a:gd name="connsiteX43" fmla="*/ 844062 w 2502900"/>
              <a:gd name="connsiteY43" fmla="*/ 502704 h 3607645"/>
              <a:gd name="connsiteX44" fmla="*/ 834014 w 2502900"/>
              <a:gd name="connsiteY44" fmla="*/ 542897 h 3607645"/>
              <a:gd name="connsiteX45" fmla="*/ 743578 w 2502900"/>
              <a:gd name="connsiteY45" fmla="*/ 603187 h 3607645"/>
              <a:gd name="connsiteX46" fmla="*/ 683288 w 2502900"/>
              <a:gd name="connsiteY46" fmla="*/ 663477 h 3607645"/>
              <a:gd name="connsiteX47" fmla="*/ 663192 w 2502900"/>
              <a:gd name="connsiteY47" fmla="*/ 693623 h 3607645"/>
              <a:gd name="connsiteX48" fmla="*/ 572756 w 2502900"/>
              <a:gd name="connsiteY48" fmla="*/ 743864 h 3607645"/>
              <a:gd name="connsiteX49" fmla="*/ 542611 w 2502900"/>
              <a:gd name="connsiteY49" fmla="*/ 763961 h 3607645"/>
              <a:gd name="connsiteX50" fmla="*/ 512466 w 2502900"/>
              <a:gd name="connsiteY50" fmla="*/ 774009 h 3607645"/>
              <a:gd name="connsiteX51" fmla="*/ 452176 w 2502900"/>
              <a:gd name="connsiteY51" fmla="*/ 814203 h 3607645"/>
              <a:gd name="connsiteX52" fmla="*/ 422031 w 2502900"/>
              <a:gd name="connsiteY52" fmla="*/ 834299 h 3607645"/>
              <a:gd name="connsiteX53" fmla="*/ 422031 w 2502900"/>
              <a:gd name="connsiteY53" fmla="*/ 964928 h 3607645"/>
              <a:gd name="connsiteX54" fmla="*/ 432079 w 2502900"/>
              <a:gd name="connsiteY54" fmla="*/ 1015170 h 3607645"/>
              <a:gd name="connsiteX55" fmla="*/ 522515 w 2502900"/>
              <a:gd name="connsiteY55" fmla="*/ 1055363 h 3607645"/>
              <a:gd name="connsiteX56" fmla="*/ 552660 w 2502900"/>
              <a:gd name="connsiteY56" fmla="*/ 1065412 h 3607645"/>
              <a:gd name="connsiteX57" fmla="*/ 612950 w 2502900"/>
              <a:gd name="connsiteY57" fmla="*/ 1105605 h 3607645"/>
              <a:gd name="connsiteX58" fmla="*/ 703385 w 2502900"/>
              <a:gd name="connsiteY58" fmla="*/ 1135750 h 3607645"/>
              <a:gd name="connsiteX59" fmla="*/ 823965 w 2502900"/>
              <a:gd name="connsiteY59" fmla="*/ 1175943 h 3607645"/>
              <a:gd name="connsiteX60" fmla="*/ 854110 w 2502900"/>
              <a:gd name="connsiteY60" fmla="*/ 1185992 h 3607645"/>
              <a:gd name="connsiteX61" fmla="*/ 884255 w 2502900"/>
              <a:gd name="connsiteY61" fmla="*/ 1196040 h 3607645"/>
              <a:gd name="connsiteX62" fmla="*/ 954594 w 2502900"/>
              <a:gd name="connsiteY62" fmla="*/ 1185992 h 3607645"/>
              <a:gd name="connsiteX63" fmla="*/ 1014884 w 2502900"/>
              <a:gd name="connsiteY63" fmla="*/ 1165895 h 3607645"/>
              <a:gd name="connsiteX64" fmla="*/ 1045029 w 2502900"/>
              <a:gd name="connsiteY64" fmla="*/ 1145798 h 3607645"/>
              <a:gd name="connsiteX65" fmla="*/ 1075174 w 2502900"/>
              <a:gd name="connsiteY65" fmla="*/ 1135750 h 3607645"/>
              <a:gd name="connsiteX66" fmla="*/ 1135464 w 2502900"/>
              <a:gd name="connsiteY66" fmla="*/ 1095557 h 3607645"/>
              <a:gd name="connsiteX67" fmla="*/ 1195754 w 2502900"/>
              <a:gd name="connsiteY67" fmla="*/ 1065412 h 3607645"/>
              <a:gd name="connsiteX68" fmla="*/ 1205803 w 2502900"/>
              <a:gd name="connsiteY68" fmla="*/ 1035266 h 3607645"/>
              <a:gd name="connsiteX69" fmla="*/ 1235948 w 2502900"/>
              <a:gd name="connsiteY69" fmla="*/ 904638 h 3607645"/>
              <a:gd name="connsiteX70" fmla="*/ 1276141 w 2502900"/>
              <a:gd name="connsiteY70" fmla="*/ 844348 h 3607645"/>
              <a:gd name="connsiteX71" fmla="*/ 1296238 w 2502900"/>
              <a:gd name="connsiteY71" fmla="*/ 784058 h 3607645"/>
              <a:gd name="connsiteX72" fmla="*/ 1316334 w 2502900"/>
              <a:gd name="connsiteY72" fmla="*/ 753913 h 3607645"/>
              <a:gd name="connsiteX73" fmla="*/ 1336431 w 2502900"/>
              <a:gd name="connsiteY73" fmla="*/ 683574 h 3607645"/>
              <a:gd name="connsiteX74" fmla="*/ 1326383 w 2502900"/>
              <a:gd name="connsiteY74" fmla="*/ 643381 h 3607645"/>
              <a:gd name="connsiteX75" fmla="*/ 1266093 w 2502900"/>
              <a:gd name="connsiteY75" fmla="*/ 613236 h 3607645"/>
              <a:gd name="connsiteX76" fmla="*/ 1235948 w 2502900"/>
              <a:gd name="connsiteY76" fmla="*/ 552946 h 3607645"/>
              <a:gd name="connsiteX77" fmla="*/ 1225899 w 2502900"/>
              <a:gd name="connsiteY77" fmla="*/ 472559 h 3607645"/>
              <a:gd name="connsiteX78" fmla="*/ 1195754 w 2502900"/>
              <a:gd name="connsiteY78" fmla="*/ 462510 h 3607645"/>
              <a:gd name="connsiteX79" fmla="*/ 1105319 w 2502900"/>
              <a:gd name="connsiteY79" fmla="*/ 452462 h 3607645"/>
              <a:gd name="connsiteX80" fmla="*/ 1055077 w 2502900"/>
              <a:gd name="connsiteY80" fmla="*/ 392172 h 3607645"/>
              <a:gd name="connsiteX81" fmla="*/ 1034981 w 2502900"/>
              <a:gd name="connsiteY81" fmla="*/ 331882 h 3607645"/>
              <a:gd name="connsiteX82" fmla="*/ 1024932 w 2502900"/>
              <a:gd name="connsiteY82" fmla="*/ 301737 h 3607645"/>
              <a:gd name="connsiteX83" fmla="*/ 1045029 w 2502900"/>
              <a:gd name="connsiteY83" fmla="*/ 151012 h 3607645"/>
              <a:gd name="connsiteX84" fmla="*/ 1085222 w 2502900"/>
              <a:gd name="connsiteY84" fmla="*/ 60576 h 3607645"/>
              <a:gd name="connsiteX85" fmla="*/ 1115367 w 2502900"/>
              <a:gd name="connsiteY85" fmla="*/ 40480 h 3607645"/>
              <a:gd name="connsiteX86" fmla="*/ 1125416 w 2502900"/>
              <a:gd name="connsiteY86" fmla="*/ 70625 h 3607645"/>
              <a:gd name="connsiteX87" fmla="*/ 1115367 w 2502900"/>
              <a:gd name="connsiteY87" fmla="*/ 100770 h 3607645"/>
              <a:gd name="connsiteX88" fmla="*/ 1095271 w 2502900"/>
              <a:gd name="connsiteY88" fmla="*/ 171108 h 3607645"/>
              <a:gd name="connsiteX89" fmla="*/ 1115367 w 2502900"/>
              <a:gd name="connsiteY89" fmla="*/ 251495 h 3607645"/>
              <a:gd name="connsiteX90" fmla="*/ 1175657 w 2502900"/>
              <a:gd name="connsiteY90" fmla="*/ 311785 h 3607645"/>
              <a:gd name="connsiteX91" fmla="*/ 1205803 w 2502900"/>
              <a:gd name="connsiteY91" fmla="*/ 331882 h 3607645"/>
              <a:gd name="connsiteX92" fmla="*/ 1266093 w 2502900"/>
              <a:gd name="connsiteY92" fmla="*/ 351979 h 3607645"/>
              <a:gd name="connsiteX93" fmla="*/ 1296238 w 2502900"/>
              <a:gd name="connsiteY93" fmla="*/ 341930 h 3607645"/>
              <a:gd name="connsiteX94" fmla="*/ 1326383 w 2502900"/>
              <a:gd name="connsiteY94" fmla="*/ 321834 h 3607645"/>
              <a:gd name="connsiteX95" fmla="*/ 1487156 w 2502900"/>
              <a:gd name="connsiteY95" fmla="*/ 331882 h 3607645"/>
              <a:gd name="connsiteX96" fmla="*/ 1517301 w 2502900"/>
              <a:gd name="connsiteY96" fmla="*/ 341930 h 3607645"/>
              <a:gd name="connsiteX97" fmla="*/ 1547446 w 2502900"/>
              <a:gd name="connsiteY97" fmla="*/ 281640 h 3607645"/>
              <a:gd name="connsiteX98" fmla="*/ 1587640 w 2502900"/>
              <a:gd name="connsiteY98" fmla="*/ 221350 h 3607645"/>
              <a:gd name="connsiteX99" fmla="*/ 1597688 w 2502900"/>
              <a:gd name="connsiteY99" fmla="*/ 191205 h 3607645"/>
              <a:gd name="connsiteX100" fmla="*/ 1567543 w 2502900"/>
              <a:gd name="connsiteY100" fmla="*/ 130915 h 3607645"/>
              <a:gd name="connsiteX101" fmla="*/ 1537398 w 2502900"/>
              <a:gd name="connsiteY101" fmla="*/ 110818 h 3607645"/>
              <a:gd name="connsiteX102" fmla="*/ 1487156 w 2502900"/>
              <a:gd name="connsiteY102" fmla="*/ 20383 h 3607645"/>
              <a:gd name="connsiteX103" fmla="*/ 1517301 w 2502900"/>
              <a:gd name="connsiteY103" fmla="*/ 286 h 3607645"/>
              <a:gd name="connsiteX104" fmla="*/ 1577592 w 2502900"/>
              <a:gd name="connsiteY104" fmla="*/ 40480 h 3607645"/>
              <a:gd name="connsiteX105" fmla="*/ 1607737 w 2502900"/>
              <a:gd name="connsiteY105" fmla="*/ 60576 h 3607645"/>
              <a:gd name="connsiteX106" fmla="*/ 1637882 w 2502900"/>
              <a:gd name="connsiteY106" fmla="*/ 80673 h 3607645"/>
              <a:gd name="connsiteX107" fmla="*/ 1668027 w 2502900"/>
              <a:gd name="connsiteY107" fmla="*/ 100770 h 3607645"/>
              <a:gd name="connsiteX108" fmla="*/ 1657978 w 2502900"/>
              <a:gd name="connsiteY108" fmla="*/ 221350 h 3607645"/>
              <a:gd name="connsiteX109" fmla="*/ 1647930 w 2502900"/>
              <a:gd name="connsiteY109" fmla="*/ 251495 h 3607645"/>
              <a:gd name="connsiteX110" fmla="*/ 1657978 w 2502900"/>
              <a:gd name="connsiteY110" fmla="*/ 362027 h 3607645"/>
              <a:gd name="connsiteX111" fmla="*/ 1838849 w 2502900"/>
              <a:gd name="connsiteY111" fmla="*/ 351979 h 3607645"/>
              <a:gd name="connsiteX112" fmla="*/ 1848897 w 2502900"/>
              <a:gd name="connsiteY112" fmla="*/ 301737 h 3607645"/>
              <a:gd name="connsiteX113" fmla="*/ 1858945 w 2502900"/>
              <a:gd name="connsiteY113" fmla="*/ 271592 h 3607645"/>
              <a:gd name="connsiteX114" fmla="*/ 1909187 w 2502900"/>
              <a:gd name="connsiteY114" fmla="*/ 211302 h 3607645"/>
              <a:gd name="connsiteX115" fmla="*/ 1919235 w 2502900"/>
              <a:gd name="connsiteY115" fmla="*/ 241447 h 3607645"/>
              <a:gd name="connsiteX116" fmla="*/ 1899139 w 2502900"/>
              <a:gd name="connsiteY116" fmla="*/ 301737 h 3607645"/>
              <a:gd name="connsiteX117" fmla="*/ 1909187 w 2502900"/>
              <a:gd name="connsiteY117" fmla="*/ 372075 h 3607645"/>
              <a:gd name="connsiteX118" fmla="*/ 1919235 w 2502900"/>
              <a:gd name="connsiteY118" fmla="*/ 402220 h 3607645"/>
              <a:gd name="connsiteX119" fmla="*/ 1949381 w 2502900"/>
              <a:gd name="connsiteY119" fmla="*/ 412269 h 3607645"/>
              <a:gd name="connsiteX120" fmla="*/ 2039816 w 2502900"/>
              <a:gd name="connsiteY120" fmla="*/ 452462 h 3607645"/>
              <a:gd name="connsiteX121" fmla="*/ 2069961 w 2502900"/>
              <a:gd name="connsiteY121" fmla="*/ 462510 h 3607645"/>
              <a:gd name="connsiteX122" fmla="*/ 2160396 w 2502900"/>
              <a:gd name="connsiteY122" fmla="*/ 512752 h 3607645"/>
              <a:gd name="connsiteX123" fmla="*/ 2220686 w 2502900"/>
              <a:gd name="connsiteY123" fmla="*/ 603187 h 3607645"/>
              <a:gd name="connsiteX124" fmla="*/ 2240783 w 2502900"/>
              <a:gd name="connsiteY124" fmla="*/ 633332 h 3607645"/>
              <a:gd name="connsiteX125" fmla="*/ 2280976 w 2502900"/>
              <a:gd name="connsiteY125" fmla="*/ 723768 h 3607645"/>
              <a:gd name="connsiteX126" fmla="*/ 2291024 w 2502900"/>
              <a:gd name="connsiteY126" fmla="*/ 753913 h 3607645"/>
              <a:gd name="connsiteX127" fmla="*/ 2291024 w 2502900"/>
              <a:gd name="connsiteY127" fmla="*/ 1105605 h 3607645"/>
              <a:gd name="connsiteX128" fmla="*/ 2270928 w 2502900"/>
              <a:gd name="connsiteY128" fmla="*/ 1326669 h 3607645"/>
              <a:gd name="connsiteX129" fmla="*/ 2250831 w 2502900"/>
              <a:gd name="connsiteY129" fmla="*/ 1386959 h 3607645"/>
              <a:gd name="connsiteX130" fmla="*/ 2220686 w 2502900"/>
              <a:gd name="connsiteY130" fmla="*/ 1477394 h 3607645"/>
              <a:gd name="connsiteX131" fmla="*/ 2210638 w 2502900"/>
              <a:gd name="connsiteY131" fmla="*/ 1507539 h 3607645"/>
              <a:gd name="connsiteX132" fmla="*/ 2190541 w 2502900"/>
              <a:gd name="connsiteY132" fmla="*/ 1618071 h 3607645"/>
              <a:gd name="connsiteX133" fmla="*/ 2200589 w 2502900"/>
              <a:gd name="connsiteY133" fmla="*/ 1768796 h 3607645"/>
              <a:gd name="connsiteX134" fmla="*/ 2210638 w 2502900"/>
              <a:gd name="connsiteY134" fmla="*/ 1798941 h 3607645"/>
              <a:gd name="connsiteX135" fmla="*/ 2230734 w 2502900"/>
              <a:gd name="connsiteY135" fmla="*/ 1929570 h 3607645"/>
              <a:gd name="connsiteX136" fmla="*/ 2250831 w 2502900"/>
              <a:gd name="connsiteY136" fmla="*/ 2140585 h 3607645"/>
              <a:gd name="connsiteX137" fmla="*/ 2260879 w 2502900"/>
              <a:gd name="connsiteY137" fmla="*/ 2170730 h 3607645"/>
              <a:gd name="connsiteX138" fmla="*/ 2270928 w 2502900"/>
              <a:gd name="connsiteY138" fmla="*/ 2220972 h 3607645"/>
              <a:gd name="connsiteX139" fmla="*/ 2291024 w 2502900"/>
              <a:gd name="connsiteY139" fmla="*/ 2411891 h 3607645"/>
              <a:gd name="connsiteX140" fmla="*/ 2280976 w 2502900"/>
              <a:gd name="connsiteY140" fmla="*/ 2532471 h 3607645"/>
              <a:gd name="connsiteX141" fmla="*/ 2200589 w 2502900"/>
              <a:gd name="connsiteY141" fmla="*/ 2512374 h 3607645"/>
              <a:gd name="connsiteX142" fmla="*/ 2080009 w 2502900"/>
              <a:gd name="connsiteY142" fmla="*/ 2482229 h 3607645"/>
              <a:gd name="connsiteX143" fmla="*/ 2110154 w 2502900"/>
              <a:gd name="connsiteY143" fmla="*/ 2472181 h 3607645"/>
              <a:gd name="connsiteX144" fmla="*/ 2210638 w 2502900"/>
              <a:gd name="connsiteY144" fmla="*/ 2522423 h 3607645"/>
              <a:gd name="connsiteX145" fmla="*/ 2240783 w 2502900"/>
              <a:gd name="connsiteY145" fmla="*/ 2532471 h 3607645"/>
              <a:gd name="connsiteX146" fmla="*/ 2260879 w 2502900"/>
              <a:gd name="connsiteY146" fmla="*/ 2673148 h 3607645"/>
              <a:gd name="connsiteX147" fmla="*/ 2301073 w 2502900"/>
              <a:gd name="connsiteY147" fmla="*/ 2763583 h 3607645"/>
              <a:gd name="connsiteX148" fmla="*/ 2321170 w 2502900"/>
              <a:gd name="connsiteY148" fmla="*/ 2823873 h 3607645"/>
              <a:gd name="connsiteX149" fmla="*/ 2331218 w 2502900"/>
              <a:gd name="connsiteY149" fmla="*/ 2854018 h 3607645"/>
              <a:gd name="connsiteX150" fmla="*/ 2361363 w 2502900"/>
              <a:gd name="connsiteY150" fmla="*/ 2984647 h 3607645"/>
              <a:gd name="connsiteX151" fmla="*/ 2371411 w 2502900"/>
              <a:gd name="connsiteY151" fmla="*/ 3024840 h 3607645"/>
              <a:gd name="connsiteX152" fmla="*/ 2381460 w 2502900"/>
              <a:gd name="connsiteY152" fmla="*/ 3075082 h 3607645"/>
              <a:gd name="connsiteX153" fmla="*/ 2391508 w 2502900"/>
              <a:gd name="connsiteY153" fmla="*/ 3115275 h 3607645"/>
              <a:gd name="connsiteX154" fmla="*/ 2401556 w 2502900"/>
              <a:gd name="connsiteY154" fmla="*/ 3185614 h 3607645"/>
              <a:gd name="connsiteX155" fmla="*/ 2451798 w 2502900"/>
              <a:gd name="connsiteY155" fmla="*/ 3276049 h 3607645"/>
              <a:gd name="connsiteX156" fmla="*/ 2471895 w 2502900"/>
              <a:gd name="connsiteY156" fmla="*/ 3306194 h 3607645"/>
              <a:gd name="connsiteX157" fmla="*/ 2491992 w 2502900"/>
              <a:gd name="connsiteY157" fmla="*/ 3336339 h 3607645"/>
              <a:gd name="connsiteX158" fmla="*/ 2502040 w 2502900"/>
              <a:gd name="connsiteY158" fmla="*/ 3366484 h 3607645"/>
              <a:gd name="connsiteX159" fmla="*/ 2471895 w 2502900"/>
              <a:gd name="connsiteY159" fmla="*/ 3386581 h 3607645"/>
              <a:gd name="connsiteX160" fmla="*/ 2321170 w 2502900"/>
              <a:gd name="connsiteY160" fmla="*/ 3376532 h 3607645"/>
              <a:gd name="connsiteX161" fmla="*/ 2220686 w 2502900"/>
              <a:gd name="connsiteY161" fmla="*/ 3346387 h 3607645"/>
              <a:gd name="connsiteX162" fmla="*/ 2190541 w 2502900"/>
              <a:gd name="connsiteY162" fmla="*/ 3336339 h 3607645"/>
              <a:gd name="connsiteX163" fmla="*/ 2160396 w 2502900"/>
              <a:gd name="connsiteY163" fmla="*/ 3346387 h 3607645"/>
              <a:gd name="connsiteX164" fmla="*/ 2059912 w 2502900"/>
              <a:gd name="connsiteY164" fmla="*/ 3336339 h 3607645"/>
              <a:gd name="connsiteX165" fmla="*/ 2069961 w 2502900"/>
              <a:gd name="connsiteY165" fmla="*/ 3306194 h 3607645"/>
              <a:gd name="connsiteX166" fmla="*/ 2090057 w 2502900"/>
              <a:gd name="connsiteY166" fmla="*/ 3276049 h 3607645"/>
              <a:gd name="connsiteX167" fmla="*/ 2150348 w 2502900"/>
              <a:gd name="connsiteY167" fmla="*/ 3245904 h 3607645"/>
              <a:gd name="connsiteX168" fmla="*/ 2170444 w 2502900"/>
              <a:gd name="connsiteY168" fmla="*/ 3185614 h 3607645"/>
              <a:gd name="connsiteX169" fmla="*/ 2160396 w 2502900"/>
              <a:gd name="connsiteY169" fmla="*/ 3115275 h 3607645"/>
              <a:gd name="connsiteX170" fmla="*/ 2150348 w 2502900"/>
              <a:gd name="connsiteY170" fmla="*/ 3085130 h 3607645"/>
              <a:gd name="connsiteX171" fmla="*/ 2140299 w 2502900"/>
              <a:gd name="connsiteY171" fmla="*/ 3044937 h 3607645"/>
              <a:gd name="connsiteX172" fmla="*/ 2120203 w 2502900"/>
              <a:gd name="connsiteY172" fmla="*/ 2974598 h 3607645"/>
              <a:gd name="connsiteX173" fmla="*/ 2110154 w 2502900"/>
              <a:gd name="connsiteY173" fmla="*/ 2904260 h 3607645"/>
              <a:gd name="connsiteX174" fmla="*/ 2100106 w 2502900"/>
              <a:gd name="connsiteY174" fmla="*/ 2864066 h 3607645"/>
              <a:gd name="connsiteX175" fmla="*/ 2090057 w 2502900"/>
              <a:gd name="connsiteY175" fmla="*/ 2803776 h 3607645"/>
              <a:gd name="connsiteX176" fmla="*/ 2080009 w 2502900"/>
              <a:gd name="connsiteY176" fmla="*/ 2763583 h 3607645"/>
              <a:gd name="connsiteX177" fmla="*/ 2069961 w 2502900"/>
              <a:gd name="connsiteY177" fmla="*/ 2693245 h 3607645"/>
              <a:gd name="connsiteX178" fmla="*/ 2049864 w 2502900"/>
              <a:gd name="connsiteY178" fmla="*/ 2562616 h 3607645"/>
              <a:gd name="connsiteX179" fmla="*/ 2039816 w 2502900"/>
              <a:gd name="connsiteY179" fmla="*/ 2914308 h 3607645"/>
              <a:gd name="connsiteX180" fmla="*/ 2019719 w 2502900"/>
              <a:gd name="connsiteY180" fmla="*/ 3095179 h 3607645"/>
              <a:gd name="connsiteX181" fmla="*/ 2009671 w 2502900"/>
              <a:gd name="connsiteY181" fmla="*/ 3155469 h 3607645"/>
              <a:gd name="connsiteX182" fmla="*/ 1989574 w 2502900"/>
              <a:gd name="connsiteY182" fmla="*/ 3276049 h 3607645"/>
              <a:gd name="connsiteX183" fmla="*/ 1999622 w 2502900"/>
              <a:gd name="connsiteY183" fmla="*/ 3346387 h 3607645"/>
              <a:gd name="connsiteX184" fmla="*/ 2069961 w 2502900"/>
              <a:gd name="connsiteY184" fmla="*/ 3436823 h 3607645"/>
              <a:gd name="connsiteX185" fmla="*/ 2100106 w 2502900"/>
              <a:gd name="connsiteY185" fmla="*/ 3456919 h 3607645"/>
              <a:gd name="connsiteX186" fmla="*/ 2009671 w 2502900"/>
              <a:gd name="connsiteY186" fmla="*/ 3477016 h 3607645"/>
              <a:gd name="connsiteX187" fmla="*/ 1939332 w 2502900"/>
              <a:gd name="connsiteY187" fmla="*/ 3497113 h 3607645"/>
              <a:gd name="connsiteX188" fmla="*/ 1798655 w 2502900"/>
              <a:gd name="connsiteY188" fmla="*/ 3426774 h 3607645"/>
              <a:gd name="connsiteX189" fmla="*/ 1808704 w 2502900"/>
              <a:gd name="connsiteY189" fmla="*/ 3456919 h 3607645"/>
              <a:gd name="connsiteX190" fmla="*/ 1768510 w 2502900"/>
              <a:gd name="connsiteY190" fmla="*/ 3547354 h 3607645"/>
              <a:gd name="connsiteX191" fmla="*/ 1748414 w 2502900"/>
              <a:gd name="connsiteY191" fmla="*/ 3577499 h 3607645"/>
              <a:gd name="connsiteX192" fmla="*/ 1698172 w 2502900"/>
              <a:gd name="connsiteY192" fmla="*/ 3587548 h 3607645"/>
              <a:gd name="connsiteX193" fmla="*/ 1637882 w 2502900"/>
              <a:gd name="connsiteY193" fmla="*/ 3607645 h 3607645"/>
              <a:gd name="connsiteX194" fmla="*/ 1567543 w 2502900"/>
              <a:gd name="connsiteY194" fmla="*/ 3597596 h 3607645"/>
              <a:gd name="connsiteX195" fmla="*/ 1557495 w 2502900"/>
              <a:gd name="connsiteY195" fmla="*/ 3527258 h 3607645"/>
              <a:gd name="connsiteX196" fmla="*/ 1587640 w 2502900"/>
              <a:gd name="connsiteY196" fmla="*/ 3517209 h 3607645"/>
              <a:gd name="connsiteX197" fmla="*/ 1617785 w 2502900"/>
              <a:gd name="connsiteY197" fmla="*/ 3497113 h 3607645"/>
              <a:gd name="connsiteX198" fmla="*/ 1637882 w 2502900"/>
              <a:gd name="connsiteY198" fmla="*/ 3466968 h 3607645"/>
              <a:gd name="connsiteX199" fmla="*/ 1668027 w 2502900"/>
              <a:gd name="connsiteY199" fmla="*/ 3406677 h 3607645"/>
              <a:gd name="connsiteX200" fmla="*/ 1698172 w 2502900"/>
              <a:gd name="connsiteY200" fmla="*/ 3346387 h 3607645"/>
              <a:gd name="connsiteX201" fmla="*/ 1748414 w 2502900"/>
              <a:gd name="connsiteY201" fmla="*/ 3286097 h 3607645"/>
              <a:gd name="connsiteX202" fmla="*/ 1808704 w 2502900"/>
              <a:gd name="connsiteY202" fmla="*/ 3266001 h 3607645"/>
              <a:gd name="connsiteX203" fmla="*/ 1798655 w 2502900"/>
              <a:gd name="connsiteY203" fmla="*/ 3054985 h 3607645"/>
              <a:gd name="connsiteX204" fmla="*/ 1778559 w 2502900"/>
              <a:gd name="connsiteY204" fmla="*/ 3115275 h 3607645"/>
              <a:gd name="connsiteX205" fmla="*/ 1798655 w 2502900"/>
              <a:gd name="connsiteY205" fmla="*/ 2984647 h 3607645"/>
              <a:gd name="connsiteX206" fmla="*/ 1788607 w 2502900"/>
              <a:gd name="connsiteY206" fmla="*/ 2874115 h 3607645"/>
              <a:gd name="connsiteX207" fmla="*/ 1778559 w 2502900"/>
              <a:gd name="connsiteY207" fmla="*/ 2833921 h 3607645"/>
              <a:gd name="connsiteX208" fmla="*/ 1768510 w 2502900"/>
              <a:gd name="connsiteY208" fmla="*/ 2733438 h 3607645"/>
              <a:gd name="connsiteX209" fmla="*/ 1758462 w 2502900"/>
              <a:gd name="connsiteY209" fmla="*/ 2683196 h 3607645"/>
              <a:gd name="connsiteX210" fmla="*/ 1738365 w 2502900"/>
              <a:gd name="connsiteY210" fmla="*/ 2552568 h 3607645"/>
              <a:gd name="connsiteX211" fmla="*/ 1708220 w 2502900"/>
              <a:gd name="connsiteY211" fmla="*/ 2442036 h 3607645"/>
              <a:gd name="connsiteX212" fmla="*/ 1587640 w 2502900"/>
              <a:gd name="connsiteY212" fmla="*/ 2411891 h 3607645"/>
              <a:gd name="connsiteX213" fmla="*/ 1497205 w 2502900"/>
              <a:gd name="connsiteY213" fmla="*/ 2381746 h 3607645"/>
              <a:gd name="connsiteX214" fmla="*/ 1467060 w 2502900"/>
              <a:gd name="connsiteY214" fmla="*/ 2371697 h 3607645"/>
              <a:gd name="connsiteX215" fmla="*/ 1436915 w 2502900"/>
              <a:gd name="connsiteY215" fmla="*/ 2361649 h 3607645"/>
              <a:gd name="connsiteX216" fmla="*/ 1376624 w 2502900"/>
              <a:gd name="connsiteY216" fmla="*/ 2331504 h 3607645"/>
              <a:gd name="connsiteX217" fmla="*/ 1316334 w 2502900"/>
              <a:gd name="connsiteY217" fmla="*/ 2341552 h 3607645"/>
              <a:gd name="connsiteX218" fmla="*/ 1266093 w 2502900"/>
              <a:gd name="connsiteY218" fmla="*/ 2401842 h 3607645"/>
              <a:gd name="connsiteX219" fmla="*/ 1235948 w 2502900"/>
              <a:gd name="connsiteY219" fmla="*/ 2391794 h 3607645"/>
              <a:gd name="connsiteX220" fmla="*/ 1185706 w 2502900"/>
              <a:gd name="connsiteY220" fmla="*/ 2301359 h 3607645"/>
              <a:gd name="connsiteX221" fmla="*/ 1165609 w 2502900"/>
              <a:gd name="connsiteY221" fmla="*/ 2271214 h 3607645"/>
              <a:gd name="connsiteX222" fmla="*/ 1145512 w 2502900"/>
              <a:gd name="connsiteY222" fmla="*/ 2241069 h 3607645"/>
              <a:gd name="connsiteX223" fmla="*/ 1105319 w 2502900"/>
              <a:gd name="connsiteY223" fmla="*/ 2150634 h 3607645"/>
              <a:gd name="connsiteX224" fmla="*/ 1065126 w 2502900"/>
              <a:gd name="connsiteY224" fmla="*/ 2030053 h 3607645"/>
              <a:gd name="connsiteX225" fmla="*/ 1055077 w 2502900"/>
              <a:gd name="connsiteY225" fmla="*/ 1999908 h 3607645"/>
              <a:gd name="connsiteX226" fmla="*/ 1045029 w 2502900"/>
              <a:gd name="connsiteY226" fmla="*/ 1969763 h 3607645"/>
              <a:gd name="connsiteX227" fmla="*/ 1055077 w 2502900"/>
              <a:gd name="connsiteY227" fmla="*/ 1829086 h 3607645"/>
              <a:gd name="connsiteX228" fmla="*/ 1075174 w 2502900"/>
              <a:gd name="connsiteY228" fmla="*/ 1768796 h 3607645"/>
              <a:gd name="connsiteX229" fmla="*/ 1105319 w 2502900"/>
              <a:gd name="connsiteY229" fmla="*/ 1758748 h 3607645"/>
              <a:gd name="connsiteX230" fmla="*/ 1165609 w 2502900"/>
              <a:gd name="connsiteY230" fmla="*/ 1718554 h 3607645"/>
              <a:gd name="connsiteX231" fmla="*/ 1195754 w 2502900"/>
              <a:gd name="connsiteY231" fmla="*/ 1728603 h 3607645"/>
              <a:gd name="connsiteX232" fmla="*/ 1215851 w 2502900"/>
              <a:gd name="connsiteY232" fmla="*/ 1889376 h 3607645"/>
              <a:gd name="connsiteX233" fmla="*/ 1245996 w 2502900"/>
              <a:gd name="connsiteY233" fmla="*/ 1979812 h 3607645"/>
              <a:gd name="connsiteX234" fmla="*/ 1276141 w 2502900"/>
              <a:gd name="connsiteY234" fmla="*/ 2090343 h 3607645"/>
              <a:gd name="connsiteX235" fmla="*/ 1296238 w 2502900"/>
              <a:gd name="connsiteY235" fmla="*/ 2120488 h 3607645"/>
              <a:gd name="connsiteX236" fmla="*/ 1356528 w 2502900"/>
              <a:gd name="connsiteY236" fmla="*/ 2241069 h 3607645"/>
              <a:gd name="connsiteX237" fmla="*/ 1416818 w 2502900"/>
              <a:gd name="connsiteY237" fmla="*/ 2281262 h 3607645"/>
              <a:gd name="connsiteX238" fmla="*/ 1446963 w 2502900"/>
              <a:gd name="connsiteY238" fmla="*/ 2271214 h 3607645"/>
              <a:gd name="connsiteX239" fmla="*/ 1477108 w 2502900"/>
              <a:gd name="connsiteY239" fmla="*/ 2170730 h 3607645"/>
              <a:gd name="connsiteX240" fmla="*/ 1487156 w 2502900"/>
              <a:gd name="connsiteY240" fmla="*/ 2140585 h 3607645"/>
              <a:gd name="connsiteX241" fmla="*/ 1517301 w 2502900"/>
              <a:gd name="connsiteY241" fmla="*/ 2110440 h 3607645"/>
              <a:gd name="connsiteX242" fmla="*/ 1567543 w 2502900"/>
              <a:gd name="connsiteY242" fmla="*/ 2050150 h 3607645"/>
              <a:gd name="connsiteX243" fmla="*/ 1577592 w 2502900"/>
              <a:gd name="connsiteY243" fmla="*/ 2020005 h 3607645"/>
              <a:gd name="connsiteX244" fmla="*/ 1597688 w 2502900"/>
              <a:gd name="connsiteY244" fmla="*/ 1949666 h 3607645"/>
              <a:gd name="connsiteX245" fmla="*/ 1587640 w 2502900"/>
              <a:gd name="connsiteY245" fmla="*/ 1808990 h 3607645"/>
              <a:gd name="connsiteX246" fmla="*/ 1567543 w 2502900"/>
              <a:gd name="connsiteY246" fmla="*/ 1778845 h 3607645"/>
              <a:gd name="connsiteX247" fmla="*/ 1627833 w 2502900"/>
              <a:gd name="connsiteY247" fmla="*/ 1728603 h 3607645"/>
              <a:gd name="connsiteX248" fmla="*/ 1698172 w 2502900"/>
              <a:gd name="connsiteY248" fmla="*/ 1658264 h 3607645"/>
              <a:gd name="connsiteX249" fmla="*/ 1698172 w 2502900"/>
              <a:gd name="connsiteY249" fmla="*/ 1577877 h 3607645"/>
              <a:gd name="connsiteX250" fmla="*/ 1688123 w 2502900"/>
              <a:gd name="connsiteY250" fmla="*/ 1457297 h 3607645"/>
              <a:gd name="connsiteX251" fmla="*/ 1678075 w 2502900"/>
              <a:gd name="connsiteY251" fmla="*/ 1427152 h 3607645"/>
              <a:gd name="connsiteX252" fmla="*/ 1647930 w 2502900"/>
              <a:gd name="connsiteY252" fmla="*/ 1397007 h 3607645"/>
              <a:gd name="connsiteX253" fmla="*/ 1607737 w 2502900"/>
              <a:gd name="connsiteY253" fmla="*/ 1336717 h 3607645"/>
              <a:gd name="connsiteX254" fmla="*/ 1587640 w 2502900"/>
              <a:gd name="connsiteY254" fmla="*/ 1306572 h 3607645"/>
              <a:gd name="connsiteX255" fmla="*/ 1557495 w 2502900"/>
              <a:gd name="connsiteY255" fmla="*/ 1296524 h 3607645"/>
              <a:gd name="connsiteX256" fmla="*/ 1527350 w 2502900"/>
              <a:gd name="connsiteY256" fmla="*/ 1276427 h 3607645"/>
              <a:gd name="connsiteX257" fmla="*/ 1467060 w 2502900"/>
              <a:gd name="connsiteY257" fmla="*/ 1256330 h 3607645"/>
              <a:gd name="connsiteX258" fmla="*/ 1446963 w 2502900"/>
              <a:gd name="connsiteY258" fmla="*/ 1286475 h 3607645"/>
              <a:gd name="connsiteX259" fmla="*/ 1416818 w 2502900"/>
              <a:gd name="connsiteY259" fmla="*/ 1346765 h 3607645"/>
              <a:gd name="connsiteX260" fmla="*/ 1386673 w 2502900"/>
              <a:gd name="connsiteY260" fmla="*/ 1366862 h 3607645"/>
              <a:gd name="connsiteX261" fmla="*/ 1356528 w 2502900"/>
              <a:gd name="connsiteY261" fmla="*/ 1356814 h 3607645"/>
              <a:gd name="connsiteX262" fmla="*/ 1336431 w 2502900"/>
              <a:gd name="connsiteY262" fmla="*/ 1326669 h 3607645"/>
              <a:gd name="connsiteX263" fmla="*/ 1306286 w 2502900"/>
              <a:gd name="connsiteY263" fmla="*/ 1306572 h 3607645"/>
              <a:gd name="connsiteX264" fmla="*/ 1286189 w 2502900"/>
              <a:gd name="connsiteY264" fmla="*/ 1336717 h 3607645"/>
              <a:gd name="connsiteX265" fmla="*/ 1276141 w 2502900"/>
              <a:gd name="connsiteY265" fmla="*/ 1407056 h 3607645"/>
              <a:gd name="connsiteX266" fmla="*/ 1245996 w 2502900"/>
              <a:gd name="connsiteY266" fmla="*/ 1427152 h 3607645"/>
              <a:gd name="connsiteX267" fmla="*/ 1175657 w 2502900"/>
              <a:gd name="connsiteY267" fmla="*/ 1417104 h 3607645"/>
              <a:gd name="connsiteX268" fmla="*/ 1115367 w 2502900"/>
              <a:gd name="connsiteY268" fmla="*/ 1316620 h 3607645"/>
              <a:gd name="connsiteX269" fmla="*/ 1105319 w 2502900"/>
              <a:gd name="connsiteY269" fmla="*/ 1376910 h 3607645"/>
              <a:gd name="connsiteX270" fmla="*/ 1024932 w 2502900"/>
              <a:gd name="connsiteY270" fmla="*/ 1346765 h 3607645"/>
              <a:gd name="connsiteX271" fmla="*/ 1004835 w 2502900"/>
              <a:gd name="connsiteY271" fmla="*/ 1407056 h 3607645"/>
              <a:gd name="connsiteX272" fmla="*/ 994787 w 2502900"/>
              <a:gd name="connsiteY272" fmla="*/ 1437201 h 3607645"/>
              <a:gd name="connsiteX273" fmla="*/ 964642 w 2502900"/>
              <a:gd name="connsiteY273" fmla="*/ 1668313 h 3607645"/>
              <a:gd name="connsiteX274" fmla="*/ 944545 w 2502900"/>
              <a:gd name="connsiteY274" fmla="*/ 1698458 h 3607645"/>
              <a:gd name="connsiteX275" fmla="*/ 904352 w 2502900"/>
              <a:gd name="connsiteY275" fmla="*/ 1819038 h 3607645"/>
              <a:gd name="connsiteX276" fmla="*/ 894304 w 2502900"/>
              <a:gd name="connsiteY276" fmla="*/ 1849183 h 3607645"/>
              <a:gd name="connsiteX277" fmla="*/ 844062 w 2502900"/>
              <a:gd name="connsiteY277" fmla="*/ 1919521 h 3607645"/>
              <a:gd name="connsiteX278" fmla="*/ 823965 w 2502900"/>
              <a:gd name="connsiteY278" fmla="*/ 1979812 h 3607645"/>
              <a:gd name="connsiteX279" fmla="*/ 793820 w 2502900"/>
              <a:gd name="connsiteY279" fmla="*/ 2040102 h 3607645"/>
              <a:gd name="connsiteX280" fmla="*/ 763675 w 2502900"/>
              <a:gd name="connsiteY280" fmla="*/ 2060198 h 3607645"/>
              <a:gd name="connsiteX281" fmla="*/ 723482 w 2502900"/>
              <a:gd name="connsiteY281" fmla="*/ 2120488 h 3607645"/>
              <a:gd name="connsiteX282" fmla="*/ 703385 w 2502900"/>
              <a:gd name="connsiteY282" fmla="*/ 2150634 h 3607645"/>
              <a:gd name="connsiteX283" fmla="*/ 683288 w 2502900"/>
              <a:gd name="connsiteY283" fmla="*/ 2231020 h 3607645"/>
              <a:gd name="connsiteX284" fmla="*/ 663192 w 2502900"/>
              <a:gd name="connsiteY284" fmla="*/ 2291310 h 3607645"/>
              <a:gd name="connsiteX285" fmla="*/ 602901 w 2502900"/>
              <a:gd name="connsiteY285" fmla="*/ 2341552 h 3607645"/>
              <a:gd name="connsiteX286" fmla="*/ 572756 w 2502900"/>
              <a:gd name="connsiteY286" fmla="*/ 2331504 h 3607645"/>
              <a:gd name="connsiteX287" fmla="*/ 552660 w 2502900"/>
              <a:gd name="connsiteY287" fmla="*/ 2271214 h 3607645"/>
              <a:gd name="connsiteX288" fmla="*/ 532563 w 2502900"/>
              <a:gd name="connsiteY288" fmla="*/ 2190827 h 3607645"/>
              <a:gd name="connsiteX289" fmla="*/ 522515 w 2502900"/>
              <a:gd name="connsiteY289" fmla="*/ 2341552 h 3607645"/>
              <a:gd name="connsiteX290" fmla="*/ 492370 w 2502900"/>
              <a:gd name="connsiteY290" fmla="*/ 2361649 h 3607645"/>
              <a:gd name="connsiteX291" fmla="*/ 472273 w 2502900"/>
              <a:gd name="connsiteY291" fmla="*/ 2331504 h 3607645"/>
              <a:gd name="connsiteX292" fmla="*/ 442128 w 2502900"/>
              <a:gd name="connsiteY292" fmla="*/ 2311407 h 3607645"/>
              <a:gd name="connsiteX293" fmla="*/ 432079 w 2502900"/>
              <a:gd name="connsiteY293" fmla="*/ 2281262 h 3607645"/>
              <a:gd name="connsiteX294" fmla="*/ 422031 w 2502900"/>
              <a:gd name="connsiteY294" fmla="*/ 2311407 h 3607645"/>
              <a:gd name="connsiteX295" fmla="*/ 411983 w 2502900"/>
              <a:gd name="connsiteY295" fmla="*/ 2361649 h 3607645"/>
              <a:gd name="connsiteX296" fmla="*/ 381838 w 2502900"/>
              <a:gd name="connsiteY296" fmla="*/ 2462132 h 3607645"/>
              <a:gd name="connsiteX297" fmla="*/ 371789 w 2502900"/>
              <a:gd name="connsiteY297" fmla="*/ 2492277 h 3607645"/>
              <a:gd name="connsiteX298" fmla="*/ 361741 w 2502900"/>
              <a:gd name="connsiteY298" fmla="*/ 2522423 h 3607645"/>
              <a:gd name="connsiteX299" fmla="*/ 341644 w 2502900"/>
              <a:gd name="connsiteY299" fmla="*/ 2552568 h 3607645"/>
              <a:gd name="connsiteX300" fmla="*/ 321548 w 2502900"/>
              <a:gd name="connsiteY300" fmla="*/ 2612858 h 3607645"/>
              <a:gd name="connsiteX301" fmla="*/ 311499 w 2502900"/>
              <a:gd name="connsiteY301" fmla="*/ 2643003 h 3607645"/>
              <a:gd name="connsiteX302" fmla="*/ 291403 w 2502900"/>
              <a:gd name="connsiteY302" fmla="*/ 2833921 h 3607645"/>
              <a:gd name="connsiteX303" fmla="*/ 271306 w 2502900"/>
              <a:gd name="connsiteY303" fmla="*/ 2914308 h 3607645"/>
              <a:gd name="connsiteX304" fmla="*/ 261257 w 2502900"/>
              <a:gd name="connsiteY304" fmla="*/ 2954502 h 3607645"/>
              <a:gd name="connsiteX305" fmla="*/ 271306 w 2502900"/>
              <a:gd name="connsiteY305" fmla="*/ 3195662 h 3607645"/>
              <a:gd name="connsiteX306" fmla="*/ 281354 w 2502900"/>
              <a:gd name="connsiteY306" fmla="*/ 3225807 h 3607645"/>
              <a:gd name="connsiteX307" fmla="*/ 311499 w 2502900"/>
              <a:gd name="connsiteY307" fmla="*/ 3245904 h 3607645"/>
              <a:gd name="connsiteX308" fmla="*/ 341644 w 2502900"/>
              <a:gd name="connsiteY308" fmla="*/ 3336339 h 3607645"/>
              <a:gd name="connsiteX309" fmla="*/ 351693 w 2502900"/>
              <a:gd name="connsiteY309" fmla="*/ 3366484 h 3607645"/>
              <a:gd name="connsiteX310" fmla="*/ 361741 w 2502900"/>
              <a:gd name="connsiteY310" fmla="*/ 3406677 h 3607645"/>
              <a:gd name="connsiteX311" fmla="*/ 351693 w 2502900"/>
              <a:gd name="connsiteY311" fmla="*/ 3497113 h 3607645"/>
              <a:gd name="connsiteX312" fmla="*/ 271306 w 2502900"/>
              <a:gd name="connsiteY312" fmla="*/ 3466968 h 3607645"/>
              <a:gd name="connsiteX313" fmla="*/ 261257 w 2502900"/>
              <a:gd name="connsiteY313" fmla="*/ 3436823 h 3607645"/>
              <a:gd name="connsiteX314" fmla="*/ 200967 w 2502900"/>
              <a:gd name="connsiteY314" fmla="*/ 3386581 h 3607645"/>
              <a:gd name="connsiteX315" fmla="*/ 150726 w 2502900"/>
              <a:gd name="connsiteY315" fmla="*/ 3356436 h 3607645"/>
              <a:gd name="connsiteX316" fmla="*/ 140677 w 2502900"/>
              <a:gd name="connsiteY316" fmla="*/ 3436823 h 3607645"/>
              <a:gd name="connsiteX317" fmla="*/ 80387 w 2502900"/>
              <a:gd name="connsiteY317" fmla="*/ 3456919 h 3607645"/>
              <a:gd name="connsiteX318" fmla="*/ 50242 w 2502900"/>
              <a:gd name="connsiteY318" fmla="*/ 3436823 h 3607645"/>
              <a:gd name="connsiteX319" fmla="*/ 30145 w 2502900"/>
              <a:gd name="connsiteY319" fmla="*/ 3376532 h 3607645"/>
              <a:gd name="connsiteX320" fmla="*/ 0 w 2502900"/>
              <a:gd name="connsiteY320" fmla="*/ 3316242 h 3607645"/>
              <a:gd name="connsiteX321" fmla="*/ 10049 w 2502900"/>
              <a:gd name="connsiteY321" fmla="*/ 3266001 h 3607645"/>
              <a:gd name="connsiteX322" fmla="*/ 80387 w 2502900"/>
              <a:gd name="connsiteY322" fmla="*/ 3175565 h 3607645"/>
              <a:gd name="connsiteX323" fmla="*/ 130629 w 2502900"/>
              <a:gd name="connsiteY323" fmla="*/ 3125324 h 3607645"/>
              <a:gd name="connsiteX324" fmla="*/ 150726 w 2502900"/>
              <a:gd name="connsiteY324" fmla="*/ 3095179 h 3607645"/>
              <a:gd name="connsiteX325" fmla="*/ 80387 w 2502900"/>
              <a:gd name="connsiteY325" fmla="*/ 3085130 h 3607645"/>
              <a:gd name="connsiteX326" fmla="*/ 60290 w 2502900"/>
              <a:gd name="connsiteY326" fmla="*/ 3075082 h 3607645"/>
              <a:gd name="connsiteX327" fmla="*/ 10049 w 2502900"/>
              <a:gd name="connsiteY327" fmla="*/ 3054985 h 360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Lst>
            <a:rect l="l" t="t" r="r" b="b"/>
            <a:pathLst>
              <a:path w="2502900" h="3607645">
                <a:moveTo>
                  <a:pt x="10049" y="3054985"/>
                </a:moveTo>
                <a:lnTo>
                  <a:pt x="10049" y="3054985"/>
                </a:lnTo>
                <a:cubicBezTo>
                  <a:pt x="26796" y="3031539"/>
                  <a:pt x="46493" y="3009942"/>
                  <a:pt x="60290" y="2984647"/>
                </a:cubicBezTo>
                <a:cubicBezTo>
                  <a:pt x="66903" y="2972523"/>
                  <a:pt x="69901" y="2958256"/>
                  <a:pt x="70339" y="2944453"/>
                </a:cubicBezTo>
                <a:cubicBezTo>
                  <a:pt x="76610" y="2746907"/>
                  <a:pt x="71275" y="2549037"/>
                  <a:pt x="80387" y="2351601"/>
                </a:cubicBezTo>
                <a:cubicBezTo>
                  <a:pt x="81364" y="2330439"/>
                  <a:pt x="93785" y="2311407"/>
                  <a:pt x="100484" y="2291310"/>
                </a:cubicBezTo>
                <a:cubicBezTo>
                  <a:pt x="134246" y="2190024"/>
                  <a:pt x="82738" y="2347115"/>
                  <a:pt x="120581" y="2220972"/>
                </a:cubicBezTo>
                <a:cubicBezTo>
                  <a:pt x="126668" y="2200682"/>
                  <a:pt x="133978" y="2180779"/>
                  <a:pt x="140677" y="2160682"/>
                </a:cubicBezTo>
                <a:lnTo>
                  <a:pt x="150726" y="2130537"/>
                </a:lnTo>
                <a:cubicBezTo>
                  <a:pt x="143199" y="1919804"/>
                  <a:pt x="131656" y="1787647"/>
                  <a:pt x="150726" y="1577877"/>
                </a:cubicBezTo>
                <a:cubicBezTo>
                  <a:pt x="152163" y="1562067"/>
                  <a:pt x="175127" y="1510419"/>
                  <a:pt x="180871" y="1487442"/>
                </a:cubicBezTo>
                <a:cubicBezTo>
                  <a:pt x="187570" y="1460647"/>
                  <a:pt x="192233" y="1433259"/>
                  <a:pt x="200967" y="1407056"/>
                </a:cubicBezTo>
                <a:cubicBezTo>
                  <a:pt x="207666" y="1386959"/>
                  <a:pt x="215926" y="1367317"/>
                  <a:pt x="221064" y="1346765"/>
                </a:cubicBezTo>
                <a:cubicBezTo>
                  <a:pt x="224413" y="1333367"/>
                  <a:pt x="227144" y="1319800"/>
                  <a:pt x="231112" y="1306572"/>
                </a:cubicBezTo>
                <a:cubicBezTo>
                  <a:pt x="237199" y="1286282"/>
                  <a:pt x="246071" y="1266833"/>
                  <a:pt x="251209" y="1246282"/>
                </a:cubicBezTo>
                <a:cubicBezTo>
                  <a:pt x="254558" y="1232884"/>
                  <a:pt x="257289" y="1219316"/>
                  <a:pt x="261257" y="1206088"/>
                </a:cubicBezTo>
                <a:cubicBezTo>
                  <a:pt x="267344" y="1185798"/>
                  <a:pt x="277199" y="1166570"/>
                  <a:pt x="281354" y="1145798"/>
                </a:cubicBezTo>
                <a:cubicBezTo>
                  <a:pt x="293480" y="1085171"/>
                  <a:pt x="286002" y="1111759"/>
                  <a:pt x="301451" y="1065412"/>
                </a:cubicBezTo>
                <a:cubicBezTo>
                  <a:pt x="283220" y="937792"/>
                  <a:pt x="281512" y="956700"/>
                  <a:pt x="301451" y="763961"/>
                </a:cubicBezTo>
                <a:cubicBezTo>
                  <a:pt x="303747" y="741768"/>
                  <a:pt x="322123" y="693048"/>
                  <a:pt x="341644" y="673526"/>
                </a:cubicBezTo>
                <a:cubicBezTo>
                  <a:pt x="350183" y="664986"/>
                  <a:pt x="361741" y="660128"/>
                  <a:pt x="371789" y="653429"/>
                </a:cubicBezTo>
                <a:cubicBezTo>
                  <a:pt x="375139" y="643381"/>
                  <a:pt x="374348" y="630774"/>
                  <a:pt x="381838" y="623284"/>
                </a:cubicBezTo>
                <a:cubicBezTo>
                  <a:pt x="398917" y="606205"/>
                  <a:pt x="442128" y="583091"/>
                  <a:pt x="442128" y="583091"/>
                </a:cubicBezTo>
                <a:cubicBezTo>
                  <a:pt x="467384" y="507321"/>
                  <a:pt x="433315" y="600717"/>
                  <a:pt x="472273" y="522801"/>
                </a:cubicBezTo>
                <a:cubicBezTo>
                  <a:pt x="477010" y="513327"/>
                  <a:pt x="478972" y="502704"/>
                  <a:pt x="482321" y="492656"/>
                </a:cubicBezTo>
                <a:cubicBezTo>
                  <a:pt x="478972" y="479258"/>
                  <a:pt x="480900" y="463246"/>
                  <a:pt x="472273" y="452462"/>
                </a:cubicBezTo>
                <a:cubicBezTo>
                  <a:pt x="465656" y="444191"/>
                  <a:pt x="452647" y="443652"/>
                  <a:pt x="442128" y="442414"/>
                </a:cubicBezTo>
                <a:cubicBezTo>
                  <a:pt x="395438" y="436921"/>
                  <a:pt x="348343" y="435715"/>
                  <a:pt x="301451" y="432365"/>
                </a:cubicBezTo>
                <a:cubicBezTo>
                  <a:pt x="281354" y="425666"/>
                  <a:pt x="258787" y="424020"/>
                  <a:pt x="241161" y="412269"/>
                </a:cubicBezTo>
                <a:lnTo>
                  <a:pt x="180871" y="372075"/>
                </a:lnTo>
                <a:cubicBezTo>
                  <a:pt x="123275" y="285683"/>
                  <a:pt x="192328" y="394989"/>
                  <a:pt x="150726" y="311785"/>
                </a:cubicBezTo>
                <a:cubicBezTo>
                  <a:pt x="145325" y="300983"/>
                  <a:pt x="137328" y="291688"/>
                  <a:pt x="130629" y="281640"/>
                </a:cubicBezTo>
                <a:cubicBezTo>
                  <a:pt x="94609" y="173581"/>
                  <a:pt x="111941" y="242487"/>
                  <a:pt x="100484" y="70625"/>
                </a:cubicBezTo>
                <a:cubicBezTo>
                  <a:pt x="157634" y="51574"/>
                  <a:pt x="162943" y="45406"/>
                  <a:pt x="251209" y="70625"/>
                </a:cubicBezTo>
                <a:cubicBezTo>
                  <a:pt x="262821" y="73943"/>
                  <a:pt x="264607" y="90722"/>
                  <a:pt x="271306" y="100770"/>
                </a:cubicBezTo>
                <a:cubicBezTo>
                  <a:pt x="280674" y="128872"/>
                  <a:pt x="282071" y="174190"/>
                  <a:pt x="321548" y="181157"/>
                </a:cubicBezTo>
                <a:cubicBezTo>
                  <a:pt x="367844" y="189327"/>
                  <a:pt x="415332" y="187856"/>
                  <a:pt x="462224" y="191205"/>
                </a:cubicBezTo>
                <a:cubicBezTo>
                  <a:pt x="472273" y="194554"/>
                  <a:pt x="483111" y="196109"/>
                  <a:pt x="492370" y="201253"/>
                </a:cubicBezTo>
                <a:cubicBezTo>
                  <a:pt x="513484" y="212983"/>
                  <a:pt x="552660" y="241447"/>
                  <a:pt x="552660" y="241447"/>
                </a:cubicBezTo>
                <a:cubicBezTo>
                  <a:pt x="624457" y="349146"/>
                  <a:pt x="512655" y="185707"/>
                  <a:pt x="602901" y="301737"/>
                </a:cubicBezTo>
                <a:cubicBezTo>
                  <a:pt x="666026" y="382897"/>
                  <a:pt x="614882" y="343218"/>
                  <a:pt x="673240" y="382124"/>
                </a:cubicBezTo>
                <a:cubicBezTo>
                  <a:pt x="679939" y="392172"/>
                  <a:pt x="684248" y="404317"/>
                  <a:pt x="693337" y="412269"/>
                </a:cubicBezTo>
                <a:cubicBezTo>
                  <a:pt x="735862" y="449478"/>
                  <a:pt x="742368" y="448709"/>
                  <a:pt x="783772" y="462510"/>
                </a:cubicBezTo>
                <a:cubicBezTo>
                  <a:pt x="803869" y="475908"/>
                  <a:pt x="849920" y="479272"/>
                  <a:pt x="844062" y="502704"/>
                </a:cubicBezTo>
                <a:cubicBezTo>
                  <a:pt x="840713" y="516102"/>
                  <a:pt x="843108" y="532504"/>
                  <a:pt x="834014" y="542897"/>
                </a:cubicBezTo>
                <a:cubicBezTo>
                  <a:pt x="763650" y="623312"/>
                  <a:pt x="793832" y="552933"/>
                  <a:pt x="743578" y="603187"/>
                </a:cubicBezTo>
                <a:cubicBezTo>
                  <a:pt x="723481" y="623284"/>
                  <a:pt x="699052" y="639829"/>
                  <a:pt x="683288" y="663477"/>
                </a:cubicBezTo>
                <a:cubicBezTo>
                  <a:pt x="676589" y="673526"/>
                  <a:pt x="672281" y="685670"/>
                  <a:pt x="663192" y="693623"/>
                </a:cubicBezTo>
                <a:cubicBezTo>
                  <a:pt x="620668" y="730831"/>
                  <a:pt x="614159" y="730064"/>
                  <a:pt x="572756" y="743864"/>
                </a:cubicBezTo>
                <a:cubicBezTo>
                  <a:pt x="562708" y="750563"/>
                  <a:pt x="553413" y="758560"/>
                  <a:pt x="542611" y="763961"/>
                </a:cubicBezTo>
                <a:cubicBezTo>
                  <a:pt x="533137" y="768698"/>
                  <a:pt x="521725" y="768865"/>
                  <a:pt x="512466" y="774009"/>
                </a:cubicBezTo>
                <a:cubicBezTo>
                  <a:pt x="491352" y="785739"/>
                  <a:pt x="472273" y="800805"/>
                  <a:pt x="452176" y="814203"/>
                </a:cubicBezTo>
                <a:lnTo>
                  <a:pt x="422031" y="834299"/>
                </a:lnTo>
                <a:cubicBezTo>
                  <a:pt x="402171" y="893884"/>
                  <a:pt x="408286" y="861836"/>
                  <a:pt x="422031" y="964928"/>
                </a:cubicBezTo>
                <a:cubicBezTo>
                  <a:pt x="424288" y="981857"/>
                  <a:pt x="423605" y="1000341"/>
                  <a:pt x="432079" y="1015170"/>
                </a:cubicBezTo>
                <a:cubicBezTo>
                  <a:pt x="443319" y="1034839"/>
                  <a:pt x="514850" y="1052808"/>
                  <a:pt x="522515" y="1055363"/>
                </a:cubicBezTo>
                <a:cubicBezTo>
                  <a:pt x="532563" y="1058713"/>
                  <a:pt x="543847" y="1059537"/>
                  <a:pt x="552660" y="1065412"/>
                </a:cubicBezTo>
                <a:cubicBezTo>
                  <a:pt x="572757" y="1078810"/>
                  <a:pt x="590036" y="1097967"/>
                  <a:pt x="612950" y="1105605"/>
                </a:cubicBezTo>
                <a:lnTo>
                  <a:pt x="703385" y="1135750"/>
                </a:lnTo>
                <a:lnTo>
                  <a:pt x="823965" y="1175943"/>
                </a:lnTo>
                <a:lnTo>
                  <a:pt x="854110" y="1185992"/>
                </a:lnTo>
                <a:lnTo>
                  <a:pt x="884255" y="1196040"/>
                </a:lnTo>
                <a:cubicBezTo>
                  <a:pt x="907701" y="1192691"/>
                  <a:pt x="931516" y="1191318"/>
                  <a:pt x="954594" y="1185992"/>
                </a:cubicBezTo>
                <a:cubicBezTo>
                  <a:pt x="975235" y="1181229"/>
                  <a:pt x="1014884" y="1165895"/>
                  <a:pt x="1014884" y="1165895"/>
                </a:cubicBezTo>
                <a:cubicBezTo>
                  <a:pt x="1024932" y="1159196"/>
                  <a:pt x="1034227" y="1151199"/>
                  <a:pt x="1045029" y="1145798"/>
                </a:cubicBezTo>
                <a:cubicBezTo>
                  <a:pt x="1054503" y="1141061"/>
                  <a:pt x="1065915" y="1140894"/>
                  <a:pt x="1075174" y="1135750"/>
                </a:cubicBezTo>
                <a:cubicBezTo>
                  <a:pt x="1096288" y="1124020"/>
                  <a:pt x="1112550" y="1103195"/>
                  <a:pt x="1135464" y="1095557"/>
                </a:cubicBezTo>
                <a:cubicBezTo>
                  <a:pt x="1177066" y="1081689"/>
                  <a:pt x="1156796" y="1091383"/>
                  <a:pt x="1195754" y="1065412"/>
                </a:cubicBezTo>
                <a:cubicBezTo>
                  <a:pt x="1199104" y="1055363"/>
                  <a:pt x="1203726" y="1045653"/>
                  <a:pt x="1205803" y="1035266"/>
                </a:cubicBezTo>
                <a:cubicBezTo>
                  <a:pt x="1213083" y="998864"/>
                  <a:pt x="1213516" y="938286"/>
                  <a:pt x="1235948" y="904638"/>
                </a:cubicBezTo>
                <a:lnTo>
                  <a:pt x="1276141" y="844348"/>
                </a:lnTo>
                <a:cubicBezTo>
                  <a:pt x="1282840" y="824251"/>
                  <a:pt x="1284488" y="801684"/>
                  <a:pt x="1296238" y="784058"/>
                </a:cubicBezTo>
                <a:cubicBezTo>
                  <a:pt x="1302937" y="774010"/>
                  <a:pt x="1310933" y="764715"/>
                  <a:pt x="1316334" y="753913"/>
                </a:cubicBezTo>
                <a:cubicBezTo>
                  <a:pt x="1323544" y="739492"/>
                  <a:pt x="1333210" y="696459"/>
                  <a:pt x="1336431" y="683574"/>
                </a:cubicBezTo>
                <a:cubicBezTo>
                  <a:pt x="1333082" y="670176"/>
                  <a:pt x="1334043" y="654872"/>
                  <a:pt x="1326383" y="643381"/>
                </a:cubicBezTo>
                <a:cubicBezTo>
                  <a:pt x="1315252" y="626684"/>
                  <a:pt x="1283290" y="618968"/>
                  <a:pt x="1266093" y="613236"/>
                </a:cubicBezTo>
                <a:cubicBezTo>
                  <a:pt x="1250002" y="589100"/>
                  <a:pt x="1241149" y="581549"/>
                  <a:pt x="1235948" y="552946"/>
                </a:cubicBezTo>
                <a:cubicBezTo>
                  <a:pt x="1231117" y="526377"/>
                  <a:pt x="1236867" y="497236"/>
                  <a:pt x="1225899" y="472559"/>
                </a:cubicBezTo>
                <a:cubicBezTo>
                  <a:pt x="1221597" y="462880"/>
                  <a:pt x="1206202" y="464251"/>
                  <a:pt x="1195754" y="462510"/>
                </a:cubicBezTo>
                <a:cubicBezTo>
                  <a:pt x="1165836" y="457524"/>
                  <a:pt x="1135464" y="455811"/>
                  <a:pt x="1105319" y="452462"/>
                </a:cubicBezTo>
                <a:cubicBezTo>
                  <a:pt x="1086389" y="433532"/>
                  <a:pt x="1066268" y="417352"/>
                  <a:pt x="1055077" y="392172"/>
                </a:cubicBezTo>
                <a:cubicBezTo>
                  <a:pt x="1046474" y="372814"/>
                  <a:pt x="1041680" y="351979"/>
                  <a:pt x="1034981" y="331882"/>
                </a:cubicBezTo>
                <a:lnTo>
                  <a:pt x="1024932" y="301737"/>
                </a:lnTo>
                <a:cubicBezTo>
                  <a:pt x="1031800" y="226198"/>
                  <a:pt x="1027663" y="208900"/>
                  <a:pt x="1045029" y="151012"/>
                </a:cubicBezTo>
                <a:cubicBezTo>
                  <a:pt x="1053556" y="122588"/>
                  <a:pt x="1062148" y="83650"/>
                  <a:pt x="1085222" y="60576"/>
                </a:cubicBezTo>
                <a:cubicBezTo>
                  <a:pt x="1093761" y="52037"/>
                  <a:pt x="1105319" y="47179"/>
                  <a:pt x="1115367" y="40480"/>
                </a:cubicBezTo>
                <a:cubicBezTo>
                  <a:pt x="1118717" y="50528"/>
                  <a:pt x="1125416" y="60033"/>
                  <a:pt x="1125416" y="70625"/>
                </a:cubicBezTo>
                <a:cubicBezTo>
                  <a:pt x="1125416" y="81217"/>
                  <a:pt x="1118277" y="90586"/>
                  <a:pt x="1115367" y="100770"/>
                </a:cubicBezTo>
                <a:cubicBezTo>
                  <a:pt x="1090125" y="189117"/>
                  <a:pt x="1119369" y="98810"/>
                  <a:pt x="1095271" y="171108"/>
                </a:cubicBezTo>
                <a:cubicBezTo>
                  <a:pt x="1095899" y="174248"/>
                  <a:pt x="1107048" y="240800"/>
                  <a:pt x="1115367" y="251495"/>
                </a:cubicBezTo>
                <a:cubicBezTo>
                  <a:pt x="1132816" y="273929"/>
                  <a:pt x="1152009" y="296020"/>
                  <a:pt x="1175657" y="311785"/>
                </a:cubicBezTo>
                <a:cubicBezTo>
                  <a:pt x="1185706" y="318484"/>
                  <a:pt x="1194767" y="326977"/>
                  <a:pt x="1205803" y="331882"/>
                </a:cubicBezTo>
                <a:cubicBezTo>
                  <a:pt x="1225161" y="340486"/>
                  <a:pt x="1266093" y="351979"/>
                  <a:pt x="1266093" y="351979"/>
                </a:cubicBezTo>
                <a:cubicBezTo>
                  <a:pt x="1276141" y="348629"/>
                  <a:pt x="1286764" y="346667"/>
                  <a:pt x="1296238" y="341930"/>
                </a:cubicBezTo>
                <a:cubicBezTo>
                  <a:pt x="1307040" y="336529"/>
                  <a:pt x="1314323" y="322469"/>
                  <a:pt x="1326383" y="321834"/>
                </a:cubicBezTo>
                <a:lnTo>
                  <a:pt x="1487156" y="331882"/>
                </a:lnTo>
                <a:cubicBezTo>
                  <a:pt x="1497204" y="335231"/>
                  <a:pt x="1507467" y="345864"/>
                  <a:pt x="1517301" y="341930"/>
                </a:cubicBezTo>
                <a:cubicBezTo>
                  <a:pt x="1536420" y="334282"/>
                  <a:pt x="1539590" y="295781"/>
                  <a:pt x="1547446" y="281640"/>
                </a:cubicBezTo>
                <a:cubicBezTo>
                  <a:pt x="1559176" y="260526"/>
                  <a:pt x="1587640" y="221350"/>
                  <a:pt x="1587640" y="221350"/>
                </a:cubicBezTo>
                <a:cubicBezTo>
                  <a:pt x="1590989" y="211302"/>
                  <a:pt x="1597688" y="201797"/>
                  <a:pt x="1597688" y="191205"/>
                </a:cubicBezTo>
                <a:cubicBezTo>
                  <a:pt x="1597688" y="174859"/>
                  <a:pt x="1577705" y="141077"/>
                  <a:pt x="1567543" y="130915"/>
                </a:cubicBezTo>
                <a:cubicBezTo>
                  <a:pt x="1559004" y="122376"/>
                  <a:pt x="1547446" y="117517"/>
                  <a:pt x="1537398" y="110818"/>
                </a:cubicBezTo>
                <a:cubicBezTo>
                  <a:pt x="1491330" y="41715"/>
                  <a:pt x="1504843" y="73442"/>
                  <a:pt x="1487156" y="20383"/>
                </a:cubicBezTo>
                <a:cubicBezTo>
                  <a:pt x="1497204" y="13684"/>
                  <a:pt x="1505512" y="-2334"/>
                  <a:pt x="1517301" y="286"/>
                </a:cubicBezTo>
                <a:cubicBezTo>
                  <a:pt x="1540879" y="5526"/>
                  <a:pt x="1557495" y="27082"/>
                  <a:pt x="1577592" y="40480"/>
                </a:cubicBezTo>
                <a:lnTo>
                  <a:pt x="1607737" y="60576"/>
                </a:lnTo>
                <a:lnTo>
                  <a:pt x="1637882" y="80673"/>
                </a:lnTo>
                <a:lnTo>
                  <a:pt x="1668027" y="100770"/>
                </a:lnTo>
                <a:cubicBezTo>
                  <a:pt x="1664677" y="140963"/>
                  <a:pt x="1663309" y="181371"/>
                  <a:pt x="1657978" y="221350"/>
                </a:cubicBezTo>
                <a:cubicBezTo>
                  <a:pt x="1656578" y="231849"/>
                  <a:pt x="1647930" y="240903"/>
                  <a:pt x="1647930" y="251495"/>
                </a:cubicBezTo>
                <a:cubicBezTo>
                  <a:pt x="1647930" y="288491"/>
                  <a:pt x="1654629" y="325183"/>
                  <a:pt x="1657978" y="362027"/>
                </a:cubicBezTo>
                <a:cubicBezTo>
                  <a:pt x="1718268" y="358678"/>
                  <a:pt x="1781269" y="370162"/>
                  <a:pt x="1838849" y="351979"/>
                </a:cubicBezTo>
                <a:cubicBezTo>
                  <a:pt x="1855135" y="346836"/>
                  <a:pt x="1844755" y="318306"/>
                  <a:pt x="1848897" y="301737"/>
                </a:cubicBezTo>
                <a:cubicBezTo>
                  <a:pt x="1851466" y="291461"/>
                  <a:pt x="1854208" y="281066"/>
                  <a:pt x="1858945" y="271592"/>
                </a:cubicBezTo>
                <a:cubicBezTo>
                  <a:pt x="1872934" y="243614"/>
                  <a:pt x="1886965" y="233524"/>
                  <a:pt x="1909187" y="211302"/>
                </a:cubicBezTo>
                <a:cubicBezTo>
                  <a:pt x="1912536" y="221350"/>
                  <a:pt x="1920405" y="230920"/>
                  <a:pt x="1919235" y="241447"/>
                </a:cubicBezTo>
                <a:cubicBezTo>
                  <a:pt x="1916896" y="262501"/>
                  <a:pt x="1899139" y="301737"/>
                  <a:pt x="1899139" y="301737"/>
                </a:cubicBezTo>
                <a:cubicBezTo>
                  <a:pt x="1902488" y="325183"/>
                  <a:pt x="1904542" y="348851"/>
                  <a:pt x="1909187" y="372075"/>
                </a:cubicBezTo>
                <a:cubicBezTo>
                  <a:pt x="1911264" y="382461"/>
                  <a:pt x="1911745" y="394730"/>
                  <a:pt x="1919235" y="402220"/>
                </a:cubicBezTo>
                <a:cubicBezTo>
                  <a:pt x="1926725" y="409710"/>
                  <a:pt x="1939907" y="407532"/>
                  <a:pt x="1949381" y="412269"/>
                </a:cubicBezTo>
                <a:cubicBezTo>
                  <a:pt x="2044920" y="460038"/>
                  <a:pt x="1884277" y="400616"/>
                  <a:pt x="2039816" y="452462"/>
                </a:cubicBezTo>
                <a:lnTo>
                  <a:pt x="2069961" y="462510"/>
                </a:lnTo>
                <a:cubicBezTo>
                  <a:pt x="2139064" y="508579"/>
                  <a:pt x="2107337" y="495066"/>
                  <a:pt x="2160396" y="512752"/>
                </a:cubicBezTo>
                <a:lnTo>
                  <a:pt x="2220686" y="603187"/>
                </a:lnTo>
                <a:lnTo>
                  <a:pt x="2240783" y="633332"/>
                </a:lnTo>
                <a:cubicBezTo>
                  <a:pt x="2264698" y="705080"/>
                  <a:pt x="2249128" y="675997"/>
                  <a:pt x="2280976" y="723768"/>
                </a:cubicBezTo>
                <a:cubicBezTo>
                  <a:pt x="2284325" y="733816"/>
                  <a:pt x="2289129" y="743492"/>
                  <a:pt x="2291024" y="753913"/>
                </a:cubicBezTo>
                <a:cubicBezTo>
                  <a:pt x="2313633" y="878260"/>
                  <a:pt x="2297600" y="960926"/>
                  <a:pt x="2291024" y="1105605"/>
                </a:cubicBezTo>
                <a:cubicBezTo>
                  <a:pt x="2288145" y="1168947"/>
                  <a:pt x="2289715" y="1257783"/>
                  <a:pt x="2270928" y="1326669"/>
                </a:cubicBezTo>
                <a:cubicBezTo>
                  <a:pt x="2265354" y="1347106"/>
                  <a:pt x="2257530" y="1366862"/>
                  <a:pt x="2250831" y="1386959"/>
                </a:cubicBezTo>
                <a:lnTo>
                  <a:pt x="2220686" y="1477394"/>
                </a:lnTo>
                <a:cubicBezTo>
                  <a:pt x="2217337" y="1487442"/>
                  <a:pt x="2213207" y="1497263"/>
                  <a:pt x="2210638" y="1507539"/>
                </a:cubicBezTo>
                <a:cubicBezTo>
                  <a:pt x="2194844" y="1570709"/>
                  <a:pt x="2202542" y="1534061"/>
                  <a:pt x="2190541" y="1618071"/>
                </a:cubicBezTo>
                <a:cubicBezTo>
                  <a:pt x="2193890" y="1668313"/>
                  <a:pt x="2195028" y="1718751"/>
                  <a:pt x="2200589" y="1768796"/>
                </a:cubicBezTo>
                <a:cubicBezTo>
                  <a:pt x="2201759" y="1779323"/>
                  <a:pt x="2208069" y="1788665"/>
                  <a:pt x="2210638" y="1798941"/>
                </a:cubicBezTo>
                <a:cubicBezTo>
                  <a:pt x="2220662" y="1839035"/>
                  <a:pt x="2226980" y="1890150"/>
                  <a:pt x="2230734" y="1929570"/>
                </a:cubicBezTo>
                <a:cubicBezTo>
                  <a:pt x="2236407" y="1989135"/>
                  <a:pt x="2239353" y="2077454"/>
                  <a:pt x="2250831" y="2140585"/>
                </a:cubicBezTo>
                <a:cubicBezTo>
                  <a:pt x="2252726" y="2151006"/>
                  <a:pt x="2258310" y="2160454"/>
                  <a:pt x="2260879" y="2170730"/>
                </a:cubicBezTo>
                <a:cubicBezTo>
                  <a:pt x="2265021" y="2187299"/>
                  <a:pt x="2268120" y="2204125"/>
                  <a:pt x="2270928" y="2220972"/>
                </a:cubicBezTo>
                <a:cubicBezTo>
                  <a:pt x="2284054" y="2299726"/>
                  <a:pt x="2283481" y="2321370"/>
                  <a:pt x="2291024" y="2411891"/>
                </a:cubicBezTo>
                <a:cubicBezTo>
                  <a:pt x="2287675" y="2452084"/>
                  <a:pt x="2307957" y="2502492"/>
                  <a:pt x="2280976" y="2532471"/>
                </a:cubicBezTo>
                <a:cubicBezTo>
                  <a:pt x="2262499" y="2553001"/>
                  <a:pt x="2226792" y="2521108"/>
                  <a:pt x="2200589" y="2512374"/>
                </a:cubicBezTo>
                <a:cubicBezTo>
                  <a:pt x="2120971" y="2485834"/>
                  <a:pt x="2161195" y="2495759"/>
                  <a:pt x="2080009" y="2482229"/>
                </a:cubicBezTo>
                <a:cubicBezTo>
                  <a:pt x="2090057" y="2478880"/>
                  <a:pt x="2099562" y="2472181"/>
                  <a:pt x="2110154" y="2472181"/>
                </a:cubicBezTo>
                <a:cubicBezTo>
                  <a:pt x="2167108" y="2472181"/>
                  <a:pt x="2150526" y="2502386"/>
                  <a:pt x="2210638" y="2522423"/>
                </a:cubicBezTo>
                <a:lnTo>
                  <a:pt x="2240783" y="2532471"/>
                </a:lnTo>
                <a:cubicBezTo>
                  <a:pt x="2268833" y="2616624"/>
                  <a:pt x="2227856" y="2486017"/>
                  <a:pt x="2260879" y="2673148"/>
                </a:cubicBezTo>
                <a:cubicBezTo>
                  <a:pt x="2269489" y="2721936"/>
                  <a:pt x="2277951" y="2728901"/>
                  <a:pt x="2301073" y="2763583"/>
                </a:cubicBezTo>
                <a:lnTo>
                  <a:pt x="2321170" y="2823873"/>
                </a:lnTo>
                <a:cubicBezTo>
                  <a:pt x="2324519" y="2833921"/>
                  <a:pt x="2328649" y="2843742"/>
                  <a:pt x="2331218" y="2854018"/>
                </a:cubicBezTo>
                <a:cubicBezTo>
                  <a:pt x="2380459" y="3050981"/>
                  <a:pt x="2330438" y="2845482"/>
                  <a:pt x="2361363" y="2984647"/>
                </a:cubicBezTo>
                <a:cubicBezTo>
                  <a:pt x="2364359" y="2998128"/>
                  <a:pt x="2368415" y="3011359"/>
                  <a:pt x="2371411" y="3024840"/>
                </a:cubicBezTo>
                <a:cubicBezTo>
                  <a:pt x="2375116" y="3041512"/>
                  <a:pt x="2377755" y="3058410"/>
                  <a:pt x="2381460" y="3075082"/>
                </a:cubicBezTo>
                <a:cubicBezTo>
                  <a:pt x="2384456" y="3088563"/>
                  <a:pt x="2389038" y="3101688"/>
                  <a:pt x="2391508" y="3115275"/>
                </a:cubicBezTo>
                <a:cubicBezTo>
                  <a:pt x="2395745" y="3138577"/>
                  <a:pt x="2396911" y="3162390"/>
                  <a:pt x="2401556" y="3185614"/>
                </a:cubicBezTo>
                <a:cubicBezTo>
                  <a:pt x="2409135" y="3223510"/>
                  <a:pt x="2428779" y="3241521"/>
                  <a:pt x="2451798" y="3276049"/>
                </a:cubicBezTo>
                <a:lnTo>
                  <a:pt x="2471895" y="3306194"/>
                </a:lnTo>
                <a:lnTo>
                  <a:pt x="2491992" y="3336339"/>
                </a:lnTo>
                <a:cubicBezTo>
                  <a:pt x="2495341" y="3346387"/>
                  <a:pt x="2505974" y="3356650"/>
                  <a:pt x="2502040" y="3366484"/>
                </a:cubicBezTo>
                <a:cubicBezTo>
                  <a:pt x="2497555" y="3377697"/>
                  <a:pt x="2483953" y="3385911"/>
                  <a:pt x="2471895" y="3386581"/>
                </a:cubicBezTo>
                <a:cubicBezTo>
                  <a:pt x="2421619" y="3389374"/>
                  <a:pt x="2371412" y="3379882"/>
                  <a:pt x="2321170" y="3376532"/>
                </a:cubicBezTo>
                <a:cubicBezTo>
                  <a:pt x="2260421" y="3361346"/>
                  <a:pt x="2294082" y="3370852"/>
                  <a:pt x="2220686" y="3346387"/>
                </a:cubicBezTo>
                <a:lnTo>
                  <a:pt x="2190541" y="3336339"/>
                </a:lnTo>
                <a:cubicBezTo>
                  <a:pt x="2180493" y="3339688"/>
                  <a:pt x="2170988" y="3346387"/>
                  <a:pt x="2160396" y="3346387"/>
                </a:cubicBezTo>
                <a:cubicBezTo>
                  <a:pt x="2126734" y="3346387"/>
                  <a:pt x="2090673" y="3350010"/>
                  <a:pt x="2059912" y="3336339"/>
                </a:cubicBezTo>
                <a:cubicBezTo>
                  <a:pt x="2050233" y="3332037"/>
                  <a:pt x="2065224" y="3315668"/>
                  <a:pt x="2069961" y="3306194"/>
                </a:cubicBezTo>
                <a:cubicBezTo>
                  <a:pt x="2075362" y="3295392"/>
                  <a:pt x="2081518" y="3284588"/>
                  <a:pt x="2090057" y="3276049"/>
                </a:cubicBezTo>
                <a:cubicBezTo>
                  <a:pt x="2109536" y="3256570"/>
                  <a:pt x="2125830" y="3254076"/>
                  <a:pt x="2150348" y="3245904"/>
                </a:cubicBezTo>
                <a:cubicBezTo>
                  <a:pt x="2157047" y="3225807"/>
                  <a:pt x="2173440" y="3206585"/>
                  <a:pt x="2170444" y="3185614"/>
                </a:cubicBezTo>
                <a:cubicBezTo>
                  <a:pt x="2167095" y="3162168"/>
                  <a:pt x="2165041" y="3138499"/>
                  <a:pt x="2160396" y="3115275"/>
                </a:cubicBezTo>
                <a:cubicBezTo>
                  <a:pt x="2158319" y="3104889"/>
                  <a:pt x="2153258" y="3095314"/>
                  <a:pt x="2150348" y="3085130"/>
                </a:cubicBezTo>
                <a:cubicBezTo>
                  <a:pt x="2146554" y="3071851"/>
                  <a:pt x="2144093" y="3058216"/>
                  <a:pt x="2140299" y="3044937"/>
                </a:cubicBezTo>
                <a:cubicBezTo>
                  <a:pt x="2129537" y="3007272"/>
                  <a:pt x="2128056" y="3017789"/>
                  <a:pt x="2120203" y="2974598"/>
                </a:cubicBezTo>
                <a:cubicBezTo>
                  <a:pt x="2115966" y="2951296"/>
                  <a:pt x="2114391" y="2927562"/>
                  <a:pt x="2110154" y="2904260"/>
                </a:cubicBezTo>
                <a:cubicBezTo>
                  <a:pt x="2107684" y="2890672"/>
                  <a:pt x="2102814" y="2877608"/>
                  <a:pt x="2100106" y="2864066"/>
                </a:cubicBezTo>
                <a:cubicBezTo>
                  <a:pt x="2096110" y="2844088"/>
                  <a:pt x="2094053" y="2823754"/>
                  <a:pt x="2090057" y="2803776"/>
                </a:cubicBezTo>
                <a:cubicBezTo>
                  <a:pt x="2087349" y="2790234"/>
                  <a:pt x="2082479" y="2777170"/>
                  <a:pt x="2080009" y="2763583"/>
                </a:cubicBezTo>
                <a:cubicBezTo>
                  <a:pt x="2075772" y="2740281"/>
                  <a:pt x="2073562" y="2716654"/>
                  <a:pt x="2069961" y="2693245"/>
                </a:cubicBezTo>
                <a:cubicBezTo>
                  <a:pt x="2042077" y="2511999"/>
                  <a:pt x="2078999" y="2766570"/>
                  <a:pt x="2049864" y="2562616"/>
                </a:cubicBezTo>
                <a:cubicBezTo>
                  <a:pt x="2046515" y="2679847"/>
                  <a:pt x="2044910" y="2797140"/>
                  <a:pt x="2039816" y="2914308"/>
                </a:cubicBezTo>
                <a:cubicBezTo>
                  <a:pt x="2037214" y="2974142"/>
                  <a:pt x="2028858" y="3035772"/>
                  <a:pt x="2019719" y="3095179"/>
                </a:cubicBezTo>
                <a:cubicBezTo>
                  <a:pt x="2016621" y="3115316"/>
                  <a:pt x="2012769" y="3135332"/>
                  <a:pt x="2009671" y="3155469"/>
                </a:cubicBezTo>
                <a:cubicBezTo>
                  <a:pt x="1993054" y="3263478"/>
                  <a:pt x="2007261" y="3187610"/>
                  <a:pt x="1989574" y="3276049"/>
                </a:cubicBezTo>
                <a:cubicBezTo>
                  <a:pt x="1992923" y="3299495"/>
                  <a:pt x="1991120" y="3324282"/>
                  <a:pt x="1999622" y="3346387"/>
                </a:cubicBezTo>
                <a:cubicBezTo>
                  <a:pt x="2010190" y="3373864"/>
                  <a:pt x="2044806" y="3415860"/>
                  <a:pt x="2069961" y="3436823"/>
                </a:cubicBezTo>
                <a:cubicBezTo>
                  <a:pt x="2079238" y="3444554"/>
                  <a:pt x="2090058" y="3450220"/>
                  <a:pt x="2100106" y="3456919"/>
                </a:cubicBezTo>
                <a:cubicBezTo>
                  <a:pt x="2041442" y="3476475"/>
                  <a:pt x="2098088" y="3459333"/>
                  <a:pt x="2009671" y="3477016"/>
                </a:cubicBezTo>
                <a:cubicBezTo>
                  <a:pt x="1978121" y="3483326"/>
                  <a:pt x="1968067" y="3487534"/>
                  <a:pt x="1939332" y="3497113"/>
                </a:cubicBezTo>
                <a:cubicBezTo>
                  <a:pt x="1797645" y="3485305"/>
                  <a:pt x="1831505" y="3525327"/>
                  <a:pt x="1798655" y="3426774"/>
                </a:cubicBezTo>
                <a:lnTo>
                  <a:pt x="1808704" y="3456919"/>
                </a:lnTo>
                <a:cubicBezTo>
                  <a:pt x="1793657" y="3547196"/>
                  <a:pt x="1814918" y="3491663"/>
                  <a:pt x="1768510" y="3547354"/>
                </a:cubicBezTo>
                <a:cubicBezTo>
                  <a:pt x="1760779" y="3556631"/>
                  <a:pt x="1758899" y="3571507"/>
                  <a:pt x="1748414" y="3577499"/>
                </a:cubicBezTo>
                <a:cubicBezTo>
                  <a:pt x="1733585" y="3585973"/>
                  <a:pt x="1714649" y="3583054"/>
                  <a:pt x="1698172" y="3587548"/>
                </a:cubicBezTo>
                <a:cubicBezTo>
                  <a:pt x="1677735" y="3593122"/>
                  <a:pt x="1637882" y="3607645"/>
                  <a:pt x="1637882" y="3607645"/>
                </a:cubicBezTo>
                <a:cubicBezTo>
                  <a:pt x="1614436" y="3604295"/>
                  <a:pt x="1589186" y="3607215"/>
                  <a:pt x="1567543" y="3597596"/>
                </a:cubicBezTo>
                <a:cubicBezTo>
                  <a:pt x="1540912" y="3585760"/>
                  <a:pt x="1543229" y="3545090"/>
                  <a:pt x="1557495" y="3527258"/>
                </a:cubicBezTo>
                <a:cubicBezTo>
                  <a:pt x="1564112" y="3518987"/>
                  <a:pt x="1578166" y="3521946"/>
                  <a:pt x="1587640" y="3517209"/>
                </a:cubicBezTo>
                <a:cubicBezTo>
                  <a:pt x="1598442" y="3511808"/>
                  <a:pt x="1607737" y="3503812"/>
                  <a:pt x="1617785" y="3497113"/>
                </a:cubicBezTo>
                <a:cubicBezTo>
                  <a:pt x="1624484" y="3487065"/>
                  <a:pt x="1632481" y="3477770"/>
                  <a:pt x="1637882" y="3466968"/>
                </a:cubicBezTo>
                <a:cubicBezTo>
                  <a:pt x="1679487" y="3383758"/>
                  <a:pt x="1610428" y="3493078"/>
                  <a:pt x="1668027" y="3406677"/>
                </a:cubicBezTo>
                <a:cubicBezTo>
                  <a:pt x="1686450" y="3351406"/>
                  <a:pt x="1667005" y="3400930"/>
                  <a:pt x="1698172" y="3346387"/>
                </a:cubicBezTo>
                <a:cubicBezTo>
                  <a:pt x="1719557" y="3308963"/>
                  <a:pt x="1709120" y="3303561"/>
                  <a:pt x="1748414" y="3286097"/>
                </a:cubicBezTo>
                <a:cubicBezTo>
                  <a:pt x="1767772" y="3277494"/>
                  <a:pt x="1808704" y="3266001"/>
                  <a:pt x="1808704" y="3266001"/>
                </a:cubicBezTo>
                <a:cubicBezTo>
                  <a:pt x="1805354" y="3195662"/>
                  <a:pt x="1812465" y="3124036"/>
                  <a:pt x="1798655" y="3054985"/>
                </a:cubicBezTo>
                <a:cubicBezTo>
                  <a:pt x="1794501" y="3034213"/>
                  <a:pt x="1793538" y="3130254"/>
                  <a:pt x="1778559" y="3115275"/>
                </a:cubicBezTo>
                <a:cubicBezTo>
                  <a:pt x="1776712" y="3113428"/>
                  <a:pt x="1797425" y="2992030"/>
                  <a:pt x="1798655" y="2984647"/>
                </a:cubicBezTo>
                <a:cubicBezTo>
                  <a:pt x="1795306" y="2947803"/>
                  <a:pt x="1793496" y="2910786"/>
                  <a:pt x="1788607" y="2874115"/>
                </a:cubicBezTo>
                <a:cubicBezTo>
                  <a:pt x="1786782" y="2860426"/>
                  <a:pt x="1780512" y="2847592"/>
                  <a:pt x="1778559" y="2833921"/>
                </a:cubicBezTo>
                <a:cubicBezTo>
                  <a:pt x="1773798" y="2800598"/>
                  <a:pt x="1772959" y="2766804"/>
                  <a:pt x="1768510" y="2733438"/>
                </a:cubicBezTo>
                <a:cubicBezTo>
                  <a:pt x="1766253" y="2716509"/>
                  <a:pt x="1761270" y="2700043"/>
                  <a:pt x="1758462" y="2683196"/>
                </a:cubicBezTo>
                <a:cubicBezTo>
                  <a:pt x="1735877" y="2547683"/>
                  <a:pt x="1760614" y="2674935"/>
                  <a:pt x="1738365" y="2552568"/>
                </a:cubicBezTo>
                <a:cubicBezTo>
                  <a:pt x="1735555" y="2537114"/>
                  <a:pt x="1719587" y="2449614"/>
                  <a:pt x="1708220" y="2442036"/>
                </a:cubicBezTo>
                <a:cubicBezTo>
                  <a:pt x="1652839" y="2405114"/>
                  <a:pt x="1690078" y="2423273"/>
                  <a:pt x="1587640" y="2411891"/>
                </a:cubicBezTo>
                <a:lnTo>
                  <a:pt x="1497205" y="2381746"/>
                </a:lnTo>
                <a:lnTo>
                  <a:pt x="1467060" y="2371697"/>
                </a:lnTo>
                <a:lnTo>
                  <a:pt x="1436915" y="2361649"/>
                </a:lnTo>
                <a:cubicBezTo>
                  <a:pt x="1421672" y="2351487"/>
                  <a:pt x="1397427" y="2331504"/>
                  <a:pt x="1376624" y="2331504"/>
                </a:cubicBezTo>
                <a:cubicBezTo>
                  <a:pt x="1356250" y="2331504"/>
                  <a:pt x="1336431" y="2338203"/>
                  <a:pt x="1316334" y="2341552"/>
                </a:cubicBezTo>
                <a:cubicBezTo>
                  <a:pt x="1307140" y="2355343"/>
                  <a:pt x="1282673" y="2396315"/>
                  <a:pt x="1266093" y="2401842"/>
                </a:cubicBezTo>
                <a:lnTo>
                  <a:pt x="1235948" y="2391794"/>
                </a:lnTo>
                <a:cubicBezTo>
                  <a:pt x="1218261" y="2338736"/>
                  <a:pt x="1231774" y="2370461"/>
                  <a:pt x="1185706" y="2301359"/>
                </a:cubicBezTo>
                <a:lnTo>
                  <a:pt x="1165609" y="2271214"/>
                </a:lnTo>
                <a:lnTo>
                  <a:pt x="1145512" y="2241069"/>
                </a:lnTo>
                <a:cubicBezTo>
                  <a:pt x="1121597" y="2169322"/>
                  <a:pt x="1137167" y="2198405"/>
                  <a:pt x="1105319" y="2150634"/>
                </a:cubicBezTo>
                <a:lnTo>
                  <a:pt x="1065126" y="2030053"/>
                </a:lnTo>
                <a:lnTo>
                  <a:pt x="1055077" y="1999908"/>
                </a:lnTo>
                <a:lnTo>
                  <a:pt x="1045029" y="1969763"/>
                </a:lnTo>
                <a:cubicBezTo>
                  <a:pt x="1048378" y="1922871"/>
                  <a:pt x="1048103" y="1875578"/>
                  <a:pt x="1055077" y="1829086"/>
                </a:cubicBezTo>
                <a:cubicBezTo>
                  <a:pt x="1058219" y="1808137"/>
                  <a:pt x="1055077" y="1775495"/>
                  <a:pt x="1075174" y="1768796"/>
                </a:cubicBezTo>
                <a:lnTo>
                  <a:pt x="1105319" y="1758748"/>
                </a:lnTo>
                <a:cubicBezTo>
                  <a:pt x="1123442" y="1740625"/>
                  <a:pt x="1136526" y="1718554"/>
                  <a:pt x="1165609" y="1718554"/>
                </a:cubicBezTo>
                <a:cubicBezTo>
                  <a:pt x="1176201" y="1718554"/>
                  <a:pt x="1185706" y="1725253"/>
                  <a:pt x="1195754" y="1728603"/>
                </a:cubicBezTo>
                <a:cubicBezTo>
                  <a:pt x="1224882" y="1815981"/>
                  <a:pt x="1183270" y="1683029"/>
                  <a:pt x="1215851" y="1889376"/>
                </a:cubicBezTo>
                <a:cubicBezTo>
                  <a:pt x="1230915" y="1984784"/>
                  <a:pt x="1233441" y="1917034"/>
                  <a:pt x="1245996" y="1979812"/>
                </a:cubicBezTo>
                <a:cubicBezTo>
                  <a:pt x="1251389" y="2006777"/>
                  <a:pt x="1261570" y="2068487"/>
                  <a:pt x="1276141" y="2090343"/>
                </a:cubicBezTo>
                <a:lnTo>
                  <a:pt x="1296238" y="2120488"/>
                </a:lnTo>
                <a:cubicBezTo>
                  <a:pt x="1307702" y="2154882"/>
                  <a:pt x="1323133" y="2218806"/>
                  <a:pt x="1356528" y="2241069"/>
                </a:cubicBezTo>
                <a:lnTo>
                  <a:pt x="1416818" y="2281262"/>
                </a:lnTo>
                <a:cubicBezTo>
                  <a:pt x="1426866" y="2277913"/>
                  <a:pt x="1440807" y="2279833"/>
                  <a:pt x="1446963" y="2271214"/>
                </a:cubicBezTo>
                <a:cubicBezTo>
                  <a:pt x="1458336" y="2255292"/>
                  <a:pt x="1470457" y="2194009"/>
                  <a:pt x="1477108" y="2170730"/>
                </a:cubicBezTo>
                <a:cubicBezTo>
                  <a:pt x="1480018" y="2160546"/>
                  <a:pt x="1481281" y="2149398"/>
                  <a:pt x="1487156" y="2140585"/>
                </a:cubicBezTo>
                <a:cubicBezTo>
                  <a:pt x="1495039" y="2128761"/>
                  <a:pt x="1508204" y="2121357"/>
                  <a:pt x="1517301" y="2110440"/>
                </a:cubicBezTo>
                <a:cubicBezTo>
                  <a:pt x="1587249" y="2026502"/>
                  <a:pt x="1479474" y="2138219"/>
                  <a:pt x="1567543" y="2050150"/>
                </a:cubicBezTo>
                <a:cubicBezTo>
                  <a:pt x="1570893" y="2040102"/>
                  <a:pt x="1574682" y="2030189"/>
                  <a:pt x="1577592" y="2020005"/>
                </a:cubicBezTo>
                <a:cubicBezTo>
                  <a:pt x="1602837" y="1931649"/>
                  <a:pt x="1573587" y="2021973"/>
                  <a:pt x="1597688" y="1949666"/>
                </a:cubicBezTo>
                <a:cubicBezTo>
                  <a:pt x="1594339" y="1902774"/>
                  <a:pt x="1595810" y="1855286"/>
                  <a:pt x="1587640" y="1808990"/>
                </a:cubicBezTo>
                <a:cubicBezTo>
                  <a:pt x="1585541" y="1797097"/>
                  <a:pt x="1569251" y="1790800"/>
                  <a:pt x="1567543" y="1778845"/>
                </a:cubicBezTo>
                <a:cubicBezTo>
                  <a:pt x="1560054" y="1726418"/>
                  <a:pt x="1590861" y="1735997"/>
                  <a:pt x="1627833" y="1728603"/>
                </a:cubicBezTo>
                <a:cubicBezTo>
                  <a:pt x="1696936" y="1682534"/>
                  <a:pt x="1680485" y="1711323"/>
                  <a:pt x="1698172" y="1658264"/>
                </a:cubicBezTo>
                <a:cubicBezTo>
                  <a:pt x="1675201" y="1589357"/>
                  <a:pt x="1698172" y="1674882"/>
                  <a:pt x="1698172" y="1577877"/>
                </a:cubicBezTo>
                <a:cubicBezTo>
                  <a:pt x="1698172" y="1537544"/>
                  <a:pt x="1693454" y="1497276"/>
                  <a:pt x="1688123" y="1457297"/>
                </a:cubicBezTo>
                <a:cubicBezTo>
                  <a:pt x="1686723" y="1446798"/>
                  <a:pt x="1683950" y="1435965"/>
                  <a:pt x="1678075" y="1427152"/>
                </a:cubicBezTo>
                <a:cubicBezTo>
                  <a:pt x="1670192" y="1415328"/>
                  <a:pt x="1656654" y="1408224"/>
                  <a:pt x="1647930" y="1397007"/>
                </a:cubicBezTo>
                <a:cubicBezTo>
                  <a:pt x="1633101" y="1377942"/>
                  <a:pt x="1621135" y="1356814"/>
                  <a:pt x="1607737" y="1336717"/>
                </a:cubicBezTo>
                <a:cubicBezTo>
                  <a:pt x="1601038" y="1326669"/>
                  <a:pt x="1599097" y="1310391"/>
                  <a:pt x="1587640" y="1306572"/>
                </a:cubicBezTo>
                <a:lnTo>
                  <a:pt x="1557495" y="1296524"/>
                </a:lnTo>
                <a:cubicBezTo>
                  <a:pt x="1547447" y="1289825"/>
                  <a:pt x="1538386" y="1281332"/>
                  <a:pt x="1527350" y="1276427"/>
                </a:cubicBezTo>
                <a:cubicBezTo>
                  <a:pt x="1507992" y="1267823"/>
                  <a:pt x="1467060" y="1256330"/>
                  <a:pt x="1467060" y="1256330"/>
                </a:cubicBezTo>
                <a:cubicBezTo>
                  <a:pt x="1460361" y="1266378"/>
                  <a:pt x="1452364" y="1275673"/>
                  <a:pt x="1446963" y="1286475"/>
                </a:cubicBezTo>
                <a:cubicBezTo>
                  <a:pt x="1430617" y="1319167"/>
                  <a:pt x="1445617" y="1317966"/>
                  <a:pt x="1416818" y="1346765"/>
                </a:cubicBezTo>
                <a:cubicBezTo>
                  <a:pt x="1408279" y="1355304"/>
                  <a:pt x="1396721" y="1360163"/>
                  <a:pt x="1386673" y="1366862"/>
                </a:cubicBezTo>
                <a:cubicBezTo>
                  <a:pt x="1376625" y="1363513"/>
                  <a:pt x="1364799" y="1363431"/>
                  <a:pt x="1356528" y="1356814"/>
                </a:cubicBezTo>
                <a:cubicBezTo>
                  <a:pt x="1347098" y="1349270"/>
                  <a:pt x="1344970" y="1335208"/>
                  <a:pt x="1336431" y="1326669"/>
                </a:cubicBezTo>
                <a:cubicBezTo>
                  <a:pt x="1327892" y="1318130"/>
                  <a:pt x="1316334" y="1313271"/>
                  <a:pt x="1306286" y="1306572"/>
                </a:cubicBezTo>
                <a:cubicBezTo>
                  <a:pt x="1299587" y="1316620"/>
                  <a:pt x="1289659" y="1325150"/>
                  <a:pt x="1286189" y="1336717"/>
                </a:cubicBezTo>
                <a:cubicBezTo>
                  <a:pt x="1279383" y="1359403"/>
                  <a:pt x="1285760" y="1385413"/>
                  <a:pt x="1276141" y="1407056"/>
                </a:cubicBezTo>
                <a:cubicBezTo>
                  <a:pt x="1271236" y="1418092"/>
                  <a:pt x="1256044" y="1420453"/>
                  <a:pt x="1245996" y="1427152"/>
                </a:cubicBezTo>
                <a:cubicBezTo>
                  <a:pt x="1222550" y="1423803"/>
                  <a:pt x="1188795" y="1436811"/>
                  <a:pt x="1175657" y="1417104"/>
                </a:cubicBezTo>
                <a:cubicBezTo>
                  <a:pt x="1099268" y="1302522"/>
                  <a:pt x="1231799" y="1293335"/>
                  <a:pt x="1115367" y="1316620"/>
                </a:cubicBezTo>
                <a:cubicBezTo>
                  <a:pt x="1112018" y="1336717"/>
                  <a:pt x="1120971" y="1363867"/>
                  <a:pt x="1105319" y="1376910"/>
                </a:cubicBezTo>
                <a:cubicBezTo>
                  <a:pt x="1086003" y="1393006"/>
                  <a:pt x="1039046" y="1356174"/>
                  <a:pt x="1024932" y="1346765"/>
                </a:cubicBezTo>
                <a:lnTo>
                  <a:pt x="1004835" y="1407056"/>
                </a:lnTo>
                <a:lnTo>
                  <a:pt x="994787" y="1437201"/>
                </a:lnTo>
                <a:cubicBezTo>
                  <a:pt x="993431" y="1460248"/>
                  <a:pt x="999086" y="1616647"/>
                  <a:pt x="964642" y="1668313"/>
                </a:cubicBezTo>
                <a:lnTo>
                  <a:pt x="944545" y="1698458"/>
                </a:lnTo>
                <a:lnTo>
                  <a:pt x="904352" y="1819038"/>
                </a:lnTo>
                <a:cubicBezTo>
                  <a:pt x="901003" y="1829086"/>
                  <a:pt x="900659" y="1840710"/>
                  <a:pt x="894304" y="1849183"/>
                </a:cubicBezTo>
                <a:cubicBezTo>
                  <a:pt x="856913" y="1899037"/>
                  <a:pt x="873449" y="1875442"/>
                  <a:pt x="844062" y="1919521"/>
                </a:cubicBezTo>
                <a:lnTo>
                  <a:pt x="823965" y="1979812"/>
                </a:lnTo>
                <a:cubicBezTo>
                  <a:pt x="815792" y="2004331"/>
                  <a:pt x="813300" y="2020622"/>
                  <a:pt x="793820" y="2040102"/>
                </a:cubicBezTo>
                <a:cubicBezTo>
                  <a:pt x="785281" y="2048641"/>
                  <a:pt x="773723" y="2053499"/>
                  <a:pt x="763675" y="2060198"/>
                </a:cubicBezTo>
                <a:lnTo>
                  <a:pt x="723482" y="2120488"/>
                </a:lnTo>
                <a:lnTo>
                  <a:pt x="703385" y="2150634"/>
                </a:lnTo>
                <a:cubicBezTo>
                  <a:pt x="672897" y="2242101"/>
                  <a:pt x="719665" y="2097639"/>
                  <a:pt x="683288" y="2231020"/>
                </a:cubicBezTo>
                <a:cubicBezTo>
                  <a:pt x="677714" y="2251457"/>
                  <a:pt x="678171" y="2276331"/>
                  <a:pt x="663192" y="2291310"/>
                </a:cubicBezTo>
                <a:cubicBezTo>
                  <a:pt x="624507" y="2329995"/>
                  <a:pt x="644870" y="2313573"/>
                  <a:pt x="602901" y="2341552"/>
                </a:cubicBezTo>
                <a:cubicBezTo>
                  <a:pt x="592853" y="2338203"/>
                  <a:pt x="578912" y="2340123"/>
                  <a:pt x="572756" y="2331504"/>
                </a:cubicBezTo>
                <a:cubicBezTo>
                  <a:pt x="560443" y="2314266"/>
                  <a:pt x="556815" y="2291986"/>
                  <a:pt x="552660" y="2271214"/>
                </a:cubicBezTo>
                <a:cubicBezTo>
                  <a:pt x="540534" y="2210586"/>
                  <a:pt x="548012" y="2237175"/>
                  <a:pt x="532563" y="2190827"/>
                </a:cubicBezTo>
                <a:cubicBezTo>
                  <a:pt x="529214" y="2241069"/>
                  <a:pt x="534048" y="2292537"/>
                  <a:pt x="522515" y="2341552"/>
                </a:cubicBezTo>
                <a:cubicBezTo>
                  <a:pt x="519749" y="2353308"/>
                  <a:pt x="504212" y="2364017"/>
                  <a:pt x="492370" y="2361649"/>
                </a:cubicBezTo>
                <a:cubicBezTo>
                  <a:pt x="480528" y="2359281"/>
                  <a:pt x="480812" y="2340043"/>
                  <a:pt x="472273" y="2331504"/>
                </a:cubicBezTo>
                <a:cubicBezTo>
                  <a:pt x="463734" y="2322965"/>
                  <a:pt x="452176" y="2318106"/>
                  <a:pt x="442128" y="2311407"/>
                </a:cubicBezTo>
                <a:cubicBezTo>
                  <a:pt x="438778" y="2301359"/>
                  <a:pt x="442671" y="2281262"/>
                  <a:pt x="432079" y="2281262"/>
                </a:cubicBezTo>
                <a:cubicBezTo>
                  <a:pt x="421487" y="2281262"/>
                  <a:pt x="424600" y="2301131"/>
                  <a:pt x="422031" y="2311407"/>
                </a:cubicBezTo>
                <a:cubicBezTo>
                  <a:pt x="417889" y="2327976"/>
                  <a:pt x="415688" y="2344977"/>
                  <a:pt x="411983" y="2361649"/>
                </a:cubicBezTo>
                <a:cubicBezTo>
                  <a:pt x="401862" y="2407194"/>
                  <a:pt x="398530" y="2412056"/>
                  <a:pt x="381838" y="2462132"/>
                </a:cubicBezTo>
                <a:lnTo>
                  <a:pt x="371789" y="2492277"/>
                </a:lnTo>
                <a:cubicBezTo>
                  <a:pt x="368439" y="2502326"/>
                  <a:pt x="367617" y="2513610"/>
                  <a:pt x="361741" y="2522423"/>
                </a:cubicBezTo>
                <a:lnTo>
                  <a:pt x="341644" y="2552568"/>
                </a:lnTo>
                <a:lnTo>
                  <a:pt x="321548" y="2612858"/>
                </a:lnTo>
                <a:lnTo>
                  <a:pt x="311499" y="2643003"/>
                </a:lnTo>
                <a:cubicBezTo>
                  <a:pt x="307149" y="2695209"/>
                  <a:pt x="302654" y="2777666"/>
                  <a:pt x="291403" y="2833921"/>
                </a:cubicBezTo>
                <a:cubicBezTo>
                  <a:pt x="285986" y="2861005"/>
                  <a:pt x="278005" y="2887512"/>
                  <a:pt x="271306" y="2914308"/>
                </a:cubicBezTo>
                <a:lnTo>
                  <a:pt x="261257" y="2954502"/>
                </a:lnTo>
                <a:cubicBezTo>
                  <a:pt x="264607" y="3034889"/>
                  <a:pt x="265362" y="3115425"/>
                  <a:pt x="271306" y="3195662"/>
                </a:cubicBezTo>
                <a:cubicBezTo>
                  <a:pt x="272088" y="3206225"/>
                  <a:pt x="274737" y="3217536"/>
                  <a:pt x="281354" y="3225807"/>
                </a:cubicBezTo>
                <a:cubicBezTo>
                  <a:pt x="288898" y="3235237"/>
                  <a:pt x="301451" y="3239205"/>
                  <a:pt x="311499" y="3245904"/>
                </a:cubicBezTo>
                <a:lnTo>
                  <a:pt x="341644" y="3336339"/>
                </a:lnTo>
                <a:cubicBezTo>
                  <a:pt x="344994" y="3346387"/>
                  <a:pt x="349124" y="3356208"/>
                  <a:pt x="351693" y="3366484"/>
                </a:cubicBezTo>
                <a:lnTo>
                  <a:pt x="361741" y="3406677"/>
                </a:lnTo>
                <a:cubicBezTo>
                  <a:pt x="358392" y="3436822"/>
                  <a:pt x="369891" y="3472848"/>
                  <a:pt x="351693" y="3497113"/>
                </a:cubicBezTo>
                <a:cubicBezTo>
                  <a:pt x="337208" y="3516427"/>
                  <a:pt x="282005" y="3474100"/>
                  <a:pt x="271306" y="3466968"/>
                </a:cubicBezTo>
                <a:cubicBezTo>
                  <a:pt x="267956" y="3456920"/>
                  <a:pt x="267132" y="3445636"/>
                  <a:pt x="261257" y="3436823"/>
                </a:cubicBezTo>
                <a:cubicBezTo>
                  <a:pt x="245781" y="3413609"/>
                  <a:pt x="223213" y="3401411"/>
                  <a:pt x="200967" y="3386581"/>
                </a:cubicBezTo>
                <a:cubicBezTo>
                  <a:pt x="154899" y="3317478"/>
                  <a:pt x="168412" y="3303377"/>
                  <a:pt x="150726" y="3356436"/>
                </a:cubicBezTo>
                <a:cubicBezTo>
                  <a:pt x="147376" y="3383232"/>
                  <a:pt x="156163" y="3414700"/>
                  <a:pt x="140677" y="3436823"/>
                </a:cubicBezTo>
                <a:cubicBezTo>
                  <a:pt x="128529" y="3454177"/>
                  <a:pt x="80387" y="3456919"/>
                  <a:pt x="80387" y="3456919"/>
                </a:cubicBezTo>
                <a:cubicBezTo>
                  <a:pt x="70339" y="3450220"/>
                  <a:pt x="56643" y="3447064"/>
                  <a:pt x="50242" y="3436823"/>
                </a:cubicBezTo>
                <a:cubicBezTo>
                  <a:pt x="39014" y="3418859"/>
                  <a:pt x="41896" y="3394158"/>
                  <a:pt x="30145" y="3376532"/>
                </a:cubicBezTo>
                <a:cubicBezTo>
                  <a:pt x="4174" y="3337574"/>
                  <a:pt x="13868" y="3357844"/>
                  <a:pt x="0" y="3316242"/>
                </a:cubicBezTo>
                <a:cubicBezTo>
                  <a:pt x="3350" y="3299495"/>
                  <a:pt x="2982" y="3281549"/>
                  <a:pt x="10049" y="3266001"/>
                </a:cubicBezTo>
                <a:cubicBezTo>
                  <a:pt x="40526" y="3198951"/>
                  <a:pt x="43517" y="3219809"/>
                  <a:pt x="80387" y="3175565"/>
                </a:cubicBezTo>
                <a:cubicBezTo>
                  <a:pt x="122254" y="3125325"/>
                  <a:pt x="75364" y="3162166"/>
                  <a:pt x="130629" y="3125324"/>
                </a:cubicBezTo>
                <a:cubicBezTo>
                  <a:pt x="137328" y="3115276"/>
                  <a:pt x="160156" y="3102723"/>
                  <a:pt x="150726" y="3095179"/>
                </a:cubicBezTo>
                <a:cubicBezTo>
                  <a:pt x="132232" y="3080383"/>
                  <a:pt x="103611" y="3089775"/>
                  <a:pt x="80387" y="3085130"/>
                </a:cubicBezTo>
                <a:cubicBezTo>
                  <a:pt x="24852" y="3074023"/>
                  <a:pt x="46674" y="3075082"/>
                  <a:pt x="60290" y="3075082"/>
                </a:cubicBezTo>
                <a:lnTo>
                  <a:pt x="10049" y="3054985"/>
                </a:lnTo>
                <a:close/>
              </a:path>
            </a:pathLst>
          </a:custGeom>
          <a:solidFill>
            <a:schemeClr val="accent1">
              <a:alpha val="40000"/>
            </a:schemeClr>
          </a:solid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7">
            <a:extLst>
              <a:ext uri="{FF2B5EF4-FFF2-40B4-BE49-F238E27FC236}">
                <a16:creationId xmlns:a16="http://schemas.microsoft.com/office/drawing/2014/main" id="{1ECC3677-37C1-C944-B679-A8193DE549C6}"/>
              </a:ext>
            </a:extLst>
          </p:cNvPr>
          <p:cNvSpPr/>
          <p:nvPr/>
        </p:nvSpPr>
        <p:spPr>
          <a:xfrm>
            <a:off x="989463" y="2367887"/>
            <a:ext cx="1514901" cy="2169994"/>
          </a:xfrm>
          <a:custGeom>
            <a:avLst/>
            <a:gdLst>
              <a:gd name="connsiteX0" fmla="*/ 156949 w 1514901"/>
              <a:gd name="connsiteY0" fmla="*/ 1433014 h 2169994"/>
              <a:gd name="connsiteX1" fmla="*/ 156949 w 1514901"/>
              <a:gd name="connsiteY1" fmla="*/ 1433014 h 2169994"/>
              <a:gd name="connsiteX2" fmla="*/ 197892 w 1514901"/>
              <a:gd name="connsiteY2" fmla="*/ 1289713 h 2169994"/>
              <a:gd name="connsiteX3" fmla="*/ 334370 w 1514901"/>
              <a:gd name="connsiteY3" fmla="*/ 1057701 h 2169994"/>
              <a:gd name="connsiteX4" fmla="*/ 163773 w 1514901"/>
              <a:gd name="connsiteY4" fmla="*/ 1419367 h 2169994"/>
              <a:gd name="connsiteX5" fmla="*/ 136477 w 1514901"/>
              <a:gd name="connsiteY5" fmla="*/ 1453486 h 2169994"/>
              <a:gd name="connsiteX6" fmla="*/ 81886 w 1514901"/>
              <a:gd name="connsiteY6" fmla="*/ 1460310 h 2169994"/>
              <a:gd name="connsiteX7" fmla="*/ 47767 w 1514901"/>
              <a:gd name="connsiteY7" fmla="*/ 1521725 h 2169994"/>
              <a:gd name="connsiteX8" fmla="*/ 34119 w 1514901"/>
              <a:gd name="connsiteY8" fmla="*/ 1596788 h 2169994"/>
              <a:gd name="connsiteX9" fmla="*/ 20471 w 1514901"/>
              <a:gd name="connsiteY9" fmla="*/ 1637731 h 2169994"/>
              <a:gd name="connsiteX10" fmla="*/ 13647 w 1514901"/>
              <a:gd name="connsiteY10" fmla="*/ 1665026 h 2169994"/>
              <a:gd name="connsiteX11" fmla="*/ 0 w 1514901"/>
              <a:gd name="connsiteY11" fmla="*/ 1705970 h 2169994"/>
              <a:gd name="connsiteX12" fmla="*/ 13647 w 1514901"/>
              <a:gd name="connsiteY12" fmla="*/ 1787856 h 2169994"/>
              <a:gd name="connsiteX13" fmla="*/ 20471 w 1514901"/>
              <a:gd name="connsiteY13" fmla="*/ 1876567 h 2169994"/>
              <a:gd name="connsiteX14" fmla="*/ 61415 w 1514901"/>
              <a:gd name="connsiteY14" fmla="*/ 1890214 h 2169994"/>
              <a:gd name="connsiteX15" fmla="*/ 81886 w 1514901"/>
              <a:gd name="connsiteY15" fmla="*/ 1897038 h 2169994"/>
              <a:gd name="connsiteX16" fmla="*/ 102358 w 1514901"/>
              <a:gd name="connsiteY16" fmla="*/ 1903862 h 2169994"/>
              <a:gd name="connsiteX17" fmla="*/ 122830 w 1514901"/>
              <a:gd name="connsiteY17" fmla="*/ 1910686 h 2169994"/>
              <a:gd name="connsiteX18" fmla="*/ 184244 w 1514901"/>
              <a:gd name="connsiteY18" fmla="*/ 1937982 h 2169994"/>
              <a:gd name="connsiteX19" fmla="*/ 204716 w 1514901"/>
              <a:gd name="connsiteY19" fmla="*/ 1944806 h 2169994"/>
              <a:gd name="connsiteX20" fmla="*/ 225188 w 1514901"/>
              <a:gd name="connsiteY20" fmla="*/ 1951629 h 2169994"/>
              <a:gd name="connsiteX21" fmla="*/ 300250 w 1514901"/>
              <a:gd name="connsiteY21" fmla="*/ 1937982 h 2169994"/>
              <a:gd name="connsiteX22" fmla="*/ 320722 w 1514901"/>
              <a:gd name="connsiteY22" fmla="*/ 1924334 h 2169994"/>
              <a:gd name="connsiteX23" fmla="*/ 348018 w 1514901"/>
              <a:gd name="connsiteY23" fmla="*/ 1883391 h 2169994"/>
              <a:gd name="connsiteX24" fmla="*/ 361665 w 1514901"/>
              <a:gd name="connsiteY24" fmla="*/ 1862919 h 2169994"/>
              <a:gd name="connsiteX25" fmla="*/ 368489 w 1514901"/>
              <a:gd name="connsiteY25" fmla="*/ 1842447 h 2169994"/>
              <a:gd name="connsiteX26" fmla="*/ 395785 w 1514901"/>
              <a:gd name="connsiteY26" fmla="*/ 1746913 h 2169994"/>
              <a:gd name="connsiteX27" fmla="*/ 416256 w 1514901"/>
              <a:gd name="connsiteY27" fmla="*/ 1740089 h 2169994"/>
              <a:gd name="connsiteX28" fmla="*/ 470847 w 1514901"/>
              <a:gd name="connsiteY28" fmla="*/ 1705970 h 2169994"/>
              <a:gd name="connsiteX29" fmla="*/ 491319 w 1514901"/>
              <a:gd name="connsiteY29" fmla="*/ 1699146 h 2169994"/>
              <a:gd name="connsiteX30" fmla="*/ 470847 w 1514901"/>
              <a:gd name="connsiteY30" fmla="*/ 1774209 h 2169994"/>
              <a:gd name="connsiteX31" fmla="*/ 457200 w 1514901"/>
              <a:gd name="connsiteY31" fmla="*/ 1815152 h 2169994"/>
              <a:gd name="connsiteX32" fmla="*/ 388961 w 1514901"/>
              <a:gd name="connsiteY32" fmla="*/ 1917510 h 2169994"/>
              <a:gd name="connsiteX33" fmla="*/ 361665 w 1514901"/>
              <a:gd name="connsiteY33" fmla="*/ 1978925 h 2169994"/>
              <a:gd name="connsiteX34" fmla="*/ 354841 w 1514901"/>
              <a:gd name="connsiteY34" fmla="*/ 1999397 h 2169994"/>
              <a:gd name="connsiteX35" fmla="*/ 348018 w 1514901"/>
              <a:gd name="connsiteY35" fmla="*/ 2019868 h 2169994"/>
              <a:gd name="connsiteX36" fmla="*/ 341194 w 1514901"/>
              <a:gd name="connsiteY36" fmla="*/ 2094931 h 2169994"/>
              <a:gd name="connsiteX37" fmla="*/ 334370 w 1514901"/>
              <a:gd name="connsiteY37" fmla="*/ 2129050 h 2169994"/>
              <a:gd name="connsiteX38" fmla="*/ 341194 w 1514901"/>
              <a:gd name="connsiteY38" fmla="*/ 2149522 h 2169994"/>
              <a:gd name="connsiteX39" fmla="*/ 1016758 w 1514901"/>
              <a:gd name="connsiteY39" fmla="*/ 2156346 h 2169994"/>
              <a:gd name="connsiteX40" fmla="*/ 1228298 w 1514901"/>
              <a:gd name="connsiteY40" fmla="*/ 2169994 h 2169994"/>
              <a:gd name="connsiteX41" fmla="*/ 1385247 w 1514901"/>
              <a:gd name="connsiteY41" fmla="*/ 2163170 h 2169994"/>
              <a:gd name="connsiteX42" fmla="*/ 1364776 w 1514901"/>
              <a:gd name="connsiteY42" fmla="*/ 2094931 h 2169994"/>
              <a:gd name="connsiteX43" fmla="*/ 1344304 w 1514901"/>
              <a:gd name="connsiteY43" fmla="*/ 1965277 h 2169994"/>
              <a:gd name="connsiteX44" fmla="*/ 1351128 w 1514901"/>
              <a:gd name="connsiteY44" fmla="*/ 1958453 h 2169994"/>
              <a:gd name="connsiteX45" fmla="*/ 1357952 w 1514901"/>
              <a:gd name="connsiteY45" fmla="*/ 1978925 h 2169994"/>
              <a:gd name="connsiteX46" fmla="*/ 1405719 w 1514901"/>
              <a:gd name="connsiteY46" fmla="*/ 2033516 h 2169994"/>
              <a:gd name="connsiteX47" fmla="*/ 1426191 w 1514901"/>
              <a:gd name="connsiteY47" fmla="*/ 2040340 h 2169994"/>
              <a:gd name="connsiteX48" fmla="*/ 1453486 w 1514901"/>
              <a:gd name="connsiteY48" fmla="*/ 1999397 h 2169994"/>
              <a:gd name="connsiteX49" fmla="*/ 1433015 w 1514901"/>
              <a:gd name="connsiteY49" fmla="*/ 1903862 h 2169994"/>
              <a:gd name="connsiteX50" fmla="*/ 1405719 w 1514901"/>
              <a:gd name="connsiteY50" fmla="*/ 1862919 h 2169994"/>
              <a:gd name="connsiteX51" fmla="*/ 1385247 w 1514901"/>
              <a:gd name="connsiteY51" fmla="*/ 1849271 h 2169994"/>
              <a:gd name="connsiteX52" fmla="*/ 1378424 w 1514901"/>
              <a:gd name="connsiteY52" fmla="*/ 1828800 h 2169994"/>
              <a:gd name="connsiteX53" fmla="*/ 1439838 w 1514901"/>
              <a:gd name="connsiteY53" fmla="*/ 1849271 h 2169994"/>
              <a:gd name="connsiteX54" fmla="*/ 1460310 w 1514901"/>
              <a:gd name="connsiteY54" fmla="*/ 1856095 h 2169994"/>
              <a:gd name="connsiteX55" fmla="*/ 1467134 w 1514901"/>
              <a:gd name="connsiteY55" fmla="*/ 1753737 h 2169994"/>
              <a:gd name="connsiteX56" fmla="*/ 1446662 w 1514901"/>
              <a:gd name="connsiteY56" fmla="*/ 1746913 h 2169994"/>
              <a:gd name="connsiteX57" fmla="*/ 1426191 w 1514901"/>
              <a:gd name="connsiteY57" fmla="*/ 1733265 h 2169994"/>
              <a:gd name="connsiteX58" fmla="*/ 1378424 w 1514901"/>
              <a:gd name="connsiteY58" fmla="*/ 1685498 h 2169994"/>
              <a:gd name="connsiteX59" fmla="*/ 1371600 w 1514901"/>
              <a:gd name="connsiteY59" fmla="*/ 1665026 h 2169994"/>
              <a:gd name="connsiteX60" fmla="*/ 1405719 w 1514901"/>
              <a:gd name="connsiteY60" fmla="*/ 1692322 h 2169994"/>
              <a:gd name="connsiteX61" fmla="*/ 1419367 w 1514901"/>
              <a:gd name="connsiteY61" fmla="*/ 1712794 h 2169994"/>
              <a:gd name="connsiteX62" fmla="*/ 1439838 w 1514901"/>
              <a:gd name="connsiteY62" fmla="*/ 1719617 h 2169994"/>
              <a:gd name="connsiteX63" fmla="*/ 1460310 w 1514901"/>
              <a:gd name="connsiteY63" fmla="*/ 1733265 h 2169994"/>
              <a:gd name="connsiteX64" fmla="*/ 1508077 w 1514901"/>
              <a:gd name="connsiteY64" fmla="*/ 1726441 h 2169994"/>
              <a:gd name="connsiteX65" fmla="*/ 1514901 w 1514901"/>
              <a:gd name="connsiteY65" fmla="*/ 1705970 h 2169994"/>
              <a:gd name="connsiteX66" fmla="*/ 1508077 w 1514901"/>
              <a:gd name="connsiteY66" fmla="*/ 1651379 h 2169994"/>
              <a:gd name="connsiteX67" fmla="*/ 1487606 w 1514901"/>
              <a:gd name="connsiteY67" fmla="*/ 1637731 h 2169994"/>
              <a:gd name="connsiteX68" fmla="*/ 1426191 w 1514901"/>
              <a:gd name="connsiteY68" fmla="*/ 1624083 h 2169994"/>
              <a:gd name="connsiteX69" fmla="*/ 1405719 w 1514901"/>
              <a:gd name="connsiteY69" fmla="*/ 1617259 h 2169994"/>
              <a:gd name="connsiteX70" fmla="*/ 1385247 w 1514901"/>
              <a:gd name="connsiteY70" fmla="*/ 1576316 h 2169994"/>
              <a:gd name="connsiteX71" fmla="*/ 1364776 w 1514901"/>
              <a:gd name="connsiteY71" fmla="*/ 1562668 h 2169994"/>
              <a:gd name="connsiteX72" fmla="*/ 1405719 w 1514901"/>
              <a:gd name="connsiteY72" fmla="*/ 1542197 h 2169994"/>
              <a:gd name="connsiteX73" fmla="*/ 1426191 w 1514901"/>
              <a:gd name="connsiteY73" fmla="*/ 1528549 h 2169994"/>
              <a:gd name="connsiteX74" fmla="*/ 1473958 w 1514901"/>
              <a:gd name="connsiteY74" fmla="*/ 1514901 h 2169994"/>
              <a:gd name="connsiteX75" fmla="*/ 1467134 w 1514901"/>
              <a:gd name="connsiteY75" fmla="*/ 1439838 h 2169994"/>
              <a:gd name="connsiteX76" fmla="*/ 1446662 w 1514901"/>
              <a:gd name="connsiteY76" fmla="*/ 1433014 h 2169994"/>
              <a:gd name="connsiteX77" fmla="*/ 1405719 w 1514901"/>
              <a:gd name="connsiteY77" fmla="*/ 1405719 h 2169994"/>
              <a:gd name="connsiteX78" fmla="*/ 1364776 w 1514901"/>
              <a:gd name="connsiteY78" fmla="*/ 1392071 h 2169994"/>
              <a:gd name="connsiteX79" fmla="*/ 1241946 w 1514901"/>
              <a:gd name="connsiteY79" fmla="*/ 1378423 h 2169994"/>
              <a:gd name="connsiteX80" fmla="*/ 1201003 w 1514901"/>
              <a:gd name="connsiteY80" fmla="*/ 1364776 h 2169994"/>
              <a:gd name="connsiteX81" fmla="*/ 1180531 w 1514901"/>
              <a:gd name="connsiteY81" fmla="*/ 1351128 h 2169994"/>
              <a:gd name="connsiteX82" fmla="*/ 1139588 w 1514901"/>
              <a:gd name="connsiteY82" fmla="*/ 1337480 h 2169994"/>
              <a:gd name="connsiteX83" fmla="*/ 1098644 w 1514901"/>
              <a:gd name="connsiteY83" fmla="*/ 1310185 h 2169994"/>
              <a:gd name="connsiteX84" fmla="*/ 1078173 w 1514901"/>
              <a:gd name="connsiteY84" fmla="*/ 1296537 h 2169994"/>
              <a:gd name="connsiteX85" fmla="*/ 1030406 w 1514901"/>
              <a:gd name="connsiteY85" fmla="*/ 1241946 h 2169994"/>
              <a:gd name="connsiteX86" fmla="*/ 1023582 w 1514901"/>
              <a:gd name="connsiteY86" fmla="*/ 1221474 h 2169994"/>
              <a:gd name="connsiteX87" fmla="*/ 1037230 w 1514901"/>
              <a:gd name="connsiteY87" fmla="*/ 1166883 h 2169994"/>
              <a:gd name="connsiteX88" fmla="*/ 1009934 w 1514901"/>
              <a:gd name="connsiteY88" fmla="*/ 1112292 h 2169994"/>
              <a:gd name="connsiteX89" fmla="*/ 968991 w 1514901"/>
              <a:gd name="connsiteY89" fmla="*/ 1125940 h 2169994"/>
              <a:gd name="connsiteX90" fmla="*/ 955343 w 1514901"/>
              <a:gd name="connsiteY90" fmla="*/ 1105468 h 2169994"/>
              <a:gd name="connsiteX91" fmla="*/ 941695 w 1514901"/>
              <a:gd name="connsiteY91" fmla="*/ 1064525 h 2169994"/>
              <a:gd name="connsiteX92" fmla="*/ 914400 w 1514901"/>
              <a:gd name="connsiteY92" fmla="*/ 1023582 h 2169994"/>
              <a:gd name="connsiteX93" fmla="*/ 900752 w 1514901"/>
              <a:gd name="connsiteY93" fmla="*/ 1003110 h 2169994"/>
              <a:gd name="connsiteX94" fmla="*/ 866633 w 1514901"/>
              <a:gd name="connsiteY94" fmla="*/ 962167 h 2169994"/>
              <a:gd name="connsiteX95" fmla="*/ 859809 w 1514901"/>
              <a:gd name="connsiteY95" fmla="*/ 941695 h 2169994"/>
              <a:gd name="connsiteX96" fmla="*/ 832513 w 1514901"/>
              <a:gd name="connsiteY96" fmla="*/ 900752 h 2169994"/>
              <a:gd name="connsiteX97" fmla="*/ 818865 w 1514901"/>
              <a:gd name="connsiteY97" fmla="*/ 880280 h 2169994"/>
              <a:gd name="connsiteX98" fmla="*/ 812041 w 1514901"/>
              <a:gd name="connsiteY98" fmla="*/ 859809 h 2169994"/>
              <a:gd name="connsiteX99" fmla="*/ 784746 w 1514901"/>
              <a:gd name="connsiteY99" fmla="*/ 818865 h 2169994"/>
              <a:gd name="connsiteX100" fmla="*/ 777922 w 1514901"/>
              <a:gd name="connsiteY100" fmla="*/ 784746 h 2169994"/>
              <a:gd name="connsiteX101" fmla="*/ 771098 w 1514901"/>
              <a:gd name="connsiteY101" fmla="*/ 764274 h 2169994"/>
              <a:gd name="connsiteX102" fmla="*/ 757450 w 1514901"/>
              <a:gd name="connsiteY102" fmla="*/ 620973 h 2169994"/>
              <a:gd name="connsiteX103" fmla="*/ 764274 w 1514901"/>
              <a:gd name="connsiteY103" fmla="*/ 491319 h 2169994"/>
              <a:gd name="connsiteX104" fmla="*/ 791570 w 1514901"/>
              <a:gd name="connsiteY104" fmla="*/ 450376 h 2169994"/>
              <a:gd name="connsiteX105" fmla="*/ 832513 w 1514901"/>
              <a:gd name="connsiteY105" fmla="*/ 436728 h 2169994"/>
              <a:gd name="connsiteX106" fmla="*/ 846161 w 1514901"/>
              <a:gd name="connsiteY106" fmla="*/ 416256 h 2169994"/>
              <a:gd name="connsiteX107" fmla="*/ 934871 w 1514901"/>
              <a:gd name="connsiteY107" fmla="*/ 416256 h 2169994"/>
              <a:gd name="connsiteX108" fmla="*/ 962167 w 1514901"/>
              <a:gd name="connsiteY108" fmla="*/ 477671 h 2169994"/>
              <a:gd name="connsiteX109" fmla="*/ 968991 w 1514901"/>
              <a:gd name="connsiteY109" fmla="*/ 498143 h 2169994"/>
              <a:gd name="connsiteX110" fmla="*/ 982638 w 1514901"/>
              <a:gd name="connsiteY110" fmla="*/ 586853 h 2169994"/>
              <a:gd name="connsiteX111" fmla="*/ 989462 w 1514901"/>
              <a:gd name="connsiteY111" fmla="*/ 607325 h 2169994"/>
              <a:gd name="connsiteX112" fmla="*/ 1003110 w 1514901"/>
              <a:gd name="connsiteY112" fmla="*/ 682388 h 2169994"/>
              <a:gd name="connsiteX113" fmla="*/ 1009934 w 1514901"/>
              <a:gd name="connsiteY113" fmla="*/ 709683 h 2169994"/>
              <a:gd name="connsiteX114" fmla="*/ 1023582 w 1514901"/>
              <a:gd name="connsiteY114" fmla="*/ 750626 h 2169994"/>
              <a:gd name="connsiteX115" fmla="*/ 1030406 w 1514901"/>
              <a:gd name="connsiteY115" fmla="*/ 771098 h 2169994"/>
              <a:gd name="connsiteX116" fmla="*/ 1050877 w 1514901"/>
              <a:gd name="connsiteY116" fmla="*/ 846161 h 2169994"/>
              <a:gd name="connsiteX117" fmla="*/ 1050877 w 1514901"/>
              <a:gd name="connsiteY117" fmla="*/ 846161 h 2169994"/>
              <a:gd name="connsiteX118" fmla="*/ 1057701 w 1514901"/>
              <a:gd name="connsiteY118" fmla="*/ 873456 h 2169994"/>
              <a:gd name="connsiteX119" fmla="*/ 1084997 w 1514901"/>
              <a:gd name="connsiteY119" fmla="*/ 934871 h 2169994"/>
              <a:gd name="connsiteX120" fmla="*/ 1105468 w 1514901"/>
              <a:gd name="connsiteY120" fmla="*/ 948519 h 2169994"/>
              <a:gd name="connsiteX121" fmla="*/ 1146412 w 1514901"/>
              <a:gd name="connsiteY121" fmla="*/ 962167 h 2169994"/>
              <a:gd name="connsiteX122" fmla="*/ 1166883 w 1514901"/>
              <a:gd name="connsiteY122" fmla="*/ 968991 h 2169994"/>
              <a:gd name="connsiteX123" fmla="*/ 1187355 w 1514901"/>
              <a:gd name="connsiteY123" fmla="*/ 962167 h 2169994"/>
              <a:gd name="connsiteX124" fmla="*/ 1194179 w 1514901"/>
              <a:gd name="connsiteY124" fmla="*/ 887104 h 2169994"/>
              <a:gd name="connsiteX125" fmla="*/ 1201003 w 1514901"/>
              <a:gd name="connsiteY125" fmla="*/ 818865 h 2169994"/>
              <a:gd name="connsiteX126" fmla="*/ 1221474 w 1514901"/>
              <a:gd name="connsiteY126" fmla="*/ 805217 h 2169994"/>
              <a:gd name="connsiteX127" fmla="*/ 1269241 w 1514901"/>
              <a:gd name="connsiteY127" fmla="*/ 743803 h 2169994"/>
              <a:gd name="connsiteX128" fmla="*/ 1282889 w 1514901"/>
              <a:gd name="connsiteY128" fmla="*/ 723331 h 2169994"/>
              <a:gd name="connsiteX129" fmla="*/ 1296537 w 1514901"/>
              <a:gd name="connsiteY129" fmla="*/ 682388 h 2169994"/>
              <a:gd name="connsiteX130" fmla="*/ 1303361 w 1514901"/>
              <a:gd name="connsiteY130" fmla="*/ 661916 h 2169994"/>
              <a:gd name="connsiteX131" fmla="*/ 1317009 w 1514901"/>
              <a:gd name="connsiteY131" fmla="*/ 580029 h 2169994"/>
              <a:gd name="connsiteX132" fmla="*/ 1296537 w 1514901"/>
              <a:gd name="connsiteY132" fmla="*/ 477671 h 2169994"/>
              <a:gd name="connsiteX133" fmla="*/ 1282889 w 1514901"/>
              <a:gd name="connsiteY133" fmla="*/ 457200 h 2169994"/>
              <a:gd name="connsiteX134" fmla="*/ 1289713 w 1514901"/>
              <a:gd name="connsiteY134" fmla="*/ 429904 h 2169994"/>
              <a:gd name="connsiteX135" fmla="*/ 1351128 w 1514901"/>
              <a:gd name="connsiteY135" fmla="*/ 409432 h 2169994"/>
              <a:gd name="connsiteX136" fmla="*/ 1392071 w 1514901"/>
              <a:gd name="connsiteY136" fmla="*/ 382137 h 2169994"/>
              <a:gd name="connsiteX137" fmla="*/ 1412543 w 1514901"/>
              <a:gd name="connsiteY137" fmla="*/ 150125 h 2169994"/>
              <a:gd name="connsiteX138" fmla="*/ 1405719 w 1514901"/>
              <a:gd name="connsiteY138" fmla="*/ 129653 h 2169994"/>
              <a:gd name="connsiteX139" fmla="*/ 1364776 w 1514901"/>
              <a:gd name="connsiteY139" fmla="*/ 102358 h 2169994"/>
              <a:gd name="connsiteX140" fmla="*/ 1330656 w 1514901"/>
              <a:gd name="connsiteY140" fmla="*/ 68238 h 2169994"/>
              <a:gd name="connsiteX141" fmla="*/ 1317009 w 1514901"/>
              <a:gd name="connsiteY141" fmla="*/ 47767 h 2169994"/>
              <a:gd name="connsiteX142" fmla="*/ 1296537 w 1514901"/>
              <a:gd name="connsiteY142" fmla="*/ 40943 h 2169994"/>
              <a:gd name="connsiteX143" fmla="*/ 1276065 w 1514901"/>
              <a:gd name="connsiteY143" fmla="*/ 27295 h 2169994"/>
              <a:gd name="connsiteX144" fmla="*/ 1214650 w 1514901"/>
              <a:gd name="connsiteY144" fmla="*/ 0 h 2169994"/>
              <a:gd name="connsiteX145" fmla="*/ 1194179 w 1514901"/>
              <a:gd name="connsiteY145" fmla="*/ 47767 h 2169994"/>
              <a:gd name="connsiteX146" fmla="*/ 1153236 w 1514901"/>
              <a:gd name="connsiteY146" fmla="*/ 61414 h 2169994"/>
              <a:gd name="connsiteX147" fmla="*/ 1091821 w 1514901"/>
              <a:gd name="connsiteY147" fmla="*/ 54591 h 2169994"/>
              <a:gd name="connsiteX148" fmla="*/ 1050877 w 1514901"/>
              <a:gd name="connsiteY148" fmla="*/ 47767 h 2169994"/>
              <a:gd name="connsiteX149" fmla="*/ 1044053 w 1514901"/>
              <a:gd name="connsiteY149" fmla="*/ 68238 h 2169994"/>
              <a:gd name="connsiteX150" fmla="*/ 1037230 w 1514901"/>
              <a:gd name="connsiteY150" fmla="*/ 109182 h 2169994"/>
              <a:gd name="connsiteX151" fmla="*/ 1016758 w 1514901"/>
              <a:gd name="connsiteY151" fmla="*/ 129653 h 2169994"/>
              <a:gd name="connsiteX152" fmla="*/ 968991 w 1514901"/>
              <a:gd name="connsiteY152" fmla="*/ 150125 h 2169994"/>
              <a:gd name="connsiteX153" fmla="*/ 907576 w 1514901"/>
              <a:gd name="connsiteY153" fmla="*/ 143301 h 2169994"/>
              <a:gd name="connsiteX154" fmla="*/ 900752 w 1514901"/>
              <a:gd name="connsiteY154" fmla="*/ 122829 h 2169994"/>
              <a:gd name="connsiteX155" fmla="*/ 873456 w 1514901"/>
              <a:gd name="connsiteY155" fmla="*/ 81886 h 2169994"/>
              <a:gd name="connsiteX156" fmla="*/ 846161 w 1514901"/>
              <a:gd name="connsiteY156" fmla="*/ 109182 h 2169994"/>
              <a:gd name="connsiteX157" fmla="*/ 825689 w 1514901"/>
              <a:gd name="connsiteY157" fmla="*/ 122829 h 2169994"/>
              <a:gd name="connsiteX158" fmla="*/ 791570 w 1514901"/>
              <a:gd name="connsiteY158" fmla="*/ 116006 h 2169994"/>
              <a:gd name="connsiteX159" fmla="*/ 764274 w 1514901"/>
              <a:gd name="connsiteY159" fmla="*/ 102358 h 2169994"/>
              <a:gd name="connsiteX160" fmla="*/ 750627 w 1514901"/>
              <a:gd name="connsiteY160" fmla="*/ 150125 h 2169994"/>
              <a:gd name="connsiteX161" fmla="*/ 736979 w 1514901"/>
              <a:gd name="connsiteY161" fmla="*/ 204716 h 2169994"/>
              <a:gd name="connsiteX162" fmla="*/ 730155 w 1514901"/>
              <a:gd name="connsiteY162" fmla="*/ 348017 h 2169994"/>
              <a:gd name="connsiteX163" fmla="*/ 696036 w 1514901"/>
              <a:gd name="connsiteY163" fmla="*/ 388961 h 2169994"/>
              <a:gd name="connsiteX164" fmla="*/ 668740 w 1514901"/>
              <a:gd name="connsiteY164" fmla="*/ 429904 h 2169994"/>
              <a:gd name="connsiteX165" fmla="*/ 661916 w 1514901"/>
              <a:gd name="connsiteY165" fmla="*/ 504967 h 2169994"/>
              <a:gd name="connsiteX166" fmla="*/ 648268 w 1514901"/>
              <a:gd name="connsiteY166" fmla="*/ 566382 h 2169994"/>
              <a:gd name="connsiteX167" fmla="*/ 634621 w 1514901"/>
              <a:gd name="connsiteY167" fmla="*/ 607325 h 2169994"/>
              <a:gd name="connsiteX168" fmla="*/ 614149 w 1514901"/>
              <a:gd name="connsiteY168" fmla="*/ 620973 h 2169994"/>
              <a:gd name="connsiteX169" fmla="*/ 586853 w 1514901"/>
              <a:gd name="connsiteY169" fmla="*/ 661916 h 2169994"/>
              <a:gd name="connsiteX170" fmla="*/ 573206 w 1514901"/>
              <a:gd name="connsiteY170" fmla="*/ 709683 h 2169994"/>
              <a:gd name="connsiteX171" fmla="*/ 559558 w 1514901"/>
              <a:gd name="connsiteY171" fmla="*/ 764274 h 2169994"/>
              <a:gd name="connsiteX172" fmla="*/ 532262 w 1514901"/>
              <a:gd name="connsiteY172" fmla="*/ 805217 h 2169994"/>
              <a:gd name="connsiteX173" fmla="*/ 518615 w 1514901"/>
              <a:gd name="connsiteY173" fmla="*/ 825689 h 2169994"/>
              <a:gd name="connsiteX174" fmla="*/ 491319 w 1514901"/>
              <a:gd name="connsiteY174" fmla="*/ 832513 h 2169994"/>
              <a:gd name="connsiteX175" fmla="*/ 477671 w 1514901"/>
              <a:gd name="connsiteY175" fmla="*/ 852985 h 2169994"/>
              <a:gd name="connsiteX176" fmla="*/ 464024 w 1514901"/>
              <a:gd name="connsiteY176" fmla="*/ 893928 h 2169994"/>
              <a:gd name="connsiteX177" fmla="*/ 457200 w 1514901"/>
              <a:gd name="connsiteY177" fmla="*/ 914400 h 2169994"/>
              <a:gd name="connsiteX178" fmla="*/ 443552 w 1514901"/>
              <a:gd name="connsiteY178" fmla="*/ 934871 h 2169994"/>
              <a:gd name="connsiteX179" fmla="*/ 429904 w 1514901"/>
              <a:gd name="connsiteY179" fmla="*/ 975814 h 2169994"/>
              <a:gd name="connsiteX180" fmla="*/ 409433 w 1514901"/>
              <a:gd name="connsiteY180" fmla="*/ 1016758 h 2169994"/>
              <a:gd name="connsiteX181" fmla="*/ 368489 w 1514901"/>
              <a:gd name="connsiteY181" fmla="*/ 1044053 h 2169994"/>
              <a:gd name="connsiteX182" fmla="*/ 348018 w 1514901"/>
              <a:gd name="connsiteY182" fmla="*/ 1064525 h 2169994"/>
              <a:gd name="connsiteX183" fmla="*/ 320722 w 1514901"/>
              <a:gd name="connsiteY183" fmla="*/ 1105468 h 2169994"/>
              <a:gd name="connsiteX184" fmla="*/ 300250 w 1514901"/>
              <a:gd name="connsiteY184" fmla="*/ 1180531 h 2169994"/>
              <a:gd name="connsiteX185" fmla="*/ 293427 w 1514901"/>
              <a:gd name="connsiteY185" fmla="*/ 1201003 h 2169994"/>
              <a:gd name="connsiteX186" fmla="*/ 279779 w 1514901"/>
              <a:gd name="connsiteY186" fmla="*/ 1221474 h 2169994"/>
              <a:gd name="connsiteX187" fmla="*/ 272955 w 1514901"/>
              <a:gd name="connsiteY187" fmla="*/ 1241946 h 2169994"/>
              <a:gd name="connsiteX188" fmla="*/ 232012 w 1514901"/>
              <a:gd name="connsiteY188" fmla="*/ 1276065 h 2169994"/>
              <a:gd name="connsiteX189" fmla="*/ 204716 w 1514901"/>
              <a:gd name="connsiteY189" fmla="*/ 1317009 h 2169994"/>
              <a:gd name="connsiteX190" fmla="*/ 177421 w 1514901"/>
              <a:gd name="connsiteY190" fmla="*/ 1357952 h 2169994"/>
              <a:gd name="connsiteX191" fmla="*/ 156949 w 1514901"/>
              <a:gd name="connsiteY191" fmla="*/ 1433014 h 216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1514901" h="2169994">
                <a:moveTo>
                  <a:pt x="156949" y="1433014"/>
                </a:moveTo>
                <a:lnTo>
                  <a:pt x="156949" y="1433014"/>
                </a:lnTo>
                <a:lnTo>
                  <a:pt x="197892" y="1289713"/>
                </a:lnTo>
                <a:lnTo>
                  <a:pt x="334370" y="1057701"/>
                </a:lnTo>
                <a:cubicBezTo>
                  <a:pt x="277504" y="1178256"/>
                  <a:pt x="219905" y="1298468"/>
                  <a:pt x="163773" y="1419367"/>
                </a:cubicBezTo>
                <a:cubicBezTo>
                  <a:pt x="154979" y="1438308"/>
                  <a:pt x="162223" y="1446464"/>
                  <a:pt x="136477" y="1453486"/>
                </a:cubicBezTo>
                <a:cubicBezTo>
                  <a:pt x="118785" y="1458311"/>
                  <a:pt x="100083" y="1458035"/>
                  <a:pt x="81886" y="1460310"/>
                </a:cubicBezTo>
                <a:cubicBezTo>
                  <a:pt x="50601" y="1507238"/>
                  <a:pt x="59778" y="1485692"/>
                  <a:pt x="47767" y="1521725"/>
                </a:cubicBezTo>
                <a:cubicBezTo>
                  <a:pt x="42961" y="1555366"/>
                  <a:pt x="42894" y="1567539"/>
                  <a:pt x="34119" y="1596788"/>
                </a:cubicBezTo>
                <a:cubicBezTo>
                  <a:pt x="29985" y="1610567"/>
                  <a:pt x="23960" y="1623775"/>
                  <a:pt x="20471" y="1637731"/>
                </a:cubicBezTo>
                <a:cubicBezTo>
                  <a:pt x="18196" y="1646829"/>
                  <a:pt x="16342" y="1656043"/>
                  <a:pt x="13647" y="1665026"/>
                </a:cubicBezTo>
                <a:cubicBezTo>
                  <a:pt x="9513" y="1678805"/>
                  <a:pt x="0" y="1705970"/>
                  <a:pt x="0" y="1705970"/>
                </a:cubicBezTo>
                <a:cubicBezTo>
                  <a:pt x="9702" y="1744775"/>
                  <a:pt x="8732" y="1736241"/>
                  <a:pt x="13647" y="1787856"/>
                </a:cubicBezTo>
                <a:cubicBezTo>
                  <a:pt x="16459" y="1817380"/>
                  <a:pt x="7929" y="1849692"/>
                  <a:pt x="20471" y="1876567"/>
                </a:cubicBezTo>
                <a:cubicBezTo>
                  <a:pt x="26555" y="1889603"/>
                  <a:pt x="47767" y="1885665"/>
                  <a:pt x="61415" y="1890214"/>
                </a:cubicBezTo>
                <a:lnTo>
                  <a:pt x="81886" y="1897038"/>
                </a:lnTo>
                <a:lnTo>
                  <a:pt x="102358" y="1903862"/>
                </a:lnTo>
                <a:lnTo>
                  <a:pt x="122830" y="1910686"/>
                </a:lnTo>
                <a:cubicBezTo>
                  <a:pt x="155270" y="1932314"/>
                  <a:pt x="135521" y="1921741"/>
                  <a:pt x="184244" y="1937982"/>
                </a:cubicBezTo>
                <a:lnTo>
                  <a:pt x="204716" y="1944806"/>
                </a:lnTo>
                <a:lnTo>
                  <a:pt x="225188" y="1951629"/>
                </a:lnTo>
                <a:cubicBezTo>
                  <a:pt x="244010" y="1949277"/>
                  <a:pt x="279210" y="1948502"/>
                  <a:pt x="300250" y="1937982"/>
                </a:cubicBezTo>
                <a:cubicBezTo>
                  <a:pt x="307586" y="1934314"/>
                  <a:pt x="313898" y="1928883"/>
                  <a:pt x="320722" y="1924334"/>
                </a:cubicBezTo>
                <a:lnTo>
                  <a:pt x="348018" y="1883391"/>
                </a:lnTo>
                <a:cubicBezTo>
                  <a:pt x="352567" y="1876567"/>
                  <a:pt x="359072" y="1870699"/>
                  <a:pt x="361665" y="1862919"/>
                </a:cubicBezTo>
                <a:lnTo>
                  <a:pt x="368489" y="1842447"/>
                </a:lnTo>
                <a:cubicBezTo>
                  <a:pt x="373900" y="1777513"/>
                  <a:pt x="353150" y="1768231"/>
                  <a:pt x="395785" y="1746913"/>
                </a:cubicBezTo>
                <a:cubicBezTo>
                  <a:pt x="402218" y="1743696"/>
                  <a:pt x="409432" y="1742364"/>
                  <a:pt x="416256" y="1740089"/>
                </a:cubicBezTo>
                <a:cubicBezTo>
                  <a:pt x="437884" y="1707647"/>
                  <a:pt x="422123" y="1722211"/>
                  <a:pt x="470847" y="1705970"/>
                </a:cubicBezTo>
                <a:lnTo>
                  <a:pt x="491319" y="1699146"/>
                </a:lnTo>
                <a:cubicBezTo>
                  <a:pt x="481673" y="1747375"/>
                  <a:pt x="488164" y="1722258"/>
                  <a:pt x="470847" y="1774209"/>
                </a:cubicBezTo>
                <a:cubicBezTo>
                  <a:pt x="470846" y="1774213"/>
                  <a:pt x="457202" y="1815149"/>
                  <a:pt x="457200" y="1815152"/>
                </a:cubicBezTo>
                <a:lnTo>
                  <a:pt x="388961" y="1917510"/>
                </a:lnTo>
                <a:cubicBezTo>
                  <a:pt x="367333" y="1949952"/>
                  <a:pt x="377906" y="1930202"/>
                  <a:pt x="361665" y="1978925"/>
                </a:cubicBezTo>
                <a:lnTo>
                  <a:pt x="354841" y="1999397"/>
                </a:lnTo>
                <a:lnTo>
                  <a:pt x="348018" y="2019868"/>
                </a:lnTo>
                <a:cubicBezTo>
                  <a:pt x="345743" y="2044889"/>
                  <a:pt x="344310" y="2070001"/>
                  <a:pt x="341194" y="2094931"/>
                </a:cubicBezTo>
                <a:cubicBezTo>
                  <a:pt x="339755" y="2106440"/>
                  <a:pt x="334370" y="2117452"/>
                  <a:pt x="334370" y="2129050"/>
                </a:cubicBezTo>
                <a:cubicBezTo>
                  <a:pt x="334370" y="2136243"/>
                  <a:pt x="334007" y="2149234"/>
                  <a:pt x="341194" y="2149522"/>
                </a:cubicBezTo>
                <a:cubicBezTo>
                  <a:pt x="566214" y="2158523"/>
                  <a:pt x="791570" y="2154071"/>
                  <a:pt x="1016758" y="2156346"/>
                </a:cubicBezTo>
                <a:cubicBezTo>
                  <a:pt x="1094763" y="2164147"/>
                  <a:pt x="1141275" y="2169994"/>
                  <a:pt x="1228298" y="2169994"/>
                </a:cubicBezTo>
                <a:cubicBezTo>
                  <a:pt x="1280664" y="2169994"/>
                  <a:pt x="1332931" y="2165445"/>
                  <a:pt x="1385247" y="2163170"/>
                </a:cubicBezTo>
                <a:cubicBezTo>
                  <a:pt x="1368634" y="2113329"/>
                  <a:pt x="1375089" y="2136183"/>
                  <a:pt x="1364776" y="2094931"/>
                </a:cubicBezTo>
                <a:cubicBezTo>
                  <a:pt x="1356254" y="2001189"/>
                  <a:pt x="1364046" y="2044241"/>
                  <a:pt x="1344304" y="1965277"/>
                </a:cubicBezTo>
                <a:cubicBezTo>
                  <a:pt x="1335491" y="1930026"/>
                  <a:pt x="1332277" y="1930179"/>
                  <a:pt x="1351128" y="1958453"/>
                </a:cubicBezTo>
                <a:cubicBezTo>
                  <a:pt x="1353403" y="1965277"/>
                  <a:pt x="1354459" y="1972637"/>
                  <a:pt x="1357952" y="1978925"/>
                </a:cubicBezTo>
                <a:cubicBezTo>
                  <a:pt x="1373699" y="2007271"/>
                  <a:pt x="1379648" y="2020481"/>
                  <a:pt x="1405719" y="2033516"/>
                </a:cubicBezTo>
                <a:cubicBezTo>
                  <a:pt x="1412153" y="2036733"/>
                  <a:pt x="1419367" y="2038065"/>
                  <a:pt x="1426191" y="2040340"/>
                </a:cubicBezTo>
                <a:cubicBezTo>
                  <a:pt x="1435289" y="2026692"/>
                  <a:pt x="1455521" y="2015673"/>
                  <a:pt x="1453486" y="1999397"/>
                </a:cubicBezTo>
                <a:cubicBezTo>
                  <a:pt x="1450599" y="1976302"/>
                  <a:pt x="1447972" y="1926298"/>
                  <a:pt x="1433015" y="1903862"/>
                </a:cubicBezTo>
                <a:cubicBezTo>
                  <a:pt x="1423916" y="1890214"/>
                  <a:pt x="1419367" y="1872018"/>
                  <a:pt x="1405719" y="1862919"/>
                </a:cubicBezTo>
                <a:lnTo>
                  <a:pt x="1385247" y="1849271"/>
                </a:lnTo>
                <a:cubicBezTo>
                  <a:pt x="1382973" y="1842447"/>
                  <a:pt x="1371371" y="1830211"/>
                  <a:pt x="1378424" y="1828800"/>
                </a:cubicBezTo>
                <a:lnTo>
                  <a:pt x="1439838" y="1849271"/>
                </a:lnTo>
                <a:lnTo>
                  <a:pt x="1460310" y="1856095"/>
                </a:lnTo>
                <a:cubicBezTo>
                  <a:pt x="1485012" y="1819043"/>
                  <a:pt x="1488464" y="1823058"/>
                  <a:pt x="1467134" y="1753737"/>
                </a:cubicBezTo>
                <a:cubicBezTo>
                  <a:pt x="1465019" y="1746862"/>
                  <a:pt x="1453486" y="1749188"/>
                  <a:pt x="1446662" y="1746913"/>
                </a:cubicBezTo>
                <a:cubicBezTo>
                  <a:pt x="1439838" y="1742364"/>
                  <a:pt x="1433526" y="1736933"/>
                  <a:pt x="1426191" y="1733265"/>
                </a:cubicBezTo>
                <a:cubicBezTo>
                  <a:pt x="1395988" y="1718163"/>
                  <a:pt x="1396416" y="1739475"/>
                  <a:pt x="1378424" y="1685498"/>
                </a:cubicBezTo>
                <a:cubicBezTo>
                  <a:pt x="1376149" y="1678674"/>
                  <a:pt x="1367610" y="1659041"/>
                  <a:pt x="1371600" y="1665026"/>
                </a:cubicBezTo>
                <a:cubicBezTo>
                  <a:pt x="1389237" y="1691483"/>
                  <a:pt x="1377467" y="1682905"/>
                  <a:pt x="1405719" y="1692322"/>
                </a:cubicBezTo>
                <a:cubicBezTo>
                  <a:pt x="1410268" y="1699146"/>
                  <a:pt x="1412963" y="1707671"/>
                  <a:pt x="1419367" y="1712794"/>
                </a:cubicBezTo>
                <a:cubicBezTo>
                  <a:pt x="1424984" y="1717287"/>
                  <a:pt x="1433405" y="1716400"/>
                  <a:pt x="1439838" y="1719617"/>
                </a:cubicBezTo>
                <a:cubicBezTo>
                  <a:pt x="1447174" y="1723285"/>
                  <a:pt x="1453486" y="1728716"/>
                  <a:pt x="1460310" y="1733265"/>
                </a:cubicBezTo>
                <a:cubicBezTo>
                  <a:pt x="1476232" y="1730990"/>
                  <a:pt x="1493691" y="1733634"/>
                  <a:pt x="1508077" y="1726441"/>
                </a:cubicBezTo>
                <a:cubicBezTo>
                  <a:pt x="1514510" y="1723224"/>
                  <a:pt x="1514901" y="1713163"/>
                  <a:pt x="1514901" y="1705970"/>
                </a:cubicBezTo>
                <a:cubicBezTo>
                  <a:pt x="1514901" y="1687631"/>
                  <a:pt x="1514888" y="1668406"/>
                  <a:pt x="1508077" y="1651379"/>
                </a:cubicBezTo>
                <a:cubicBezTo>
                  <a:pt x="1505031" y="1643764"/>
                  <a:pt x="1494941" y="1641399"/>
                  <a:pt x="1487606" y="1637731"/>
                </a:cubicBezTo>
                <a:cubicBezTo>
                  <a:pt x="1469173" y="1628514"/>
                  <a:pt x="1445060" y="1628276"/>
                  <a:pt x="1426191" y="1624083"/>
                </a:cubicBezTo>
                <a:cubicBezTo>
                  <a:pt x="1419169" y="1622523"/>
                  <a:pt x="1412543" y="1619534"/>
                  <a:pt x="1405719" y="1617259"/>
                </a:cubicBezTo>
                <a:cubicBezTo>
                  <a:pt x="1400169" y="1600609"/>
                  <a:pt x="1398475" y="1589545"/>
                  <a:pt x="1385247" y="1576316"/>
                </a:cubicBezTo>
                <a:cubicBezTo>
                  <a:pt x="1379448" y="1570517"/>
                  <a:pt x="1371600" y="1567217"/>
                  <a:pt x="1364776" y="1562668"/>
                </a:cubicBezTo>
                <a:cubicBezTo>
                  <a:pt x="1423438" y="1523558"/>
                  <a:pt x="1349220" y="1570445"/>
                  <a:pt x="1405719" y="1542197"/>
                </a:cubicBezTo>
                <a:cubicBezTo>
                  <a:pt x="1413055" y="1538529"/>
                  <a:pt x="1418855" y="1532217"/>
                  <a:pt x="1426191" y="1528549"/>
                </a:cubicBezTo>
                <a:cubicBezTo>
                  <a:pt x="1435982" y="1523653"/>
                  <a:pt x="1465211" y="1517088"/>
                  <a:pt x="1473958" y="1514901"/>
                </a:cubicBezTo>
                <a:cubicBezTo>
                  <a:pt x="1471683" y="1489880"/>
                  <a:pt x="1475079" y="1463673"/>
                  <a:pt x="1467134" y="1439838"/>
                </a:cubicBezTo>
                <a:cubicBezTo>
                  <a:pt x="1464859" y="1433014"/>
                  <a:pt x="1452950" y="1436507"/>
                  <a:pt x="1446662" y="1433014"/>
                </a:cubicBezTo>
                <a:cubicBezTo>
                  <a:pt x="1432324" y="1425048"/>
                  <a:pt x="1421280" y="1410906"/>
                  <a:pt x="1405719" y="1405719"/>
                </a:cubicBezTo>
                <a:cubicBezTo>
                  <a:pt x="1392071" y="1401170"/>
                  <a:pt x="1378966" y="1394436"/>
                  <a:pt x="1364776" y="1392071"/>
                </a:cubicBezTo>
                <a:cubicBezTo>
                  <a:pt x="1296815" y="1380744"/>
                  <a:pt x="1337621" y="1386396"/>
                  <a:pt x="1241946" y="1378423"/>
                </a:cubicBezTo>
                <a:cubicBezTo>
                  <a:pt x="1228298" y="1373874"/>
                  <a:pt x="1212973" y="1372756"/>
                  <a:pt x="1201003" y="1364776"/>
                </a:cubicBezTo>
                <a:cubicBezTo>
                  <a:pt x="1194179" y="1360227"/>
                  <a:pt x="1188026" y="1354459"/>
                  <a:pt x="1180531" y="1351128"/>
                </a:cubicBezTo>
                <a:cubicBezTo>
                  <a:pt x="1167385" y="1345285"/>
                  <a:pt x="1151558" y="1345460"/>
                  <a:pt x="1139588" y="1337480"/>
                </a:cubicBezTo>
                <a:lnTo>
                  <a:pt x="1098644" y="1310185"/>
                </a:lnTo>
                <a:lnTo>
                  <a:pt x="1078173" y="1296537"/>
                </a:lnTo>
                <a:cubicBezTo>
                  <a:pt x="1046328" y="1248770"/>
                  <a:pt x="1064525" y="1264693"/>
                  <a:pt x="1030406" y="1241946"/>
                </a:cubicBezTo>
                <a:cubicBezTo>
                  <a:pt x="1028131" y="1235122"/>
                  <a:pt x="1023582" y="1228667"/>
                  <a:pt x="1023582" y="1221474"/>
                </a:cubicBezTo>
                <a:cubicBezTo>
                  <a:pt x="1023582" y="1205006"/>
                  <a:pt x="1031845" y="1183037"/>
                  <a:pt x="1037230" y="1166883"/>
                </a:cubicBezTo>
                <a:cubicBezTo>
                  <a:pt x="1035053" y="1153822"/>
                  <a:pt x="1038364" y="1112292"/>
                  <a:pt x="1009934" y="1112292"/>
                </a:cubicBezTo>
                <a:cubicBezTo>
                  <a:pt x="995548" y="1112292"/>
                  <a:pt x="968991" y="1125940"/>
                  <a:pt x="968991" y="1125940"/>
                </a:cubicBezTo>
                <a:cubicBezTo>
                  <a:pt x="964442" y="1119116"/>
                  <a:pt x="958674" y="1112963"/>
                  <a:pt x="955343" y="1105468"/>
                </a:cubicBezTo>
                <a:cubicBezTo>
                  <a:pt x="949500" y="1092322"/>
                  <a:pt x="949675" y="1076495"/>
                  <a:pt x="941695" y="1064525"/>
                </a:cubicBezTo>
                <a:lnTo>
                  <a:pt x="914400" y="1023582"/>
                </a:lnTo>
                <a:cubicBezTo>
                  <a:pt x="909851" y="1016758"/>
                  <a:pt x="906551" y="1008909"/>
                  <a:pt x="900752" y="1003110"/>
                </a:cubicBezTo>
                <a:cubicBezTo>
                  <a:pt x="885660" y="988018"/>
                  <a:pt x="876133" y="981168"/>
                  <a:pt x="866633" y="962167"/>
                </a:cubicBezTo>
                <a:cubicBezTo>
                  <a:pt x="863416" y="955733"/>
                  <a:pt x="863302" y="947983"/>
                  <a:pt x="859809" y="941695"/>
                </a:cubicBezTo>
                <a:cubicBezTo>
                  <a:pt x="851843" y="927357"/>
                  <a:pt x="841612" y="914400"/>
                  <a:pt x="832513" y="900752"/>
                </a:cubicBezTo>
                <a:cubicBezTo>
                  <a:pt x="827964" y="893928"/>
                  <a:pt x="821459" y="888061"/>
                  <a:pt x="818865" y="880280"/>
                </a:cubicBezTo>
                <a:cubicBezTo>
                  <a:pt x="816590" y="873456"/>
                  <a:pt x="815534" y="866097"/>
                  <a:pt x="812041" y="859809"/>
                </a:cubicBezTo>
                <a:cubicBezTo>
                  <a:pt x="804075" y="845470"/>
                  <a:pt x="784746" y="818865"/>
                  <a:pt x="784746" y="818865"/>
                </a:cubicBezTo>
                <a:cubicBezTo>
                  <a:pt x="782471" y="807492"/>
                  <a:pt x="780735" y="795998"/>
                  <a:pt x="777922" y="784746"/>
                </a:cubicBezTo>
                <a:cubicBezTo>
                  <a:pt x="776177" y="777768"/>
                  <a:pt x="772385" y="771351"/>
                  <a:pt x="771098" y="764274"/>
                </a:cubicBezTo>
                <a:cubicBezTo>
                  <a:pt x="764096" y="725765"/>
                  <a:pt x="760019" y="654368"/>
                  <a:pt x="757450" y="620973"/>
                </a:cubicBezTo>
                <a:cubicBezTo>
                  <a:pt x="759725" y="577755"/>
                  <a:pt x="755786" y="533756"/>
                  <a:pt x="764274" y="491319"/>
                </a:cubicBezTo>
                <a:cubicBezTo>
                  <a:pt x="767491" y="475235"/>
                  <a:pt x="776009" y="455563"/>
                  <a:pt x="791570" y="450376"/>
                </a:cubicBezTo>
                <a:lnTo>
                  <a:pt x="832513" y="436728"/>
                </a:lnTo>
                <a:cubicBezTo>
                  <a:pt x="837062" y="429904"/>
                  <a:pt x="839757" y="421379"/>
                  <a:pt x="846161" y="416256"/>
                </a:cubicBezTo>
                <a:cubicBezTo>
                  <a:pt x="866460" y="400017"/>
                  <a:pt x="928945" y="415663"/>
                  <a:pt x="934871" y="416256"/>
                </a:cubicBezTo>
                <a:cubicBezTo>
                  <a:pt x="956499" y="448698"/>
                  <a:pt x="945926" y="428948"/>
                  <a:pt x="962167" y="477671"/>
                </a:cubicBezTo>
                <a:lnTo>
                  <a:pt x="968991" y="498143"/>
                </a:lnTo>
                <a:cubicBezTo>
                  <a:pt x="973133" y="531280"/>
                  <a:pt x="974825" y="555599"/>
                  <a:pt x="982638" y="586853"/>
                </a:cubicBezTo>
                <a:cubicBezTo>
                  <a:pt x="984382" y="593831"/>
                  <a:pt x="987717" y="600347"/>
                  <a:pt x="989462" y="607325"/>
                </a:cubicBezTo>
                <a:cubicBezTo>
                  <a:pt x="996782" y="636604"/>
                  <a:pt x="997025" y="651964"/>
                  <a:pt x="1003110" y="682388"/>
                </a:cubicBezTo>
                <a:cubicBezTo>
                  <a:pt x="1004949" y="691584"/>
                  <a:pt x="1007239" y="700700"/>
                  <a:pt x="1009934" y="709683"/>
                </a:cubicBezTo>
                <a:cubicBezTo>
                  <a:pt x="1014068" y="723462"/>
                  <a:pt x="1019033" y="736978"/>
                  <a:pt x="1023582" y="750626"/>
                </a:cubicBezTo>
                <a:cubicBezTo>
                  <a:pt x="1025857" y="757450"/>
                  <a:pt x="1028995" y="764045"/>
                  <a:pt x="1030406" y="771098"/>
                </a:cubicBezTo>
                <a:cubicBezTo>
                  <a:pt x="1040051" y="819324"/>
                  <a:pt x="1033563" y="794214"/>
                  <a:pt x="1050877" y="846161"/>
                </a:cubicBezTo>
                <a:lnTo>
                  <a:pt x="1050877" y="846161"/>
                </a:lnTo>
                <a:cubicBezTo>
                  <a:pt x="1053152" y="855259"/>
                  <a:pt x="1055006" y="864473"/>
                  <a:pt x="1057701" y="873456"/>
                </a:cubicBezTo>
                <a:cubicBezTo>
                  <a:pt x="1063494" y="892764"/>
                  <a:pt x="1069325" y="919199"/>
                  <a:pt x="1084997" y="934871"/>
                </a:cubicBezTo>
                <a:cubicBezTo>
                  <a:pt x="1090796" y="940670"/>
                  <a:pt x="1097974" y="945188"/>
                  <a:pt x="1105468" y="948519"/>
                </a:cubicBezTo>
                <a:cubicBezTo>
                  <a:pt x="1118614" y="954362"/>
                  <a:pt x="1132764" y="957618"/>
                  <a:pt x="1146412" y="962167"/>
                </a:cubicBezTo>
                <a:lnTo>
                  <a:pt x="1166883" y="968991"/>
                </a:lnTo>
                <a:cubicBezTo>
                  <a:pt x="1173707" y="966716"/>
                  <a:pt x="1181738" y="966661"/>
                  <a:pt x="1187355" y="962167"/>
                </a:cubicBezTo>
                <a:cubicBezTo>
                  <a:pt x="1213070" y="941595"/>
                  <a:pt x="1197783" y="915938"/>
                  <a:pt x="1194179" y="887104"/>
                </a:cubicBezTo>
                <a:cubicBezTo>
                  <a:pt x="1196454" y="864358"/>
                  <a:pt x="1193774" y="840552"/>
                  <a:pt x="1201003" y="818865"/>
                </a:cubicBezTo>
                <a:cubicBezTo>
                  <a:pt x="1203596" y="811085"/>
                  <a:pt x="1215174" y="810467"/>
                  <a:pt x="1221474" y="805217"/>
                </a:cubicBezTo>
                <a:cubicBezTo>
                  <a:pt x="1245529" y="785171"/>
                  <a:pt x="1250216" y="772341"/>
                  <a:pt x="1269241" y="743803"/>
                </a:cubicBezTo>
                <a:cubicBezTo>
                  <a:pt x="1273790" y="736979"/>
                  <a:pt x="1280295" y="731112"/>
                  <a:pt x="1282889" y="723331"/>
                </a:cubicBezTo>
                <a:lnTo>
                  <a:pt x="1296537" y="682388"/>
                </a:lnTo>
                <a:cubicBezTo>
                  <a:pt x="1298812" y="675564"/>
                  <a:pt x="1301950" y="668969"/>
                  <a:pt x="1303361" y="661916"/>
                </a:cubicBezTo>
                <a:cubicBezTo>
                  <a:pt x="1313339" y="612025"/>
                  <a:pt x="1308545" y="639279"/>
                  <a:pt x="1317009" y="580029"/>
                </a:cubicBezTo>
                <a:cubicBezTo>
                  <a:pt x="1314370" y="556277"/>
                  <a:pt x="1312666" y="501864"/>
                  <a:pt x="1296537" y="477671"/>
                </a:cubicBezTo>
                <a:lnTo>
                  <a:pt x="1282889" y="457200"/>
                </a:lnTo>
                <a:cubicBezTo>
                  <a:pt x="1285164" y="448101"/>
                  <a:pt x="1282592" y="436008"/>
                  <a:pt x="1289713" y="429904"/>
                </a:cubicBezTo>
                <a:cubicBezTo>
                  <a:pt x="1325533" y="399200"/>
                  <a:pt x="1322982" y="428196"/>
                  <a:pt x="1351128" y="409432"/>
                </a:cubicBezTo>
                <a:lnTo>
                  <a:pt x="1392071" y="382137"/>
                </a:lnTo>
                <a:cubicBezTo>
                  <a:pt x="1453317" y="290271"/>
                  <a:pt x="1425401" y="349414"/>
                  <a:pt x="1412543" y="150125"/>
                </a:cubicBezTo>
                <a:cubicBezTo>
                  <a:pt x="1412080" y="142947"/>
                  <a:pt x="1410805" y="134739"/>
                  <a:pt x="1405719" y="129653"/>
                </a:cubicBezTo>
                <a:cubicBezTo>
                  <a:pt x="1394121" y="118055"/>
                  <a:pt x="1364776" y="102358"/>
                  <a:pt x="1364776" y="102358"/>
                </a:cubicBezTo>
                <a:cubicBezTo>
                  <a:pt x="1328381" y="47766"/>
                  <a:pt x="1376149" y="113731"/>
                  <a:pt x="1330656" y="68238"/>
                </a:cubicBezTo>
                <a:cubicBezTo>
                  <a:pt x="1324857" y="62439"/>
                  <a:pt x="1323413" y="52890"/>
                  <a:pt x="1317009" y="47767"/>
                </a:cubicBezTo>
                <a:cubicBezTo>
                  <a:pt x="1311392" y="43274"/>
                  <a:pt x="1302971" y="44160"/>
                  <a:pt x="1296537" y="40943"/>
                </a:cubicBezTo>
                <a:cubicBezTo>
                  <a:pt x="1289201" y="37275"/>
                  <a:pt x="1283560" y="30626"/>
                  <a:pt x="1276065" y="27295"/>
                </a:cubicBezTo>
                <a:cubicBezTo>
                  <a:pt x="1202974" y="-5190"/>
                  <a:pt x="1260984" y="30887"/>
                  <a:pt x="1214650" y="0"/>
                </a:cubicBezTo>
                <a:cubicBezTo>
                  <a:pt x="1211426" y="12899"/>
                  <a:pt x="1208143" y="39040"/>
                  <a:pt x="1194179" y="47767"/>
                </a:cubicBezTo>
                <a:cubicBezTo>
                  <a:pt x="1181980" y="55391"/>
                  <a:pt x="1153236" y="61414"/>
                  <a:pt x="1153236" y="61414"/>
                </a:cubicBezTo>
                <a:cubicBezTo>
                  <a:pt x="1132764" y="59140"/>
                  <a:pt x="1112238" y="57313"/>
                  <a:pt x="1091821" y="54591"/>
                </a:cubicBezTo>
                <a:cubicBezTo>
                  <a:pt x="1078106" y="52762"/>
                  <a:pt x="1064181" y="43966"/>
                  <a:pt x="1050877" y="47767"/>
                </a:cubicBezTo>
                <a:cubicBezTo>
                  <a:pt x="1043961" y="49743"/>
                  <a:pt x="1046328" y="61414"/>
                  <a:pt x="1044053" y="68238"/>
                </a:cubicBezTo>
                <a:cubicBezTo>
                  <a:pt x="1041779" y="81886"/>
                  <a:pt x="1042849" y="96538"/>
                  <a:pt x="1037230" y="109182"/>
                </a:cubicBezTo>
                <a:cubicBezTo>
                  <a:pt x="1033311" y="118001"/>
                  <a:pt x="1024172" y="123475"/>
                  <a:pt x="1016758" y="129653"/>
                </a:cubicBezTo>
                <a:cubicBezTo>
                  <a:pt x="996561" y="146484"/>
                  <a:pt x="995005" y="143621"/>
                  <a:pt x="968991" y="150125"/>
                </a:cubicBezTo>
                <a:cubicBezTo>
                  <a:pt x="948519" y="147850"/>
                  <a:pt x="926700" y="150951"/>
                  <a:pt x="907576" y="143301"/>
                </a:cubicBezTo>
                <a:cubicBezTo>
                  <a:pt x="900897" y="140630"/>
                  <a:pt x="904245" y="129117"/>
                  <a:pt x="900752" y="122829"/>
                </a:cubicBezTo>
                <a:cubicBezTo>
                  <a:pt x="892786" y="108491"/>
                  <a:pt x="873456" y="81886"/>
                  <a:pt x="873456" y="81886"/>
                </a:cubicBezTo>
                <a:cubicBezTo>
                  <a:pt x="828790" y="96775"/>
                  <a:pt x="872631" y="76096"/>
                  <a:pt x="846161" y="109182"/>
                </a:cubicBezTo>
                <a:cubicBezTo>
                  <a:pt x="841038" y="115586"/>
                  <a:pt x="832513" y="118280"/>
                  <a:pt x="825689" y="122829"/>
                </a:cubicBezTo>
                <a:cubicBezTo>
                  <a:pt x="814316" y="120555"/>
                  <a:pt x="801220" y="122439"/>
                  <a:pt x="791570" y="116006"/>
                </a:cubicBezTo>
                <a:cubicBezTo>
                  <a:pt x="761241" y="95787"/>
                  <a:pt x="812800" y="86183"/>
                  <a:pt x="764274" y="102358"/>
                </a:cubicBezTo>
                <a:cubicBezTo>
                  <a:pt x="747914" y="151434"/>
                  <a:pt x="767760" y="90154"/>
                  <a:pt x="750627" y="150125"/>
                </a:cubicBezTo>
                <a:cubicBezTo>
                  <a:pt x="736635" y="199099"/>
                  <a:pt x="750857" y="135328"/>
                  <a:pt x="736979" y="204716"/>
                </a:cubicBezTo>
                <a:cubicBezTo>
                  <a:pt x="734704" y="252483"/>
                  <a:pt x="736087" y="300565"/>
                  <a:pt x="730155" y="348017"/>
                </a:cubicBezTo>
                <a:cubicBezTo>
                  <a:pt x="728599" y="360467"/>
                  <a:pt x="701779" y="381576"/>
                  <a:pt x="696036" y="388961"/>
                </a:cubicBezTo>
                <a:cubicBezTo>
                  <a:pt x="685966" y="401908"/>
                  <a:pt x="668740" y="429904"/>
                  <a:pt x="668740" y="429904"/>
                </a:cubicBezTo>
                <a:cubicBezTo>
                  <a:pt x="666465" y="454925"/>
                  <a:pt x="665032" y="480037"/>
                  <a:pt x="661916" y="504967"/>
                </a:cubicBezTo>
                <a:cubicBezTo>
                  <a:pt x="660525" y="516098"/>
                  <a:pt x="652025" y="553859"/>
                  <a:pt x="648268" y="566382"/>
                </a:cubicBezTo>
                <a:cubicBezTo>
                  <a:pt x="644134" y="580161"/>
                  <a:pt x="646591" y="599345"/>
                  <a:pt x="634621" y="607325"/>
                </a:cubicBezTo>
                <a:lnTo>
                  <a:pt x="614149" y="620973"/>
                </a:lnTo>
                <a:cubicBezTo>
                  <a:pt x="605050" y="634621"/>
                  <a:pt x="592039" y="646355"/>
                  <a:pt x="586853" y="661916"/>
                </a:cubicBezTo>
                <a:cubicBezTo>
                  <a:pt x="579256" y="684709"/>
                  <a:pt x="578917" y="683984"/>
                  <a:pt x="573206" y="709683"/>
                </a:cubicBezTo>
                <a:cubicBezTo>
                  <a:pt x="570965" y="719767"/>
                  <a:pt x="566333" y="752079"/>
                  <a:pt x="559558" y="764274"/>
                </a:cubicBezTo>
                <a:cubicBezTo>
                  <a:pt x="551592" y="778612"/>
                  <a:pt x="541360" y="791569"/>
                  <a:pt x="532262" y="805217"/>
                </a:cubicBezTo>
                <a:cubicBezTo>
                  <a:pt x="527713" y="812041"/>
                  <a:pt x="526571" y="823700"/>
                  <a:pt x="518615" y="825689"/>
                </a:cubicBezTo>
                <a:lnTo>
                  <a:pt x="491319" y="832513"/>
                </a:lnTo>
                <a:cubicBezTo>
                  <a:pt x="486770" y="839337"/>
                  <a:pt x="481002" y="845490"/>
                  <a:pt x="477671" y="852985"/>
                </a:cubicBezTo>
                <a:cubicBezTo>
                  <a:pt x="471828" y="866131"/>
                  <a:pt x="468573" y="880280"/>
                  <a:pt x="464024" y="893928"/>
                </a:cubicBezTo>
                <a:cubicBezTo>
                  <a:pt x="461749" y="900752"/>
                  <a:pt x="461190" y="908415"/>
                  <a:pt x="457200" y="914400"/>
                </a:cubicBezTo>
                <a:lnTo>
                  <a:pt x="443552" y="934871"/>
                </a:lnTo>
                <a:lnTo>
                  <a:pt x="429904" y="975814"/>
                </a:lnTo>
                <a:cubicBezTo>
                  <a:pt x="425037" y="990415"/>
                  <a:pt x="421882" y="1005865"/>
                  <a:pt x="409433" y="1016758"/>
                </a:cubicBezTo>
                <a:cubicBezTo>
                  <a:pt x="397089" y="1027559"/>
                  <a:pt x="380087" y="1032454"/>
                  <a:pt x="368489" y="1044053"/>
                </a:cubicBezTo>
                <a:cubicBezTo>
                  <a:pt x="361665" y="1050877"/>
                  <a:pt x="353943" y="1056907"/>
                  <a:pt x="348018" y="1064525"/>
                </a:cubicBezTo>
                <a:cubicBezTo>
                  <a:pt x="337948" y="1077472"/>
                  <a:pt x="320722" y="1105468"/>
                  <a:pt x="320722" y="1105468"/>
                </a:cubicBezTo>
                <a:cubicBezTo>
                  <a:pt x="311075" y="1153701"/>
                  <a:pt x="317567" y="1128577"/>
                  <a:pt x="300250" y="1180531"/>
                </a:cubicBezTo>
                <a:cubicBezTo>
                  <a:pt x="297975" y="1187355"/>
                  <a:pt x="297417" y="1195018"/>
                  <a:pt x="293427" y="1201003"/>
                </a:cubicBezTo>
                <a:lnTo>
                  <a:pt x="279779" y="1221474"/>
                </a:lnTo>
                <a:cubicBezTo>
                  <a:pt x="277504" y="1228298"/>
                  <a:pt x="276945" y="1235961"/>
                  <a:pt x="272955" y="1241946"/>
                </a:cubicBezTo>
                <a:cubicBezTo>
                  <a:pt x="262448" y="1257706"/>
                  <a:pt x="247115" y="1265996"/>
                  <a:pt x="232012" y="1276065"/>
                </a:cubicBezTo>
                <a:cubicBezTo>
                  <a:pt x="218961" y="1315218"/>
                  <a:pt x="234534" y="1278671"/>
                  <a:pt x="204716" y="1317009"/>
                </a:cubicBezTo>
                <a:cubicBezTo>
                  <a:pt x="194646" y="1329956"/>
                  <a:pt x="177421" y="1357952"/>
                  <a:pt x="177421" y="1357952"/>
                </a:cubicBezTo>
                <a:cubicBezTo>
                  <a:pt x="170151" y="1394301"/>
                  <a:pt x="170597" y="1380473"/>
                  <a:pt x="156949" y="1433014"/>
                </a:cubicBez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a:extLst>
              <a:ext uri="{FF2B5EF4-FFF2-40B4-BE49-F238E27FC236}">
                <a16:creationId xmlns:a16="http://schemas.microsoft.com/office/drawing/2014/main" id="{CD7DD037-AADE-1046-8DC7-28EDDF2B4D63}"/>
              </a:ext>
            </a:extLst>
          </p:cNvPr>
          <p:cNvSpPr/>
          <p:nvPr/>
        </p:nvSpPr>
        <p:spPr>
          <a:xfrm>
            <a:off x="3093156" y="1614311"/>
            <a:ext cx="4583288" cy="3928533"/>
          </a:xfrm>
          <a:custGeom>
            <a:avLst/>
            <a:gdLst>
              <a:gd name="connsiteX0" fmla="*/ 395111 w 4583288"/>
              <a:gd name="connsiteY0" fmla="*/ 3386667 h 3928533"/>
              <a:gd name="connsiteX1" fmla="*/ 395111 w 4583288"/>
              <a:gd name="connsiteY1" fmla="*/ 3386667 h 3928533"/>
              <a:gd name="connsiteX2" fmla="*/ 496711 w 4583288"/>
              <a:gd name="connsiteY2" fmla="*/ 3668889 h 3928533"/>
              <a:gd name="connsiteX3" fmla="*/ 519288 w 4583288"/>
              <a:gd name="connsiteY3" fmla="*/ 3736622 h 3928533"/>
              <a:gd name="connsiteX4" fmla="*/ 530577 w 4583288"/>
              <a:gd name="connsiteY4" fmla="*/ 3781778 h 3928533"/>
              <a:gd name="connsiteX5" fmla="*/ 462844 w 4583288"/>
              <a:gd name="connsiteY5" fmla="*/ 3838222 h 3928533"/>
              <a:gd name="connsiteX6" fmla="*/ 428977 w 4583288"/>
              <a:gd name="connsiteY6" fmla="*/ 3872089 h 3928533"/>
              <a:gd name="connsiteX7" fmla="*/ 0 w 4583288"/>
              <a:gd name="connsiteY7" fmla="*/ 3770489 h 3928533"/>
              <a:gd name="connsiteX8" fmla="*/ 67733 w 4583288"/>
              <a:gd name="connsiteY8" fmla="*/ 3499556 h 3928533"/>
              <a:gd name="connsiteX9" fmla="*/ 259644 w 4583288"/>
              <a:gd name="connsiteY9" fmla="*/ 3138311 h 3928533"/>
              <a:gd name="connsiteX10" fmla="*/ 101600 w 4583288"/>
              <a:gd name="connsiteY10" fmla="*/ 2698045 h 3928533"/>
              <a:gd name="connsiteX11" fmla="*/ 711200 w 4583288"/>
              <a:gd name="connsiteY11" fmla="*/ 2336800 h 3928533"/>
              <a:gd name="connsiteX12" fmla="*/ 575733 w 4583288"/>
              <a:gd name="connsiteY12" fmla="*/ 2144889 h 3928533"/>
              <a:gd name="connsiteX13" fmla="*/ 598311 w 4583288"/>
              <a:gd name="connsiteY13" fmla="*/ 2032000 h 3928533"/>
              <a:gd name="connsiteX14" fmla="*/ 677333 w 4583288"/>
              <a:gd name="connsiteY14" fmla="*/ 1975556 h 3928533"/>
              <a:gd name="connsiteX15" fmla="*/ 711200 w 4583288"/>
              <a:gd name="connsiteY15" fmla="*/ 1964267 h 3928533"/>
              <a:gd name="connsiteX16" fmla="*/ 733777 w 4583288"/>
              <a:gd name="connsiteY16" fmla="*/ 1930400 h 3928533"/>
              <a:gd name="connsiteX17" fmla="*/ 801511 w 4583288"/>
              <a:gd name="connsiteY17" fmla="*/ 1885245 h 3928533"/>
              <a:gd name="connsiteX18" fmla="*/ 824088 w 4583288"/>
              <a:gd name="connsiteY18" fmla="*/ 1851378 h 3928533"/>
              <a:gd name="connsiteX19" fmla="*/ 857955 w 4583288"/>
              <a:gd name="connsiteY19" fmla="*/ 1817511 h 3928533"/>
              <a:gd name="connsiteX20" fmla="*/ 361244 w 4583288"/>
              <a:gd name="connsiteY20" fmla="*/ 1998133 h 3928533"/>
              <a:gd name="connsiteX21" fmla="*/ 327377 w 4583288"/>
              <a:gd name="connsiteY21" fmla="*/ 2088445 h 3928533"/>
              <a:gd name="connsiteX22" fmla="*/ 293511 w 4583288"/>
              <a:gd name="connsiteY22" fmla="*/ 2156178 h 3928533"/>
              <a:gd name="connsiteX23" fmla="*/ 270933 w 4583288"/>
              <a:gd name="connsiteY23" fmla="*/ 2269067 h 3928533"/>
              <a:gd name="connsiteX24" fmla="*/ 248355 w 4583288"/>
              <a:gd name="connsiteY24" fmla="*/ 2348089 h 3928533"/>
              <a:gd name="connsiteX25" fmla="*/ 225777 w 4583288"/>
              <a:gd name="connsiteY25" fmla="*/ 2415822 h 3928533"/>
              <a:gd name="connsiteX26" fmla="*/ 169333 w 4583288"/>
              <a:gd name="connsiteY26" fmla="*/ 2517422 h 3928533"/>
              <a:gd name="connsiteX27" fmla="*/ 158044 w 4583288"/>
              <a:gd name="connsiteY27" fmla="*/ 2517422 h 3928533"/>
              <a:gd name="connsiteX28" fmla="*/ 214488 w 4583288"/>
              <a:gd name="connsiteY28" fmla="*/ 2314222 h 3928533"/>
              <a:gd name="connsiteX29" fmla="*/ 112888 w 4583288"/>
              <a:gd name="connsiteY29" fmla="*/ 2517422 h 3928533"/>
              <a:gd name="connsiteX30" fmla="*/ 135466 w 4583288"/>
              <a:gd name="connsiteY30" fmla="*/ 2269067 h 3928533"/>
              <a:gd name="connsiteX31" fmla="*/ 135466 w 4583288"/>
              <a:gd name="connsiteY31" fmla="*/ 2269067 h 3928533"/>
              <a:gd name="connsiteX32" fmla="*/ 101600 w 4583288"/>
              <a:gd name="connsiteY32" fmla="*/ 2178756 h 3928533"/>
              <a:gd name="connsiteX33" fmla="*/ 45155 w 4583288"/>
              <a:gd name="connsiteY33" fmla="*/ 2111022 h 3928533"/>
              <a:gd name="connsiteX34" fmla="*/ 22577 w 4583288"/>
              <a:gd name="connsiteY34" fmla="*/ 2043289 h 3928533"/>
              <a:gd name="connsiteX35" fmla="*/ 33866 w 4583288"/>
              <a:gd name="connsiteY35" fmla="*/ 1715911 h 3928533"/>
              <a:gd name="connsiteX36" fmla="*/ 56444 w 4583288"/>
              <a:gd name="connsiteY36" fmla="*/ 1682045 h 3928533"/>
              <a:gd name="connsiteX37" fmla="*/ 90311 w 4583288"/>
              <a:gd name="connsiteY37" fmla="*/ 1659467 h 3928533"/>
              <a:gd name="connsiteX38" fmla="*/ 146755 w 4583288"/>
              <a:gd name="connsiteY38" fmla="*/ 1614311 h 3928533"/>
              <a:gd name="connsiteX39" fmla="*/ 214488 w 4583288"/>
              <a:gd name="connsiteY39" fmla="*/ 1569156 h 3928533"/>
              <a:gd name="connsiteX40" fmla="*/ 248355 w 4583288"/>
              <a:gd name="connsiteY40" fmla="*/ 1546578 h 3928533"/>
              <a:gd name="connsiteX41" fmla="*/ 282222 w 4583288"/>
              <a:gd name="connsiteY41" fmla="*/ 1535289 h 3928533"/>
              <a:gd name="connsiteX42" fmla="*/ 530577 w 4583288"/>
              <a:gd name="connsiteY42" fmla="*/ 1546578 h 3928533"/>
              <a:gd name="connsiteX43" fmla="*/ 598311 w 4583288"/>
              <a:gd name="connsiteY43" fmla="*/ 1569156 h 3928533"/>
              <a:gd name="connsiteX44" fmla="*/ 632177 w 4583288"/>
              <a:gd name="connsiteY44" fmla="*/ 1591733 h 3928533"/>
              <a:gd name="connsiteX45" fmla="*/ 666044 w 4583288"/>
              <a:gd name="connsiteY45" fmla="*/ 1636889 h 3928533"/>
              <a:gd name="connsiteX46" fmla="*/ 982133 w 4583288"/>
              <a:gd name="connsiteY46" fmla="*/ 1625600 h 3928533"/>
              <a:gd name="connsiteX47" fmla="*/ 903111 w 4583288"/>
              <a:gd name="connsiteY47" fmla="*/ 1501422 h 3928533"/>
              <a:gd name="connsiteX48" fmla="*/ 914400 w 4583288"/>
              <a:gd name="connsiteY48" fmla="*/ 1343378 h 3928533"/>
              <a:gd name="connsiteX49" fmla="*/ 993422 w 4583288"/>
              <a:gd name="connsiteY49" fmla="*/ 1253067 h 3928533"/>
              <a:gd name="connsiteX50" fmla="*/ 1004711 w 4583288"/>
              <a:gd name="connsiteY50" fmla="*/ 1219200 h 3928533"/>
              <a:gd name="connsiteX51" fmla="*/ 1072444 w 4583288"/>
              <a:gd name="connsiteY51" fmla="*/ 1174045 h 3928533"/>
              <a:gd name="connsiteX52" fmla="*/ 1162755 w 4583288"/>
              <a:gd name="connsiteY52" fmla="*/ 1117600 h 3928533"/>
              <a:gd name="connsiteX53" fmla="*/ 1264355 w 4583288"/>
              <a:gd name="connsiteY53" fmla="*/ 1083733 h 3928533"/>
              <a:gd name="connsiteX54" fmla="*/ 1298222 w 4583288"/>
              <a:gd name="connsiteY54" fmla="*/ 1072445 h 3928533"/>
              <a:gd name="connsiteX55" fmla="*/ 1399822 w 4583288"/>
              <a:gd name="connsiteY55" fmla="*/ 1049867 h 3928533"/>
              <a:gd name="connsiteX56" fmla="*/ 1715911 w 4583288"/>
              <a:gd name="connsiteY56" fmla="*/ 1061156 h 3928533"/>
              <a:gd name="connsiteX57" fmla="*/ 1772355 w 4583288"/>
              <a:gd name="connsiteY57" fmla="*/ 1049867 h 3928533"/>
              <a:gd name="connsiteX58" fmla="*/ 1885244 w 4583288"/>
              <a:gd name="connsiteY58" fmla="*/ 1061156 h 3928533"/>
              <a:gd name="connsiteX59" fmla="*/ 2032000 w 4583288"/>
              <a:gd name="connsiteY59" fmla="*/ 1083733 h 3928533"/>
              <a:gd name="connsiteX60" fmla="*/ 2122311 w 4583288"/>
              <a:gd name="connsiteY60" fmla="*/ 1128889 h 3928533"/>
              <a:gd name="connsiteX61" fmla="*/ 2077155 w 4583288"/>
              <a:gd name="connsiteY61" fmla="*/ 767645 h 3928533"/>
              <a:gd name="connsiteX62" fmla="*/ 2122311 w 4583288"/>
              <a:gd name="connsiteY62" fmla="*/ 677333 h 3928533"/>
              <a:gd name="connsiteX63" fmla="*/ 2178755 w 4583288"/>
              <a:gd name="connsiteY63" fmla="*/ 733778 h 3928533"/>
              <a:gd name="connsiteX64" fmla="*/ 2223911 w 4583288"/>
              <a:gd name="connsiteY64" fmla="*/ 1185333 h 3928533"/>
              <a:gd name="connsiteX65" fmla="*/ 2325511 w 4583288"/>
              <a:gd name="connsiteY65" fmla="*/ 1230489 h 3928533"/>
              <a:gd name="connsiteX66" fmla="*/ 2359377 w 4583288"/>
              <a:gd name="connsiteY66" fmla="*/ 1264356 h 3928533"/>
              <a:gd name="connsiteX67" fmla="*/ 2393244 w 4583288"/>
              <a:gd name="connsiteY67" fmla="*/ 1286933 h 3928533"/>
              <a:gd name="connsiteX68" fmla="*/ 2404533 w 4583288"/>
              <a:gd name="connsiteY68" fmla="*/ 1253067 h 3928533"/>
              <a:gd name="connsiteX69" fmla="*/ 2381955 w 4583288"/>
              <a:gd name="connsiteY69" fmla="*/ 1185333 h 3928533"/>
              <a:gd name="connsiteX70" fmla="*/ 2359377 w 4583288"/>
              <a:gd name="connsiteY70" fmla="*/ 1219200 h 3928533"/>
              <a:gd name="connsiteX71" fmla="*/ 2393244 w 4583288"/>
              <a:gd name="connsiteY71" fmla="*/ 1241778 h 3928533"/>
              <a:gd name="connsiteX72" fmla="*/ 2257777 w 4583288"/>
              <a:gd name="connsiteY72" fmla="*/ 778933 h 3928533"/>
              <a:gd name="connsiteX73" fmla="*/ 2178755 w 4583288"/>
              <a:gd name="connsiteY73" fmla="*/ 711200 h 3928533"/>
              <a:gd name="connsiteX74" fmla="*/ 2167466 w 4583288"/>
              <a:gd name="connsiteY74" fmla="*/ 677333 h 3928533"/>
              <a:gd name="connsiteX75" fmla="*/ 2043288 w 4583288"/>
              <a:gd name="connsiteY75" fmla="*/ 632178 h 3928533"/>
              <a:gd name="connsiteX76" fmla="*/ 1873955 w 4583288"/>
              <a:gd name="connsiteY76" fmla="*/ 835378 h 3928533"/>
              <a:gd name="connsiteX77" fmla="*/ 1309511 w 4583288"/>
              <a:gd name="connsiteY77" fmla="*/ 824089 h 3928533"/>
              <a:gd name="connsiteX78" fmla="*/ 1174044 w 4583288"/>
              <a:gd name="connsiteY78" fmla="*/ 632178 h 3928533"/>
              <a:gd name="connsiteX79" fmla="*/ 1253066 w 4583288"/>
              <a:gd name="connsiteY79" fmla="*/ 564445 h 3928533"/>
              <a:gd name="connsiteX80" fmla="*/ 1174044 w 4583288"/>
              <a:gd name="connsiteY80" fmla="*/ 474133 h 3928533"/>
              <a:gd name="connsiteX81" fmla="*/ 1343377 w 4583288"/>
              <a:gd name="connsiteY81" fmla="*/ 474133 h 3928533"/>
              <a:gd name="connsiteX82" fmla="*/ 1343377 w 4583288"/>
              <a:gd name="connsiteY82" fmla="*/ 474133 h 3928533"/>
              <a:gd name="connsiteX83" fmla="*/ 1343377 w 4583288"/>
              <a:gd name="connsiteY83" fmla="*/ 474133 h 3928533"/>
              <a:gd name="connsiteX84" fmla="*/ 1219200 w 4583288"/>
              <a:gd name="connsiteY84" fmla="*/ 440267 h 3928533"/>
              <a:gd name="connsiteX85" fmla="*/ 1162755 w 4583288"/>
              <a:gd name="connsiteY85" fmla="*/ 259645 h 3928533"/>
              <a:gd name="connsiteX86" fmla="*/ 1162755 w 4583288"/>
              <a:gd name="connsiteY86" fmla="*/ 237067 h 3928533"/>
              <a:gd name="connsiteX87" fmla="*/ 1083733 w 4583288"/>
              <a:gd name="connsiteY87" fmla="*/ 180622 h 3928533"/>
              <a:gd name="connsiteX88" fmla="*/ 1095022 w 4583288"/>
              <a:gd name="connsiteY88" fmla="*/ 135467 h 3928533"/>
              <a:gd name="connsiteX89" fmla="*/ 1151466 w 4583288"/>
              <a:gd name="connsiteY89" fmla="*/ 90311 h 3928533"/>
              <a:gd name="connsiteX90" fmla="*/ 1162755 w 4583288"/>
              <a:gd name="connsiteY90" fmla="*/ 56445 h 3928533"/>
              <a:gd name="connsiteX91" fmla="*/ 1264355 w 4583288"/>
              <a:gd name="connsiteY91" fmla="*/ 0 h 3928533"/>
              <a:gd name="connsiteX92" fmla="*/ 1320800 w 4583288"/>
              <a:gd name="connsiteY92" fmla="*/ 11289 h 3928533"/>
              <a:gd name="connsiteX93" fmla="*/ 1354666 w 4583288"/>
              <a:gd name="connsiteY93" fmla="*/ 79022 h 3928533"/>
              <a:gd name="connsiteX94" fmla="*/ 1388533 w 4583288"/>
              <a:gd name="connsiteY94" fmla="*/ 90311 h 3928533"/>
              <a:gd name="connsiteX95" fmla="*/ 1411111 w 4583288"/>
              <a:gd name="connsiteY95" fmla="*/ 101600 h 3928533"/>
              <a:gd name="connsiteX96" fmla="*/ 2009422 w 4583288"/>
              <a:gd name="connsiteY96" fmla="*/ 304800 h 3928533"/>
              <a:gd name="connsiteX97" fmla="*/ 2122311 w 4583288"/>
              <a:gd name="connsiteY97" fmla="*/ 90311 h 3928533"/>
              <a:gd name="connsiteX98" fmla="*/ 2235200 w 4583288"/>
              <a:gd name="connsiteY98" fmla="*/ 180622 h 3928533"/>
              <a:gd name="connsiteX99" fmla="*/ 2302933 w 4583288"/>
              <a:gd name="connsiteY99" fmla="*/ 101600 h 3928533"/>
              <a:gd name="connsiteX100" fmla="*/ 2325511 w 4583288"/>
              <a:gd name="connsiteY100" fmla="*/ 135467 h 3928533"/>
              <a:gd name="connsiteX101" fmla="*/ 2336800 w 4583288"/>
              <a:gd name="connsiteY101" fmla="*/ 225778 h 3928533"/>
              <a:gd name="connsiteX102" fmla="*/ 2348088 w 4583288"/>
              <a:gd name="connsiteY102" fmla="*/ 338667 h 3928533"/>
              <a:gd name="connsiteX103" fmla="*/ 2731911 w 4583288"/>
              <a:gd name="connsiteY103" fmla="*/ 767645 h 3928533"/>
              <a:gd name="connsiteX104" fmla="*/ 2810933 w 4583288"/>
              <a:gd name="connsiteY104" fmla="*/ 824089 h 3928533"/>
              <a:gd name="connsiteX105" fmla="*/ 3093155 w 4583288"/>
              <a:gd name="connsiteY105" fmla="*/ 756356 h 3928533"/>
              <a:gd name="connsiteX106" fmla="*/ 3081866 w 4583288"/>
              <a:gd name="connsiteY106" fmla="*/ 1174045 h 3928533"/>
              <a:gd name="connsiteX107" fmla="*/ 2923822 w 4583288"/>
              <a:gd name="connsiteY107" fmla="*/ 1320800 h 3928533"/>
              <a:gd name="connsiteX108" fmla="*/ 2980266 w 4583288"/>
              <a:gd name="connsiteY108" fmla="*/ 1467556 h 3928533"/>
              <a:gd name="connsiteX109" fmla="*/ 2664177 w 4583288"/>
              <a:gd name="connsiteY109" fmla="*/ 1298222 h 3928533"/>
              <a:gd name="connsiteX110" fmla="*/ 2449688 w 4583288"/>
              <a:gd name="connsiteY110" fmla="*/ 1794933 h 3928533"/>
              <a:gd name="connsiteX111" fmla="*/ 2935111 w 4583288"/>
              <a:gd name="connsiteY111" fmla="*/ 1456267 h 3928533"/>
              <a:gd name="connsiteX112" fmla="*/ 3262488 w 4583288"/>
              <a:gd name="connsiteY112" fmla="*/ 1377245 h 3928533"/>
              <a:gd name="connsiteX113" fmla="*/ 3431822 w 4583288"/>
              <a:gd name="connsiteY113" fmla="*/ 1411111 h 3928533"/>
              <a:gd name="connsiteX114" fmla="*/ 3465688 w 4583288"/>
              <a:gd name="connsiteY114" fmla="*/ 1422400 h 3928533"/>
              <a:gd name="connsiteX115" fmla="*/ 3499555 w 4583288"/>
              <a:gd name="connsiteY115" fmla="*/ 1444978 h 3928533"/>
              <a:gd name="connsiteX116" fmla="*/ 3567288 w 4583288"/>
              <a:gd name="connsiteY116" fmla="*/ 1467556 h 3928533"/>
              <a:gd name="connsiteX117" fmla="*/ 3635022 w 4583288"/>
              <a:gd name="connsiteY117" fmla="*/ 1501422 h 3928533"/>
              <a:gd name="connsiteX118" fmla="*/ 3702755 w 4583288"/>
              <a:gd name="connsiteY118" fmla="*/ 1546578 h 3928533"/>
              <a:gd name="connsiteX119" fmla="*/ 3736622 w 4583288"/>
              <a:gd name="connsiteY119" fmla="*/ 1614311 h 3928533"/>
              <a:gd name="connsiteX120" fmla="*/ 3770488 w 4583288"/>
              <a:gd name="connsiteY120" fmla="*/ 1636889 h 3928533"/>
              <a:gd name="connsiteX121" fmla="*/ 3815644 w 4583288"/>
              <a:gd name="connsiteY121" fmla="*/ 1704622 h 3928533"/>
              <a:gd name="connsiteX122" fmla="*/ 3838222 w 4583288"/>
              <a:gd name="connsiteY122" fmla="*/ 1738489 h 3928533"/>
              <a:gd name="connsiteX123" fmla="*/ 3849511 w 4583288"/>
              <a:gd name="connsiteY123" fmla="*/ 1772356 h 3928533"/>
              <a:gd name="connsiteX124" fmla="*/ 3872088 w 4583288"/>
              <a:gd name="connsiteY124" fmla="*/ 1806222 h 3928533"/>
              <a:gd name="connsiteX125" fmla="*/ 3894666 w 4583288"/>
              <a:gd name="connsiteY125" fmla="*/ 1873956 h 3928533"/>
              <a:gd name="connsiteX126" fmla="*/ 3883377 w 4583288"/>
              <a:gd name="connsiteY126" fmla="*/ 2088445 h 3928533"/>
              <a:gd name="connsiteX127" fmla="*/ 3883377 w 4583288"/>
              <a:gd name="connsiteY127" fmla="*/ 2167467 h 3928533"/>
              <a:gd name="connsiteX128" fmla="*/ 3917244 w 4583288"/>
              <a:gd name="connsiteY128" fmla="*/ 2156178 h 3928533"/>
              <a:gd name="connsiteX129" fmla="*/ 3962400 w 4583288"/>
              <a:gd name="connsiteY129" fmla="*/ 2144889 h 3928533"/>
              <a:gd name="connsiteX130" fmla="*/ 4030133 w 4583288"/>
              <a:gd name="connsiteY130" fmla="*/ 2122311 h 3928533"/>
              <a:gd name="connsiteX131" fmla="*/ 4176888 w 4583288"/>
              <a:gd name="connsiteY131" fmla="*/ 2156178 h 3928533"/>
              <a:gd name="connsiteX132" fmla="*/ 4222044 w 4583288"/>
              <a:gd name="connsiteY132" fmla="*/ 2223911 h 3928533"/>
              <a:gd name="connsiteX133" fmla="*/ 4244622 w 4583288"/>
              <a:gd name="connsiteY133" fmla="*/ 2257778 h 3928533"/>
              <a:gd name="connsiteX134" fmla="*/ 4233333 w 4583288"/>
              <a:gd name="connsiteY134" fmla="*/ 2381956 h 3928533"/>
              <a:gd name="connsiteX135" fmla="*/ 4222044 w 4583288"/>
              <a:gd name="connsiteY135" fmla="*/ 2438400 h 3928533"/>
              <a:gd name="connsiteX136" fmla="*/ 4244622 w 4583288"/>
              <a:gd name="connsiteY136" fmla="*/ 2630311 h 3928533"/>
              <a:gd name="connsiteX137" fmla="*/ 4267200 w 4583288"/>
              <a:gd name="connsiteY137" fmla="*/ 2698045 h 3928533"/>
              <a:gd name="connsiteX138" fmla="*/ 4301066 w 4583288"/>
              <a:gd name="connsiteY138" fmla="*/ 2799645 h 3928533"/>
              <a:gd name="connsiteX139" fmla="*/ 4312355 w 4583288"/>
              <a:gd name="connsiteY139" fmla="*/ 2833511 h 3928533"/>
              <a:gd name="connsiteX140" fmla="*/ 4323644 w 4583288"/>
              <a:gd name="connsiteY140" fmla="*/ 2867378 h 3928533"/>
              <a:gd name="connsiteX141" fmla="*/ 4368800 w 4583288"/>
              <a:gd name="connsiteY141" fmla="*/ 2946400 h 3928533"/>
              <a:gd name="connsiteX142" fmla="*/ 4380088 w 4583288"/>
              <a:gd name="connsiteY142" fmla="*/ 3081867 h 3928533"/>
              <a:gd name="connsiteX143" fmla="*/ 4380088 w 4583288"/>
              <a:gd name="connsiteY143" fmla="*/ 3081867 h 3928533"/>
              <a:gd name="connsiteX144" fmla="*/ 4413955 w 4583288"/>
              <a:gd name="connsiteY144" fmla="*/ 3172178 h 3928533"/>
              <a:gd name="connsiteX145" fmla="*/ 4425244 w 4583288"/>
              <a:gd name="connsiteY145" fmla="*/ 3206045 h 3928533"/>
              <a:gd name="connsiteX146" fmla="*/ 4459111 w 4583288"/>
              <a:gd name="connsiteY146" fmla="*/ 3341511 h 3928533"/>
              <a:gd name="connsiteX147" fmla="*/ 4492977 w 4583288"/>
              <a:gd name="connsiteY147" fmla="*/ 3364089 h 3928533"/>
              <a:gd name="connsiteX148" fmla="*/ 4515555 w 4583288"/>
              <a:gd name="connsiteY148" fmla="*/ 3510845 h 3928533"/>
              <a:gd name="connsiteX149" fmla="*/ 4583288 w 4583288"/>
              <a:gd name="connsiteY149" fmla="*/ 3770489 h 3928533"/>
              <a:gd name="connsiteX150" fmla="*/ 4459111 w 4583288"/>
              <a:gd name="connsiteY150" fmla="*/ 3770489 h 3928533"/>
              <a:gd name="connsiteX151" fmla="*/ 4131733 w 4583288"/>
              <a:gd name="connsiteY151" fmla="*/ 3646311 h 3928533"/>
              <a:gd name="connsiteX152" fmla="*/ 4210755 w 4583288"/>
              <a:gd name="connsiteY152" fmla="*/ 3488267 h 3928533"/>
              <a:gd name="connsiteX153" fmla="*/ 4210755 w 4583288"/>
              <a:gd name="connsiteY153" fmla="*/ 3488267 h 3928533"/>
              <a:gd name="connsiteX154" fmla="*/ 4210755 w 4583288"/>
              <a:gd name="connsiteY154" fmla="*/ 3488267 h 3928533"/>
              <a:gd name="connsiteX155" fmla="*/ 4120444 w 4583288"/>
              <a:gd name="connsiteY155" fmla="*/ 3454400 h 3928533"/>
              <a:gd name="connsiteX156" fmla="*/ 4267200 w 4583288"/>
              <a:gd name="connsiteY156" fmla="*/ 3194756 h 3928533"/>
              <a:gd name="connsiteX157" fmla="*/ 4143022 w 4583288"/>
              <a:gd name="connsiteY157" fmla="*/ 3115733 h 3928533"/>
              <a:gd name="connsiteX158" fmla="*/ 3928533 w 4583288"/>
              <a:gd name="connsiteY158" fmla="*/ 2483556 h 3928533"/>
              <a:gd name="connsiteX159" fmla="*/ 3499555 w 4583288"/>
              <a:gd name="connsiteY159" fmla="*/ 2348089 h 3928533"/>
              <a:gd name="connsiteX160" fmla="*/ 3499555 w 4583288"/>
              <a:gd name="connsiteY160" fmla="*/ 2348089 h 3928533"/>
              <a:gd name="connsiteX161" fmla="*/ 3036711 w 4583288"/>
              <a:gd name="connsiteY161" fmla="*/ 2427111 h 3928533"/>
              <a:gd name="connsiteX162" fmla="*/ 3014133 w 4583288"/>
              <a:gd name="connsiteY162" fmla="*/ 2720622 h 3928533"/>
              <a:gd name="connsiteX163" fmla="*/ 3273777 w 4583288"/>
              <a:gd name="connsiteY163" fmla="*/ 3318933 h 3928533"/>
              <a:gd name="connsiteX164" fmla="*/ 2968977 w 4583288"/>
              <a:gd name="connsiteY164" fmla="*/ 3443111 h 3928533"/>
              <a:gd name="connsiteX165" fmla="*/ 2652888 w 4583288"/>
              <a:gd name="connsiteY165" fmla="*/ 3510845 h 3928533"/>
              <a:gd name="connsiteX166" fmla="*/ 2009422 w 4583288"/>
              <a:gd name="connsiteY166" fmla="*/ 3115733 h 3928533"/>
              <a:gd name="connsiteX167" fmla="*/ 2009422 w 4583288"/>
              <a:gd name="connsiteY167" fmla="*/ 2991556 h 3928533"/>
              <a:gd name="connsiteX168" fmla="*/ 1840088 w 4583288"/>
              <a:gd name="connsiteY168" fmla="*/ 3059289 h 3928533"/>
              <a:gd name="connsiteX169" fmla="*/ 1840088 w 4583288"/>
              <a:gd name="connsiteY169" fmla="*/ 3059289 h 3928533"/>
              <a:gd name="connsiteX170" fmla="*/ 1761066 w 4583288"/>
              <a:gd name="connsiteY170" fmla="*/ 3002845 h 3928533"/>
              <a:gd name="connsiteX171" fmla="*/ 1727200 w 4583288"/>
              <a:gd name="connsiteY171" fmla="*/ 2935111 h 3928533"/>
              <a:gd name="connsiteX172" fmla="*/ 1704622 w 4583288"/>
              <a:gd name="connsiteY172" fmla="*/ 2901245 h 3928533"/>
              <a:gd name="connsiteX173" fmla="*/ 1715911 w 4583288"/>
              <a:gd name="connsiteY173" fmla="*/ 2822222 h 3928533"/>
              <a:gd name="connsiteX174" fmla="*/ 1749777 w 4583288"/>
              <a:gd name="connsiteY174" fmla="*/ 2720622 h 3928533"/>
              <a:gd name="connsiteX175" fmla="*/ 1761066 w 4583288"/>
              <a:gd name="connsiteY175" fmla="*/ 2686756 h 3928533"/>
              <a:gd name="connsiteX176" fmla="*/ 1794933 w 4583288"/>
              <a:gd name="connsiteY176" fmla="*/ 2664178 h 3928533"/>
              <a:gd name="connsiteX177" fmla="*/ 1727200 w 4583288"/>
              <a:gd name="connsiteY177" fmla="*/ 2664178 h 3928533"/>
              <a:gd name="connsiteX178" fmla="*/ 1524000 w 4583288"/>
              <a:gd name="connsiteY178" fmla="*/ 2652889 h 3928533"/>
              <a:gd name="connsiteX179" fmla="*/ 1422400 w 4583288"/>
              <a:gd name="connsiteY179" fmla="*/ 2619022 h 3928533"/>
              <a:gd name="connsiteX180" fmla="*/ 1388533 w 4583288"/>
              <a:gd name="connsiteY180" fmla="*/ 2607733 h 3928533"/>
              <a:gd name="connsiteX181" fmla="*/ 1354666 w 4583288"/>
              <a:gd name="connsiteY181" fmla="*/ 2596445 h 3928533"/>
              <a:gd name="connsiteX182" fmla="*/ 1253066 w 4583288"/>
              <a:gd name="connsiteY182" fmla="*/ 2517422 h 3928533"/>
              <a:gd name="connsiteX183" fmla="*/ 1275644 w 4583288"/>
              <a:gd name="connsiteY183" fmla="*/ 2494845 h 3928533"/>
              <a:gd name="connsiteX184" fmla="*/ 1286933 w 4583288"/>
              <a:gd name="connsiteY184" fmla="*/ 2528711 h 3928533"/>
              <a:gd name="connsiteX185" fmla="*/ 1309511 w 4583288"/>
              <a:gd name="connsiteY185" fmla="*/ 2562578 h 3928533"/>
              <a:gd name="connsiteX186" fmla="*/ 1320800 w 4583288"/>
              <a:gd name="connsiteY186" fmla="*/ 2596445 h 3928533"/>
              <a:gd name="connsiteX187" fmla="*/ 1354666 w 4583288"/>
              <a:gd name="connsiteY187" fmla="*/ 2664178 h 3928533"/>
              <a:gd name="connsiteX188" fmla="*/ 1365955 w 4583288"/>
              <a:gd name="connsiteY188" fmla="*/ 2912533 h 3928533"/>
              <a:gd name="connsiteX189" fmla="*/ 1388533 w 4583288"/>
              <a:gd name="connsiteY189" fmla="*/ 3002845 h 3928533"/>
              <a:gd name="connsiteX190" fmla="*/ 1399822 w 4583288"/>
              <a:gd name="connsiteY190" fmla="*/ 3048000 h 3928533"/>
              <a:gd name="connsiteX191" fmla="*/ 1411111 w 4583288"/>
              <a:gd name="connsiteY191" fmla="*/ 3081867 h 3928533"/>
              <a:gd name="connsiteX192" fmla="*/ 1422400 w 4583288"/>
              <a:gd name="connsiteY192" fmla="*/ 3138311 h 3928533"/>
              <a:gd name="connsiteX193" fmla="*/ 1456266 w 4583288"/>
              <a:gd name="connsiteY193" fmla="*/ 3206045 h 3928533"/>
              <a:gd name="connsiteX194" fmla="*/ 1524000 w 4583288"/>
              <a:gd name="connsiteY194" fmla="*/ 3251200 h 3928533"/>
              <a:gd name="connsiteX195" fmla="*/ 1557866 w 4583288"/>
              <a:gd name="connsiteY195" fmla="*/ 3273778 h 3928533"/>
              <a:gd name="connsiteX196" fmla="*/ 1569155 w 4583288"/>
              <a:gd name="connsiteY196" fmla="*/ 3307645 h 3928533"/>
              <a:gd name="connsiteX197" fmla="*/ 1614311 w 4583288"/>
              <a:gd name="connsiteY197" fmla="*/ 3375378 h 3928533"/>
              <a:gd name="connsiteX198" fmla="*/ 1603022 w 4583288"/>
              <a:gd name="connsiteY198" fmla="*/ 3488267 h 3928533"/>
              <a:gd name="connsiteX199" fmla="*/ 1591733 w 4583288"/>
              <a:gd name="connsiteY199" fmla="*/ 3522133 h 3928533"/>
              <a:gd name="connsiteX200" fmla="*/ 1557866 w 4583288"/>
              <a:gd name="connsiteY200" fmla="*/ 3556000 h 3928533"/>
              <a:gd name="connsiteX201" fmla="*/ 1535288 w 4583288"/>
              <a:gd name="connsiteY201" fmla="*/ 3623733 h 3928533"/>
              <a:gd name="connsiteX202" fmla="*/ 1524000 w 4583288"/>
              <a:gd name="connsiteY202" fmla="*/ 3657600 h 3928533"/>
              <a:gd name="connsiteX203" fmla="*/ 1501422 w 4583288"/>
              <a:gd name="connsiteY203" fmla="*/ 3917245 h 3928533"/>
              <a:gd name="connsiteX204" fmla="*/ 1399822 w 4583288"/>
              <a:gd name="connsiteY204" fmla="*/ 3928533 h 3928533"/>
              <a:gd name="connsiteX205" fmla="*/ 1275644 w 4583288"/>
              <a:gd name="connsiteY205" fmla="*/ 3917245 h 3928533"/>
              <a:gd name="connsiteX206" fmla="*/ 1219200 w 4583288"/>
              <a:gd name="connsiteY206" fmla="*/ 3905956 h 3928533"/>
              <a:gd name="connsiteX207" fmla="*/ 1151466 w 4583288"/>
              <a:gd name="connsiteY207" fmla="*/ 3894667 h 3928533"/>
              <a:gd name="connsiteX208" fmla="*/ 1072444 w 4583288"/>
              <a:gd name="connsiteY208" fmla="*/ 3872089 h 3928533"/>
              <a:gd name="connsiteX209" fmla="*/ 1027288 w 4583288"/>
              <a:gd name="connsiteY209" fmla="*/ 3815645 h 3928533"/>
              <a:gd name="connsiteX210" fmla="*/ 1016000 w 4583288"/>
              <a:gd name="connsiteY210" fmla="*/ 3781778 h 3928533"/>
              <a:gd name="connsiteX211" fmla="*/ 993422 w 4583288"/>
              <a:gd name="connsiteY211" fmla="*/ 3747911 h 3928533"/>
              <a:gd name="connsiteX212" fmla="*/ 1004711 w 4583288"/>
              <a:gd name="connsiteY212" fmla="*/ 3668889 h 3928533"/>
              <a:gd name="connsiteX213" fmla="*/ 1027288 w 4583288"/>
              <a:gd name="connsiteY213" fmla="*/ 3635022 h 3928533"/>
              <a:gd name="connsiteX214" fmla="*/ 1038577 w 4583288"/>
              <a:gd name="connsiteY214" fmla="*/ 3601156 h 3928533"/>
              <a:gd name="connsiteX215" fmla="*/ 1106311 w 4583288"/>
              <a:gd name="connsiteY215" fmla="*/ 3465689 h 3928533"/>
              <a:gd name="connsiteX216" fmla="*/ 1140177 w 4583288"/>
              <a:gd name="connsiteY216" fmla="*/ 3364089 h 3928533"/>
              <a:gd name="connsiteX217" fmla="*/ 1151466 w 4583288"/>
              <a:gd name="connsiteY217" fmla="*/ 3330222 h 3928533"/>
              <a:gd name="connsiteX218" fmla="*/ 1162755 w 4583288"/>
              <a:gd name="connsiteY218" fmla="*/ 3296356 h 3928533"/>
              <a:gd name="connsiteX219" fmla="*/ 1095022 w 4583288"/>
              <a:gd name="connsiteY219" fmla="*/ 3273778 h 3928533"/>
              <a:gd name="connsiteX220" fmla="*/ 1162755 w 4583288"/>
              <a:gd name="connsiteY220" fmla="*/ 3172178 h 3928533"/>
              <a:gd name="connsiteX221" fmla="*/ 1185333 w 4583288"/>
              <a:gd name="connsiteY221" fmla="*/ 3138311 h 3928533"/>
              <a:gd name="connsiteX222" fmla="*/ 1162755 w 4583288"/>
              <a:gd name="connsiteY222" fmla="*/ 3104445 h 3928533"/>
              <a:gd name="connsiteX223" fmla="*/ 1151466 w 4583288"/>
              <a:gd name="connsiteY223" fmla="*/ 3059289 h 3928533"/>
              <a:gd name="connsiteX224" fmla="*/ 1128888 w 4583288"/>
              <a:gd name="connsiteY224" fmla="*/ 2901245 h 3928533"/>
              <a:gd name="connsiteX225" fmla="*/ 1106311 w 4583288"/>
              <a:gd name="connsiteY225" fmla="*/ 2833511 h 3928533"/>
              <a:gd name="connsiteX226" fmla="*/ 1083733 w 4583288"/>
              <a:gd name="connsiteY226" fmla="*/ 2709333 h 3928533"/>
              <a:gd name="connsiteX227" fmla="*/ 1072444 w 4583288"/>
              <a:gd name="connsiteY227" fmla="*/ 2675467 h 3928533"/>
              <a:gd name="connsiteX228" fmla="*/ 1049866 w 4583288"/>
              <a:gd name="connsiteY228" fmla="*/ 2573867 h 3928533"/>
              <a:gd name="connsiteX229" fmla="*/ 1027288 w 4583288"/>
              <a:gd name="connsiteY229" fmla="*/ 2506133 h 3928533"/>
              <a:gd name="connsiteX230" fmla="*/ 993422 w 4583288"/>
              <a:gd name="connsiteY230" fmla="*/ 2494845 h 3928533"/>
              <a:gd name="connsiteX231" fmla="*/ 936977 w 4583288"/>
              <a:gd name="connsiteY231" fmla="*/ 2551289 h 3928533"/>
              <a:gd name="connsiteX232" fmla="*/ 903111 w 4583288"/>
              <a:gd name="connsiteY232" fmla="*/ 2585156 h 3928533"/>
              <a:gd name="connsiteX233" fmla="*/ 846666 w 4583288"/>
              <a:gd name="connsiteY233" fmla="*/ 2641600 h 3928533"/>
              <a:gd name="connsiteX234" fmla="*/ 778933 w 4583288"/>
              <a:gd name="connsiteY234" fmla="*/ 2664178 h 3928533"/>
              <a:gd name="connsiteX235" fmla="*/ 745066 w 4583288"/>
              <a:gd name="connsiteY235" fmla="*/ 2686756 h 3928533"/>
              <a:gd name="connsiteX236" fmla="*/ 677333 w 4583288"/>
              <a:gd name="connsiteY236" fmla="*/ 2709333 h 3928533"/>
              <a:gd name="connsiteX237" fmla="*/ 609600 w 4583288"/>
              <a:gd name="connsiteY237" fmla="*/ 2754489 h 3928533"/>
              <a:gd name="connsiteX238" fmla="*/ 575733 w 4583288"/>
              <a:gd name="connsiteY238" fmla="*/ 2777067 h 3928533"/>
              <a:gd name="connsiteX239" fmla="*/ 564444 w 4583288"/>
              <a:gd name="connsiteY239" fmla="*/ 2810933 h 3928533"/>
              <a:gd name="connsiteX240" fmla="*/ 530577 w 4583288"/>
              <a:gd name="connsiteY240" fmla="*/ 2878667 h 3928533"/>
              <a:gd name="connsiteX241" fmla="*/ 519288 w 4583288"/>
              <a:gd name="connsiteY241" fmla="*/ 2935111 h 3928533"/>
              <a:gd name="connsiteX242" fmla="*/ 496711 w 4583288"/>
              <a:gd name="connsiteY242" fmla="*/ 3070578 h 3928533"/>
              <a:gd name="connsiteX243" fmla="*/ 485422 w 4583288"/>
              <a:gd name="connsiteY243" fmla="*/ 3104445 h 3928533"/>
              <a:gd name="connsiteX244" fmla="*/ 462844 w 4583288"/>
              <a:gd name="connsiteY244" fmla="*/ 3138311 h 3928533"/>
              <a:gd name="connsiteX245" fmla="*/ 440266 w 4583288"/>
              <a:gd name="connsiteY245" fmla="*/ 3228622 h 3928533"/>
              <a:gd name="connsiteX246" fmla="*/ 428977 w 4583288"/>
              <a:gd name="connsiteY246" fmla="*/ 3386667 h 3928533"/>
              <a:gd name="connsiteX247" fmla="*/ 395111 w 4583288"/>
              <a:gd name="connsiteY247" fmla="*/ 3386667 h 392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4583288" h="3928533">
                <a:moveTo>
                  <a:pt x="395111" y="3386667"/>
                </a:moveTo>
                <a:lnTo>
                  <a:pt x="395111" y="3386667"/>
                </a:lnTo>
                <a:cubicBezTo>
                  <a:pt x="482353" y="3623467"/>
                  <a:pt x="450040" y="3528878"/>
                  <a:pt x="496711" y="3668889"/>
                </a:cubicBezTo>
                <a:cubicBezTo>
                  <a:pt x="496714" y="3668899"/>
                  <a:pt x="519285" y="3736611"/>
                  <a:pt x="519288" y="3736622"/>
                </a:cubicBezTo>
                <a:lnTo>
                  <a:pt x="530577" y="3781778"/>
                </a:lnTo>
                <a:cubicBezTo>
                  <a:pt x="446489" y="3837838"/>
                  <a:pt x="549771" y="3765784"/>
                  <a:pt x="462844" y="3838222"/>
                </a:cubicBezTo>
                <a:cubicBezTo>
                  <a:pt x="425846" y="3869053"/>
                  <a:pt x="428977" y="3845522"/>
                  <a:pt x="428977" y="3872089"/>
                </a:cubicBezTo>
                <a:lnTo>
                  <a:pt x="0" y="3770489"/>
                </a:lnTo>
                <a:lnTo>
                  <a:pt x="67733" y="3499556"/>
                </a:lnTo>
                <a:lnTo>
                  <a:pt x="259644" y="3138311"/>
                </a:lnTo>
                <a:lnTo>
                  <a:pt x="101600" y="2698045"/>
                </a:lnTo>
                <a:lnTo>
                  <a:pt x="711200" y="2336800"/>
                </a:lnTo>
                <a:lnTo>
                  <a:pt x="575733" y="2144889"/>
                </a:lnTo>
                <a:lnTo>
                  <a:pt x="598311" y="2032000"/>
                </a:lnTo>
                <a:cubicBezTo>
                  <a:pt x="624652" y="2013185"/>
                  <a:pt x="649576" y="1992210"/>
                  <a:pt x="677333" y="1975556"/>
                </a:cubicBezTo>
                <a:cubicBezTo>
                  <a:pt x="687537" y="1969434"/>
                  <a:pt x="701908" y="1971701"/>
                  <a:pt x="711200" y="1964267"/>
                </a:cubicBezTo>
                <a:cubicBezTo>
                  <a:pt x="721794" y="1955791"/>
                  <a:pt x="723566" y="1939334"/>
                  <a:pt x="733777" y="1930400"/>
                </a:cubicBezTo>
                <a:cubicBezTo>
                  <a:pt x="754198" y="1912531"/>
                  <a:pt x="801511" y="1885245"/>
                  <a:pt x="801511" y="1885245"/>
                </a:cubicBezTo>
                <a:cubicBezTo>
                  <a:pt x="809037" y="1873956"/>
                  <a:pt x="814494" y="1860972"/>
                  <a:pt x="824088" y="1851378"/>
                </a:cubicBezTo>
                <a:cubicBezTo>
                  <a:pt x="861086" y="1814379"/>
                  <a:pt x="857955" y="1845788"/>
                  <a:pt x="857955" y="1817511"/>
                </a:cubicBezTo>
                <a:lnTo>
                  <a:pt x="361244" y="1998133"/>
                </a:lnTo>
                <a:cubicBezTo>
                  <a:pt x="349955" y="2028237"/>
                  <a:pt x="340681" y="2059176"/>
                  <a:pt x="327377" y="2088445"/>
                </a:cubicBezTo>
                <a:cubicBezTo>
                  <a:pt x="299727" y="2149276"/>
                  <a:pt x="307751" y="2094474"/>
                  <a:pt x="293511" y="2156178"/>
                </a:cubicBezTo>
                <a:cubicBezTo>
                  <a:pt x="284882" y="2193570"/>
                  <a:pt x="283069" y="2232661"/>
                  <a:pt x="270933" y="2269067"/>
                </a:cubicBezTo>
                <a:cubicBezTo>
                  <a:pt x="232998" y="2382870"/>
                  <a:pt x="290876" y="2206353"/>
                  <a:pt x="248355" y="2348089"/>
                </a:cubicBezTo>
                <a:cubicBezTo>
                  <a:pt x="241516" y="2370884"/>
                  <a:pt x="233303" y="2393244"/>
                  <a:pt x="225777" y="2415822"/>
                </a:cubicBezTo>
                <a:cubicBezTo>
                  <a:pt x="217256" y="2441386"/>
                  <a:pt x="195211" y="2517422"/>
                  <a:pt x="169333" y="2517422"/>
                </a:cubicBezTo>
                <a:lnTo>
                  <a:pt x="158044" y="2517422"/>
                </a:lnTo>
                <a:lnTo>
                  <a:pt x="214488" y="2314222"/>
                </a:lnTo>
                <a:lnTo>
                  <a:pt x="112888" y="2517422"/>
                </a:lnTo>
                <a:lnTo>
                  <a:pt x="135466" y="2269067"/>
                </a:lnTo>
                <a:lnTo>
                  <a:pt x="135466" y="2269067"/>
                </a:lnTo>
                <a:cubicBezTo>
                  <a:pt x="124177" y="2238963"/>
                  <a:pt x="116995" y="2206981"/>
                  <a:pt x="101600" y="2178756"/>
                </a:cubicBezTo>
                <a:cubicBezTo>
                  <a:pt x="37791" y="2061772"/>
                  <a:pt x="93881" y="2220655"/>
                  <a:pt x="45155" y="2111022"/>
                </a:cubicBezTo>
                <a:cubicBezTo>
                  <a:pt x="35489" y="2089274"/>
                  <a:pt x="22577" y="2043289"/>
                  <a:pt x="22577" y="2043289"/>
                </a:cubicBezTo>
                <a:cubicBezTo>
                  <a:pt x="26340" y="1934163"/>
                  <a:pt x="23674" y="1824625"/>
                  <a:pt x="33866" y="1715911"/>
                </a:cubicBezTo>
                <a:cubicBezTo>
                  <a:pt x="35132" y="1702403"/>
                  <a:pt x="46850" y="1691639"/>
                  <a:pt x="56444" y="1682045"/>
                </a:cubicBezTo>
                <a:cubicBezTo>
                  <a:pt x="66038" y="1672451"/>
                  <a:pt x="79022" y="1666993"/>
                  <a:pt x="90311" y="1659467"/>
                </a:cubicBezTo>
                <a:cubicBezTo>
                  <a:pt x="132026" y="1596892"/>
                  <a:pt x="89021" y="1646385"/>
                  <a:pt x="146755" y="1614311"/>
                </a:cubicBezTo>
                <a:cubicBezTo>
                  <a:pt x="170475" y="1601133"/>
                  <a:pt x="191910" y="1584208"/>
                  <a:pt x="214488" y="1569156"/>
                </a:cubicBezTo>
                <a:cubicBezTo>
                  <a:pt x="225777" y="1561630"/>
                  <a:pt x="235484" y="1550868"/>
                  <a:pt x="248355" y="1546578"/>
                </a:cubicBezTo>
                <a:lnTo>
                  <a:pt x="282222" y="1535289"/>
                </a:lnTo>
                <a:cubicBezTo>
                  <a:pt x="365007" y="1539052"/>
                  <a:pt x="448178" y="1537749"/>
                  <a:pt x="530577" y="1546578"/>
                </a:cubicBezTo>
                <a:cubicBezTo>
                  <a:pt x="554241" y="1549113"/>
                  <a:pt x="578509" y="1555955"/>
                  <a:pt x="598311" y="1569156"/>
                </a:cubicBezTo>
                <a:lnTo>
                  <a:pt x="632177" y="1591733"/>
                </a:lnTo>
                <a:cubicBezTo>
                  <a:pt x="657707" y="1630028"/>
                  <a:pt x="645161" y="1616006"/>
                  <a:pt x="666044" y="1636889"/>
                </a:cubicBezTo>
                <a:lnTo>
                  <a:pt x="982133" y="1625600"/>
                </a:lnTo>
                <a:lnTo>
                  <a:pt x="903111" y="1501422"/>
                </a:lnTo>
                <a:cubicBezTo>
                  <a:pt x="906874" y="1448741"/>
                  <a:pt x="901590" y="1394617"/>
                  <a:pt x="914400" y="1343378"/>
                </a:cubicBezTo>
                <a:cubicBezTo>
                  <a:pt x="927570" y="1290696"/>
                  <a:pt x="956733" y="1277526"/>
                  <a:pt x="993422" y="1253067"/>
                </a:cubicBezTo>
                <a:cubicBezTo>
                  <a:pt x="997185" y="1241778"/>
                  <a:pt x="996297" y="1227614"/>
                  <a:pt x="1004711" y="1219200"/>
                </a:cubicBezTo>
                <a:cubicBezTo>
                  <a:pt x="1023898" y="1200013"/>
                  <a:pt x="1072444" y="1174045"/>
                  <a:pt x="1072444" y="1174045"/>
                </a:cubicBezTo>
                <a:cubicBezTo>
                  <a:pt x="1108223" y="1120376"/>
                  <a:pt x="1082151" y="1144468"/>
                  <a:pt x="1162755" y="1117600"/>
                </a:cubicBezTo>
                <a:lnTo>
                  <a:pt x="1264355" y="1083733"/>
                </a:lnTo>
                <a:cubicBezTo>
                  <a:pt x="1275644" y="1079970"/>
                  <a:pt x="1286678" y="1075331"/>
                  <a:pt x="1298222" y="1072445"/>
                </a:cubicBezTo>
                <a:cubicBezTo>
                  <a:pt x="1361992" y="1056502"/>
                  <a:pt x="1328163" y="1064199"/>
                  <a:pt x="1399822" y="1049867"/>
                </a:cubicBezTo>
                <a:cubicBezTo>
                  <a:pt x="1505185" y="1053630"/>
                  <a:pt x="1610481" y="1061156"/>
                  <a:pt x="1715911" y="1061156"/>
                </a:cubicBezTo>
                <a:cubicBezTo>
                  <a:pt x="1735098" y="1061156"/>
                  <a:pt x="1753168" y="1049867"/>
                  <a:pt x="1772355" y="1049867"/>
                </a:cubicBezTo>
                <a:cubicBezTo>
                  <a:pt x="1810172" y="1049867"/>
                  <a:pt x="1847686" y="1056737"/>
                  <a:pt x="1885244" y="1061156"/>
                </a:cubicBezTo>
                <a:cubicBezTo>
                  <a:pt x="1934614" y="1066964"/>
                  <a:pt x="1983020" y="1075570"/>
                  <a:pt x="2032000" y="1083733"/>
                </a:cubicBezTo>
                <a:cubicBezTo>
                  <a:pt x="2109830" y="1109677"/>
                  <a:pt x="2082905" y="1089483"/>
                  <a:pt x="2122311" y="1128889"/>
                </a:cubicBezTo>
                <a:lnTo>
                  <a:pt x="2077155" y="767645"/>
                </a:lnTo>
                <a:cubicBezTo>
                  <a:pt x="2092207" y="737541"/>
                  <a:pt x="2095744" y="697997"/>
                  <a:pt x="2122311" y="677333"/>
                </a:cubicBezTo>
                <a:cubicBezTo>
                  <a:pt x="2193515" y="621952"/>
                  <a:pt x="2178755" y="724052"/>
                  <a:pt x="2178755" y="733778"/>
                </a:cubicBezTo>
                <a:lnTo>
                  <a:pt x="2223911" y="1185333"/>
                </a:lnTo>
                <a:cubicBezTo>
                  <a:pt x="2257778" y="1200385"/>
                  <a:pt x="2293499" y="1211815"/>
                  <a:pt x="2325511" y="1230489"/>
                </a:cubicBezTo>
                <a:cubicBezTo>
                  <a:pt x="2339301" y="1238533"/>
                  <a:pt x="2347112" y="1254136"/>
                  <a:pt x="2359377" y="1264356"/>
                </a:cubicBezTo>
                <a:cubicBezTo>
                  <a:pt x="2369800" y="1273042"/>
                  <a:pt x="2381955" y="1279407"/>
                  <a:pt x="2393244" y="1286933"/>
                </a:cubicBezTo>
                <a:cubicBezTo>
                  <a:pt x="2397007" y="1275644"/>
                  <a:pt x="2405847" y="1264894"/>
                  <a:pt x="2404533" y="1253067"/>
                </a:cubicBezTo>
                <a:cubicBezTo>
                  <a:pt x="2401905" y="1229413"/>
                  <a:pt x="2381955" y="1185333"/>
                  <a:pt x="2381955" y="1185333"/>
                </a:cubicBezTo>
                <a:cubicBezTo>
                  <a:pt x="2374429" y="1196622"/>
                  <a:pt x="2356716" y="1205896"/>
                  <a:pt x="2359377" y="1219200"/>
                </a:cubicBezTo>
                <a:cubicBezTo>
                  <a:pt x="2362038" y="1232504"/>
                  <a:pt x="2393244" y="1241778"/>
                  <a:pt x="2393244" y="1241778"/>
                </a:cubicBezTo>
                <a:lnTo>
                  <a:pt x="2257777" y="778933"/>
                </a:lnTo>
                <a:cubicBezTo>
                  <a:pt x="2231436" y="756355"/>
                  <a:pt x="2201804" y="737130"/>
                  <a:pt x="2178755" y="711200"/>
                </a:cubicBezTo>
                <a:cubicBezTo>
                  <a:pt x="2170849" y="702306"/>
                  <a:pt x="2175880" y="685747"/>
                  <a:pt x="2167466" y="677333"/>
                </a:cubicBezTo>
                <a:cubicBezTo>
                  <a:pt x="2111874" y="621741"/>
                  <a:pt x="2107594" y="632178"/>
                  <a:pt x="2043288" y="632178"/>
                </a:cubicBezTo>
                <a:lnTo>
                  <a:pt x="1873955" y="835378"/>
                </a:lnTo>
                <a:lnTo>
                  <a:pt x="1309511" y="824089"/>
                </a:lnTo>
                <a:lnTo>
                  <a:pt x="1174044" y="632178"/>
                </a:lnTo>
                <a:lnTo>
                  <a:pt x="1253066" y="564445"/>
                </a:lnTo>
                <a:lnTo>
                  <a:pt x="1174044" y="474133"/>
                </a:lnTo>
                <a:lnTo>
                  <a:pt x="1343377" y="474133"/>
                </a:lnTo>
                <a:lnTo>
                  <a:pt x="1343377" y="474133"/>
                </a:lnTo>
                <a:lnTo>
                  <a:pt x="1343377" y="474133"/>
                </a:lnTo>
                <a:lnTo>
                  <a:pt x="1219200" y="440267"/>
                </a:lnTo>
                <a:lnTo>
                  <a:pt x="1162755" y="259645"/>
                </a:lnTo>
                <a:lnTo>
                  <a:pt x="1162755" y="237067"/>
                </a:lnTo>
                <a:cubicBezTo>
                  <a:pt x="1136414" y="218252"/>
                  <a:pt x="1101689" y="207556"/>
                  <a:pt x="1083733" y="180622"/>
                </a:cubicBezTo>
                <a:cubicBezTo>
                  <a:pt x="1075127" y="167713"/>
                  <a:pt x="1088910" y="149727"/>
                  <a:pt x="1095022" y="135467"/>
                </a:cubicBezTo>
                <a:cubicBezTo>
                  <a:pt x="1112043" y="95752"/>
                  <a:pt x="1115391" y="102336"/>
                  <a:pt x="1151466" y="90311"/>
                </a:cubicBezTo>
                <a:cubicBezTo>
                  <a:pt x="1155229" y="79022"/>
                  <a:pt x="1154341" y="64859"/>
                  <a:pt x="1162755" y="56445"/>
                </a:cubicBezTo>
                <a:cubicBezTo>
                  <a:pt x="1201573" y="17627"/>
                  <a:pt x="1221767" y="14196"/>
                  <a:pt x="1264355" y="0"/>
                </a:cubicBezTo>
                <a:cubicBezTo>
                  <a:pt x="1283170" y="3763"/>
                  <a:pt x="1304141" y="1769"/>
                  <a:pt x="1320800" y="11289"/>
                </a:cubicBezTo>
                <a:cubicBezTo>
                  <a:pt x="1369651" y="39204"/>
                  <a:pt x="1321832" y="46188"/>
                  <a:pt x="1354666" y="79022"/>
                </a:cubicBezTo>
                <a:cubicBezTo>
                  <a:pt x="1363080" y="87436"/>
                  <a:pt x="1377484" y="85892"/>
                  <a:pt x="1388533" y="90311"/>
                </a:cubicBezTo>
                <a:cubicBezTo>
                  <a:pt x="1396346" y="93436"/>
                  <a:pt x="1403585" y="97837"/>
                  <a:pt x="1411111" y="101600"/>
                </a:cubicBezTo>
                <a:lnTo>
                  <a:pt x="2009422" y="304800"/>
                </a:lnTo>
                <a:lnTo>
                  <a:pt x="2122311" y="90311"/>
                </a:lnTo>
                <a:lnTo>
                  <a:pt x="2235200" y="180622"/>
                </a:lnTo>
                <a:cubicBezTo>
                  <a:pt x="2257778" y="154281"/>
                  <a:pt x="2271903" y="117115"/>
                  <a:pt x="2302933" y="101600"/>
                </a:cubicBezTo>
                <a:cubicBezTo>
                  <a:pt x="2315068" y="95532"/>
                  <a:pt x="2321941" y="122377"/>
                  <a:pt x="2325511" y="135467"/>
                </a:cubicBezTo>
                <a:cubicBezTo>
                  <a:pt x="2333494" y="164736"/>
                  <a:pt x="2331373" y="195929"/>
                  <a:pt x="2336800" y="225778"/>
                </a:cubicBezTo>
                <a:cubicBezTo>
                  <a:pt x="2356417" y="333675"/>
                  <a:pt x="2348088" y="139189"/>
                  <a:pt x="2348088" y="338667"/>
                </a:cubicBezTo>
                <a:lnTo>
                  <a:pt x="2731911" y="767645"/>
                </a:lnTo>
                <a:lnTo>
                  <a:pt x="2810933" y="824089"/>
                </a:lnTo>
                <a:lnTo>
                  <a:pt x="3093155" y="756356"/>
                </a:lnTo>
                <a:lnTo>
                  <a:pt x="3081866" y="1174045"/>
                </a:lnTo>
                <a:lnTo>
                  <a:pt x="2923822" y="1320800"/>
                </a:lnTo>
                <a:lnTo>
                  <a:pt x="2980266" y="1467556"/>
                </a:lnTo>
                <a:lnTo>
                  <a:pt x="2664177" y="1298222"/>
                </a:lnTo>
                <a:lnTo>
                  <a:pt x="2449688" y="1794933"/>
                </a:lnTo>
                <a:lnTo>
                  <a:pt x="2935111" y="1456267"/>
                </a:lnTo>
                <a:lnTo>
                  <a:pt x="3262488" y="1377245"/>
                </a:lnTo>
                <a:cubicBezTo>
                  <a:pt x="3387740" y="1391161"/>
                  <a:pt x="3331763" y="1377758"/>
                  <a:pt x="3431822" y="1411111"/>
                </a:cubicBezTo>
                <a:cubicBezTo>
                  <a:pt x="3443111" y="1414874"/>
                  <a:pt x="3455787" y="1415799"/>
                  <a:pt x="3465688" y="1422400"/>
                </a:cubicBezTo>
                <a:cubicBezTo>
                  <a:pt x="3476977" y="1429926"/>
                  <a:pt x="3487157" y="1439468"/>
                  <a:pt x="3499555" y="1444978"/>
                </a:cubicBezTo>
                <a:cubicBezTo>
                  <a:pt x="3521303" y="1454644"/>
                  <a:pt x="3547486" y="1454355"/>
                  <a:pt x="3567288" y="1467556"/>
                </a:cubicBezTo>
                <a:cubicBezTo>
                  <a:pt x="3611056" y="1496734"/>
                  <a:pt x="3588284" y="1485843"/>
                  <a:pt x="3635022" y="1501422"/>
                </a:cubicBezTo>
                <a:cubicBezTo>
                  <a:pt x="3657600" y="1516474"/>
                  <a:pt x="3694174" y="1520835"/>
                  <a:pt x="3702755" y="1546578"/>
                </a:cubicBezTo>
                <a:cubicBezTo>
                  <a:pt x="3711937" y="1574124"/>
                  <a:pt x="3714737" y="1592426"/>
                  <a:pt x="3736622" y="1614311"/>
                </a:cubicBezTo>
                <a:cubicBezTo>
                  <a:pt x="3746216" y="1623905"/>
                  <a:pt x="3759199" y="1629363"/>
                  <a:pt x="3770488" y="1636889"/>
                </a:cubicBezTo>
                <a:lnTo>
                  <a:pt x="3815644" y="1704622"/>
                </a:lnTo>
                <a:cubicBezTo>
                  <a:pt x="3823170" y="1715911"/>
                  <a:pt x="3833932" y="1725618"/>
                  <a:pt x="3838222" y="1738489"/>
                </a:cubicBezTo>
                <a:cubicBezTo>
                  <a:pt x="3841985" y="1749778"/>
                  <a:pt x="3844189" y="1761713"/>
                  <a:pt x="3849511" y="1772356"/>
                </a:cubicBezTo>
                <a:cubicBezTo>
                  <a:pt x="3855578" y="1784491"/>
                  <a:pt x="3866578" y="1793824"/>
                  <a:pt x="3872088" y="1806222"/>
                </a:cubicBezTo>
                <a:cubicBezTo>
                  <a:pt x="3881754" y="1827970"/>
                  <a:pt x="3894666" y="1873956"/>
                  <a:pt x="3894666" y="1873956"/>
                </a:cubicBezTo>
                <a:cubicBezTo>
                  <a:pt x="3890903" y="1945452"/>
                  <a:pt x="3889579" y="2017119"/>
                  <a:pt x="3883377" y="2088445"/>
                </a:cubicBezTo>
                <a:cubicBezTo>
                  <a:pt x="3876534" y="2167140"/>
                  <a:pt x="3861558" y="2102011"/>
                  <a:pt x="3883377" y="2167467"/>
                </a:cubicBezTo>
                <a:cubicBezTo>
                  <a:pt x="3894666" y="2163704"/>
                  <a:pt x="3905802" y="2159447"/>
                  <a:pt x="3917244" y="2156178"/>
                </a:cubicBezTo>
                <a:cubicBezTo>
                  <a:pt x="3932162" y="2151916"/>
                  <a:pt x="3947539" y="2149347"/>
                  <a:pt x="3962400" y="2144889"/>
                </a:cubicBezTo>
                <a:cubicBezTo>
                  <a:pt x="3985195" y="2138050"/>
                  <a:pt x="4030133" y="2122311"/>
                  <a:pt x="4030133" y="2122311"/>
                </a:cubicBezTo>
                <a:cubicBezTo>
                  <a:pt x="4073373" y="2126635"/>
                  <a:pt x="4141387" y="2115605"/>
                  <a:pt x="4176888" y="2156178"/>
                </a:cubicBezTo>
                <a:cubicBezTo>
                  <a:pt x="4194757" y="2176599"/>
                  <a:pt x="4206992" y="2201333"/>
                  <a:pt x="4222044" y="2223911"/>
                </a:cubicBezTo>
                <a:lnTo>
                  <a:pt x="4244622" y="2257778"/>
                </a:lnTo>
                <a:cubicBezTo>
                  <a:pt x="4240859" y="2299171"/>
                  <a:pt x="4238488" y="2340714"/>
                  <a:pt x="4233333" y="2381956"/>
                </a:cubicBezTo>
                <a:cubicBezTo>
                  <a:pt x="4230953" y="2400995"/>
                  <a:pt x="4222044" y="2419213"/>
                  <a:pt x="4222044" y="2438400"/>
                </a:cubicBezTo>
                <a:cubicBezTo>
                  <a:pt x="4222044" y="2510146"/>
                  <a:pt x="4225379" y="2566169"/>
                  <a:pt x="4244622" y="2630311"/>
                </a:cubicBezTo>
                <a:cubicBezTo>
                  <a:pt x="4251461" y="2653107"/>
                  <a:pt x="4259674" y="2675467"/>
                  <a:pt x="4267200" y="2698045"/>
                </a:cubicBezTo>
                <a:lnTo>
                  <a:pt x="4301066" y="2799645"/>
                </a:lnTo>
                <a:lnTo>
                  <a:pt x="4312355" y="2833511"/>
                </a:lnTo>
                <a:cubicBezTo>
                  <a:pt x="4316118" y="2844800"/>
                  <a:pt x="4317043" y="2857477"/>
                  <a:pt x="4323644" y="2867378"/>
                </a:cubicBezTo>
                <a:cubicBezTo>
                  <a:pt x="4370887" y="2938242"/>
                  <a:pt x="4368800" y="2907976"/>
                  <a:pt x="4368800" y="2946400"/>
                </a:cubicBezTo>
                <a:lnTo>
                  <a:pt x="4380088" y="3081867"/>
                </a:lnTo>
                <a:lnTo>
                  <a:pt x="4380088" y="3081867"/>
                </a:lnTo>
                <a:cubicBezTo>
                  <a:pt x="4391377" y="3111971"/>
                  <a:pt x="4402968" y="3141963"/>
                  <a:pt x="4413955" y="3172178"/>
                </a:cubicBezTo>
                <a:cubicBezTo>
                  <a:pt x="4418022" y="3183361"/>
                  <a:pt x="4423288" y="3194307"/>
                  <a:pt x="4425244" y="3206045"/>
                </a:cubicBezTo>
                <a:cubicBezTo>
                  <a:pt x="4435287" y="3266300"/>
                  <a:pt x="4418724" y="3301124"/>
                  <a:pt x="4459111" y="3341511"/>
                </a:cubicBezTo>
                <a:cubicBezTo>
                  <a:pt x="4468705" y="3351105"/>
                  <a:pt x="4481688" y="3356563"/>
                  <a:pt x="4492977" y="3364089"/>
                </a:cubicBezTo>
                <a:cubicBezTo>
                  <a:pt x="4523885" y="3456811"/>
                  <a:pt x="4515555" y="3408023"/>
                  <a:pt x="4515555" y="3510845"/>
                </a:cubicBezTo>
                <a:lnTo>
                  <a:pt x="4583288" y="3770489"/>
                </a:lnTo>
                <a:lnTo>
                  <a:pt x="4459111" y="3770489"/>
                </a:lnTo>
                <a:lnTo>
                  <a:pt x="4131733" y="3646311"/>
                </a:lnTo>
                <a:lnTo>
                  <a:pt x="4210755" y="3488267"/>
                </a:lnTo>
                <a:lnTo>
                  <a:pt x="4210755" y="3488267"/>
                </a:lnTo>
                <a:lnTo>
                  <a:pt x="4210755" y="3488267"/>
                </a:lnTo>
                <a:lnTo>
                  <a:pt x="4120444" y="3454400"/>
                </a:lnTo>
                <a:lnTo>
                  <a:pt x="4267200" y="3194756"/>
                </a:lnTo>
                <a:lnTo>
                  <a:pt x="4143022" y="3115733"/>
                </a:lnTo>
                <a:lnTo>
                  <a:pt x="3928533" y="2483556"/>
                </a:lnTo>
                <a:lnTo>
                  <a:pt x="3499555" y="2348089"/>
                </a:lnTo>
                <a:lnTo>
                  <a:pt x="3499555" y="2348089"/>
                </a:lnTo>
                <a:lnTo>
                  <a:pt x="3036711" y="2427111"/>
                </a:lnTo>
                <a:lnTo>
                  <a:pt x="3014133" y="2720622"/>
                </a:lnTo>
                <a:lnTo>
                  <a:pt x="3273777" y="3318933"/>
                </a:lnTo>
                <a:lnTo>
                  <a:pt x="2968977" y="3443111"/>
                </a:lnTo>
                <a:lnTo>
                  <a:pt x="2652888" y="3510845"/>
                </a:lnTo>
                <a:lnTo>
                  <a:pt x="2009422" y="3115733"/>
                </a:lnTo>
                <a:lnTo>
                  <a:pt x="2009422" y="2991556"/>
                </a:lnTo>
                <a:lnTo>
                  <a:pt x="1840088" y="3059289"/>
                </a:lnTo>
                <a:lnTo>
                  <a:pt x="1840088" y="3059289"/>
                </a:lnTo>
                <a:cubicBezTo>
                  <a:pt x="1813747" y="3040474"/>
                  <a:pt x="1785260" y="3024350"/>
                  <a:pt x="1761066" y="3002845"/>
                </a:cubicBezTo>
                <a:cubicBezTo>
                  <a:pt x="1731946" y="2976961"/>
                  <a:pt x="1742727" y="2966165"/>
                  <a:pt x="1727200" y="2935111"/>
                </a:cubicBezTo>
                <a:cubicBezTo>
                  <a:pt x="1721133" y="2922976"/>
                  <a:pt x="1712148" y="2912534"/>
                  <a:pt x="1704622" y="2901245"/>
                </a:cubicBezTo>
                <a:cubicBezTo>
                  <a:pt x="1708385" y="2874904"/>
                  <a:pt x="1709928" y="2848149"/>
                  <a:pt x="1715911" y="2822222"/>
                </a:cubicBezTo>
                <a:cubicBezTo>
                  <a:pt x="1715912" y="2822216"/>
                  <a:pt x="1744132" y="2737558"/>
                  <a:pt x="1749777" y="2720622"/>
                </a:cubicBezTo>
                <a:cubicBezTo>
                  <a:pt x="1753540" y="2709333"/>
                  <a:pt x="1751165" y="2693357"/>
                  <a:pt x="1761066" y="2686756"/>
                </a:cubicBezTo>
                <a:lnTo>
                  <a:pt x="1794933" y="2664178"/>
                </a:lnTo>
                <a:cubicBezTo>
                  <a:pt x="1704620" y="2634074"/>
                  <a:pt x="1817511" y="2664178"/>
                  <a:pt x="1727200" y="2664178"/>
                </a:cubicBezTo>
                <a:cubicBezTo>
                  <a:pt x="1659362" y="2664178"/>
                  <a:pt x="1591733" y="2656652"/>
                  <a:pt x="1524000" y="2652889"/>
                </a:cubicBezTo>
                <a:lnTo>
                  <a:pt x="1422400" y="2619022"/>
                </a:lnTo>
                <a:lnTo>
                  <a:pt x="1388533" y="2607733"/>
                </a:lnTo>
                <a:lnTo>
                  <a:pt x="1354666" y="2596445"/>
                </a:lnTo>
                <a:cubicBezTo>
                  <a:pt x="1273649" y="2542433"/>
                  <a:pt x="1306120" y="2570476"/>
                  <a:pt x="1253066" y="2517422"/>
                </a:cubicBezTo>
                <a:cubicBezTo>
                  <a:pt x="1253065" y="2517420"/>
                  <a:pt x="1215436" y="2434639"/>
                  <a:pt x="1275644" y="2494845"/>
                </a:cubicBezTo>
                <a:cubicBezTo>
                  <a:pt x="1284058" y="2503259"/>
                  <a:pt x="1281611" y="2518068"/>
                  <a:pt x="1286933" y="2528711"/>
                </a:cubicBezTo>
                <a:cubicBezTo>
                  <a:pt x="1293001" y="2540846"/>
                  <a:pt x="1303443" y="2550443"/>
                  <a:pt x="1309511" y="2562578"/>
                </a:cubicBezTo>
                <a:cubicBezTo>
                  <a:pt x="1314833" y="2573221"/>
                  <a:pt x="1315478" y="2585802"/>
                  <a:pt x="1320800" y="2596445"/>
                </a:cubicBezTo>
                <a:cubicBezTo>
                  <a:pt x="1364567" y="2683981"/>
                  <a:pt x="1326290" y="2579051"/>
                  <a:pt x="1354666" y="2664178"/>
                </a:cubicBezTo>
                <a:cubicBezTo>
                  <a:pt x="1358429" y="2746963"/>
                  <a:pt x="1357709" y="2830074"/>
                  <a:pt x="1365955" y="2912533"/>
                </a:cubicBezTo>
                <a:cubicBezTo>
                  <a:pt x="1369043" y="2943409"/>
                  <a:pt x="1381007" y="2972741"/>
                  <a:pt x="1388533" y="3002845"/>
                </a:cubicBezTo>
                <a:cubicBezTo>
                  <a:pt x="1392296" y="3017897"/>
                  <a:pt x="1394916" y="3033281"/>
                  <a:pt x="1399822" y="3048000"/>
                </a:cubicBezTo>
                <a:cubicBezTo>
                  <a:pt x="1403585" y="3059289"/>
                  <a:pt x="1408225" y="3070323"/>
                  <a:pt x="1411111" y="3081867"/>
                </a:cubicBezTo>
                <a:cubicBezTo>
                  <a:pt x="1415765" y="3100481"/>
                  <a:pt x="1417747" y="3119697"/>
                  <a:pt x="1422400" y="3138311"/>
                </a:cubicBezTo>
                <a:cubicBezTo>
                  <a:pt x="1427876" y="3160215"/>
                  <a:pt x="1438606" y="3190592"/>
                  <a:pt x="1456266" y="3206045"/>
                </a:cubicBezTo>
                <a:cubicBezTo>
                  <a:pt x="1476687" y="3223914"/>
                  <a:pt x="1501422" y="3236148"/>
                  <a:pt x="1524000" y="3251200"/>
                </a:cubicBezTo>
                <a:lnTo>
                  <a:pt x="1557866" y="3273778"/>
                </a:lnTo>
                <a:cubicBezTo>
                  <a:pt x="1561629" y="3285067"/>
                  <a:pt x="1563376" y="3297243"/>
                  <a:pt x="1569155" y="3307645"/>
                </a:cubicBezTo>
                <a:cubicBezTo>
                  <a:pt x="1582333" y="3331365"/>
                  <a:pt x="1614311" y="3375378"/>
                  <a:pt x="1614311" y="3375378"/>
                </a:cubicBezTo>
                <a:cubicBezTo>
                  <a:pt x="1610548" y="3413008"/>
                  <a:pt x="1608772" y="3450889"/>
                  <a:pt x="1603022" y="3488267"/>
                </a:cubicBezTo>
                <a:cubicBezTo>
                  <a:pt x="1601213" y="3500028"/>
                  <a:pt x="1598334" y="3512232"/>
                  <a:pt x="1591733" y="3522133"/>
                </a:cubicBezTo>
                <a:cubicBezTo>
                  <a:pt x="1582877" y="3535417"/>
                  <a:pt x="1569155" y="3544711"/>
                  <a:pt x="1557866" y="3556000"/>
                </a:cubicBezTo>
                <a:lnTo>
                  <a:pt x="1535288" y="3623733"/>
                </a:lnTo>
                <a:lnTo>
                  <a:pt x="1524000" y="3657600"/>
                </a:lnTo>
                <a:cubicBezTo>
                  <a:pt x="1524536" y="3668848"/>
                  <a:pt x="1603067" y="3891834"/>
                  <a:pt x="1501422" y="3917245"/>
                </a:cubicBezTo>
                <a:cubicBezTo>
                  <a:pt x="1468364" y="3925509"/>
                  <a:pt x="1433689" y="3924770"/>
                  <a:pt x="1399822" y="3928533"/>
                </a:cubicBezTo>
                <a:cubicBezTo>
                  <a:pt x="1358429" y="3924770"/>
                  <a:pt x="1316886" y="3922400"/>
                  <a:pt x="1275644" y="3917245"/>
                </a:cubicBezTo>
                <a:cubicBezTo>
                  <a:pt x="1256605" y="3914865"/>
                  <a:pt x="1238078" y="3909388"/>
                  <a:pt x="1219200" y="3905956"/>
                </a:cubicBezTo>
                <a:cubicBezTo>
                  <a:pt x="1196680" y="3901861"/>
                  <a:pt x="1173911" y="3899156"/>
                  <a:pt x="1151466" y="3894667"/>
                </a:cubicBezTo>
                <a:cubicBezTo>
                  <a:pt x="1116031" y="3887580"/>
                  <a:pt x="1104721" y="3882848"/>
                  <a:pt x="1072444" y="3872089"/>
                </a:cubicBezTo>
                <a:cubicBezTo>
                  <a:pt x="1044068" y="3786960"/>
                  <a:pt x="1085647" y="3888594"/>
                  <a:pt x="1027288" y="3815645"/>
                </a:cubicBezTo>
                <a:cubicBezTo>
                  <a:pt x="1019854" y="3806353"/>
                  <a:pt x="1021322" y="3792421"/>
                  <a:pt x="1016000" y="3781778"/>
                </a:cubicBezTo>
                <a:cubicBezTo>
                  <a:pt x="1009932" y="3769643"/>
                  <a:pt x="1000948" y="3759200"/>
                  <a:pt x="993422" y="3747911"/>
                </a:cubicBezTo>
                <a:cubicBezTo>
                  <a:pt x="997185" y="3721570"/>
                  <a:pt x="997065" y="3694375"/>
                  <a:pt x="1004711" y="3668889"/>
                </a:cubicBezTo>
                <a:cubicBezTo>
                  <a:pt x="1008610" y="3655894"/>
                  <a:pt x="1021220" y="3647157"/>
                  <a:pt x="1027288" y="3635022"/>
                </a:cubicBezTo>
                <a:cubicBezTo>
                  <a:pt x="1032609" y="3624379"/>
                  <a:pt x="1032798" y="3611558"/>
                  <a:pt x="1038577" y="3601156"/>
                </a:cubicBezTo>
                <a:cubicBezTo>
                  <a:pt x="1111522" y="3469855"/>
                  <a:pt x="1062357" y="3597548"/>
                  <a:pt x="1106311" y="3465689"/>
                </a:cubicBezTo>
                <a:lnTo>
                  <a:pt x="1140177" y="3364089"/>
                </a:lnTo>
                <a:lnTo>
                  <a:pt x="1151466" y="3330222"/>
                </a:lnTo>
                <a:lnTo>
                  <a:pt x="1162755" y="3296356"/>
                </a:lnTo>
                <a:cubicBezTo>
                  <a:pt x="1140177" y="3288830"/>
                  <a:pt x="1081821" y="3293580"/>
                  <a:pt x="1095022" y="3273778"/>
                </a:cubicBezTo>
                <a:lnTo>
                  <a:pt x="1162755" y="3172178"/>
                </a:lnTo>
                <a:lnTo>
                  <a:pt x="1185333" y="3138311"/>
                </a:lnTo>
                <a:cubicBezTo>
                  <a:pt x="1177807" y="3127022"/>
                  <a:pt x="1168100" y="3116915"/>
                  <a:pt x="1162755" y="3104445"/>
                </a:cubicBezTo>
                <a:cubicBezTo>
                  <a:pt x="1156643" y="3090184"/>
                  <a:pt x="1154017" y="3074593"/>
                  <a:pt x="1151466" y="3059289"/>
                </a:cubicBezTo>
                <a:cubicBezTo>
                  <a:pt x="1144782" y="3019187"/>
                  <a:pt x="1139548" y="2943886"/>
                  <a:pt x="1128888" y="2901245"/>
                </a:cubicBezTo>
                <a:cubicBezTo>
                  <a:pt x="1123116" y="2878156"/>
                  <a:pt x="1110224" y="2856986"/>
                  <a:pt x="1106311" y="2833511"/>
                </a:cubicBezTo>
                <a:cubicBezTo>
                  <a:pt x="1101279" y="2803319"/>
                  <a:pt x="1091621" y="2740886"/>
                  <a:pt x="1083733" y="2709333"/>
                </a:cubicBezTo>
                <a:cubicBezTo>
                  <a:pt x="1080847" y="2697789"/>
                  <a:pt x="1075330" y="2687011"/>
                  <a:pt x="1072444" y="2675467"/>
                </a:cubicBezTo>
                <a:cubicBezTo>
                  <a:pt x="1056329" y="2611006"/>
                  <a:pt x="1067251" y="2631816"/>
                  <a:pt x="1049866" y="2573867"/>
                </a:cubicBezTo>
                <a:cubicBezTo>
                  <a:pt x="1043027" y="2551071"/>
                  <a:pt x="1049866" y="2513659"/>
                  <a:pt x="1027288" y="2506133"/>
                </a:cubicBezTo>
                <a:lnTo>
                  <a:pt x="993422" y="2494845"/>
                </a:lnTo>
                <a:cubicBezTo>
                  <a:pt x="931335" y="2536234"/>
                  <a:pt x="984012" y="2494847"/>
                  <a:pt x="936977" y="2551289"/>
                </a:cubicBezTo>
                <a:cubicBezTo>
                  <a:pt x="926757" y="2563554"/>
                  <a:pt x="913331" y="2572891"/>
                  <a:pt x="903111" y="2585156"/>
                </a:cubicBezTo>
                <a:cubicBezTo>
                  <a:pt x="874336" y="2619686"/>
                  <a:pt x="890492" y="2622121"/>
                  <a:pt x="846666" y="2641600"/>
                </a:cubicBezTo>
                <a:cubicBezTo>
                  <a:pt x="824918" y="2651266"/>
                  <a:pt x="798735" y="2650977"/>
                  <a:pt x="778933" y="2664178"/>
                </a:cubicBezTo>
                <a:cubicBezTo>
                  <a:pt x="767644" y="2671704"/>
                  <a:pt x="757464" y="2681246"/>
                  <a:pt x="745066" y="2686756"/>
                </a:cubicBezTo>
                <a:cubicBezTo>
                  <a:pt x="723318" y="2696422"/>
                  <a:pt x="677333" y="2709333"/>
                  <a:pt x="677333" y="2709333"/>
                </a:cubicBezTo>
                <a:lnTo>
                  <a:pt x="609600" y="2754489"/>
                </a:lnTo>
                <a:lnTo>
                  <a:pt x="575733" y="2777067"/>
                </a:lnTo>
                <a:cubicBezTo>
                  <a:pt x="571970" y="2788356"/>
                  <a:pt x="569766" y="2800290"/>
                  <a:pt x="564444" y="2810933"/>
                </a:cubicBezTo>
                <a:cubicBezTo>
                  <a:pt x="536852" y="2866116"/>
                  <a:pt x="544765" y="2821917"/>
                  <a:pt x="530577" y="2878667"/>
                </a:cubicBezTo>
                <a:cubicBezTo>
                  <a:pt x="525923" y="2897281"/>
                  <a:pt x="522622" y="2916216"/>
                  <a:pt x="519288" y="2935111"/>
                </a:cubicBezTo>
                <a:cubicBezTo>
                  <a:pt x="511333" y="2980193"/>
                  <a:pt x="511187" y="3027149"/>
                  <a:pt x="496711" y="3070578"/>
                </a:cubicBezTo>
                <a:cubicBezTo>
                  <a:pt x="492948" y="3081867"/>
                  <a:pt x="490744" y="3093802"/>
                  <a:pt x="485422" y="3104445"/>
                </a:cubicBezTo>
                <a:cubicBezTo>
                  <a:pt x="479354" y="3116580"/>
                  <a:pt x="470370" y="3127022"/>
                  <a:pt x="462844" y="3138311"/>
                </a:cubicBezTo>
                <a:cubicBezTo>
                  <a:pt x="451337" y="3172833"/>
                  <a:pt x="444457" y="3188803"/>
                  <a:pt x="440266" y="3228622"/>
                </a:cubicBezTo>
                <a:cubicBezTo>
                  <a:pt x="434737" y="3281148"/>
                  <a:pt x="435148" y="3334213"/>
                  <a:pt x="428977" y="3386667"/>
                </a:cubicBezTo>
                <a:cubicBezTo>
                  <a:pt x="427587" y="3398485"/>
                  <a:pt x="400755" y="3386667"/>
                  <a:pt x="395111" y="3386667"/>
                </a:cubicBezTo>
                <a:close/>
              </a:path>
            </a:pathLst>
          </a:custGeom>
          <a:solidFill>
            <a:srgbClr val="AB7942">
              <a:alpha val="40000"/>
            </a:srgbClr>
          </a:solidFill>
          <a:ln w="34925">
            <a:solidFill>
              <a:srgbClr val="AB79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9">
            <a:extLst>
              <a:ext uri="{FF2B5EF4-FFF2-40B4-BE49-F238E27FC236}">
                <a16:creationId xmlns:a16="http://schemas.microsoft.com/office/drawing/2014/main" id="{A12AF360-6B51-F944-B069-871565B8900E}"/>
              </a:ext>
            </a:extLst>
          </p:cNvPr>
          <p:cNvSpPr/>
          <p:nvPr/>
        </p:nvSpPr>
        <p:spPr>
          <a:xfrm>
            <a:off x="6991109" y="2812648"/>
            <a:ext cx="4363656" cy="2650603"/>
          </a:xfrm>
          <a:custGeom>
            <a:avLst/>
            <a:gdLst>
              <a:gd name="connsiteX0" fmla="*/ 636607 w 4363656"/>
              <a:gd name="connsiteY0" fmla="*/ 1828800 h 2650603"/>
              <a:gd name="connsiteX1" fmla="*/ 636607 w 4363656"/>
              <a:gd name="connsiteY1" fmla="*/ 1828800 h 2650603"/>
              <a:gd name="connsiteX2" fmla="*/ 682906 w 4363656"/>
              <a:gd name="connsiteY2" fmla="*/ 1713053 h 2650603"/>
              <a:gd name="connsiteX3" fmla="*/ 659757 w 4363656"/>
              <a:gd name="connsiteY3" fmla="*/ 925975 h 2650603"/>
              <a:gd name="connsiteX4" fmla="*/ 798653 w 4363656"/>
              <a:gd name="connsiteY4" fmla="*/ 879676 h 2650603"/>
              <a:gd name="connsiteX5" fmla="*/ 115747 w 4363656"/>
              <a:gd name="connsiteY5" fmla="*/ 555585 h 2650603"/>
              <a:gd name="connsiteX6" fmla="*/ 34724 w 4363656"/>
              <a:gd name="connsiteY6" fmla="*/ 486137 h 2650603"/>
              <a:gd name="connsiteX7" fmla="*/ 11575 w 4363656"/>
              <a:gd name="connsiteY7" fmla="*/ 416689 h 2650603"/>
              <a:gd name="connsiteX8" fmla="*/ 0 w 4363656"/>
              <a:gd name="connsiteY8" fmla="*/ 381965 h 2650603"/>
              <a:gd name="connsiteX9" fmla="*/ 11575 w 4363656"/>
              <a:gd name="connsiteY9" fmla="*/ 335666 h 2650603"/>
              <a:gd name="connsiteX10" fmla="*/ 115747 w 4363656"/>
              <a:gd name="connsiteY10" fmla="*/ 277793 h 2650603"/>
              <a:gd name="connsiteX11" fmla="*/ 104172 w 4363656"/>
              <a:gd name="connsiteY11" fmla="*/ 243068 h 2650603"/>
              <a:gd name="connsiteX12" fmla="*/ 150471 w 4363656"/>
              <a:gd name="connsiteY12" fmla="*/ 254643 h 2650603"/>
              <a:gd name="connsiteX13" fmla="*/ 219919 w 4363656"/>
              <a:gd name="connsiteY13" fmla="*/ 289367 h 2650603"/>
              <a:gd name="connsiteX14" fmla="*/ 231494 w 4363656"/>
              <a:gd name="connsiteY14" fmla="*/ 254643 h 2650603"/>
              <a:gd name="connsiteX15" fmla="*/ 196769 w 4363656"/>
              <a:gd name="connsiteY15" fmla="*/ 243068 h 2650603"/>
              <a:gd name="connsiteX16" fmla="*/ 243068 w 4363656"/>
              <a:gd name="connsiteY16" fmla="*/ 196770 h 2650603"/>
              <a:gd name="connsiteX17" fmla="*/ 219919 w 4363656"/>
              <a:gd name="connsiteY17" fmla="*/ 138896 h 2650603"/>
              <a:gd name="connsiteX18" fmla="*/ 370390 w 4363656"/>
              <a:gd name="connsiteY18" fmla="*/ 34724 h 2650603"/>
              <a:gd name="connsiteX19" fmla="*/ 544010 w 4363656"/>
              <a:gd name="connsiteY19" fmla="*/ 0 h 2650603"/>
              <a:gd name="connsiteX20" fmla="*/ 648182 w 4363656"/>
              <a:gd name="connsiteY20" fmla="*/ 23149 h 2650603"/>
              <a:gd name="connsiteX21" fmla="*/ 671332 w 4363656"/>
              <a:gd name="connsiteY21" fmla="*/ 46299 h 2650603"/>
              <a:gd name="connsiteX22" fmla="*/ 706056 w 4363656"/>
              <a:gd name="connsiteY22" fmla="*/ 69448 h 2650603"/>
              <a:gd name="connsiteX23" fmla="*/ 717630 w 4363656"/>
              <a:gd name="connsiteY23" fmla="*/ 115747 h 2650603"/>
              <a:gd name="connsiteX24" fmla="*/ 706056 w 4363656"/>
              <a:gd name="connsiteY24" fmla="*/ 150471 h 2650603"/>
              <a:gd name="connsiteX25" fmla="*/ 729205 w 4363656"/>
              <a:gd name="connsiteY25" fmla="*/ 219919 h 2650603"/>
              <a:gd name="connsiteX26" fmla="*/ 752354 w 4363656"/>
              <a:gd name="connsiteY26" fmla="*/ 300942 h 2650603"/>
              <a:gd name="connsiteX27" fmla="*/ 775504 w 4363656"/>
              <a:gd name="connsiteY27" fmla="*/ 324091 h 2650603"/>
              <a:gd name="connsiteX28" fmla="*/ 798653 w 4363656"/>
              <a:gd name="connsiteY28" fmla="*/ 393539 h 2650603"/>
              <a:gd name="connsiteX29" fmla="*/ 844952 w 4363656"/>
              <a:gd name="connsiteY29" fmla="*/ 439838 h 2650603"/>
              <a:gd name="connsiteX30" fmla="*/ 856526 w 4363656"/>
              <a:gd name="connsiteY30" fmla="*/ 474562 h 2650603"/>
              <a:gd name="connsiteX31" fmla="*/ 925975 w 4363656"/>
              <a:gd name="connsiteY31" fmla="*/ 544010 h 2650603"/>
              <a:gd name="connsiteX32" fmla="*/ 949124 w 4363656"/>
              <a:gd name="connsiteY32" fmla="*/ 567160 h 2650603"/>
              <a:gd name="connsiteX33" fmla="*/ 1018572 w 4363656"/>
              <a:gd name="connsiteY33" fmla="*/ 590309 h 2650603"/>
              <a:gd name="connsiteX34" fmla="*/ 1088020 w 4363656"/>
              <a:gd name="connsiteY34" fmla="*/ 613458 h 2650603"/>
              <a:gd name="connsiteX35" fmla="*/ 1111169 w 4363656"/>
              <a:gd name="connsiteY35" fmla="*/ 613458 h 2650603"/>
              <a:gd name="connsiteX36" fmla="*/ 2013995 w 4363656"/>
              <a:gd name="connsiteY36" fmla="*/ 729205 h 2650603"/>
              <a:gd name="connsiteX37" fmla="*/ 2118167 w 4363656"/>
              <a:gd name="connsiteY37" fmla="*/ 752355 h 2650603"/>
              <a:gd name="connsiteX38" fmla="*/ 2141316 w 4363656"/>
              <a:gd name="connsiteY38" fmla="*/ 787079 h 2650603"/>
              <a:gd name="connsiteX39" fmla="*/ 2164466 w 4363656"/>
              <a:gd name="connsiteY39" fmla="*/ 810228 h 2650603"/>
              <a:gd name="connsiteX40" fmla="*/ 2199190 w 4363656"/>
              <a:gd name="connsiteY40" fmla="*/ 914400 h 2650603"/>
              <a:gd name="connsiteX41" fmla="*/ 2210764 w 4363656"/>
              <a:gd name="connsiteY41" fmla="*/ 949124 h 2650603"/>
              <a:gd name="connsiteX42" fmla="*/ 2199190 w 4363656"/>
              <a:gd name="connsiteY42" fmla="*/ 1053296 h 2650603"/>
              <a:gd name="connsiteX43" fmla="*/ 2176040 w 4363656"/>
              <a:gd name="connsiteY43" fmla="*/ 1076446 h 2650603"/>
              <a:gd name="connsiteX44" fmla="*/ 2199190 w 4363656"/>
              <a:gd name="connsiteY44" fmla="*/ 1099595 h 2650603"/>
              <a:gd name="connsiteX45" fmla="*/ 2303362 w 4363656"/>
              <a:gd name="connsiteY45" fmla="*/ 1111170 h 2650603"/>
              <a:gd name="connsiteX46" fmla="*/ 2361235 w 4363656"/>
              <a:gd name="connsiteY46" fmla="*/ 1169043 h 2650603"/>
              <a:gd name="connsiteX47" fmla="*/ 2407534 w 4363656"/>
              <a:gd name="connsiteY47" fmla="*/ 1226917 h 2650603"/>
              <a:gd name="connsiteX48" fmla="*/ 2442258 w 4363656"/>
              <a:gd name="connsiteY48" fmla="*/ 1342663 h 2650603"/>
              <a:gd name="connsiteX49" fmla="*/ 2465407 w 4363656"/>
              <a:gd name="connsiteY49" fmla="*/ 1412111 h 2650603"/>
              <a:gd name="connsiteX50" fmla="*/ 2476982 w 4363656"/>
              <a:gd name="connsiteY50" fmla="*/ 1446836 h 2650603"/>
              <a:gd name="connsiteX51" fmla="*/ 2523281 w 4363656"/>
              <a:gd name="connsiteY51" fmla="*/ 1504709 h 2650603"/>
              <a:gd name="connsiteX52" fmla="*/ 2685326 w 4363656"/>
              <a:gd name="connsiteY52" fmla="*/ 1516284 h 2650603"/>
              <a:gd name="connsiteX53" fmla="*/ 2743200 w 4363656"/>
              <a:gd name="connsiteY53" fmla="*/ 1551008 h 2650603"/>
              <a:gd name="connsiteX54" fmla="*/ 2824223 w 4363656"/>
              <a:gd name="connsiteY54" fmla="*/ 1643605 h 2650603"/>
              <a:gd name="connsiteX55" fmla="*/ 2893671 w 4363656"/>
              <a:gd name="connsiteY55" fmla="*/ 1678329 h 2650603"/>
              <a:gd name="connsiteX56" fmla="*/ 2963119 w 4363656"/>
              <a:gd name="connsiteY56" fmla="*/ 1701479 h 2650603"/>
              <a:gd name="connsiteX57" fmla="*/ 2997843 w 4363656"/>
              <a:gd name="connsiteY57" fmla="*/ 1713053 h 2650603"/>
              <a:gd name="connsiteX58" fmla="*/ 3125164 w 4363656"/>
              <a:gd name="connsiteY58" fmla="*/ 1724628 h 2650603"/>
              <a:gd name="connsiteX59" fmla="*/ 3402957 w 4363656"/>
              <a:gd name="connsiteY59" fmla="*/ 1747777 h 2650603"/>
              <a:gd name="connsiteX60" fmla="*/ 3460830 w 4363656"/>
              <a:gd name="connsiteY60" fmla="*/ 1759352 h 2650603"/>
              <a:gd name="connsiteX61" fmla="*/ 3599726 w 4363656"/>
              <a:gd name="connsiteY61" fmla="*/ 1782501 h 2650603"/>
              <a:gd name="connsiteX62" fmla="*/ 3958542 w 4363656"/>
              <a:gd name="connsiteY62" fmla="*/ 1770927 h 2650603"/>
              <a:gd name="connsiteX63" fmla="*/ 3993266 w 4363656"/>
              <a:gd name="connsiteY63" fmla="*/ 1759352 h 2650603"/>
              <a:gd name="connsiteX64" fmla="*/ 4097438 w 4363656"/>
              <a:gd name="connsiteY64" fmla="*/ 1736203 h 2650603"/>
              <a:gd name="connsiteX65" fmla="*/ 4132162 w 4363656"/>
              <a:gd name="connsiteY65" fmla="*/ 1724628 h 2650603"/>
              <a:gd name="connsiteX66" fmla="*/ 4201610 w 4363656"/>
              <a:gd name="connsiteY66" fmla="*/ 1689904 h 2650603"/>
              <a:gd name="connsiteX67" fmla="*/ 4247909 w 4363656"/>
              <a:gd name="connsiteY67" fmla="*/ 1701479 h 2650603"/>
              <a:gd name="connsiteX68" fmla="*/ 4282633 w 4363656"/>
              <a:gd name="connsiteY68" fmla="*/ 1770927 h 2650603"/>
              <a:gd name="connsiteX69" fmla="*/ 4271058 w 4363656"/>
              <a:gd name="connsiteY69" fmla="*/ 1840375 h 2650603"/>
              <a:gd name="connsiteX70" fmla="*/ 4201610 w 4363656"/>
              <a:gd name="connsiteY70" fmla="*/ 1898248 h 2650603"/>
              <a:gd name="connsiteX71" fmla="*/ 4201610 w 4363656"/>
              <a:gd name="connsiteY71" fmla="*/ 2152891 h 2650603"/>
              <a:gd name="connsiteX72" fmla="*/ 4282633 w 4363656"/>
              <a:gd name="connsiteY72" fmla="*/ 2210765 h 2650603"/>
              <a:gd name="connsiteX73" fmla="*/ 4317357 w 4363656"/>
              <a:gd name="connsiteY73" fmla="*/ 2233914 h 2650603"/>
              <a:gd name="connsiteX74" fmla="*/ 4340506 w 4363656"/>
              <a:gd name="connsiteY74" fmla="*/ 2268638 h 2650603"/>
              <a:gd name="connsiteX75" fmla="*/ 4363656 w 4363656"/>
              <a:gd name="connsiteY75" fmla="*/ 2291787 h 2650603"/>
              <a:gd name="connsiteX76" fmla="*/ 4340506 w 4363656"/>
              <a:gd name="connsiteY76" fmla="*/ 2314937 h 2650603"/>
              <a:gd name="connsiteX77" fmla="*/ 4247909 w 4363656"/>
              <a:gd name="connsiteY77" fmla="*/ 2326511 h 2650603"/>
              <a:gd name="connsiteX78" fmla="*/ 4224759 w 4363656"/>
              <a:gd name="connsiteY78" fmla="*/ 2349661 h 2650603"/>
              <a:gd name="connsiteX79" fmla="*/ 4247909 w 4363656"/>
              <a:gd name="connsiteY79" fmla="*/ 2372810 h 2650603"/>
              <a:gd name="connsiteX80" fmla="*/ 4259483 w 4363656"/>
              <a:gd name="connsiteY80" fmla="*/ 2407534 h 2650603"/>
              <a:gd name="connsiteX81" fmla="*/ 4224759 w 4363656"/>
              <a:gd name="connsiteY81" fmla="*/ 2511706 h 2650603"/>
              <a:gd name="connsiteX82" fmla="*/ 4166886 w 4363656"/>
              <a:gd name="connsiteY82" fmla="*/ 2500132 h 2650603"/>
              <a:gd name="connsiteX83" fmla="*/ 4120587 w 4363656"/>
              <a:gd name="connsiteY83" fmla="*/ 2407534 h 2650603"/>
              <a:gd name="connsiteX84" fmla="*/ 4109013 w 4363656"/>
              <a:gd name="connsiteY84" fmla="*/ 2372810 h 2650603"/>
              <a:gd name="connsiteX85" fmla="*/ 4062714 w 4363656"/>
              <a:gd name="connsiteY85" fmla="*/ 2384385 h 2650603"/>
              <a:gd name="connsiteX86" fmla="*/ 4016415 w 4363656"/>
              <a:gd name="connsiteY86" fmla="*/ 2592729 h 2650603"/>
              <a:gd name="connsiteX87" fmla="*/ 3970116 w 4363656"/>
              <a:gd name="connsiteY87" fmla="*/ 2581155 h 2650603"/>
              <a:gd name="connsiteX88" fmla="*/ 3946967 w 4363656"/>
              <a:gd name="connsiteY88" fmla="*/ 2558005 h 2650603"/>
              <a:gd name="connsiteX89" fmla="*/ 3912243 w 4363656"/>
              <a:gd name="connsiteY89" fmla="*/ 2534856 h 2650603"/>
              <a:gd name="connsiteX90" fmla="*/ 3877519 w 4363656"/>
              <a:gd name="connsiteY90" fmla="*/ 2500132 h 2650603"/>
              <a:gd name="connsiteX91" fmla="*/ 3877519 w 4363656"/>
              <a:gd name="connsiteY91" fmla="*/ 2604304 h 2650603"/>
              <a:gd name="connsiteX92" fmla="*/ 3784921 w 4363656"/>
              <a:gd name="connsiteY92" fmla="*/ 2592729 h 2650603"/>
              <a:gd name="connsiteX93" fmla="*/ 3750197 w 4363656"/>
              <a:gd name="connsiteY93" fmla="*/ 2569580 h 2650603"/>
              <a:gd name="connsiteX94" fmla="*/ 3738623 w 4363656"/>
              <a:gd name="connsiteY94" fmla="*/ 2523281 h 2650603"/>
              <a:gd name="connsiteX95" fmla="*/ 3773347 w 4363656"/>
              <a:gd name="connsiteY95" fmla="*/ 2372810 h 2650603"/>
              <a:gd name="connsiteX96" fmla="*/ 3761772 w 4363656"/>
              <a:gd name="connsiteY96" fmla="*/ 2326511 h 2650603"/>
              <a:gd name="connsiteX97" fmla="*/ 3738623 w 4363656"/>
              <a:gd name="connsiteY97" fmla="*/ 2291787 h 2650603"/>
              <a:gd name="connsiteX98" fmla="*/ 3761772 w 4363656"/>
              <a:gd name="connsiteY98" fmla="*/ 2129742 h 2650603"/>
              <a:gd name="connsiteX99" fmla="*/ 3784921 w 4363656"/>
              <a:gd name="connsiteY99" fmla="*/ 2095018 h 2650603"/>
              <a:gd name="connsiteX100" fmla="*/ 3796496 w 4363656"/>
              <a:gd name="connsiteY100" fmla="*/ 2060294 h 2650603"/>
              <a:gd name="connsiteX101" fmla="*/ 3819645 w 4363656"/>
              <a:gd name="connsiteY101" fmla="*/ 2037144 h 2650603"/>
              <a:gd name="connsiteX102" fmla="*/ 3831220 w 4363656"/>
              <a:gd name="connsiteY102" fmla="*/ 2013995 h 2650603"/>
              <a:gd name="connsiteX103" fmla="*/ 3460830 w 4363656"/>
              <a:gd name="connsiteY103" fmla="*/ 1979271 h 2650603"/>
              <a:gd name="connsiteX104" fmla="*/ 3090440 w 4363656"/>
              <a:gd name="connsiteY104" fmla="*/ 2129742 h 2650603"/>
              <a:gd name="connsiteX105" fmla="*/ 2916820 w 4363656"/>
              <a:gd name="connsiteY105" fmla="*/ 2395960 h 2650603"/>
              <a:gd name="connsiteX106" fmla="*/ 2627453 w 4363656"/>
              <a:gd name="connsiteY106" fmla="*/ 2558005 h 2650603"/>
              <a:gd name="connsiteX107" fmla="*/ 2534856 w 4363656"/>
              <a:gd name="connsiteY107" fmla="*/ 2453833 h 2650603"/>
              <a:gd name="connsiteX108" fmla="*/ 2314937 w 4363656"/>
              <a:gd name="connsiteY108" fmla="*/ 1713053 h 2650603"/>
              <a:gd name="connsiteX109" fmla="*/ 2314937 w 4363656"/>
              <a:gd name="connsiteY109" fmla="*/ 1713053 h 2650603"/>
              <a:gd name="connsiteX110" fmla="*/ 2164466 w 4363656"/>
              <a:gd name="connsiteY110" fmla="*/ 1701479 h 2650603"/>
              <a:gd name="connsiteX111" fmla="*/ 2071868 w 4363656"/>
              <a:gd name="connsiteY111" fmla="*/ 1666755 h 2650603"/>
              <a:gd name="connsiteX112" fmla="*/ 1944547 w 4363656"/>
              <a:gd name="connsiteY112" fmla="*/ 1400537 h 2650603"/>
              <a:gd name="connsiteX113" fmla="*/ 2025569 w 4363656"/>
              <a:gd name="connsiteY113" fmla="*/ 1643605 h 2650603"/>
              <a:gd name="connsiteX114" fmla="*/ 1724628 w 4363656"/>
              <a:gd name="connsiteY114" fmla="*/ 1701479 h 2650603"/>
              <a:gd name="connsiteX115" fmla="*/ 1527858 w 4363656"/>
              <a:gd name="connsiteY115" fmla="*/ 2141317 h 2650603"/>
              <a:gd name="connsiteX116" fmla="*/ 1701478 w 4363656"/>
              <a:gd name="connsiteY116" fmla="*/ 2361236 h 2650603"/>
              <a:gd name="connsiteX117" fmla="*/ 1666754 w 4363656"/>
              <a:gd name="connsiteY117" fmla="*/ 2500132 h 2650603"/>
              <a:gd name="connsiteX118" fmla="*/ 1632030 w 4363656"/>
              <a:gd name="connsiteY118" fmla="*/ 2511706 h 2650603"/>
              <a:gd name="connsiteX119" fmla="*/ 1562582 w 4363656"/>
              <a:gd name="connsiteY119" fmla="*/ 2500132 h 2650603"/>
              <a:gd name="connsiteX120" fmla="*/ 1493134 w 4363656"/>
              <a:gd name="connsiteY120" fmla="*/ 2453833 h 2650603"/>
              <a:gd name="connsiteX121" fmla="*/ 1458410 w 4363656"/>
              <a:gd name="connsiteY121" fmla="*/ 2442258 h 2650603"/>
              <a:gd name="connsiteX122" fmla="*/ 1423686 w 4363656"/>
              <a:gd name="connsiteY122" fmla="*/ 2500132 h 2650603"/>
              <a:gd name="connsiteX123" fmla="*/ 1400537 w 4363656"/>
              <a:gd name="connsiteY123" fmla="*/ 2534856 h 2650603"/>
              <a:gd name="connsiteX124" fmla="*/ 1354238 w 4363656"/>
              <a:gd name="connsiteY124" fmla="*/ 2581155 h 2650603"/>
              <a:gd name="connsiteX125" fmla="*/ 1250066 w 4363656"/>
              <a:gd name="connsiteY125" fmla="*/ 2615879 h 2650603"/>
              <a:gd name="connsiteX126" fmla="*/ 1180618 w 4363656"/>
              <a:gd name="connsiteY126" fmla="*/ 2639028 h 2650603"/>
              <a:gd name="connsiteX127" fmla="*/ 1145894 w 4363656"/>
              <a:gd name="connsiteY127" fmla="*/ 2650603 h 2650603"/>
              <a:gd name="connsiteX128" fmla="*/ 1099595 w 4363656"/>
              <a:gd name="connsiteY128" fmla="*/ 2604304 h 2650603"/>
              <a:gd name="connsiteX129" fmla="*/ 1064871 w 4363656"/>
              <a:gd name="connsiteY129" fmla="*/ 2581155 h 2650603"/>
              <a:gd name="connsiteX130" fmla="*/ 1006997 w 4363656"/>
              <a:gd name="connsiteY130" fmla="*/ 2592729 h 2650603"/>
              <a:gd name="connsiteX131" fmla="*/ 983848 w 4363656"/>
              <a:gd name="connsiteY131" fmla="*/ 2546430 h 2650603"/>
              <a:gd name="connsiteX132" fmla="*/ 1030147 w 4363656"/>
              <a:gd name="connsiteY132" fmla="*/ 2488557 h 2650603"/>
              <a:gd name="connsiteX133" fmla="*/ 1064871 w 4363656"/>
              <a:gd name="connsiteY133" fmla="*/ 2465408 h 2650603"/>
              <a:gd name="connsiteX134" fmla="*/ 995423 w 4363656"/>
              <a:gd name="connsiteY134" fmla="*/ 2430684 h 2650603"/>
              <a:gd name="connsiteX135" fmla="*/ 983848 w 4363656"/>
              <a:gd name="connsiteY135" fmla="*/ 2395960 h 2650603"/>
              <a:gd name="connsiteX136" fmla="*/ 1006997 w 4363656"/>
              <a:gd name="connsiteY136" fmla="*/ 2326511 h 2650603"/>
              <a:gd name="connsiteX137" fmla="*/ 1122744 w 4363656"/>
              <a:gd name="connsiteY137" fmla="*/ 2291787 h 2650603"/>
              <a:gd name="connsiteX138" fmla="*/ 1053296 w 4363656"/>
              <a:gd name="connsiteY138" fmla="*/ 2257063 h 2650603"/>
              <a:gd name="connsiteX139" fmla="*/ 1064871 w 4363656"/>
              <a:gd name="connsiteY139" fmla="*/ 2222339 h 2650603"/>
              <a:gd name="connsiteX140" fmla="*/ 1134319 w 4363656"/>
              <a:gd name="connsiteY140" fmla="*/ 2199190 h 2650603"/>
              <a:gd name="connsiteX141" fmla="*/ 1122744 w 4363656"/>
              <a:gd name="connsiteY141" fmla="*/ 2164466 h 2650603"/>
              <a:gd name="connsiteX142" fmla="*/ 1157468 w 4363656"/>
              <a:gd name="connsiteY142" fmla="*/ 2152891 h 2650603"/>
              <a:gd name="connsiteX143" fmla="*/ 1238491 w 4363656"/>
              <a:gd name="connsiteY143" fmla="*/ 2164466 h 2650603"/>
              <a:gd name="connsiteX144" fmla="*/ 1273215 w 4363656"/>
              <a:gd name="connsiteY144" fmla="*/ 2176041 h 2650603"/>
              <a:gd name="connsiteX145" fmla="*/ 1388962 w 4363656"/>
              <a:gd name="connsiteY145" fmla="*/ 2152891 h 2650603"/>
              <a:gd name="connsiteX146" fmla="*/ 1400537 w 4363656"/>
              <a:gd name="connsiteY146" fmla="*/ 2106593 h 2650603"/>
              <a:gd name="connsiteX147" fmla="*/ 1076445 w 4363656"/>
              <a:gd name="connsiteY147" fmla="*/ 1412111 h 2650603"/>
              <a:gd name="connsiteX148" fmla="*/ 949124 w 4363656"/>
              <a:gd name="connsiteY148" fmla="*/ 1354238 h 2650603"/>
              <a:gd name="connsiteX149" fmla="*/ 879676 w 4363656"/>
              <a:gd name="connsiteY149" fmla="*/ 1713053 h 2650603"/>
              <a:gd name="connsiteX150" fmla="*/ 937549 w 4363656"/>
              <a:gd name="connsiteY150" fmla="*/ 1886674 h 2650603"/>
              <a:gd name="connsiteX151" fmla="*/ 682906 w 4363656"/>
              <a:gd name="connsiteY151" fmla="*/ 1932972 h 2650603"/>
              <a:gd name="connsiteX152" fmla="*/ 682906 w 4363656"/>
              <a:gd name="connsiteY152" fmla="*/ 1932972 h 2650603"/>
              <a:gd name="connsiteX153" fmla="*/ 763929 w 4363656"/>
              <a:gd name="connsiteY153" fmla="*/ 1863524 h 2650603"/>
              <a:gd name="connsiteX154" fmla="*/ 798653 w 4363656"/>
              <a:gd name="connsiteY154" fmla="*/ 1851949 h 2650603"/>
              <a:gd name="connsiteX155" fmla="*/ 636607 w 4363656"/>
              <a:gd name="connsiteY155" fmla="*/ 1828800 h 265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4363656" h="2650603">
                <a:moveTo>
                  <a:pt x="636607" y="1828800"/>
                </a:moveTo>
                <a:lnTo>
                  <a:pt x="636607" y="1828800"/>
                </a:lnTo>
                <a:cubicBezTo>
                  <a:pt x="684473" y="1721102"/>
                  <a:pt x="682906" y="1762627"/>
                  <a:pt x="682906" y="1713053"/>
                </a:cubicBezTo>
                <a:lnTo>
                  <a:pt x="659757" y="925975"/>
                </a:lnTo>
                <a:lnTo>
                  <a:pt x="798653" y="879676"/>
                </a:lnTo>
                <a:lnTo>
                  <a:pt x="115747" y="555585"/>
                </a:lnTo>
                <a:cubicBezTo>
                  <a:pt x="88739" y="532436"/>
                  <a:pt x="56067" y="514594"/>
                  <a:pt x="34724" y="486137"/>
                </a:cubicBezTo>
                <a:cubicBezTo>
                  <a:pt x="20083" y="466616"/>
                  <a:pt x="19291" y="439838"/>
                  <a:pt x="11575" y="416689"/>
                </a:cubicBezTo>
                <a:lnTo>
                  <a:pt x="0" y="381965"/>
                </a:lnTo>
                <a:cubicBezTo>
                  <a:pt x="3858" y="366532"/>
                  <a:pt x="1100" y="347638"/>
                  <a:pt x="11575" y="335666"/>
                </a:cubicBezTo>
                <a:cubicBezTo>
                  <a:pt x="44353" y="298206"/>
                  <a:pt x="75161" y="291321"/>
                  <a:pt x="115747" y="277793"/>
                </a:cubicBezTo>
                <a:cubicBezTo>
                  <a:pt x="111889" y="266218"/>
                  <a:pt x="94020" y="249836"/>
                  <a:pt x="104172" y="243068"/>
                </a:cubicBezTo>
                <a:cubicBezTo>
                  <a:pt x="117408" y="234244"/>
                  <a:pt x="135175" y="250273"/>
                  <a:pt x="150471" y="254643"/>
                </a:cubicBezTo>
                <a:cubicBezTo>
                  <a:pt x="192401" y="266623"/>
                  <a:pt x="181874" y="264004"/>
                  <a:pt x="219919" y="289367"/>
                </a:cubicBezTo>
                <a:cubicBezTo>
                  <a:pt x="223777" y="277792"/>
                  <a:pt x="236950" y="265556"/>
                  <a:pt x="231494" y="254643"/>
                </a:cubicBezTo>
                <a:cubicBezTo>
                  <a:pt x="226037" y="243730"/>
                  <a:pt x="202226" y="253981"/>
                  <a:pt x="196769" y="243068"/>
                </a:cubicBezTo>
                <a:cubicBezTo>
                  <a:pt x="179131" y="207793"/>
                  <a:pt x="229840" y="201179"/>
                  <a:pt x="243068" y="196770"/>
                </a:cubicBezTo>
                <a:cubicBezTo>
                  <a:pt x="228766" y="153861"/>
                  <a:pt x="236950" y="172959"/>
                  <a:pt x="219919" y="138896"/>
                </a:cubicBezTo>
                <a:lnTo>
                  <a:pt x="370390" y="34724"/>
                </a:lnTo>
                <a:lnTo>
                  <a:pt x="544010" y="0"/>
                </a:lnTo>
                <a:cubicBezTo>
                  <a:pt x="578734" y="7716"/>
                  <a:pt x="614753" y="10993"/>
                  <a:pt x="648182" y="23149"/>
                </a:cubicBezTo>
                <a:cubicBezTo>
                  <a:pt x="658438" y="26878"/>
                  <a:pt x="662810" y="39482"/>
                  <a:pt x="671332" y="46299"/>
                </a:cubicBezTo>
                <a:cubicBezTo>
                  <a:pt x="682195" y="54989"/>
                  <a:pt x="694481" y="61732"/>
                  <a:pt x="706056" y="69448"/>
                </a:cubicBezTo>
                <a:cubicBezTo>
                  <a:pt x="709914" y="84881"/>
                  <a:pt x="717630" y="99839"/>
                  <a:pt x="717630" y="115747"/>
                </a:cubicBezTo>
                <a:cubicBezTo>
                  <a:pt x="717630" y="127948"/>
                  <a:pt x="704709" y="138345"/>
                  <a:pt x="706056" y="150471"/>
                </a:cubicBezTo>
                <a:cubicBezTo>
                  <a:pt x="708751" y="174723"/>
                  <a:pt x="723287" y="196246"/>
                  <a:pt x="729205" y="219919"/>
                </a:cubicBezTo>
                <a:cubicBezTo>
                  <a:pt x="731366" y="228562"/>
                  <a:pt x="745239" y="289085"/>
                  <a:pt x="752354" y="300942"/>
                </a:cubicBezTo>
                <a:cubicBezTo>
                  <a:pt x="757969" y="310300"/>
                  <a:pt x="767787" y="316375"/>
                  <a:pt x="775504" y="324091"/>
                </a:cubicBezTo>
                <a:cubicBezTo>
                  <a:pt x="783220" y="347240"/>
                  <a:pt x="781399" y="376285"/>
                  <a:pt x="798653" y="393539"/>
                </a:cubicBezTo>
                <a:lnTo>
                  <a:pt x="844952" y="439838"/>
                </a:lnTo>
                <a:cubicBezTo>
                  <a:pt x="848810" y="451413"/>
                  <a:pt x="849435" y="464634"/>
                  <a:pt x="856526" y="474562"/>
                </a:cubicBezTo>
                <a:cubicBezTo>
                  <a:pt x="856534" y="474574"/>
                  <a:pt x="914395" y="532430"/>
                  <a:pt x="925975" y="544010"/>
                </a:cubicBezTo>
                <a:cubicBezTo>
                  <a:pt x="933692" y="551727"/>
                  <a:pt x="938771" y="563709"/>
                  <a:pt x="949124" y="567160"/>
                </a:cubicBezTo>
                <a:lnTo>
                  <a:pt x="1018572" y="590309"/>
                </a:lnTo>
                <a:lnTo>
                  <a:pt x="1088020" y="613458"/>
                </a:lnTo>
                <a:lnTo>
                  <a:pt x="1111169" y="613458"/>
                </a:lnTo>
                <a:lnTo>
                  <a:pt x="2013995" y="729205"/>
                </a:lnTo>
                <a:cubicBezTo>
                  <a:pt x="2048719" y="736922"/>
                  <a:pt x="2085784" y="737635"/>
                  <a:pt x="2118167" y="752355"/>
                </a:cubicBezTo>
                <a:cubicBezTo>
                  <a:pt x="2130831" y="758111"/>
                  <a:pt x="2132626" y="776216"/>
                  <a:pt x="2141316" y="787079"/>
                </a:cubicBezTo>
                <a:cubicBezTo>
                  <a:pt x="2148133" y="795600"/>
                  <a:pt x="2156749" y="802512"/>
                  <a:pt x="2164466" y="810228"/>
                </a:cubicBezTo>
                <a:lnTo>
                  <a:pt x="2199190" y="914400"/>
                </a:lnTo>
                <a:lnTo>
                  <a:pt x="2210764" y="949124"/>
                </a:lnTo>
                <a:cubicBezTo>
                  <a:pt x="2206906" y="983848"/>
                  <a:pt x="2208383" y="1019589"/>
                  <a:pt x="2199190" y="1053296"/>
                </a:cubicBezTo>
                <a:cubicBezTo>
                  <a:pt x="2196319" y="1063824"/>
                  <a:pt x="2176040" y="1065533"/>
                  <a:pt x="2176040" y="1076446"/>
                </a:cubicBezTo>
                <a:cubicBezTo>
                  <a:pt x="2176040" y="1087359"/>
                  <a:pt x="2188662" y="1096724"/>
                  <a:pt x="2199190" y="1099595"/>
                </a:cubicBezTo>
                <a:cubicBezTo>
                  <a:pt x="2232897" y="1108788"/>
                  <a:pt x="2268638" y="1107312"/>
                  <a:pt x="2303362" y="1111170"/>
                </a:cubicBezTo>
                <a:cubicBezTo>
                  <a:pt x="2362889" y="1150854"/>
                  <a:pt x="2317141" y="1113925"/>
                  <a:pt x="2361235" y="1169043"/>
                </a:cubicBezTo>
                <a:cubicBezTo>
                  <a:pt x="2385287" y="1199108"/>
                  <a:pt x="2389721" y="1186837"/>
                  <a:pt x="2407534" y="1226917"/>
                </a:cubicBezTo>
                <a:cubicBezTo>
                  <a:pt x="2432714" y="1283572"/>
                  <a:pt x="2426720" y="1290870"/>
                  <a:pt x="2442258" y="1342663"/>
                </a:cubicBezTo>
                <a:cubicBezTo>
                  <a:pt x="2449270" y="1366035"/>
                  <a:pt x="2457691" y="1388962"/>
                  <a:pt x="2465407" y="1412111"/>
                </a:cubicBezTo>
                <a:lnTo>
                  <a:pt x="2476982" y="1446836"/>
                </a:lnTo>
                <a:cubicBezTo>
                  <a:pt x="2486123" y="1474258"/>
                  <a:pt x="2486196" y="1498165"/>
                  <a:pt x="2523281" y="1504709"/>
                </a:cubicBezTo>
                <a:cubicBezTo>
                  <a:pt x="2576610" y="1514120"/>
                  <a:pt x="2631311" y="1512426"/>
                  <a:pt x="2685326" y="1516284"/>
                </a:cubicBezTo>
                <a:cubicBezTo>
                  <a:pt x="2720714" y="1528079"/>
                  <a:pt x="2720089" y="1522119"/>
                  <a:pt x="2743200" y="1551008"/>
                </a:cubicBezTo>
                <a:cubicBezTo>
                  <a:pt x="2766815" y="1580527"/>
                  <a:pt x="2785277" y="1630623"/>
                  <a:pt x="2824223" y="1643605"/>
                </a:cubicBezTo>
                <a:cubicBezTo>
                  <a:pt x="2950862" y="1685819"/>
                  <a:pt x="2759044" y="1618494"/>
                  <a:pt x="2893671" y="1678329"/>
                </a:cubicBezTo>
                <a:cubicBezTo>
                  <a:pt x="2915969" y="1688239"/>
                  <a:pt x="2939970" y="1693763"/>
                  <a:pt x="2963119" y="1701479"/>
                </a:cubicBezTo>
                <a:cubicBezTo>
                  <a:pt x="2974694" y="1705337"/>
                  <a:pt x="2985692" y="1711948"/>
                  <a:pt x="2997843" y="1713053"/>
                </a:cubicBezTo>
                <a:lnTo>
                  <a:pt x="3125164" y="1724628"/>
                </a:lnTo>
                <a:cubicBezTo>
                  <a:pt x="3271916" y="1753979"/>
                  <a:pt x="3100347" y="1722560"/>
                  <a:pt x="3402957" y="1747777"/>
                </a:cubicBezTo>
                <a:cubicBezTo>
                  <a:pt x="3422562" y="1749411"/>
                  <a:pt x="3441456" y="1755933"/>
                  <a:pt x="3460830" y="1759352"/>
                </a:cubicBezTo>
                <a:lnTo>
                  <a:pt x="3599726" y="1782501"/>
                </a:lnTo>
                <a:cubicBezTo>
                  <a:pt x="3719331" y="1778643"/>
                  <a:pt x="3839081" y="1777954"/>
                  <a:pt x="3958542" y="1770927"/>
                </a:cubicBezTo>
                <a:cubicBezTo>
                  <a:pt x="3970722" y="1770211"/>
                  <a:pt x="3981430" y="1762311"/>
                  <a:pt x="3993266" y="1759352"/>
                </a:cubicBezTo>
                <a:cubicBezTo>
                  <a:pt x="4088724" y="1735487"/>
                  <a:pt x="4014275" y="1759964"/>
                  <a:pt x="4097438" y="1736203"/>
                </a:cubicBezTo>
                <a:cubicBezTo>
                  <a:pt x="4109169" y="1732851"/>
                  <a:pt x="4121249" y="1730084"/>
                  <a:pt x="4132162" y="1724628"/>
                </a:cubicBezTo>
                <a:cubicBezTo>
                  <a:pt x="4221913" y="1679752"/>
                  <a:pt x="4114330" y="1718998"/>
                  <a:pt x="4201610" y="1689904"/>
                </a:cubicBezTo>
                <a:cubicBezTo>
                  <a:pt x="4217043" y="1693762"/>
                  <a:pt x="4234673" y="1692655"/>
                  <a:pt x="4247909" y="1701479"/>
                </a:cubicBezTo>
                <a:cubicBezTo>
                  <a:pt x="4267141" y="1714300"/>
                  <a:pt x="4276030" y="1751120"/>
                  <a:pt x="4282633" y="1770927"/>
                </a:cubicBezTo>
                <a:cubicBezTo>
                  <a:pt x="4278775" y="1794076"/>
                  <a:pt x="4280590" y="1818929"/>
                  <a:pt x="4271058" y="1840375"/>
                </a:cubicBezTo>
                <a:cubicBezTo>
                  <a:pt x="4261677" y="1861483"/>
                  <a:pt x="4220058" y="1885950"/>
                  <a:pt x="4201610" y="1898248"/>
                </a:cubicBezTo>
                <a:cubicBezTo>
                  <a:pt x="4185803" y="1993087"/>
                  <a:pt x="4172924" y="2038150"/>
                  <a:pt x="4201610" y="2152891"/>
                </a:cubicBezTo>
                <a:cubicBezTo>
                  <a:pt x="4214178" y="2203163"/>
                  <a:pt x="4250882" y="2194890"/>
                  <a:pt x="4282633" y="2210765"/>
                </a:cubicBezTo>
                <a:cubicBezTo>
                  <a:pt x="4295075" y="2216986"/>
                  <a:pt x="4305782" y="2226198"/>
                  <a:pt x="4317357" y="2233914"/>
                </a:cubicBezTo>
                <a:cubicBezTo>
                  <a:pt x="4325073" y="2245489"/>
                  <a:pt x="4331816" y="2257775"/>
                  <a:pt x="4340506" y="2268638"/>
                </a:cubicBezTo>
                <a:cubicBezTo>
                  <a:pt x="4347323" y="2277159"/>
                  <a:pt x="4363656" y="2280874"/>
                  <a:pt x="4363656" y="2291787"/>
                </a:cubicBezTo>
                <a:cubicBezTo>
                  <a:pt x="4363656" y="2302700"/>
                  <a:pt x="4350959" y="2311801"/>
                  <a:pt x="4340506" y="2314937"/>
                </a:cubicBezTo>
                <a:cubicBezTo>
                  <a:pt x="4310712" y="2323875"/>
                  <a:pt x="4278775" y="2322653"/>
                  <a:pt x="4247909" y="2326511"/>
                </a:cubicBezTo>
                <a:cubicBezTo>
                  <a:pt x="4240192" y="2334228"/>
                  <a:pt x="4224759" y="2338748"/>
                  <a:pt x="4224759" y="2349661"/>
                </a:cubicBezTo>
                <a:cubicBezTo>
                  <a:pt x="4224759" y="2360574"/>
                  <a:pt x="4242294" y="2363452"/>
                  <a:pt x="4247909" y="2372810"/>
                </a:cubicBezTo>
                <a:cubicBezTo>
                  <a:pt x="4254186" y="2383272"/>
                  <a:pt x="4255625" y="2395959"/>
                  <a:pt x="4259483" y="2407534"/>
                </a:cubicBezTo>
                <a:cubicBezTo>
                  <a:pt x="4258587" y="2412910"/>
                  <a:pt x="4253242" y="2503568"/>
                  <a:pt x="4224759" y="2511706"/>
                </a:cubicBezTo>
                <a:cubicBezTo>
                  <a:pt x="4205843" y="2517111"/>
                  <a:pt x="4186177" y="2503990"/>
                  <a:pt x="4166886" y="2500132"/>
                </a:cubicBezTo>
                <a:cubicBezTo>
                  <a:pt x="4140286" y="2420331"/>
                  <a:pt x="4160991" y="2447938"/>
                  <a:pt x="4120587" y="2407534"/>
                </a:cubicBezTo>
                <a:cubicBezTo>
                  <a:pt x="4116729" y="2395959"/>
                  <a:pt x="4120341" y="2377341"/>
                  <a:pt x="4109013" y="2372810"/>
                </a:cubicBezTo>
                <a:cubicBezTo>
                  <a:pt x="4094243" y="2366902"/>
                  <a:pt x="4067203" y="2369123"/>
                  <a:pt x="4062714" y="2384385"/>
                </a:cubicBezTo>
                <a:cubicBezTo>
                  <a:pt x="3992915" y="2621701"/>
                  <a:pt x="4115503" y="2526671"/>
                  <a:pt x="4016415" y="2592729"/>
                </a:cubicBezTo>
                <a:cubicBezTo>
                  <a:pt x="4000982" y="2588871"/>
                  <a:pt x="3984344" y="2588269"/>
                  <a:pt x="3970116" y="2581155"/>
                </a:cubicBezTo>
                <a:cubicBezTo>
                  <a:pt x="3960355" y="2576275"/>
                  <a:pt x="3955488" y="2564822"/>
                  <a:pt x="3946967" y="2558005"/>
                </a:cubicBezTo>
                <a:cubicBezTo>
                  <a:pt x="3936104" y="2549315"/>
                  <a:pt x="3923818" y="2542572"/>
                  <a:pt x="3912243" y="2534856"/>
                </a:cubicBezTo>
                <a:cubicBezTo>
                  <a:pt x="3885236" y="2453833"/>
                  <a:pt x="3896811" y="2442259"/>
                  <a:pt x="3877519" y="2500132"/>
                </a:cubicBezTo>
                <a:cubicBezTo>
                  <a:pt x="3881686" y="2516801"/>
                  <a:pt x="3907276" y="2591079"/>
                  <a:pt x="3877519" y="2604304"/>
                </a:cubicBezTo>
                <a:cubicBezTo>
                  <a:pt x="3849094" y="2616937"/>
                  <a:pt x="3815787" y="2596587"/>
                  <a:pt x="3784921" y="2592729"/>
                </a:cubicBezTo>
                <a:cubicBezTo>
                  <a:pt x="3773346" y="2585013"/>
                  <a:pt x="3757913" y="2581155"/>
                  <a:pt x="3750197" y="2569580"/>
                </a:cubicBezTo>
                <a:cubicBezTo>
                  <a:pt x="3741373" y="2556344"/>
                  <a:pt x="3738623" y="2539189"/>
                  <a:pt x="3738623" y="2523281"/>
                </a:cubicBezTo>
                <a:cubicBezTo>
                  <a:pt x="3738623" y="2413129"/>
                  <a:pt x="3733337" y="2432823"/>
                  <a:pt x="3773347" y="2372810"/>
                </a:cubicBezTo>
                <a:cubicBezTo>
                  <a:pt x="3769489" y="2357377"/>
                  <a:pt x="3768038" y="2341133"/>
                  <a:pt x="3761772" y="2326511"/>
                </a:cubicBezTo>
                <a:cubicBezTo>
                  <a:pt x="3756292" y="2313725"/>
                  <a:pt x="3739614" y="2305663"/>
                  <a:pt x="3738623" y="2291787"/>
                </a:cubicBezTo>
                <a:cubicBezTo>
                  <a:pt x="3736959" y="2268493"/>
                  <a:pt x="3740827" y="2171632"/>
                  <a:pt x="3761772" y="2129742"/>
                </a:cubicBezTo>
                <a:cubicBezTo>
                  <a:pt x="3767993" y="2117300"/>
                  <a:pt x="3778700" y="2107460"/>
                  <a:pt x="3784921" y="2095018"/>
                </a:cubicBezTo>
                <a:cubicBezTo>
                  <a:pt x="3790377" y="2084105"/>
                  <a:pt x="3790219" y="2070756"/>
                  <a:pt x="3796496" y="2060294"/>
                </a:cubicBezTo>
                <a:cubicBezTo>
                  <a:pt x="3802111" y="2050936"/>
                  <a:pt x="3813097" y="2045874"/>
                  <a:pt x="3819645" y="2037144"/>
                </a:cubicBezTo>
                <a:cubicBezTo>
                  <a:pt x="3824821" y="2030242"/>
                  <a:pt x="3827362" y="2021711"/>
                  <a:pt x="3831220" y="2013995"/>
                </a:cubicBezTo>
                <a:lnTo>
                  <a:pt x="3460830" y="1979271"/>
                </a:lnTo>
                <a:lnTo>
                  <a:pt x="3090440" y="2129742"/>
                </a:lnTo>
                <a:lnTo>
                  <a:pt x="2916820" y="2395960"/>
                </a:lnTo>
                <a:lnTo>
                  <a:pt x="2627453" y="2558005"/>
                </a:lnTo>
                <a:lnTo>
                  <a:pt x="2534856" y="2453833"/>
                </a:lnTo>
                <a:lnTo>
                  <a:pt x="2314937" y="1713053"/>
                </a:lnTo>
                <a:lnTo>
                  <a:pt x="2314937" y="1713053"/>
                </a:lnTo>
                <a:cubicBezTo>
                  <a:pt x="2264780" y="1709195"/>
                  <a:pt x="2214156" y="1709325"/>
                  <a:pt x="2164466" y="1701479"/>
                </a:cubicBezTo>
                <a:cubicBezTo>
                  <a:pt x="2126652" y="1695508"/>
                  <a:pt x="2102766" y="1682202"/>
                  <a:pt x="2071868" y="1666755"/>
                </a:cubicBezTo>
                <a:lnTo>
                  <a:pt x="1944547" y="1400537"/>
                </a:lnTo>
                <a:lnTo>
                  <a:pt x="2025569" y="1643605"/>
                </a:lnTo>
                <a:lnTo>
                  <a:pt x="1724628" y="1701479"/>
                </a:lnTo>
                <a:lnTo>
                  <a:pt x="1527858" y="2141317"/>
                </a:lnTo>
                <a:lnTo>
                  <a:pt x="1701478" y="2361236"/>
                </a:lnTo>
                <a:cubicBezTo>
                  <a:pt x="1697485" y="2397173"/>
                  <a:pt x="1705654" y="2469013"/>
                  <a:pt x="1666754" y="2500132"/>
                </a:cubicBezTo>
                <a:cubicBezTo>
                  <a:pt x="1657227" y="2507754"/>
                  <a:pt x="1643605" y="2507848"/>
                  <a:pt x="1632030" y="2511706"/>
                </a:cubicBezTo>
                <a:cubicBezTo>
                  <a:pt x="1608881" y="2507848"/>
                  <a:pt x="1584245" y="2509158"/>
                  <a:pt x="1562582" y="2500132"/>
                </a:cubicBezTo>
                <a:cubicBezTo>
                  <a:pt x="1536900" y="2489431"/>
                  <a:pt x="1519528" y="2462631"/>
                  <a:pt x="1493134" y="2453833"/>
                </a:cubicBezTo>
                <a:lnTo>
                  <a:pt x="1458410" y="2442258"/>
                </a:lnTo>
                <a:cubicBezTo>
                  <a:pt x="1438309" y="2502560"/>
                  <a:pt x="1460002" y="2454736"/>
                  <a:pt x="1423686" y="2500132"/>
                </a:cubicBezTo>
                <a:cubicBezTo>
                  <a:pt x="1414996" y="2510995"/>
                  <a:pt x="1409590" y="2524294"/>
                  <a:pt x="1400537" y="2534856"/>
                </a:cubicBezTo>
                <a:cubicBezTo>
                  <a:pt x="1386333" y="2551427"/>
                  <a:pt x="1374944" y="2574253"/>
                  <a:pt x="1354238" y="2581155"/>
                </a:cubicBezTo>
                <a:lnTo>
                  <a:pt x="1250066" y="2615879"/>
                </a:lnTo>
                <a:lnTo>
                  <a:pt x="1180618" y="2639028"/>
                </a:lnTo>
                <a:lnTo>
                  <a:pt x="1145894" y="2650603"/>
                </a:lnTo>
                <a:cubicBezTo>
                  <a:pt x="1070130" y="2625348"/>
                  <a:pt x="1144491" y="2660424"/>
                  <a:pt x="1099595" y="2604304"/>
                </a:cubicBezTo>
                <a:cubicBezTo>
                  <a:pt x="1090905" y="2593441"/>
                  <a:pt x="1076446" y="2588871"/>
                  <a:pt x="1064871" y="2581155"/>
                </a:cubicBezTo>
                <a:cubicBezTo>
                  <a:pt x="1045580" y="2585013"/>
                  <a:pt x="1026670" y="2592729"/>
                  <a:pt x="1006997" y="2592729"/>
                </a:cubicBezTo>
                <a:cubicBezTo>
                  <a:pt x="960698" y="2592729"/>
                  <a:pt x="968415" y="2577297"/>
                  <a:pt x="983848" y="2546430"/>
                </a:cubicBezTo>
                <a:cubicBezTo>
                  <a:pt x="993876" y="2526374"/>
                  <a:pt x="1012202" y="2502913"/>
                  <a:pt x="1030147" y="2488557"/>
                </a:cubicBezTo>
                <a:cubicBezTo>
                  <a:pt x="1041010" y="2479867"/>
                  <a:pt x="1053296" y="2473124"/>
                  <a:pt x="1064871" y="2465408"/>
                </a:cubicBezTo>
                <a:cubicBezTo>
                  <a:pt x="1041997" y="2457783"/>
                  <a:pt x="1011741" y="2451081"/>
                  <a:pt x="995423" y="2430684"/>
                </a:cubicBezTo>
                <a:cubicBezTo>
                  <a:pt x="987801" y="2421157"/>
                  <a:pt x="987706" y="2407535"/>
                  <a:pt x="983848" y="2395960"/>
                </a:cubicBezTo>
                <a:cubicBezTo>
                  <a:pt x="991564" y="2372810"/>
                  <a:pt x="983847" y="2334227"/>
                  <a:pt x="1006997" y="2326511"/>
                </a:cubicBezTo>
                <a:cubicBezTo>
                  <a:pt x="1091537" y="2298332"/>
                  <a:pt x="1052772" y="2309280"/>
                  <a:pt x="1122744" y="2291787"/>
                </a:cubicBezTo>
                <a:cubicBezTo>
                  <a:pt x="1108125" y="2286914"/>
                  <a:pt x="1060200" y="2274325"/>
                  <a:pt x="1053296" y="2257063"/>
                </a:cubicBezTo>
                <a:cubicBezTo>
                  <a:pt x="1048765" y="2245735"/>
                  <a:pt x="1054943" y="2229431"/>
                  <a:pt x="1064871" y="2222339"/>
                </a:cubicBezTo>
                <a:cubicBezTo>
                  <a:pt x="1084727" y="2208156"/>
                  <a:pt x="1134319" y="2199190"/>
                  <a:pt x="1134319" y="2199190"/>
                </a:cubicBezTo>
                <a:cubicBezTo>
                  <a:pt x="1130461" y="2187615"/>
                  <a:pt x="1117288" y="2175379"/>
                  <a:pt x="1122744" y="2164466"/>
                </a:cubicBezTo>
                <a:cubicBezTo>
                  <a:pt x="1128200" y="2153553"/>
                  <a:pt x="1145267" y="2152891"/>
                  <a:pt x="1157468" y="2152891"/>
                </a:cubicBezTo>
                <a:cubicBezTo>
                  <a:pt x="1184750" y="2152891"/>
                  <a:pt x="1211483" y="2160608"/>
                  <a:pt x="1238491" y="2164466"/>
                </a:cubicBezTo>
                <a:cubicBezTo>
                  <a:pt x="1250066" y="2168324"/>
                  <a:pt x="1261014" y="2176041"/>
                  <a:pt x="1273215" y="2176041"/>
                </a:cubicBezTo>
                <a:cubicBezTo>
                  <a:pt x="1326416" y="2176041"/>
                  <a:pt x="1346200" y="2167145"/>
                  <a:pt x="1388962" y="2152891"/>
                </a:cubicBezTo>
                <a:cubicBezTo>
                  <a:pt x="1429786" y="2112067"/>
                  <a:pt x="1438327" y="2125487"/>
                  <a:pt x="1400537" y="2106593"/>
                </a:cubicBezTo>
                <a:lnTo>
                  <a:pt x="1076445" y="1412111"/>
                </a:lnTo>
                <a:lnTo>
                  <a:pt x="949124" y="1354238"/>
                </a:lnTo>
                <a:lnTo>
                  <a:pt x="879676" y="1713053"/>
                </a:lnTo>
                <a:lnTo>
                  <a:pt x="937549" y="1886674"/>
                </a:lnTo>
                <a:lnTo>
                  <a:pt x="682906" y="1932972"/>
                </a:lnTo>
                <a:lnTo>
                  <a:pt x="682906" y="1932972"/>
                </a:lnTo>
                <a:cubicBezTo>
                  <a:pt x="709914" y="1909823"/>
                  <a:pt x="734788" y="1883923"/>
                  <a:pt x="763929" y="1863524"/>
                </a:cubicBezTo>
                <a:cubicBezTo>
                  <a:pt x="773924" y="1856527"/>
                  <a:pt x="810617" y="1854342"/>
                  <a:pt x="798653" y="1851949"/>
                </a:cubicBezTo>
                <a:cubicBezTo>
                  <a:pt x="749325" y="1842084"/>
                  <a:pt x="663615" y="1832658"/>
                  <a:pt x="636607" y="1828800"/>
                </a:cubicBez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BB34AA88-CEFD-0840-9943-2F154FFFDD62}"/>
              </a:ext>
            </a:extLst>
          </p:cNvPr>
          <p:cNvSpPr/>
          <p:nvPr/>
        </p:nvSpPr>
        <p:spPr>
          <a:xfrm>
            <a:off x="5590212" y="1215342"/>
            <a:ext cx="3322294" cy="1608881"/>
          </a:xfrm>
          <a:custGeom>
            <a:avLst/>
            <a:gdLst>
              <a:gd name="connsiteX0" fmla="*/ 104532 w 3322294"/>
              <a:gd name="connsiteY0" fmla="*/ 983848 h 1608881"/>
              <a:gd name="connsiteX1" fmla="*/ 104532 w 3322294"/>
              <a:gd name="connsiteY1" fmla="*/ 983848 h 1608881"/>
              <a:gd name="connsiteX2" fmla="*/ 360 w 3322294"/>
              <a:gd name="connsiteY2" fmla="*/ 891250 h 1608881"/>
              <a:gd name="connsiteX3" fmla="*/ 11935 w 3322294"/>
              <a:gd name="connsiteY3" fmla="*/ 844952 h 1608881"/>
              <a:gd name="connsiteX4" fmla="*/ 11935 w 3322294"/>
              <a:gd name="connsiteY4" fmla="*/ 775504 h 1608881"/>
              <a:gd name="connsiteX5" fmla="*/ 58234 w 3322294"/>
              <a:gd name="connsiteY5" fmla="*/ 729205 h 1608881"/>
              <a:gd name="connsiteX6" fmla="*/ 58234 w 3322294"/>
              <a:gd name="connsiteY6" fmla="*/ 659757 h 1608881"/>
              <a:gd name="connsiteX7" fmla="*/ 92958 w 3322294"/>
              <a:gd name="connsiteY7" fmla="*/ 648182 h 1608881"/>
              <a:gd name="connsiteX8" fmla="*/ 58234 w 3322294"/>
              <a:gd name="connsiteY8" fmla="*/ 544010 h 1608881"/>
              <a:gd name="connsiteX9" fmla="*/ 46659 w 3322294"/>
              <a:gd name="connsiteY9" fmla="*/ 509286 h 1608881"/>
              <a:gd name="connsiteX10" fmla="*/ 81383 w 3322294"/>
              <a:gd name="connsiteY10" fmla="*/ 439838 h 1608881"/>
              <a:gd name="connsiteX11" fmla="*/ 46659 w 3322294"/>
              <a:gd name="connsiteY11" fmla="*/ 428263 h 1608881"/>
              <a:gd name="connsiteX12" fmla="*/ 58234 w 3322294"/>
              <a:gd name="connsiteY12" fmla="*/ 324091 h 1608881"/>
              <a:gd name="connsiteX13" fmla="*/ 35084 w 3322294"/>
              <a:gd name="connsiteY13" fmla="*/ 289367 h 1608881"/>
              <a:gd name="connsiteX14" fmla="*/ 11935 w 3322294"/>
              <a:gd name="connsiteY14" fmla="*/ 266217 h 1608881"/>
              <a:gd name="connsiteX15" fmla="*/ 35084 w 3322294"/>
              <a:gd name="connsiteY15" fmla="*/ 150471 h 1608881"/>
              <a:gd name="connsiteX16" fmla="*/ 58234 w 3322294"/>
              <a:gd name="connsiteY16" fmla="*/ 127321 h 1608881"/>
              <a:gd name="connsiteX17" fmla="*/ 81383 w 3322294"/>
              <a:gd name="connsiteY17" fmla="*/ 57873 h 1608881"/>
              <a:gd name="connsiteX18" fmla="*/ 92958 w 3322294"/>
              <a:gd name="connsiteY18" fmla="*/ 23149 h 1608881"/>
              <a:gd name="connsiteX19" fmla="*/ 127682 w 3322294"/>
              <a:gd name="connsiteY19" fmla="*/ 0 h 1608881"/>
              <a:gd name="connsiteX20" fmla="*/ 162406 w 3322294"/>
              <a:gd name="connsiteY20" fmla="*/ 34724 h 1608881"/>
              <a:gd name="connsiteX21" fmla="*/ 185555 w 3322294"/>
              <a:gd name="connsiteY21" fmla="*/ 138896 h 1608881"/>
              <a:gd name="connsiteX22" fmla="*/ 197130 w 3322294"/>
              <a:gd name="connsiteY22" fmla="*/ 173620 h 1608881"/>
              <a:gd name="connsiteX23" fmla="*/ 231854 w 3322294"/>
              <a:gd name="connsiteY23" fmla="*/ 196769 h 1608881"/>
              <a:gd name="connsiteX24" fmla="*/ 243429 w 3322294"/>
              <a:gd name="connsiteY24" fmla="*/ 324091 h 1608881"/>
              <a:gd name="connsiteX25" fmla="*/ 197130 w 3322294"/>
              <a:gd name="connsiteY25" fmla="*/ 370390 h 1608881"/>
              <a:gd name="connsiteX26" fmla="*/ 173980 w 3322294"/>
              <a:gd name="connsiteY26" fmla="*/ 393539 h 1608881"/>
              <a:gd name="connsiteX27" fmla="*/ 255003 w 3322294"/>
              <a:gd name="connsiteY27" fmla="*/ 439838 h 1608881"/>
              <a:gd name="connsiteX28" fmla="*/ 220279 w 3322294"/>
              <a:gd name="connsiteY28" fmla="*/ 462987 h 1608881"/>
              <a:gd name="connsiteX29" fmla="*/ 243429 w 3322294"/>
              <a:gd name="connsiteY29" fmla="*/ 532435 h 1608881"/>
              <a:gd name="connsiteX30" fmla="*/ 220279 w 3322294"/>
              <a:gd name="connsiteY30" fmla="*/ 682906 h 1608881"/>
              <a:gd name="connsiteX31" fmla="*/ 231854 w 3322294"/>
              <a:gd name="connsiteY31" fmla="*/ 729205 h 1608881"/>
              <a:gd name="connsiteX32" fmla="*/ 405474 w 3322294"/>
              <a:gd name="connsiteY32" fmla="*/ 706055 h 1608881"/>
              <a:gd name="connsiteX33" fmla="*/ 440198 w 3322294"/>
              <a:gd name="connsiteY33" fmla="*/ 682906 h 1608881"/>
              <a:gd name="connsiteX34" fmla="*/ 498072 w 3322294"/>
              <a:gd name="connsiteY34" fmla="*/ 636607 h 1608881"/>
              <a:gd name="connsiteX35" fmla="*/ 567520 w 3322294"/>
              <a:gd name="connsiteY35" fmla="*/ 590309 h 1608881"/>
              <a:gd name="connsiteX36" fmla="*/ 590669 w 3322294"/>
              <a:gd name="connsiteY36" fmla="*/ 567159 h 1608881"/>
              <a:gd name="connsiteX37" fmla="*/ 660117 w 3322294"/>
              <a:gd name="connsiteY37" fmla="*/ 544010 h 1608881"/>
              <a:gd name="connsiteX38" fmla="*/ 694841 w 3322294"/>
              <a:gd name="connsiteY38" fmla="*/ 520861 h 1608881"/>
              <a:gd name="connsiteX39" fmla="*/ 717991 w 3322294"/>
              <a:gd name="connsiteY39" fmla="*/ 497711 h 1608881"/>
              <a:gd name="connsiteX40" fmla="*/ 752715 w 3322294"/>
              <a:gd name="connsiteY40" fmla="*/ 486136 h 1608881"/>
              <a:gd name="connsiteX41" fmla="*/ 822163 w 3322294"/>
              <a:gd name="connsiteY41" fmla="*/ 439838 h 1608881"/>
              <a:gd name="connsiteX42" fmla="*/ 845312 w 3322294"/>
              <a:gd name="connsiteY42" fmla="*/ 416688 h 1608881"/>
              <a:gd name="connsiteX43" fmla="*/ 1018932 w 3322294"/>
              <a:gd name="connsiteY43" fmla="*/ 405114 h 1608881"/>
              <a:gd name="connsiteX44" fmla="*/ 995783 w 3322294"/>
              <a:gd name="connsiteY44" fmla="*/ 381964 h 1608881"/>
              <a:gd name="connsiteX45" fmla="*/ 1030507 w 3322294"/>
              <a:gd name="connsiteY45" fmla="*/ 451412 h 1608881"/>
              <a:gd name="connsiteX46" fmla="*/ 1030507 w 3322294"/>
              <a:gd name="connsiteY46" fmla="*/ 451412 h 1608881"/>
              <a:gd name="connsiteX47" fmla="*/ 1852310 w 3322294"/>
              <a:gd name="connsiteY47" fmla="*/ 381964 h 1608881"/>
              <a:gd name="connsiteX48" fmla="*/ 2917180 w 3322294"/>
              <a:gd name="connsiteY48" fmla="*/ 92597 h 1608881"/>
              <a:gd name="connsiteX49" fmla="*/ 3160249 w 3322294"/>
              <a:gd name="connsiteY49" fmla="*/ 57873 h 1608881"/>
              <a:gd name="connsiteX50" fmla="*/ 3160249 w 3322294"/>
              <a:gd name="connsiteY50" fmla="*/ 57873 h 1608881"/>
              <a:gd name="connsiteX51" fmla="*/ 3160249 w 3322294"/>
              <a:gd name="connsiteY51" fmla="*/ 57873 h 1608881"/>
              <a:gd name="connsiteX52" fmla="*/ 3160249 w 3322294"/>
              <a:gd name="connsiteY52" fmla="*/ 57873 h 1608881"/>
              <a:gd name="connsiteX53" fmla="*/ 3160249 w 3322294"/>
              <a:gd name="connsiteY53" fmla="*/ 57873 h 1608881"/>
              <a:gd name="connsiteX54" fmla="*/ 3322294 w 3322294"/>
              <a:gd name="connsiteY54" fmla="*/ 57873 h 1608881"/>
              <a:gd name="connsiteX55" fmla="*/ 3229697 w 3322294"/>
              <a:gd name="connsiteY55" fmla="*/ 567159 h 1608881"/>
              <a:gd name="connsiteX56" fmla="*/ 2778284 w 3322294"/>
              <a:gd name="connsiteY56" fmla="*/ 1273215 h 1608881"/>
              <a:gd name="connsiteX57" fmla="*/ 2593089 w 3322294"/>
              <a:gd name="connsiteY57" fmla="*/ 1493134 h 1608881"/>
              <a:gd name="connsiteX58" fmla="*/ 2303722 w 3322294"/>
              <a:gd name="connsiteY58" fmla="*/ 1608881 h 1608881"/>
              <a:gd name="connsiteX59" fmla="*/ 2303722 w 3322294"/>
              <a:gd name="connsiteY59" fmla="*/ 1608881 h 1608881"/>
              <a:gd name="connsiteX60" fmla="*/ 2199550 w 3322294"/>
              <a:gd name="connsiteY60" fmla="*/ 1435261 h 1608881"/>
              <a:gd name="connsiteX61" fmla="*/ 2234274 w 3322294"/>
              <a:gd name="connsiteY61" fmla="*/ 1331088 h 1608881"/>
              <a:gd name="connsiteX62" fmla="*/ 2153251 w 3322294"/>
              <a:gd name="connsiteY62" fmla="*/ 1261640 h 1608881"/>
              <a:gd name="connsiteX63" fmla="*/ 2072229 w 3322294"/>
              <a:gd name="connsiteY63" fmla="*/ 1250066 h 1608881"/>
              <a:gd name="connsiteX64" fmla="*/ 2095378 w 3322294"/>
              <a:gd name="connsiteY64" fmla="*/ 1226916 h 1608881"/>
              <a:gd name="connsiteX65" fmla="*/ 2141677 w 3322294"/>
              <a:gd name="connsiteY65" fmla="*/ 1215342 h 1608881"/>
              <a:gd name="connsiteX66" fmla="*/ 2072229 w 3322294"/>
              <a:gd name="connsiteY66" fmla="*/ 1169043 h 1608881"/>
              <a:gd name="connsiteX67" fmla="*/ 2002780 w 3322294"/>
              <a:gd name="connsiteY67" fmla="*/ 1145893 h 1608881"/>
              <a:gd name="connsiteX68" fmla="*/ 1968056 w 3322294"/>
              <a:gd name="connsiteY68" fmla="*/ 1134319 h 1608881"/>
              <a:gd name="connsiteX69" fmla="*/ 1968056 w 3322294"/>
              <a:gd name="connsiteY69" fmla="*/ 960699 h 1608881"/>
              <a:gd name="connsiteX70" fmla="*/ 1991206 w 3322294"/>
              <a:gd name="connsiteY70" fmla="*/ 821802 h 1608881"/>
              <a:gd name="connsiteX71" fmla="*/ 1956482 w 3322294"/>
              <a:gd name="connsiteY71" fmla="*/ 810228 h 1608881"/>
              <a:gd name="connsiteX72" fmla="*/ 1782861 w 3322294"/>
              <a:gd name="connsiteY72" fmla="*/ 844952 h 1608881"/>
              <a:gd name="connsiteX73" fmla="*/ 1748137 w 3322294"/>
              <a:gd name="connsiteY73" fmla="*/ 856526 h 1608881"/>
              <a:gd name="connsiteX74" fmla="*/ 1713413 w 3322294"/>
              <a:gd name="connsiteY74" fmla="*/ 868101 h 1608881"/>
              <a:gd name="connsiteX75" fmla="*/ 1099955 w 3322294"/>
              <a:gd name="connsiteY75" fmla="*/ 856526 h 1608881"/>
              <a:gd name="connsiteX76" fmla="*/ 880036 w 3322294"/>
              <a:gd name="connsiteY76" fmla="*/ 902825 h 1608881"/>
              <a:gd name="connsiteX77" fmla="*/ 278153 w 3322294"/>
              <a:gd name="connsiteY77" fmla="*/ 868101 h 1608881"/>
              <a:gd name="connsiteX78" fmla="*/ 220279 w 3322294"/>
              <a:gd name="connsiteY78" fmla="*/ 1030147 h 1608881"/>
              <a:gd name="connsiteX79" fmla="*/ 220279 w 3322294"/>
              <a:gd name="connsiteY79" fmla="*/ 1030147 h 1608881"/>
              <a:gd name="connsiteX80" fmla="*/ 220279 w 3322294"/>
              <a:gd name="connsiteY80" fmla="*/ 1030147 h 1608881"/>
              <a:gd name="connsiteX81" fmla="*/ 104532 w 3322294"/>
              <a:gd name="connsiteY81" fmla="*/ 983848 h 1608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3322294" h="1608881">
                <a:moveTo>
                  <a:pt x="104532" y="983848"/>
                </a:moveTo>
                <a:lnTo>
                  <a:pt x="104532" y="983848"/>
                </a:lnTo>
                <a:cubicBezTo>
                  <a:pt x="98953" y="979863"/>
                  <a:pt x="5555" y="927613"/>
                  <a:pt x="360" y="891250"/>
                </a:cubicBezTo>
                <a:cubicBezTo>
                  <a:pt x="-1890" y="875502"/>
                  <a:pt x="8077" y="860385"/>
                  <a:pt x="11935" y="844952"/>
                </a:cubicBezTo>
                <a:cubicBezTo>
                  <a:pt x="2114" y="815489"/>
                  <a:pt x="-9110" y="804967"/>
                  <a:pt x="11935" y="775504"/>
                </a:cubicBezTo>
                <a:cubicBezTo>
                  <a:pt x="24621" y="757744"/>
                  <a:pt x="58234" y="729205"/>
                  <a:pt x="58234" y="729205"/>
                </a:cubicBezTo>
                <a:cubicBezTo>
                  <a:pt x="50517" y="706055"/>
                  <a:pt x="35084" y="682907"/>
                  <a:pt x="58234" y="659757"/>
                </a:cubicBezTo>
                <a:cubicBezTo>
                  <a:pt x="66861" y="651130"/>
                  <a:pt x="81383" y="652040"/>
                  <a:pt x="92958" y="648182"/>
                </a:cubicBezTo>
                <a:lnTo>
                  <a:pt x="58234" y="544010"/>
                </a:lnTo>
                <a:lnTo>
                  <a:pt x="46659" y="509286"/>
                </a:lnTo>
                <a:cubicBezTo>
                  <a:pt x="50558" y="503438"/>
                  <a:pt x="88228" y="453529"/>
                  <a:pt x="81383" y="439838"/>
                </a:cubicBezTo>
                <a:cubicBezTo>
                  <a:pt x="75927" y="428925"/>
                  <a:pt x="58234" y="432121"/>
                  <a:pt x="46659" y="428263"/>
                </a:cubicBezTo>
                <a:cubicBezTo>
                  <a:pt x="65949" y="370393"/>
                  <a:pt x="81383" y="370388"/>
                  <a:pt x="58234" y="324091"/>
                </a:cubicBezTo>
                <a:cubicBezTo>
                  <a:pt x="52013" y="311648"/>
                  <a:pt x="43774" y="300230"/>
                  <a:pt x="35084" y="289367"/>
                </a:cubicBezTo>
                <a:cubicBezTo>
                  <a:pt x="28267" y="280846"/>
                  <a:pt x="19651" y="273934"/>
                  <a:pt x="11935" y="266217"/>
                </a:cubicBezTo>
                <a:cubicBezTo>
                  <a:pt x="13941" y="252175"/>
                  <a:pt x="19934" y="175721"/>
                  <a:pt x="35084" y="150471"/>
                </a:cubicBezTo>
                <a:cubicBezTo>
                  <a:pt x="40699" y="141113"/>
                  <a:pt x="50517" y="135038"/>
                  <a:pt x="58234" y="127321"/>
                </a:cubicBezTo>
                <a:lnTo>
                  <a:pt x="81383" y="57873"/>
                </a:lnTo>
                <a:cubicBezTo>
                  <a:pt x="85241" y="46298"/>
                  <a:pt x="82806" y="29917"/>
                  <a:pt x="92958" y="23149"/>
                </a:cubicBezTo>
                <a:lnTo>
                  <a:pt x="127682" y="0"/>
                </a:lnTo>
                <a:cubicBezTo>
                  <a:pt x="139257" y="11575"/>
                  <a:pt x="153326" y="21104"/>
                  <a:pt x="162406" y="34724"/>
                </a:cubicBezTo>
                <a:cubicBezTo>
                  <a:pt x="175432" y="54264"/>
                  <a:pt x="183455" y="129448"/>
                  <a:pt x="185555" y="138896"/>
                </a:cubicBezTo>
                <a:cubicBezTo>
                  <a:pt x="188202" y="150806"/>
                  <a:pt x="189508" y="164093"/>
                  <a:pt x="197130" y="173620"/>
                </a:cubicBezTo>
                <a:cubicBezTo>
                  <a:pt x="205820" y="184483"/>
                  <a:pt x="220279" y="189053"/>
                  <a:pt x="231854" y="196769"/>
                </a:cubicBezTo>
                <a:cubicBezTo>
                  <a:pt x="247696" y="244295"/>
                  <a:pt x="270695" y="275011"/>
                  <a:pt x="243429" y="324091"/>
                </a:cubicBezTo>
                <a:cubicBezTo>
                  <a:pt x="232830" y="343170"/>
                  <a:pt x="212563" y="354957"/>
                  <a:pt x="197130" y="370390"/>
                </a:cubicBezTo>
                <a:lnTo>
                  <a:pt x="173980" y="393539"/>
                </a:lnTo>
                <a:cubicBezTo>
                  <a:pt x="185280" y="395799"/>
                  <a:pt x="263519" y="397260"/>
                  <a:pt x="255003" y="439838"/>
                </a:cubicBezTo>
                <a:cubicBezTo>
                  <a:pt x="252275" y="453479"/>
                  <a:pt x="231854" y="455271"/>
                  <a:pt x="220279" y="462987"/>
                </a:cubicBezTo>
                <a:cubicBezTo>
                  <a:pt x="227996" y="486136"/>
                  <a:pt x="245857" y="508154"/>
                  <a:pt x="243429" y="532435"/>
                </a:cubicBezTo>
                <a:cubicBezTo>
                  <a:pt x="230640" y="660322"/>
                  <a:pt x="244116" y="611397"/>
                  <a:pt x="220279" y="682906"/>
                </a:cubicBezTo>
                <a:cubicBezTo>
                  <a:pt x="224137" y="698339"/>
                  <a:pt x="216353" y="725628"/>
                  <a:pt x="231854" y="729205"/>
                </a:cubicBezTo>
                <a:cubicBezTo>
                  <a:pt x="249551" y="733289"/>
                  <a:pt x="361697" y="727944"/>
                  <a:pt x="405474" y="706055"/>
                </a:cubicBezTo>
                <a:cubicBezTo>
                  <a:pt x="417916" y="699834"/>
                  <a:pt x="428623" y="690622"/>
                  <a:pt x="440198" y="682906"/>
                </a:cubicBezTo>
                <a:cubicBezTo>
                  <a:pt x="482970" y="618747"/>
                  <a:pt x="438875" y="669494"/>
                  <a:pt x="498072" y="636607"/>
                </a:cubicBezTo>
                <a:cubicBezTo>
                  <a:pt x="522393" y="623096"/>
                  <a:pt x="547847" y="609982"/>
                  <a:pt x="567520" y="590309"/>
                </a:cubicBezTo>
                <a:cubicBezTo>
                  <a:pt x="575236" y="582592"/>
                  <a:pt x="580908" y="572039"/>
                  <a:pt x="590669" y="567159"/>
                </a:cubicBezTo>
                <a:cubicBezTo>
                  <a:pt x="612494" y="556246"/>
                  <a:pt x="639814" y="557545"/>
                  <a:pt x="660117" y="544010"/>
                </a:cubicBezTo>
                <a:cubicBezTo>
                  <a:pt x="671692" y="536294"/>
                  <a:pt x="683978" y="529551"/>
                  <a:pt x="694841" y="520861"/>
                </a:cubicBezTo>
                <a:cubicBezTo>
                  <a:pt x="703363" y="514044"/>
                  <a:pt x="708633" y="503326"/>
                  <a:pt x="717991" y="497711"/>
                </a:cubicBezTo>
                <a:cubicBezTo>
                  <a:pt x="728453" y="491434"/>
                  <a:pt x="742050" y="492061"/>
                  <a:pt x="752715" y="486136"/>
                </a:cubicBezTo>
                <a:cubicBezTo>
                  <a:pt x="777036" y="472625"/>
                  <a:pt x="802490" y="459511"/>
                  <a:pt x="822163" y="439838"/>
                </a:cubicBezTo>
                <a:cubicBezTo>
                  <a:pt x="829879" y="432121"/>
                  <a:pt x="834565" y="418584"/>
                  <a:pt x="845312" y="416688"/>
                </a:cubicBezTo>
                <a:cubicBezTo>
                  <a:pt x="902431" y="406608"/>
                  <a:pt x="961059" y="408972"/>
                  <a:pt x="1018932" y="405114"/>
                </a:cubicBezTo>
                <a:cubicBezTo>
                  <a:pt x="1011216" y="397397"/>
                  <a:pt x="995783" y="371051"/>
                  <a:pt x="995783" y="381964"/>
                </a:cubicBezTo>
                <a:cubicBezTo>
                  <a:pt x="995783" y="455072"/>
                  <a:pt x="998384" y="451412"/>
                  <a:pt x="1030507" y="451412"/>
                </a:cubicBezTo>
                <a:lnTo>
                  <a:pt x="1030507" y="451412"/>
                </a:lnTo>
                <a:lnTo>
                  <a:pt x="1852310" y="381964"/>
                </a:lnTo>
                <a:lnTo>
                  <a:pt x="2917180" y="92597"/>
                </a:lnTo>
                <a:lnTo>
                  <a:pt x="3160249" y="57873"/>
                </a:lnTo>
                <a:lnTo>
                  <a:pt x="3160249" y="57873"/>
                </a:lnTo>
                <a:lnTo>
                  <a:pt x="3160249" y="57873"/>
                </a:lnTo>
                <a:lnTo>
                  <a:pt x="3160249" y="57873"/>
                </a:lnTo>
                <a:lnTo>
                  <a:pt x="3160249" y="57873"/>
                </a:lnTo>
                <a:lnTo>
                  <a:pt x="3322294" y="57873"/>
                </a:lnTo>
                <a:lnTo>
                  <a:pt x="3229697" y="567159"/>
                </a:lnTo>
                <a:lnTo>
                  <a:pt x="2778284" y="1273215"/>
                </a:lnTo>
                <a:lnTo>
                  <a:pt x="2593089" y="1493134"/>
                </a:lnTo>
                <a:lnTo>
                  <a:pt x="2303722" y="1608881"/>
                </a:lnTo>
                <a:lnTo>
                  <a:pt x="2303722" y="1608881"/>
                </a:lnTo>
                <a:lnTo>
                  <a:pt x="2199550" y="1435261"/>
                </a:lnTo>
                <a:lnTo>
                  <a:pt x="2234274" y="1331088"/>
                </a:lnTo>
                <a:cubicBezTo>
                  <a:pt x="2207266" y="1307939"/>
                  <a:pt x="2185067" y="1277548"/>
                  <a:pt x="2153251" y="1261640"/>
                </a:cubicBezTo>
                <a:cubicBezTo>
                  <a:pt x="2128850" y="1249439"/>
                  <a:pt x="2095623" y="1264102"/>
                  <a:pt x="2072229" y="1250066"/>
                </a:cubicBezTo>
                <a:cubicBezTo>
                  <a:pt x="2062871" y="1244451"/>
                  <a:pt x="2085617" y="1231796"/>
                  <a:pt x="2095378" y="1226916"/>
                </a:cubicBezTo>
                <a:cubicBezTo>
                  <a:pt x="2109606" y="1219802"/>
                  <a:pt x="2126244" y="1219200"/>
                  <a:pt x="2141677" y="1215342"/>
                </a:cubicBezTo>
                <a:cubicBezTo>
                  <a:pt x="2163010" y="1151336"/>
                  <a:pt x="2162796" y="1189943"/>
                  <a:pt x="2072229" y="1169043"/>
                </a:cubicBezTo>
                <a:cubicBezTo>
                  <a:pt x="2048452" y="1163556"/>
                  <a:pt x="2025930" y="1153609"/>
                  <a:pt x="2002780" y="1145893"/>
                </a:cubicBezTo>
                <a:lnTo>
                  <a:pt x="1968056" y="1134319"/>
                </a:lnTo>
                <a:cubicBezTo>
                  <a:pt x="1942300" y="1057046"/>
                  <a:pt x="1953532" y="1105942"/>
                  <a:pt x="1968056" y="960699"/>
                </a:cubicBezTo>
                <a:cubicBezTo>
                  <a:pt x="1977088" y="870382"/>
                  <a:pt x="1974396" y="889039"/>
                  <a:pt x="1991206" y="821802"/>
                </a:cubicBezTo>
                <a:cubicBezTo>
                  <a:pt x="1979631" y="817944"/>
                  <a:pt x="1968683" y="810228"/>
                  <a:pt x="1956482" y="810228"/>
                </a:cubicBezTo>
                <a:cubicBezTo>
                  <a:pt x="1870860" y="810228"/>
                  <a:pt x="1855560" y="820719"/>
                  <a:pt x="1782861" y="844952"/>
                </a:cubicBezTo>
                <a:lnTo>
                  <a:pt x="1748137" y="856526"/>
                </a:lnTo>
                <a:lnTo>
                  <a:pt x="1713413" y="868101"/>
                </a:lnTo>
                <a:lnTo>
                  <a:pt x="1099955" y="856526"/>
                </a:lnTo>
                <a:lnTo>
                  <a:pt x="880036" y="902825"/>
                </a:lnTo>
                <a:lnTo>
                  <a:pt x="278153" y="868101"/>
                </a:lnTo>
                <a:lnTo>
                  <a:pt x="220279" y="1030147"/>
                </a:lnTo>
                <a:lnTo>
                  <a:pt x="220279" y="1030147"/>
                </a:lnTo>
                <a:lnTo>
                  <a:pt x="220279" y="1030147"/>
                </a:lnTo>
                <a:lnTo>
                  <a:pt x="104532" y="983848"/>
                </a:ln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34C7C5BC-FB18-C446-8F3E-3CDB5B1B7AAB}"/>
              </a:ext>
            </a:extLst>
          </p:cNvPr>
          <p:cNvSpPr/>
          <p:nvPr/>
        </p:nvSpPr>
        <p:spPr>
          <a:xfrm>
            <a:off x="9225023" y="1365813"/>
            <a:ext cx="2054775" cy="1794076"/>
          </a:xfrm>
          <a:custGeom>
            <a:avLst/>
            <a:gdLst>
              <a:gd name="connsiteX0" fmla="*/ 1238491 w 2054775"/>
              <a:gd name="connsiteY0" fmla="*/ 1794076 h 1794076"/>
              <a:gd name="connsiteX1" fmla="*/ 358815 w 2054775"/>
              <a:gd name="connsiteY1" fmla="*/ 1794076 h 1794076"/>
              <a:gd name="connsiteX2" fmla="*/ 358815 w 2054775"/>
              <a:gd name="connsiteY2" fmla="*/ 1747777 h 1794076"/>
              <a:gd name="connsiteX3" fmla="*/ 254643 w 2054775"/>
              <a:gd name="connsiteY3" fmla="*/ 1724628 h 1794076"/>
              <a:gd name="connsiteX4" fmla="*/ 196769 w 2054775"/>
              <a:gd name="connsiteY4" fmla="*/ 1678329 h 1794076"/>
              <a:gd name="connsiteX5" fmla="*/ 162045 w 2054775"/>
              <a:gd name="connsiteY5" fmla="*/ 1655179 h 1794076"/>
              <a:gd name="connsiteX6" fmla="*/ 104172 w 2054775"/>
              <a:gd name="connsiteY6" fmla="*/ 1585731 h 1794076"/>
              <a:gd name="connsiteX7" fmla="*/ 92597 w 2054775"/>
              <a:gd name="connsiteY7" fmla="*/ 1551007 h 1794076"/>
              <a:gd name="connsiteX8" fmla="*/ 92597 w 2054775"/>
              <a:gd name="connsiteY8" fmla="*/ 1215341 h 1794076"/>
              <a:gd name="connsiteX9" fmla="*/ 115747 w 2054775"/>
              <a:gd name="connsiteY9" fmla="*/ 1099595 h 1794076"/>
              <a:gd name="connsiteX10" fmla="*/ 138896 w 2054775"/>
              <a:gd name="connsiteY10" fmla="*/ 1076445 h 1794076"/>
              <a:gd name="connsiteX11" fmla="*/ 162045 w 2054775"/>
              <a:gd name="connsiteY11" fmla="*/ 1041721 h 1794076"/>
              <a:gd name="connsiteX12" fmla="*/ 196769 w 2054775"/>
              <a:gd name="connsiteY12" fmla="*/ 1030146 h 1794076"/>
              <a:gd name="connsiteX13" fmla="*/ 289367 w 2054775"/>
              <a:gd name="connsiteY13" fmla="*/ 1053296 h 1794076"/>
              <a:gd name="connsiteX14" fmla="*/ 196769 w 2054775"/>
              <a:gd name="connsiteY14" fmla="*/ 428263 h 1794076"/>
              <a:gd name="connsiteX15" fmla="*/ 196769 w 2054775"/>
              <a:gd name="connsiteY15" fmla="*/ 428263 h 1794076"/>
              <a:gd name="connsiteX16" fmla="*/ 57873 w 2054775"/>
              <a:gd name="connsiteY16" fmla="*/ 416688 h 1794076"/>
              <a:gd name="connsiteX17" fmla="*/ 23149 w 2054775"/>
              <a:gd name="connsiteY17" fmla="*/ 405114 h 1794076"/>
              <a:gd name="connsiteX18" fmla="*/ 0 w 2054775"/>
              <a:gd name="connsiteY18" fmla="*/ 381964 h 1794076"/>
              <a:gd name="connsiteX19" fmla="*/ 23149 w 2054775"/>
              <a:gd name="connsiteY19" fmla="*/ 347240 h 1794076"/>
              <a:gd name="connsiteX20" fmla="*/ 57873 w 2054775"/>
              <a:gd name="connsiteY20" fmla="*/ 335665 h 1794076"/>
              <a:gd name="connsiteX21" fmla="*/ 173620 w 2054775"/>
              <a:gd name="connsiteY21" fmla="*/ 324091 h 1794076"/>
              <a:gd name="connsiteX22" fmla="*/ 162045 w 2054775"/>
              <a:gd name="connsiteY22" fmla="*/ 289367 h 1794076"/>
              <a:gd name="connsiteX23" fmla="*/ 104172 w 2054775"/>
              <a:gd name="connsiteY23" fmla="*/ 243068 h 1794076"/>
              <a:gd name="connsiteX24" fmla="*/ 104172 w 2054775"/>
              <a:gd name="connsiteY24" fmla="*/ 34724 h 1794076"/>
              <a:gd name="connsiteX25" fmla="*/ 138896 w 2054775"/>
              <a:gd name="connsiteY25" fmla="*/ 46298 h 1794076"/>
              <a:gd name="connsiteX26" fmla="*/ 185195 w 2054775"/>
              <a:gd name="connsiteY26" fmla="*/ 92597 h 1794076"/>
              <a:gd name="connsiteX27" fmla="*/ 208344 w 2054775"/>
              <a:gd name="connsiteY27" fmla="*/ 208344 h 1794076"/>
              <a:gd name="connsiteX28" fmla="*/ 208344 w 2054775"/>
              <a:gd name="connsiteY28" fmla="*/ 138896 h 1794076"/>
              <a:gd name="connsiteX29" fmla="*/ 219919 w 2054775"/>
              <a:gd name="connsiteY29" fmla="*/ 11574 h 1794076"/>
              <a:gd name="connsiteX30" fmla="*/ 254643 w 2054775"/>
              <a:gd name="connsiteY30" fmla="*/ 0 h 1794076"/>
              <a:gd name="connsiteX31" fmla="*/ 289367 w 2054775"/>
              <a:gd name="connsiteY31" fmla="*/ 23149 h 1794076"/>
              <a:gd name="connsiteX32" fmla="*/ 300942 w 2054775"/>
              <a:gd name="connsiteY32" fmla="*/ 104172 h 1794076"/>
              <a:gd name="connsiteX33" fmla="*/ 312516 w 2054775"/>
              <a:gd name="connsiteY33" fmla="*/ 138896 h 1794076"/>
              <a:gd name="connsiteX34" fmla="*/ 335666 w 2054775"/>
              <a:gd name="connsiteY34" fmla="*/ 46298 h 1794076"/>
              <a:gd name="connsiteX35" fmla="*/ 347240 w 2054775"/>
              <a:gd name="connsiteY35" fmla="*/ 11574 h 1794076"/>
              <a:gd name="connsiteX36" fmla="*/ 381964 w 2054775"/>
              <a:gd name="connsiteY36" fmla="*/ 0 h 1794076"/>
              <a:gd name="connsiteX37" fmla="*/ 405114 w 2054775"/>
              <a:gd name="connsiteY37" fmla="*/ 23149 h 1794076"/>
              <a:gd name="connsiteX38" fmla="*/ 416688 w 2054775"/>
              <a:gd name="connsiteY38" fmla="*/ 57873 h 1794076"/>
              <a:gd name="connsiteX39" fmla="*/ 393539 w 2054775"/>
              <a:gd name="connsiteY39" fmla="*/ 196769 h 1794076"/>
              <a:gd name="connsiteX40" fmla="*/ 405114 w 2054775"/>
              <a:gd name="connsiteY40" fmla="*/ 231493 h 1794076"/>
              <a:gd name="connsiteX41" fmla="*/ 474562 w 2054775"/>
              <a:gd name="connsiteY41" fmla="*/ 254643 h 1794076"/>
              <a:gd name="connsiteX42" fmla="*/ 520861 w 2054775"/>
              <a:gd name="connsiteY42" fmla="*/ 243068 h 1794076"/>
              <a:gd name="connsiteX43" fmla="*/ 555585 w 2054775"/>
              <a:gd name="connsiteY43" fmla="*/ 219919 h 1794076"/>
              <a:gd name="connsiteX44" fmla="*/ 590309 w 2054775"/>
              <a:gd name="connsiteY44" fmla="*/ 208344 h 1794076"/>
              <a:gd name="connsiteX45" fmla="*/ 625033 w 2054775"/>
              <a:gd name="connsiteY45" fmla="*/ 219919 h 1794076"/>
              <a:gd name="connsiteX46" fmla="*/ 625033 w 2054775"/>
              <a:gd name="connsiteY46" fmla="*/ 335665 h 1794076"/>
              <a:gd name="connsiteX47" fmla="*/ 462987 w 2054775"/>
              <a:gd name="connsiteY47" fmla="*/ 324091 h 1794076"/>
              <a:gd name="connsiteX48" fmla="*/ 416688 w 2054775"/>
              <a:gd name="connsiteY48" fmla="*/ 335665 h 1794076"/>
              <a:gd name="connsiteX49" fmla="*/ 439838 w 2054775"/>
              <a:gd name="connsiteY49" fmla="*/ 358815 h 1794076"/>
              <a:gd name="connsiteX50" fmla="*/ 451412 w 2054775"/>
              <a:gd name="connsiteY50" fmla="*/ 393539 h 1794076"/>
              <a:gd name="connsiteX51" fmla="*/ 428263 w 2054775"/>
              <a:gd name="connsiteY51" fmla="*/ 497711 h 1794076"/>
              <a:gd name="connsiteX52" fmla="*/ 416688 w 2054775"/>
              <a:gd name="connsiteY52" fmla="*/ 509286 h 1794076"/>
              <a:gd name="connsiteX53" fmla="*/ 567159 w 2054775"/>
              <a:gd name="connsiteY53" fmla="*/ 1643605 h 1794076"/>
              <a:gd name="connsiteX54" fmla="*/ 659757 w 2054775"/>
              <a:gd name="connsiteY54" fmla="*/ 1689903 h 1794076"/>
              <a:gd name="connsiteX55" fmla="*/ 752354 w 2054775"/>
              <a:gd name="connsiteY55" fmla="*/ 995422 h 1794076"/>
              <a:gd name="connsiteX56" fmla="*/ 717630 w 2054775"/>
              <a:gd name="connsiteY56" fmla="*/ 844952 h 1794076"/>
              <a:gd name="connsiteX57" fmla="*/ 694481 w 2054775"/>
              <a:gd name="connsiteY57" fmla="*/ 775503 h 1794076"/>
              <a:gd name="connsiteX58" fmla="*/ 717630 w 2054775"/>
              <a:gd name="connsiteY58" fmla="*/ 532435 h 1794076"/>
              <a:gd name="connsiteX59" fmla="*/ 763929 w 2054775"/>
              <a:gd name="connsiteY59" fmla="*/ 428263 h 1794076"/>
              <a:gd name="connsiteX60" fmla="*/ 798653 w 2054775"/>
              <a:gd name="connsiteY60" fmla="*/ 416688 h 1794076"/>
              <a:gd name="connsiteX61" fmla="*/ 868101 w 2054775"/>
              <a:gd name="connsiteY61" fmla="*/ 381964 h 1794076"/>
              <a:gd name="connsiteX62" fmla="*/ 949124 w 2054775"/>
              <a:gd name="connsiteY62" fmla="*/ 416688 h 1794076"/>
              <a:gd name="connsiteX63" fmla="*/ 983848 w 2054775"/>
              <a:gd name="connsiteY63" fmla="*/ 532435 h 1794076"/>
              <a:gd name="connsiteX64" fmla="*/ 1018572 w 2054775"/>
              <a:gd name="connsiteY64" fmla="*/ 544010 h 1794076"/>
              <a:gd name="connsiteX65" fmla="*/ 1006997 w 2054775"/>
              <a:gd name="connsiteY65" fmla="*/ 590309 h 1794076"/>
              <a:gd name="connsiteX66" fmla="*/ 972273 w 2054775"/>
              <a:gd name="connsiteY66" fmla="*/ 601883 h 1794076"/>
              <a:gd name="connsiteX67" fmla="*/ 937549 w 2054775"/>
              <a:gd name="connsiteY67" fmla="*/ 625033 h 1794076"/>
              <a:gd name="connsiteX68" fmla="*/ 960699 w 2054775"/>
              <a:gd name="connsiteY68" fmla="*/ 648182 h 1794076"/>
              <a:gd name="connsiteX69" fmla="*/ 983848 w 2054775"/>
              <a:gd name="connsiteY69" fmla="*/ 682906 h 1794076"/>
              <a:gd name="connsiteX70" fmla="*/ 1030147 w 2054775"/>
              <a:gd name="connsiteY70" fmla="*/ 671331 h 1794076"/>
              <a:gd name="connsiteX71" fmla="*/ 1041721 w 2054775"/>
              <a:gd name="connsiteY71" fmla="*/ 706055 h 1794076"/>
              <a:gd name="connsiteX72" fmla="*/ 1053296 w 2054775"/>
              <a:gd name="connsiteY72" fmla="*/ 752354 h 1794076"/>
              <a:gd name="connsiteX73" fmla="*/ 1088020 w 2054775"/>
              <a:gd name="connsiteY73" fmla="*/ 740779 h 1794076"/>
              <a:gd name="connsiteX74" fmla="*/ 1111169 w 2054775"/>
              <a:gd name="connsiteY74" fmla="*/ 706055 h 1794076"/>
              <a:gd name="connsiteX75" fmla="*/ 1134319 w 2054775"/>
              <a:gd name="connsiteY75" fmla="*/ 682906 h 1794076"/>
              <a:gd name="connsiteX76" fmla="*/ 1169043 w 2054775"/>
              <a:gd name="connsiteY76" fmla="*/ 625033 h 1794076"/>
              <a:gd name="connsiteX77" fmla="*/ 1180618 w 2054775"/>
              <a:gd name="connsiteY77" fmla="*/ 613458 h 1794076"/>
              <a:gd name="connsiteX78" fmla="*/ 1238491 w 2054775"/>
              <a:gd name="connsiteY78" fmla="*/ 659757 h 1794076"/>
              <a:gd name="connsiteX79" fmla="*/ 1273215 w 2054775"/>
              <a:gd name="connsiteY79" fmla="*/ 682906 h 1794076"/>
              <a:gd name="connsiteX80" fmla="*/ 1342663 w 2054775"/>
              <a:gd name="connsiteY80" fmla="*/ 763929 h 1794076"/>
              <a:gd name="connsiteX81" fmla="*/ 1377387 w 2054775"/>
              <a:gd name="connsiteY81" fmla="*/ 787078 h 1794076"/>
              <a:gd name="connsiteX82" fmla="*/ 1446835 w 2054775"/>
              <a:gd name="connsiteY82" fmla="*/ 868101 h 1794076"/>
              <a:gd name="connsiteX83" fmla="*/ 1458410 w 2054775"/>
              <a:gd name="connsiteY83" fmla="*/ 925974 h 1794076"/>
              <a:gd name="connsiteX84" fmla="*/ 1701478 w 2054775"/>
              <a:gd name="connsiteY84" fmla="*/ 462987 h 1794076"/>
              <a:gd name="connsiteX85" fmla="*/ 1516283 w 2054775"/>
              <a:gd name="connsiteY85" fmla="*/ 370390 h 1794076"/>
              <a:gd name="connsiteX86" fmla="*/ 1597306 w 2054775"/>
              <a:gd name="connsiteY86" fmla="*/ 300941 h 1794076"/>
              <a:gd name="connsiteX87" fmla="*/ 1689904 w 2054775"/>
              <a:gd name="connsiteY87" fmla="*/ 266217 h 1794076"/>
              <a:gd name="connsiteX88" fmla="*/ 1736202 w 2054775"/>
              <a:gd name="connsiteY88" fmla="*/ 162045 h 1794076"/>
              <a:gd name="connsiteX89" fmla="*/ 1759352 w 2054775"/>
              <a:gd name="connsiteY89" fmla="*/ 69448 h 1794076"/>
              <a:gd name="connsiteX90" fmla="*/ 1782501 w 2054775"/>
              <a:gd name="connsiteY90" fmla="*/ 46298 h 1794076"/>
              <a:gd name="connsiteX91" fmla="*/ 1851949 w 2054775"/>
              <a:gd name="connsiteY91" fmla="*/ 127321 h 1794076"/>
              <a:gd name="connsiteX92" fmla="*/ 1863524 w 2054775"/>
              <a:gd name="connsiteY92" fmla="*/ 162045 h 1794076"/>
              <a:gd name="connsiteX93" fmla="*/ 1898248 w 2054775"/>
              <a:gd name="connsiteY93" fmla="*/ 150471 h 1794076"/>
              <a:gd name="connsiteX94" fmla="*/ 1967696 w 2054775"/>
              <a:gd name="connsiteY94" fmla="*/ 196769 h 1794076"/>
              <a:gd name="connsiteX95" fmla="*/ 1956121 w 2054775"/>
              <a:gd name="connsiteY95" fmla="*/ 277792 h 1794076"/>
              <a:gd name="connsiteX96" fmla="*/ 1909823 w 2054775"/>
              <a:gd name="connsiteY96" fmla="*/ 289367 h 1794076"/>
              <a:gd name="connsiteX97" fmla="*/ 1979271 w 2054775"/>
              <a:gd name="connsiteY97" fmla="*/ 266217 h 1794076"/>
              <a:gd name="connsiteX98" fmla="*/ 2013995 w 2054775"/>
              <a:gd name="connsiteY98" fmla="*/ 254643 h 1794076"/>
              <a:gd name="connsiteX99" fmla="*/ 2048719 w 2054775"/>
              <a:gd name="connsiteY99" fmla="*/ 266217 h 1794076"/>
              <a:gd name="connsiteX100" fmla="*/ 2013995 w 2054775"/>
              <a:gd name="connsiteY100" fmla="*/ 416688 h 1794076"/>
              <a:gd name="connsiteX101" fmla="*/ 1967696 w 2054775"/>
              <a:gd name="connsiteY101" fmla="*/ 405114 h 1794076"/>
              <a:gd name="connsiteX102" fmla="*/ 1944547 w 2054775"/>
              <a:gd name="connsiteY102" fmla="*/ 381964 h 1794076"/>
              <a:gd name="connsiteX103" fmla="*/ 2013995 w 2054775"/>
              <a:gd name="connsiteY103" fmla="*/ 416688 h 1794076"/>
              <a:gd name="connsiteX104" fmla="*/ 2025569 w 2054775"/>
              <a:gd name="connsiteY104" fmla="*/ 451412 h 1794076"/>
              <a:gd name="connsiteX105" fmla="*/ 1979271 w 2054775"/>
              <a:gd name="connsiteY105" fmla="*/ 509286 h 1794076"/>
              <a:gd name="connsiteX106" fmla="*/ 1898248 w 2054775"/>
              <a:gd name="connsiteY106" fmla="*/ 520860 h 1794076"/>
              <a:gd name="connsiteX107" fmla="*/ 1886673 w 2054775"/>
              <a:gd name="connsiteY107" fmla="*/ 555584 h 1794076"/>
              <a:gd name="connsiteX108" fmla="*/ 1840374 w 2054775"/>
              <a:gd name="connsiteY108" fmla="*/ 601883 h 1794076"/>
              <a:gd name="connsiteX109" fmla="*/ 1805650 w 2054775"/>
              <a:gd name="connsiteY109" fmla="*/ 659757 h 1794076"/>
              <a:gd name="connsiteX110" fmla="*/ 1770926 w 2054775"/>
              <a:gd name="connsiteY110" fmla="*/ 717630 h 1794076"/>
              <a:gd name="connsiteX111" fmla="*/ 1759352 w 2054775"/>
              <a:gd name="connsiteY111" fmla="*/ 775503 h 1794076"/>
              <a:gd name="connsiteX112" fmla="*/ 1238491 w 2054775"/>
              <a:gd name="connsiteY112" fmla="*/ 1794076 h 179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2054775" h="1794076">
                <a:moveTo>
                  <a:pt x="1238491" y="1794076"/>
                </a:moveTo>
                <a:lnTo>
                  <a:pt x="358815" y="1794076"/>
                </a:lnTo>
                <a:lnTo>
                  <a:pt x="358815" y="1747777"/>
                </a:lnTo>
                <a:cubicBezTo>
                  <a:pt x="324091" y="1740061"/>
                  <a:pt x="288389" y="1735877"/>
                  <a:pt x="254643" y="1724628"/>
                </a:cubicBezTo>
                <a:cubicBezTo>
                  <a:pt x="224111" y="1714451"/>
                  <a:pt x="219344" y="1696389"/>
                  <a:pt x="196769" y="1678329"/>
                </a:cubicBezTo>
                <a:cubicBezTo>
                  <a:pt x="185906" y="1669639"/>
                  <a:pt x="172732" y="1664085"/>
                  <a:pt x="162045" y="1655179"/>
                </a:cubicBezTo>
                <a:cubicBezTo>
                  <a:pt x="140102" y="1636893"/>
                  <a:pt x="117179" y="1611746"/>
                  <a:pt x="104172" y="1585731"/>
                </a:cubicBezTo>
                <a:cubicBezTo>
                  <a:pt x="98716" y="1574818"/>
                  <a:pt x="96455" y="1562582"/>
                  <a:pt x="92597" y="1551007"/>
                </a:cubicBezTo>
                <a:cubicBezTo>
                  <a:pt x="79158" y="1362852"/>
                  <a:pt x="74993" y="1408993"/>
                  <a:pt x="92597" y="1215341"/>
                </a:cubicBezTo>
                <a:cubicBezTo>
                  <a:pt x="93744" y="1202723"/>
                  <a:pt x="100980" y="1124207"/>
                  <a:pt x="115747" y="1099595"/>
                </a:cubicBezTo>
                <a:cubicBezTo>
                  <a:pt x="121362" y="1090237"/>
                  <a:pt x="132079" y="1084967"/>
                  <a:pt x="138896" y="1076445"/>
                </a:cubicBezTo>
                <a:cubicBezTo>
                  <a:pt x="147586" y="1065582"/>
                  <a:pt x="151182" y="1050411"/>
                  <a:pt x="162045" y="1041721"/>
                </a:cubicBezTo>
                <a:cubicBezTo>
                  <a:pt x="171572" y="1034099"/>
                  <a:pt x="185194" y="1034004"/>
                  <a:pt x="196769" y="1030146"/>
                </a:cubicBezTo>
                <a:cubicBezTo>
                  <a:pt x="283194" y="1042493"/>
                  <a:pt x="258501" y="1022430"/>
                  <a:pt x="289367" y="1053296"/>
                </a:cubicBezTo>
                <a:lnTo>
                  <a:pt x="196769" y="428263"/>
                </a:lnTo>
                <a:lnTo>
                  <a:pt x="196769" y="428263"/>
                </a:lnTo>
                <a:cubicBezTo>
                  <a:pt x="150470" y="424405"/>
                  <a:pt x="103925" y="422828"/>
                  <a:pt x="57873" y="416688"/>
                </a:cubicBezTo>
                <a:cubicBezTo>
                  <a:pt x="45779" y="415076"/>
                  <a:pt x="33611" y="411391"/>
                  <a:pt x="23149" y="405114"/>
                </a:cubicBezTo>
                <a:cubicBezTo>
                  <a:pt x="13791" y="399499"/>
                  <a:pt x="7716" y="389681"/>
                  <a:pt x="0" y="381964"/>
                </a:cubicBezTo>
                <a:cubicBezTo>
                  <a:pt x="7716" y="370389"/>
                  <a:pt x="12286" y="355930"/>
                  <a:pt x="23149" y="347240"/>
                </a:cubicBezTo>
                <a:cubicBezTo>
                  <a:pt x="32676" y="339618"/>
                  <a:pt x="45814" y="337520"/>
                  <a:pt x="57873" y="335665"/>
                </a:cubicBezTo>
                <a:cubicBezTo>
                  <a:pt x="96197" y="329769"/>
                  <a:pt x="135038" y="327949"/>
                  <a:pt x="173620" y="324091"/>
                </a:cubicBezTo>
                <a:cubicBezTo>
                  <a:pt x="169762" y="312516"/>
                  <a:pt x="168322" y="299829"/>
                  <a:pt x="162045" y="289367"/>
                </a:cubicBezTo>
                <a:cubicBezTo>
                  <a:pt x="151048" y="271039"/>
                  <a:pt x="119946" y="253584"/>
                  <a:pt x="104172" y="243068"/>
                </a:cubicBezTo>
                <a:cubicBezTo>
                  <a:pt x="78864" y="167148"/>
                  <a:pt x="69871" y="154777"/>
                  <a:pt x="104172" y="34724"/>
                </a:cubicBezTo>
                <a:cubicBezTo>
                  <a:pt x="107524" y="22993"/>
                  <a:pt x="127321" y="42440"/>
                  <a:pt x="138896" y="46298"/>
                </a:cubicBezTo>
                <a:cubicBezTo>
                  <a:pt x="154329" y="61731"/>
                  <a:pt x="181607" y="71068"/>
                  <a:pt x="185195" y="92597"/>
                </a:cubicBezTo>
                <a:cubicBezTo>
                  <a:pt x="199384" y="177737"/>
                  <a:pt x="191077" y="139277"/>
                  <a:pt x="208344" y="208344"/>
                </a:cubicBezTo>
                <a:cubicBezTo>
                  <a:pt x="239211" y="115747"/>
                  <a:pt x="208344" y="231493"/>
                  <a:pt x="208344" y="138896"/>
                </a:cubicBezTo>
                <a:cubicBezTo>
                  <a:pt x="208344" y="96280"/>
                  <a:pt x="206443" y="52003"/>
                  <a:pt x="219919" y="11574"/>
                </a:cubicBezTo>
                <a:cubicBezTo>
                  <a:pt x="223777" y="-1"/>
                  <a:pt x="243068" y="3858"/>
                  <a:pt x="254643" y="0"/>
                </a:cubicBezTo>
                <a:cubicBezTo>
                  <a:pt x="266218" y="7716"/>
                  <a:pt x="283717" y="10437"/>
                  <a:pt x="289367" y="23149"/>
                </a:cubicBezTo>
                <a:cubicBezTo>
                  <a:pt x="300447" y="48079"/>
                  <a:pt x="295592" y="77420"/>
                  <a:pt x="300942" y="104172"/>
                </a:cubicBezTo>
                <a:cubicBezTo>
                  <a:pt x="303335" y="116136"/>
                  <a:pt x="308658" y="127321"/>
                  <a:pt x="312516" y="138896"/>
                </a:cubicBezTo>
                <a:cubicBezTo>
                  <a:pt x="338972" y="59531"/>
                  <a:pt x="307735" y="158024"/>
                  <a:pt x="335666" y="46298"/>
                </a:cubicBezTo>
                <a:cubicBezTo>
                  <a:pt x="338625" y="34462"/>
                  <a:pt x="338613" y="20201"/>
                  <a:pt x="347240" y="11574"/>
                </a:cubicBezTo>
                <a:cubicBezTo>
                  <a:pt x="355867" y="2947"/>
                  <a:pt x="370389" y="3858"/>
                  <a:pt x="381964" y="0"/>
                </a:cubicBezTo>
                <a:cubicBezTo>
                  <a:pt x="389681" y="7716"/>
                  <a:pt x="399499" y="13791"/>
                  <a:pt x="405114" y="23149"/>
                </a:cubicBezTo>
                <a:cubicBezTo>
                  <a:pt x="411391" y="33611"/>
                  <a:pt x="416688" y="45672"/>
                  <a:pt x="416688" y="57873"/>
                </a:cubicBezTo>
                <a:cubicBezTo>
                  <a:pt x="416688" y="135408"/>
                  <a:pt x="411650" y="142437"/>
                  <a:pt x="393539" y="196769"/>
                </a:cubicBezTo>
                <a:cubicBezTo>
                  <a:pt x="397397" y="208344"/>
                  <a:pt x="395186" y="224401"/>
                  <a:pt x="405114" y="231493"/>
                </a:cubicBezTo>
                <a:cubicBezTo>
                  <a:pt x="424970" y="245676"/>
                  <a:pt x="474562" y="254643"/>
                  <a:pt x="474562" y="254643"/>
                </a:cubicBezTo>
                <a:cubicBezTo>
                  <a:pt x="489995" y="250785"/>
                  <a:pt x="506239" y="249334"/>
                  <a:pt x="520861" y="243068"/>
                </a:cubicBezTo>
                <a:cubicBezTo>
                  <a:pt x="533647" y="237588"/>
                  <a:pt x="543143" y="226140"/>
                  <a:pt x="555585" y="219919"/>
                </a:cubicBezTo>
                <a:cubicBezTo>
                  <a:pt x="566498" y="214463"/>
                  <a:pt x="578734" y="212202"/>
                  <a:pt x="590309" y="208344"/>
                </a:cubicBezTo>
                <a:cubicBezTo>
                  <a:pt x="601884" y="212202"/>
                  <a:pt x="616406" y="211292"/>
                  <a:pt x="625033" y="219919"/>
                </a:cubicBezTo>
                <a:cubicBezTo>
                  <a:pt x="650284" y="245171"/>
                  <a:pt x="627040" y="321619"/>
                  <a:pt x="625033" y="335665"/>
                </a:cubicBezTo>
                <a:cubicBezTo>
                  <a:pt x="571018" y="331807"/>
                  <a:pt x="517140" y="324091"/>
                  <a:pt x="462987" y="324091"/>
                </a:cubicBezTo>
                <a:cubicBezTo>
                  <a:pt x="447079" y="324091"/>
                  <a:pt x="425512" y="322429"/>
                  <a:pt x="416688" y="335665"/>
                </a:cubicBezTo>
                <a:cubicBezTo>
                  <a:pt x="410635" y="344745"/>
                  <a:pt x="432121" y="351098"/>
                  <a:pt x="439838" y="358815"/>
                </a:cubicBezTo>
                <a:cubicBezTo>
                  <a:pt x="443696" y="370390"/>
                  <a:pt x="451412" y="381338"/>
                  <a:pt x="451412" y="393539"/>
                </a:cubicBezTo>
                <a:cubicBezTo>
                  <a:pt x="451412" y="411324"/>
                  <a:pt x="440200" y="473838"/>
                  <a:pt x="428263" y="497711"/>
                </a:cubicBezTo>
                <a:cubicBezTo>
                  <a:pt x="425823" y="502591"/>
                  <a:pt x="420546" y="505428"/>
                  <a:pt x="416688" y="509286"/>
                </a:cubicBezTo>
                <a:lnTo>
                  <a:pt x="567159" y="1643605"/>
                </a:lnTo>
                <a:lnTo>
                  <a:pt x="659757" y="1689903"/>
                </a:lnTo>
                <a:lnTo>
                  <a:pt x="752354" y="995422"/>
                </a:lnTo>
                <a:cubicBezTo>
                  <a:pt x="751560" y="991849"/>
                  <a:pt x="726292" y="873825"/>
                  <a:pt x="717630" y="844952"/>
                </a:cubicBezTo>
                <a:cubicBezTo>
                  <a:pt x="710618" y="821579"/>
                  <a:pt x="694481" y="775503"/>
                  <a:pt x="694481" y="775503"/>
                </a:cubicBezTo>
                <a:cubicBezTo>
                  <a:pt x="699226" y="699584"/>
                  <a:pt x="696487" y="609957"/>
                  <a:pt x="717630" y="532435"/>
                </a:cubicBezTo>
                <a:cubicBezTo>
                  <a:pt x="723058" y="512532"/>
                  <a:pt x="739855" y="447522"/>
                  <a:pt x="763929" y="428263"/>
                </a:cubicBezTo>
                <a:cubicBezTo>
                  <a:pt x="773456" y="420641"/>
                  <a:pt x="787740" y="422144"/>
                  <a:pt x="798653" y="416688"/>
                </a:cubicBezTo>
                <a:cubicBezTo>
                  <a:pt x="888404" y="371812"/>
                  <a:pt x="780821" y="411058"/>
                  <a:pt x="868101" y="381964"/>
                </a:cubicBezTo>
                <a:cubicBezTo>
                  <a:pt x="888951" y="386134"/>
                  <a:pt x="938535" y="384923"/>
                  <a:pt x="949124" y="416688"/>
                </a:cubicBezTo>
                <a:cubicBezTo>
                  <a:pt x="963399" y="459513"/>
                  <a:pt x="945192" y="501510"/>
                  <a:pt x="983848" y="532435"/>
                </a:cubicBezTo>
                <a:cubicBezTo>
                  <a:pt x="993375" y="540057"/>
                  <a:pt x="1006997" y="540152"/>
                  <a:pt x="1018572" y="544010"/>
                </a:cubicBezTo>
                <a:cubicBezTo>
                  <a:pt x="1014714" y="559443"/>
                  <a:pt x="1016935" y="577887"/>
                  <a:pt x="1006997" y="590309"/>
                </a:cubicBezTo>
                <a:cubicBezTo>
                  <a:pt x="999375" y="599836"/>
                  <a:pt x="983186" y="596427"/>
                  <a:pt x="972273" y="601883"/>
                </a:cubicBezTo>
                <a:cubicBezTo>
                  <a:pt x="959830" y="608104"/>
                  <a:pt x="949124" y="617316"/>
                  <a:pt x="937549" y="625033"/>
                </a:cubicBezTo>
                <a:cubicBezTo>
                  <a:pt x="945266" y="632749"/>
                  <a:pt x="953882" y="639661"/>
                  <a:pt x="960699" y="648182"/>
                </a:cubicBezTo>
                <a:cubicBezTo>
                  <a:pt x="969389" y="659045"/>
                  <a:pt x="970651" y="678507"/>
                  <a:pt x="983848" y="682906"/>
                </a:cubicBezTo>
                <a:cubicBezTo>
                  <a:pt x="998940" y="687936"/>
                  <a:pt x="1014714" y="675189"/>
                  <a:pt x="1030147" y="671331"/>
                </a:cubicBezTo>
                <a:cubicBezTo>
                  <a:pt x="1034005" y="682906"/>
                  <a:pt x="1038369" y="694324"/>
                  <a:pt x="1041721" y="706055"/>
                </a:cubicBezTo>
                <a:cubicBezTo>
                  <a:pt x="1046091" y="721351"/>
                  <a:pt x="1040570" y="742809"/>
                  <a:pt x="1053296" y="752354"/>
                </a:cubicBezTo>
                <a:cubicBezTo>
                  <a:pt x="1063057" y="759674"/>
                  <a:pt x="1076445" y="744637"/>
                  <a:pt x="1088020" y="740779"/>
                </a:cubicBezTo>
                <a:cubicBezTo>
                  <a:pt x="1095736" y="729204"/>
                  <a:pt x="1102479" y="716918"/>
                  <a:pt x="1111169" y="706055"/>
                </a:cubicBezTo>
                <a:cubicBezTo>
                  <a:pt x="1117986" y="697534"/>
                  <a:pt x="1128704" y="692264"/>
                  <a:pt x="1134319" y="682906"/>
                </a:cubicBezTo>
                <a:cubicBezTo>
                  <a:pt x="1179396" y="607778"/>
                  <a:pt x="1110386" y="683688"/>
                  <a:pt x="1169043" y="625033"/>
                </a:cubicBezTo>
                <a:cubicBezTo>
                  <a:pt x="1150704" y="606694"/>
                  <a:pt x="1120515" y="583407"/>
                  <a:pt x="1180618" y="613458"/>
                </a:cubicBezTo>
                <a:cubicBezTo>
                  <a:pt x="1228123" y="637210"/>
                  <a:pt x="1202602" y="631046"/>
                  <a:pt x="1238491" y="659757"/>
                </a:cubicBezTo>
                <a:cubicBezTo>
                  <a:pt x="1249354" y="668447"/>
                  <a:pt x="1261640" y="675190"/>
                  <a:pt x="1273215" y="682906"/>
                </a:cubicBezTo>
                <a:cubicBezTo>
                  <a:pt x="1294159" y="714322"/>
                  <a:pt x="1308981" y="741475"/>
                  <a:pt x="1342663" y="763929"/>
                </a:cubicBezTo>
                <a:cubicBezTo>
                  <a:pt x="1354238" y="771645"/>
                  <a:pt x="1366825" y="778025"/>
                  <a:pt x="1377387" y="787078"/>
                </a:cubicBezTo>
                <a:cubicBezTo>
                  <a:pt x="1421048" y="824502"/>
                  <a:pt x="1419530" y="827143"/>
                  <a:pt x="1446835" y="868101"/>
                </a:cubicBezTo>
                <a:cubicBezTo>
                  <a:pt x="1459346" y="918143"/>
                  <a:pt x="1458410" y="898492"/>
                  <a:pt x="1458410" y="925974"/>
                </a:cubicBezTo>
                <a:lnTo>
                  <a:pt x="1701478" y="462987"/>
                </a:lnTo>
                <a:lnTo>
                  <a:pt x="1516283" y="370390"/>
                </a:lnTo>
                <a:cubicBezTo>
                  <a:pt x="1543291" y="347240"/>
                  <a:pt x="1565986" y="317805"/>
                  <a:pt x="1597306" y="300941"/>
                </a:cubicBezTo>
                <a:cubicBezTo>
                  <a:pt x="1689401" y="251351"/>
                  <a:pt x="1644634" y="322805"/>
                  <a:pt x="1689904" y="266217"/>
                </a:cubicBezTo>
                <a:cubicBezTo>
                  <a:pt x="1715767" y="233888"/>
                  <a:pt x="1727636" y="204875"/>
                  <a:pt x="1736202" y="162045"/>
                </a:cubicBezTo>
                <a:cubicBezTo>
                  <a:pt x="1738692" y="149596"/>
                  <a:pt x="1748674" y="87245"/>
                  <a:pt x="1759352" y="69448"/>
                </a:cubicBezTo>
                <a:cubicBezTo>
                  <a:pt x="1764967" y="60090"/>
                  <a:pt x="1774785" y="54015"/>
                  <a:pt x="1782501" y="46298"/>
                </a:cubicBezTo>
                <a:cubicBezTo>
                  <a:pt x="1852473" y="63791"/>
                  <a:pt x="1823769" y="42781"/>
                  <a:pt x="1851949" y="127321"/>
                </a:cubicBezTo>
                <a:lnTo>
                  <a:pt x="1863524" y="162045"/>
                </a:lnTo>
                <a:lnTo>
                  <a:pt x="1898248" y="150471"/>
                </a:lnTo>
                <a:cubicBezTo>
                  <a:pt x="1939390" y="158699"/>
                  <a:pt x="1967696" y="146941"/>
                  <a:pt x="1967696" y="196769"/>
                </a:cubicBezTo>
                <a:cubicBezTo>
                  <a:pt x="1967696" y="224051"/>
                  <a:pt x="1970580" y="254657"/>
                  <a:pt x="1956121" y="277792"/>
                </a:cubicBezTo>
                <a:cubicBezTo>
                  <a:pt x="1947690" y="291282"/>
                  <a:pt x="1894732" y="294398"/>
                  <a:pt x="1909823" y="289367"/>
                </a:cubicBezTo>
                <a:lnTo>
                  <a:pt x="1979271" y="266217"/>
                </a:lnTo>
                <a:lnTo>
                  <a:pt x="2013995" y="254643"/>
                </a:lnTo>
                <a:cubicBezTo>
                  <a:pt x="2025570" y="258501"/>
                  <a:pt x="2046536" y="254213"/>
                  <a:pt x="2048719" y="266217"/>
                </a:cubicBezTo>
                <a:cubicBezTo>
                  <a:pt x="2064454" y="352763"/>
                  <a:pt x="2048358" y="365143"/>
                  <a:pt x="2013995" y="416688"/>
                </a:cubicBezTo>
                <a:cubicBezTo>
                  <a:pt x="1998562" y="412830"/>
                  <a:pt x="1981924" y="412228"/>
                  <a:pt x="1967696" y="405114"/>
                </a:cubicBezTo>
                <a:cubicBezTo>
                  <a:pt x="1957935" y="400234"/>
                  <a:pt x="1936830" y="389681"/>
                  <a:pt x="1944547" y="381964"/>
                </a:cubicBezTo>
                <a:cubicBezTo>
                  <a:pt x="1954131" y="372380"/>
                  <a:pt x="2012830" y="415912"/>
                  <a:pt x="2013995" y="416688"/>
                </a:cubicBezTo>
                <a:cubicBezTo>
                  <a:pt x="2017853" y="428263"/>
                  <a:pt x="2025569" y="439211"/>
                  <a:pt x="2025569" y="451412"/>
                </a:cubicBezTo>
                <a:cubicBezTo>
                  <a:pt x="2025569" y="480109"/>
                  <a:pt x="2005934" y="501287"/>
                  <a:pt x="1979271" y="509286"/>
                </a:cubicBezTo>
                <a:cubicBezTo>
                  <a:pt x="1953140" y="517125"/>
                  <a:pt x="1925256" y="517002"/>
                  <a:pt x="1898248" y="520860"/>
                </a:cubicBezTo>
                <a:cubicBezTo>
                  <a:pt x="1894390" y="532435"/>
                  <a:pt x="1893765" y="545656"/>
                  <a:pt x="1886673" y="555584"/>
                </a:cubicBezTo>
                <a:cubicBezTo>
                  <a:pt x="1873987" y="573344"/>
                  <a:pt x="1840374" y="601883"/>
                  <a:pt x="1840374" y="601883"/>
                </a:cubicBezTo>
                <a:cubicBezTo>
                  <a:pt x="1807587" y="700249"/>
                  <a:pt x="1853314" y="580315"/>
                  <a:pt x="1805650" y="659757"/>
                </a:cubicBezTo>
                <a:cubicBezTo>
                  <a:pt x="1760575" y="734883"/>
                  <a:pt x="1829581" y="658977"/>
                  <a:pt x="1770926" y="717630"/>
                </a:cubicBezTo>
                <a:cubicBezTo>
                  <a:pt x="1756912" y="759674"/>
                  <a:pt x="1759352" y="740153"/>
                  <a:pt x="1759352" y="775503"/>
                </a:cubicBezTo>
                <a:lnTo>
                  <a:pt x="1238491" y="1794076"/>
                </a:ln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12">
            <a:extLst>
              <a:ext uri="{FF2B5EF4-FFF2-40B4-BE49-F238E27FC236}">
                <a16:creationId xmlns:a16="http://schemas.microsoft.com/office/drawing/2014/main" id="{DAF259A5-72DA-ED40-A1B1-AC80C5E7FDC4}"/>
              </a:ext>
            </a:extLst>
          </p:cNvPr>
          <p:cNvSpPr/>
          <p:nvPr/>
        </p:nvSpPr>
        <p:spPr>
          <a:xfrm>
            <a:off x="3078480" y="1402080"/>
            <a:ext cx="1127760" cy="1117600"/>
          </a:xfrm>
          <a:custGeom>
            <a:avLst/>
            <a:gdLst>
              <a:gd name="connsiteX0" fmla="*/ 40640 w 1127760"/>
              <a:gd name="connsiteY0" fmla="*/ 1117600 h 1117600"/>
              <a:gd name="connsiteX1" fmla="*/ 0 w 1127760"/>
              <a:gd name="connsiteY1" fmla="*/ 762000 h 1117600"/>
              <a:gd name="connsiteX2" fmla="*/ 132080 w 1127760"/>
              <a:gd name="connsiteY2" fmla="*/ 508000 h 1117600"/>
              <a:gd name="connsiteX3" fmla="*/ 355600 w 1127760"/>
              <a:gd name="connsiteY3" fmla="*/ 508000 h 1117600"/>
              <a:gd name="connsiteX4" fmla="*/ 375920 w 1127760"/>
              <a:gd name="connsiteY4" fmla="*/ 375920 h 1117600"/>
              <a:gd name="connsiteX5" fmla="*/ 294640 w 1127760"/>
              <a:gd name="connsiteY5" fmla="*/ 233680 h 1117600"/>
              <a:gd name="connsiteX6" fmla="*/ 345440 w 1127760"/>
              <a:gd name="connsiteY6" fmla="*/ 60960 h 1117600"/>
              <a:gd name="connsiteX7" fmla="*/ 447040 w 1127760"/>
              <a:gd name="connsiteY7" fmla="*/ 182880 h 1117600"/>
              <a:gd name="connsiteX8" fmla="*/ 497840 w 1127760"/>
              <a:gd name="connsiteY8" fmla="*/ 0 h 1117600"/>
              <a:gd name="connsiteX9" fmla="*/ 579120 w 1127760"/>
              <a:gd name="connsiteY9" fmla="*/ 203200 h 1117600"/>
              <a:gd name="connsiteX10" fmla="*/ 497840 w 1127760"/>
              <a:gd name="connsiteY10" fmla="*/ 518160 h 1117600"/>
              <a:gd name="connsiteX11" fmla="*/ 802640 w 1127760"/>
              <a:gd name="connsiteY11" fmla="*/ 375920 h 1117600"/>
              <a:gd name="connsiteX12" fmla="*/ 731520 w 1127760"/>
              <a:gd name="connsiteY12" fmla="*/ 680720 h 1117600"/>
              <a:gd name="connsiteX13" fmla="*/ 731520 w 1127760"/>
              <a:gd name="connsiteY13" fmla="*/ 680720 h 1117600"/>
              <a:gd name="connsiteX14" fmla="*/ 1026160 w 1127760"/>
              <a:gd name="connsiteY14" fmla="*/ 701040 h 1117600"/>
              <a:gd name="connsiteX15" fmla="*/ 1127760 w 1127760"/>
              <a:gd name="connsiteY15" fmla="*/ 883920 h 1117600"/>
              <a:gd name="connsiteX16" fmla="*/ 782320 w 1127760"/>
              <a:gd name="connsiteY16" fmla="*/ 812800 h 1117600"/>
              <a:gd name="connsiteX17" fmla="*/ 528320 w 1127760"/>
              <a:gd name="connsiteY17" fmla="*/ 995680 h 1117600"/>
              <a:gd name="connsiteX18" fmla="*/ 701040 w 1127760"/>
              <a:gd name="connsiteY18" fmla="*/ 1097280 h 1117600"/>
              <a:gd name="connsiteX19" fmla="*/ 386080 w 1127760"/>
              <a:gd name="connsiteY19" fmla="*/ 1117600 h 1117600"/>
              <a:gd name="connsiteX20" fmla="*/ 457200 w 1127760"/>
              <a:gd name="connsiteY20" fmla="*/ 1016000 h 1117600"/>
              <a:gd name="connsiteX21" fmla="*/ 254000 w 1127760"/>
              <a:gd name="connsiteY21" fmla="*/ 934720 h 1117600"/>
              <a:gd name="connsiteX22" fmla="*/ 40640 w 1127760"/>
              <a:gd name="connsiteY22" fmla="*/ 1117600 h 111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27760" h="1117600">
                <a:moveTo>
                  <a:pt x="40640" y="1117600"/>
                </a:moveTo>
                <a:lnTo>
                  <a:pt x="0" y="762000"/>
                </a:lnTo>
                <a:lnTo>
                  <a:pt x="132080" y="508000"/>
                </a:lnTo>
                <a:lnTo>
                  <a:pt x="355600" y="508000"/>
                </a:lnTo>
                <a:lnTo>
                  <a:pt x="375920" y="375920"/>
                </a:lnTo>
                <a:lnTo>
                  <a:pt x="294640" y="233680"/>
                </a:lnTo>
                <a:lnTo>
                  <a:pt x="345440" y="60960"/>
                </a:lnTo>
                <a:lnTo>
                  <a:pt x="447040" y="182880"/>
                </a:lnTo>
                <a:lnTo>
                  <a:pt x="497840" y="0"/>
                </a:lnTo>
                <a:lnTo>
                  <a:pt x="579120" y="203200"/>
                </a:lnTo>
                <a:lnTo>
                  <a:pt x="497840" y="518160"/>
                </a:lnTo>
                <a:lnTo>
                  <a:pt x="802640" y="375920"/>
                </a:lnTo>
                <a:lnTo>
                  <a:pt x="731520" y="680720"/>
                </a:lnTo>
                <a:lnTo>
                  <a:pt x="731520" y="680720"/>
                </a:lnTo>
                <a:lnTo>
                  <a:pt x="1026160" y="701040"/>
                </a:lnTo>
                <a:lnTo>
                  <a:pt x="1127760" y="883920"/>
                </a:lnTo>
                <a:lnTo>
                  <a:pt x="782320" y="812800"/>
                </a:lnTo>
                <a:lnTo>
                  <a:pt x="528320" y="995680"/>
                </a:lnTo>
                <a:lnTo>
                  <a:pt x="701040" y="1097280"/>
                </a:lnTo>
                <a:lnTo>
                  <a:pt x="386080" y="1117600"/>
                </a:lnTo>
                <a:lnTo>
                  <a:pt x="457200" y="1016000"/>
                </a:lnTo>
                <a:lnTo>
                  <a:pt x="254000" y="934720"/>
                </a:lnTo>
                <a:lnTo>
                  <a:pt x="40640" y="1117600"/>
                </a:lnTo>
                <a:close/>
              </a:path>
            </a:pathLst>
          </a:custGeom>
          <a:solidFill>
            <a:schemeClr val="accent4">
              <a:alpha val="20000"/>
            </a:schemeClr>
          </a:solidFill>
          <a:ln w="2222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13">
            <a:extLst>
              <a:ext uri="{FF2B5EF4-FFF2-40B4-BE49-F238E27FC236}">
                <a16:creationId xmlns:a16="http://schemas.microsoft.com/office/drawing/2014/main" id="{45E15BB9-CB93-9047-84B2-8A4C236FEDF6}"/>
              </a:ext>
            </a:extLst>
          </p:cNvPr>
          <p:cNvSpPr/>
          <p:nvPr/>
        </p:nvSpPr>
        <p:spPr>
          <a:xfrm>
            <a:off x="6235777" y="4515244"/>
            <a:ext cx="291147" cy="618008"/>
          </a:xfrm>
          <a:custGeom>
            <a:avLst/>
            <a:gdLst>
              <a:gd name="connsiteX0" fmla="*/ 190248 w 291147"/>
              <a:gd name="connsiteY0" fmla="*/ 618008 h 618008"/>
              <a:gd name="connsiteX1" fmla="*/ 190248 w 291147"/>
              <a:gd name="connsiteY1" fmla="*/ 618008 h 618008"/>
              <a:gd name="connsiteX2" fmla="*/ 240697 w 291147"/>
              <a:gd name="connsiteY2" fmla="*/ 454047 h 618008"/>
              <a:gd name="connsiteX3" fmla="*/ 177635 w 291147"/>
              <a:gd name="connsiteY3" fmla="*/ 264861 h 618008"/>
              <a:gd name="connsiteX4" fmla="*/ 64124 w 291147"/>
              <a:gd name="connsiteY4" fmla="*/ 214411 h 618008"/>
              <a:gd name="connsiteX5" fmla="*/ 1062 w 291147"/>
              <a:gd name="connsiteY5" fmla="*/ 170268 h 618008"/>
              <a:gd name="connsiteX6" fmla="*/ 7368 w 291147"/>
              <a:gd name="connsiteY6" fmla="*/ 126124 h 618008"/>
              <a:gd name="connsiteX7" fmla="*/ 45205 w 291147"/>
              <a:gd name="connsiteY7" fmla="*/ 113512 h 618008"/>
              <a:gd name="connsiteX8" fmla="*/ 83042 w 291147"/>
              <a:gd name="connsiteY8" fmla="*/ 107206 h 618008"/>
              <a:gd name="connsiteX9" fmla="*/ 70430 w 291147"/>
              <a:gd name="connsiteY9" fmla="*/ 94593 h 618008"/>
              <a:gd name="connsiteX10" fmla="*/ 64124 w 291147"/>
              <a:gd name="connsiteY10" fmla="*/ 18919 h 618008"/>
              <a:gd name="connsiteX11" fmla="*/ 76736 w 291147"/>
              <a:gd name="connsiteY11" fmla="*/ 6306 h 618008"/>
              <a:gd name="connsiteX12" fmla="*/ 95655 w 291147"/>
              <a:gd name="connsiteY12" fmla="*/ 0 h 618008"/>
              <a:gd name="connsiteX13" fmla="*/ 114573 w 291147"/>
              <a:gd name="connsiteY13" fmla="*/ 6306 h 618008"/>
              <a:gd name="connsiteX14" fmla="*/ 127186 w 291147"/>
              <a:gd name="connsiteY14" fmla="*/ 25225 h 618008"/>
              <a:gd name="connsiteX15" fmla="*/ 139798 w 291147"/>
              <a:gd name="connsiteY15" fmla="*/ 69368 h 618008"/>
              <a:gd name="connsiteX16" fmla="*/ 171329 w 291147"/>
              <a:gd name="connsiteY16" fmla="*/ 25225 h 618008"/>
              <a:gd name="connsiteX17" fmla="*/ 183942 w 291147"/>
              <a:gd name="connsiteY17" fmla="*/ 12613 h 618008"/>
              <a:gd name="connsiteX18" fmla="*/ 221779 w 291147"/>
              <a:gd name="connsiteY18" fmla="*/ 0 h 618008"/>
              <a:gd name="connsiteX19" fmla="*/ 240697 w 291147"/>
              <a:gd name="connsiteY19" fmla="*/ 6306 h 618008"/>
              <a:gd name="connsiteX20" fmla="*/ 247004 w 291147"/>
              <a:gd name="connsiteY20" fmla="*/ 56756 h 618008"/>
              <a:gd name="connsiteX21" fmla="*/ 240697 w 291147"/>
              <a:gd name="connsiteY21" fmla="*/ 75675 h 618008"/>
              <a:gd name="connsiteX22" fmla="*/ 209166 w 291147"/>
              <a:gd name="connsiteY22" fmla="*/ 107206 h 618008"/>
              <a:gd name="connsiteX23" fmla="*/ 215473 w 291147"/>
              <a:gd name="connsiteY23" fmla="*/ 113512 h 618008"/>
              <a:gd name="connsiteX24" fmla="*/ 234391 w 291147"/>
              <a:gd name="connsiteY24" fmla="*/ 107206 h 618008"/>
              <a:gd name="connsiteX25" fmla="*/ 272229 w 291147"/>
              <a:gd name="connsiteY25" fmla="*/ 113512 h 618008"/>
              <a:gd name="connsiteX26" fmla="*/ 291147 w 291147"/>
              <a:gd name="connsiteY26" fmla="*/ 151349 h 618008"/>
              <a:gd name="connsiteX27" fmla="*/ 284841 w 291147"/>
              <a:gd name="connsiteY27" fmla="*/ 170268 h 618008"/>
              <a:gd name="connsiteX28" fmla="*/ 265922 w 291147"/>
              <a:gd name="connsiteY28" fmla="*/ 176574 h 618008"/>
              <a:gd name="connsiteX29" fmla="*/ 247004 w 291147"/>
              <a:gd name="connsiteY29" fmla="*/ 189186 h 618008"/>
              <a:gd name="connsiteX30" fmla="*/ 234391 w 291147"/>
              <a:gd name="connsiteY30" fmla="*/ 201799 h 618008"/>
              <a:gd name="connsiteX31" fmla="*/ 215473 w 291147"/>
              <a:gd name="connsiteY31" fmla="*/ 208105 h 618008"/>
              <a:gd name="connsiteX32" fmla="*/ 247004 w 291147"/>
              <a:gd name="connsiteY32" fmla="*/ 233330 h 618008"/>
              <a:gd name="connsiteX33" fmla="*/ 265922 w 291147"/>
              <a:gd name="connsiteY33" fmla="*/ 245942 h 618008"/>
              <a:gd name="connsiteX34" fmla="*/ 272229 w 291147"/>
              <a:gd name="connsiteY34" fmla="*/ 264861 h 618008"/>
              <a:gd name="connsiteX35" fmla="*/ 183942 w 291147"/>
              <a:gd name="connsiteY35" fmla="*/ 290086 h 618008"/>
              <a:gd name="connsiteX36" fmla="*/ 278535 w 291147"/>
              <a:gd name="connsiteY36" fmla="*/ 510803 h 618008"/>
              <a:gd name="connsiteX37" fmla="*/ 190248 w 291147"/>
              <a:gd name="connsiteY37" fmla="*/ 618008 h 618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91147" h="618008">
                <a:moveTo>
                  <a:pt x="190248" y="618008"/>
                </a:moveTo>
                <a:lnTo>
                  <a:pt x="190248" y="618008"/>
                </a:lnTo>
                <a:lnTo>
                  <a:pt x="240697" y="454047"/>
                </a:lnTo>
                <a:lnTo>
                  <a:pt x="177635" y="264861"/>
                </a:lnTo>
                <a:lnTo>
                  <a:pt x="64124" y="214411"/>
                </a:lnTo>
                <a:cubicBezTo>
                  <a:pt x="58039" y="211369"/>
                  <a:pt x="3487" y="194522"/>
                  <a:pt x="1062" y="170268"/>
                </a:cubicBezTo>
                <a:cubicBezTo>
                  <a:pt x="-417" y="155478"/>
                  <a:pt x="-1758" y="137857"/>
                  <a:pt x="7368" y="126124"/>
                </a:cubicBezTo>
                <a:cubicBezTo>
                  <a:pt x="15530" y="115630"/>
                  <a:pt x="45205" y="113512"/>
                  <a:pt x="45205" y="113512"/>
                </a:cubicBezTo>
                <a:cubicBezTo>
                  <a:pt x="126394" y="122533"/>
                  <a:pt x="111070" y="129629"/>
                  <a:pt x="83042" y="107206"/>
                </a:cubicBezTo>
                <a:cubicBezTo>
                  <a:pt x="78399" y="103492"/>
                  <a:pt x="74634" y="98797"/>
                  <a:pt x="70430" y="94593"/>
                </a:cubicBezTo>
                <a:cubicBezTo>
                  <a:pt x="58967" y="60205"/>
                  <a:pt x="50636" y="54886"/>
                  <a:pt x="64124" y="18919"/>
                </a:cubicBezTo>
                <a:cubicBezTo>
                  <a:pt x="66212" y="13352"/>
                  <a:pt x="71638" y="9365"/>
                  <a:pt x="76736" y="6306"/>
                </a:cubicBezTo>
                <a:cubicBezTo>
                  <a:pt x="82436" y="2886"/>
                  <a:pt x="89349" y="2102"/>
                  <a:pt x="95655" y="0"/>
                </a:cubicBezTo>
                <a:cubicBezTo>
                  <a:pt x="101961" y="2102"/>
                  <a:pt x="109382" y="2154"/>
                  <a:pt x="114573" y="6306"/>
                </a:cubicBezTo>
                <a:cubicBezTo>
                  <a:pt x="120491" y="11041"/>
                  <a:pt x="123796" y="18446"/>
                  <a:pt x="127186" y="25225"/>
                </a:cubicBezTo>
                <a:cubicBezTo>
                  <a:pt x="131709" y="34270"/>
                  <a:pt x="137778" y="61288"/>
                  <a:pt x="139798" y="69368"/>
                </a:cubicBezTo>
                <a:cubicBezTo>
                  <a:pt x="154513" y="25225"/>
                  <a:pt x="139799" y="35735"/>
                  <a:pt x="171329" y="25225"/>
                </a:cubicBezTo>
                <a:cubicBezTo>
                  <a:pt x="175533" y="21021"/>
                  <a:pt x="178624" y="15272"/>
                  <a:pt x="183942" y="12613"/>
                </a:cubicBezTo>
                <a:cubicBezTo>
                  <a:pt x="195833" y="6667"/>
                  <a:pt x="221779" y="0"/>
                  <a:pt x="221779" y="0"/>
                </a:cubicBezTo>
                <a:cubicBezTo>
                  <a:pt x="228085" y="2102"/>
                  <a:pt x="234997" y="2886"/>
                  <a:pt x="240697" y="6306"/>
                </a:cubicBezTo>
                <a:cubicBezTo>
                  <a:pt x="263053" y="19720"/>
                  <a:pt x="252778" y="30774"/>
                  <a:pt x="247004" y="56756"/>
                </a:cubicBezTo>
                <a:cubicBezTo>
                  <a:pt x="245562" y="63245"/>
                  <a:pt x="244686" y="70357"/>
                  <a:pt x="240697" y="75675"/>
                </a:cubicBezTo>
                <a:cubicBezTo>
                  <a:pt x="231779" y="87566"/>
                  <a:pt x="209166" y="107206"/>
                  <a:pt x="209166" y="107206"/>
                </a:cubicBezTo>
                <a:cubicBezTo>
                  <a:pt x="197754" y="141441"/>
                  <a:pt x="201045" y="122169"/>
                  <a:pt x="215473" y="113512"/>
                </a:cubicBezTo>
                <a:cubicBezTo>
                  <a:pt x="221173" y="110092"/>
                  <a:pt x="228085" y="109308"/>
                  <a:pt x="234391" y="107206"/>
                </a:cubicBezTo>
                <a:cubicBezTo>
                  <a:pt x="247004" y="109308"/>
                  <a:pt x="260792" y="107794"/>
                  <a:pt x="272229" y="113512"/>
                </a:cubicBezTo>
                <a:cubicBezTo>
                  <a:pt x="282009" y="118402"/>
                  <a:pt x="288163" y="142395"/>
                  <a:pt x="291147" y="151349"/>
                </a:cubicBezTo>
                <a:cubicBezTo>
                  <a:pt x="289045" y="157655"/>
                  <a:pt x="289541" y="165568"/>
                  <a:pt x="284841" y="170268"/>
                </a:cubicBezTo>
                <a:cubicBezTo>
                  <a:pt x="280141" y="174968"/>
                  <a:pt x="271868" y="173601"/>
                  <a:pt x="265922" y="176574"/>
                </a:cubicBezTo>
                <a:cubicBezTo>
                  <a:pt x="259143" y="179963"/>
                  <a:pt x="252922" y="184451"/>
                  <a:pt x="247004" y="189186"/>
                </a:cubicBezTo>
                <a:cubicBezTo>
                  <a:pt x="242361" y="192900"/>
                  <a:pt x="239489" y="198740"/>
                  <a:pt x="234391" y="201799"/>
                </a:cubicBezTo>
                <a:cubicBezTo>
                  <a:pt x="228691" y="205219"/>
                  <a:pt x="221779" y="206003"/>
                  <a:pt x="215473" y="208105"/>
                </a:cubicBezTo>
                <a:cubicBezTo>
                  <a:pt x="273698" y="246922"/>
                  <a:pt x="202076" y="197387"/>
                  <a:pt x="247004" y="233330"/>
                </a:cubicBezTo>
                <a:cubicBezTo>
                  <a:pt x="252922" y="238065"/>
                  <a:pt x="259616" y="241738"/>
                  <a:pt x="265922" y="245942"/>
                </a:cubicBezTo>
                <a:cubicBezTo>
                  <a:pt x="268024" y="252248"/>
                  <a:pt x="272229" y="258213"/>
                  <a:pt x="272229" y="264861"/>
                </a:cubicBezTo>
                <a:cubicBezTo>
                  <a:pt x="272229" y="316597"/>
                  <a:pt x="233805" y="290086"/>
                  <a:pt x="183942" y="290086"/>
                </a:cubicBezTo>
                <a:lnTo>
                  <a:pt x="278535" y="510803"/>
                </a:lnTo>
                <a:lnTo>
                  <a:pt x="190248" y="618008"/>
                </a:lnTo>
                <a:close/>
              </a:path>
            </a:pathLst>
          </a:custGeom>
          <a:solidFill>
            <a:schemeClr val="accent3">
              <a:alpha val="20000"/>
            </a:schemeClr>
          </a:solidFill>
          <a:ln w="2222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4">
            <a:extLst>
              <a:ext uri="{FF2B5EF4-FFF2-40B4-BE49-F238E27FC236}">
                <a16:creationId xmlns:a16="http://schemas.microsoft.com/office/drawing/2014/main" id="{8EC4A008-1F9A-9545-9A8F-64894F773E45}"/>
              </a:ext>
            </a:extLst>
          </p:cNvPr>
          <p:cNvSpPr/>
          <p:nvPr/>
        </p:nvSpPr>
        <p:spPr>
          <a:xfrm>
            <a:off x="3676758" y="900506"/>
            <a:ext cx="2024009" cy="789461"/>
          </a:xfrm>
          <a:custGeom>
            <a:avLst/>
            <a:gdLst>
              <a:gd name="connsiteX0" fmla="*/ 0 w 2024009"/>
              <a:gd name="connsiteY0" fmla="*/ 265479 h 789461"/>
              <a:gd name="connsiteX1" fmla="*/ 0 w 2024009"/>
              <a:gd name="connsiteY1" fmla="*/ 265479 h 789461"/>
              <a:gd name="connsiteX2" fmla="*/ 92468 w 2024009"/>
              <a:gd name="connsiteY2" fmla="*/ 275753 h 789461"/>
              <a:gd name="connsiteX3" fmla="*/ 154113 w 2024009"/>
              <a:gd name="connsiteY3" fmla="*/ 255205 h 789461"/>
              <a:gd name="connsiteX4" fmla="*/ 184935 w 2024009"/>
              <a:gd name="connsiteY4" fmla="*/ 234657 h 789461"/>
              <a:gd name="connsiteX5" fmla="*/ 215758 w 2024009"/>
              <a:gd name="connsiteY5" fmla="*/ 224383 h 789461"/>
              <a:gd name="connsiteX6" fmla="*/ 236306 w 2024009"/>
              <a:gd name="connsiteY6" fmla="*/ 203834 h 789461"/>
              <a:gd name="connsiteX7" fmla="*/ 297951 w 2024009"/>
              <a:gd name="connsiteY7" fmla="*/ 183286 h 789461"/>
              <a:gd name="connsiteX8" fmla="*/ 328774 w 2024009"/>
              <a:gd name="connsiteY8" fmla="*/ 162738 h 789461"/>
              <a:gd name="connsiteX9" fmla="*/ 390418 w 2024009"/>
              <a:gd name="connsiteY9" fmla="*/ 142189 h 789461"/>
              <a:gd name="connsiteX10" fmla="*/ 410967 w 2024009"/>
              <a:gd name="connsiteY10" fmla="*/ 121641 h 789461"/>
              <a:gd name="connsiteX11" fmla="*/ 462338 w 2024009"/>
              <a:gd name="connsiteY11" fmla="*/ 111367 h 789461"/>
              <a:gd name="connsiteX12" fmla="*/ 523982 w 2024009"/>
              <a:gd name="connsiteY12" fmla="*/ 90819 h 789461"/>
              <a:gd name="connsiteX13" fmla="*/ 554805 w 2024009"/>
              <a:gd name="connsiteY13" fmla="*/ 80544 h 789461"/>
              <a:gd name="connsiteX14" fmla="*/ 678095 w 2024009"/>
              <a:gd name="connsiteY14" fmla="*/ 49722 h 789461"/>
              <a:gd name="connsiteX15" fmla="*/ 760288 w 2024009"/>
              <a:gd name="connsiteY15" fmla="*/ 29174 h 789461"/>
              <a:gd name="connsiteX16" fmla="*/ 924675 w 2024009"/>
              <a:gd name="connsiteY16" fmla="*/ 18900 h 789461"/>
              <a:gd name="connsiteX17" fmla="*/ 1171254 w 2024009"/>
              <a:gd name="connsiteY17" fmla="*/ 18900 h 789461"/>
              <a:gd name="connsiteX18" fmla="*/ 1202077 w 2024009"/>
              <a:gd name="connsiteY18" fmla="*/ 29174 h 789461"/>
              <a:gd name="connsiteX19" fmla="*/ 1243174 w 2024009"/>
              <a:gd name="connsiteY19" fmla="*/ 39448 h 789461"/>
              <a:gd name="connsiteX20" fmla="*/ 1304818 w 2024009"/>
              <a:gd name="connsiteY20" fmla="*/ 59996 h 789461"/>
              <a:gd name="connsiteX21" fmla="*/ 1407560 w 2024009"/>
              <a:gd name="connsiteY21" fmla="*/ 101093 h 789461"/>
              <a:gd name="connsiteX22" fmla="*/ 1469205 w 2024009"/>
              <a:gd name="connsiteY22" fmla="*/ 121641 h 789461"/>
              <a:gd name="connsiteX23" fmla="*/ 1500027 w 2024009"/>
              <a:gd name="connsiteY23" fmla="*/ 131915 h 789461"/>
              <a:gd name="connsiteX24" fmla="*/ 1520576 w 2024009"/>
              <a:gd name="connsiteY24" fmla="*/ 152464 h 789461"/>
              <a:gd name="connsiteX25" fmla="*/ 1623317 w 2024009"/>
              <a:gd name="connsiteY25" fmla="*/ 183286 h 789461"/>
              <a:gd name="connsiteX26" fmla="*/ 1654140 w 2024009"/>
              <a:gd name="connsiteY26" fmla="*/ 193560 h 789461"/>
              <a:gd name="connsiteX27" fmla="*/ 1736333 w 2024009"/>
              <a:gd name="connsiteY27" fmla="*/ 234657 h 789461"/>
              <a:gd name="connsiteX28" fmla="*/ 1767156 w 2024009"/>
              <a:gd name="connsiteY28" fmla="*/ 244931 h 789461"/>
              <a:gd name="connsiteX29" fmla="*/ 1797978 w 2024009"/>
              <a:gd name="connsiteY29" fmla="*/ 255205 h 789461"/>
              <a:gd name="connsiteX30" fmla="*/ 1839075 w 2024009"/>
              <a:gd name="connsiteY30" fmla="*/ 265479 h 789461"/>
              <a:gd name="connsiteX31" fmla="*/ 2024009 w 2024009"/>
              <a:gd name="connsiteY31" fmla="*/ 275753 h 789461"/>
              <a:gd name="connsiteX32" fmla="*/ 2013735 w 2024009"/>
              <a:gd name="connsiteY32" fmla="*/ 327124 h 789461"/>
              <a:gd name="connsiteX33" fmla="*/ 1993187 w 2024009"/>
              <a:gd name="connsiteY33" fmla="*/ 347673 h 789461"/>
              <a:gd name="connsiteX34" fmla="*/ 1972639 w 2024009"/>
              <a:gd name="connsiteY34" fmla="*/ 409318 h 789461"/>
              <a:gd name="connsiteX35" fmla="*/ 1931542 w 2024009"/>
              <a:gd name="connsiteY35" fmla="*/ 460688 h 789461"/>
              <a:gd name="connsiteX36" fmla="*/ 1859623 w 2024009"/>
              <a:gd name="connsiteY36" fmla="*/ 532607 h 789461"/>
              <a:gd name="connsiteX37" fmla="*/ 1839075 w 2024009"/>
              <a:gd name="connsiteY37" fmla="*/ 553156 h 789461"/>
              <a:gd name="connsiteX38" fmla="*/ 1787704 w 2024009"/>
              <a:gd name="connsiteY38" fmla="*/ 614801 h 789461"/>
              <a:gd name="connsiteX39" fmla="*/ 1726059 w 2024009"/>
              <a:gd name="connsiteY39" fmla="*/ 655897 h 789461"/>
              <a:gd name="connsiteX40" fmla="*/ 1654140 w 2024009"/>
              <a:gd name="connsiteY40" fmla="*/ 717542 h 789461"/>
              <a:gd name="connsiteX41" fmla="*/ 1551398 w 2024009"/>
              <a:gd name="connsiteY41" fmla="*/ 748365 h 789461"/>
              <a:gd name="connsiteX42" fmla="*/ 1500027 w 2024009"/>
              <a:gd name="connsiteY42" fmla="*/ 758639 h 789461"/>
              <a:gd name="connsiteX43" fmla="*/ 1458931 w 2024009"/>
              <a:gd name="connsiteY43" fmla="*/ 768913 h 789461"/>
              <a:gd name="connsiteX44" fmla="*/ 1366463 w 2024009"/>
              <a:gd name="connsiteY44" fmla="*/ 789461 h 789461"/>
              <a:gd name="connsiteX45" fmla="*/ 1037690 w 2024009"/>
              <a:gd name="connsiteY45" fmla="*/ 779187 h 789461"/>
              <a:gd name="connsiteX46" fmla="*/ 955497 w 2024009"/>
              <a:gd name="connsiteY46" fmla="*/ 768913 h 789461"/>
              <a:gd name="connsiteX47" fmla="*/ 811659 w 2024009"/>
              <a:gd name="connsiteY47" fmla="*/ 758639 h 789461"/>
              <a:gd name="connsiteX48" fmla="*/ 688369 w 2024009"/>
              <a:gd name="connsiteY48" fmla="*/ 748365 h 789461"/>
              <a:gd name="connsiteX49" fmla="*/ 626724 w 2024009"/>
              <a:gd name="connsiteY49" fmla="*/ 727816 h 789461"/>
              <a:gd name="connsiteX50" fmla="*/ 544531 w 2024009"/>
              <a:gd name="connsiteY50" fmla="*/ 707268 h 789461"/>
              <a:gd name="connsiteX51" fmla="*/ 452063 w 2024009"/>
              <a:gd name="connsiteY51" fmla="*/ 666171 h 789461"/>
              <a:gd name="connsiteX52" fmla="*/ 349322 w 2024009"/>
              <a:gd name="connsiteY52" fmla="*/ 635349 h 789461"/>
              <a:gd name="connsiteX53" fmla="*/ 287677 w 2024009"/>
              <a:gd name="connsiteY53" fmla="*/ 604526 h 789461"/>
              <a:gd name="connsiteX54" fmla="*/ 256854 w 2024009"/>
              <a:gd name="connsiteY54" fmla="*/ 583978 h 789461"/>
              <a:gd name="connsiteX55" fmla="*/ 226032 w 2024009"/>
              <a:gd name="connsiteY55" fmla="*/ 573704 h 789461"/>
              <a:gd name="connsiteX56" fmla="*/ 164387 w 2024009"/>
              <a:gd name="connsiteY56" fmla="*/ 532607 h 789461"/>
              <a:gd name="connsiteX57" fmla="*/ 133565 w 2024009"/>
              <a:gd name="connsiteY57" fmla="*/ 512059 h 789461"/>
              <a:gd name="connsiteX58" fmla="*/ 102742 w 2024009"/>
              <a:gd name="connsiteY58" fmla="*/ 501785 h 789461"/>
              <a:gd name="connsiteX59" fmla="*/ 82194 w 2024009"/>
              <a:gd name="connsiteY59" fmla="*/ 470962 h 789461"/>
              <a:gd name="connsiteX60" fmla="*/ 61645 w 2024009"/>
              <a:gd name="connsiteY60" fmla="*/ 450414 h 789461"/>
              <a:gd name="connsiteX61" fmla="*/ 30823 w 2024009"/>
              <a:gd name="connsiteY61" fmla="*/ 399043 h 789461"/>
              <a:gd name="connsiteX62" fmla="*/ 10275 w 2024009"/>
              <a:gd name="connsiteY62" fmla="*/ 337398 h 789461"/>
              <a:gd name="connsiteX63" fmla="*/ 0 w 2024009"/>
              <a:gd name="connsiteY63" fmla="*/ 265479 h 789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2024009" h="789461">
                <a:moveTo>
                  <a:pt x="0" y="265479"/>
                </a:moveTo>
                <a:lnTo>
                  <a:pt x="0" y="265479"/>
                </a:lnTo>
                <a:cubicBezTo>
                  <a:pt x="30823" y="268904"/>
                  <a:pt x="61524" y="277816"/>
                  <a:pt x="92468" y="275753"/>
                </a:cubicBezTo>
                <a:cubicBezTo>
                  <a:pt x="114080" y="274312"/>
                  <a:pt x="154113" y="255205"/>
                  <a:pt x="154113" y="255205"/>
                </a:cubicBezTo>
                <a:cubicBezTo>
                  <a:pt x="164387" y="248356"/>
                  <a:pt x="173891" y="240179"/>
                  <a:pt x="184935" y="234657"/>
                </a:cubicBezTo>
                <a:cubicBezTo>
                  <a:pt x="194622" y="229814"/>
                  <a:pt x="206471" y="229955"/>
                  <a:pt x="215758" y="224383"/>
                </a:cubicBezTo>
                <a:cubicBezTo>
                  <a:pt x="224064" y="219399"/>
                  <a:pt x="227642" y="208166"/>
                  <a:pt x="236306" y="203834"/>
                </a:cubicBezTo>
                <a:cubicBezTo>
                  <a:pt x="255679" y="194147"/>
                  <a:pt x="279929" y="195300"/>
                  <a:pt x="297951" y="183286"/>
                </a:cubicBezTo>
                <a:cubicBezTo>
                  <a:pt x="308225" y="176437"/>
                  <a:pt x="317490" y="167753"/>
                  <a:pt x="328774" y="162738"/>
                </a:cubicBezTo>
                <a:cubicBezTo>
                  <a:pt x="348567" y="153941"/>
                  <a:pt x="390418" y="142189"/>
                  <a:pt x="390418" y="142189"/>
                </a:cubicBezTo>
                <a:cubicBezTo>
                  <a:pt x="397268" y="135340"/>
                  <a:pt x="402064" y="125457"/>
                  <a:pt x="410967" y="121641"/>
                </a:cubicBezTo>
                <a:cubicBezTo>
                  <a:pt x="427018" y="114762"/>
                  <a:pt x="445491" y="115962"/>
                  <a:pt x="462338" y="111367"/>
                </a:cubicBezTo>
                <a:cubicBezTo>
                  <a:pt x="483234" y="105668"/>
                  <a:pt x="503434" y="97668"/>
                  <a:pt x="523982" y="90819"/>
                </a:cubicBezTo>
                <a:cubicBezTo>
                  <a:pt x="534256" y="87394"/>
                  <a:pt x="544298" y="83171"/>
                  <a:pt x="554805" y="80544"/>
                </a:cubicBezTo>
                <a:lnTo>
                  <a:pt x="678095" y="49722"/>
                </a:lnTo>
                <a:cubicBezTo>
                  <a:pt x="678097" y="49721"/>
                  <a:pt x="760286" y="29174"/>
                  <a:pt x="760288" y="29174"/>
                </a:cubicBezTo>
                <a:lnTo>
                  <a:pt x="924675" y="18900"/>
                </a:lnTo>
                <a:cubicBezTo>
                  <a:pt x="1020881" y="-13172"/>
                  <a:pt x="964098" y="1636"/>
                  <a:pt x="1171254" y="18900"/>
                </a:cubicBezTo>
                <a:cubicBezTo>
                  <a:pt x="1182047" y="19799"/>
                  <a:pt x="1191664" y="26199"/>
                  <a:pt x="1202077" y="29174"/>
                </a:cubicBezTo>
                <a:cubicBezTo>
                  <a:pt x="1215654" y="33053"/>
                  <a:pt x="1229649" y="35391"/>
                  <a:pt x="1243174" y="39448"/>
                </a:cubicBezTo>
                <a:cubicBezTo>
                  <a:pt x="1263920" y="45672"/>
                  <a:pt x="1304818" y="59996"/>
                  <a:pt x="1304818" y="59996"/>
                </a:cubicBezTo>
                <a:cubicBezTo>
                  <a:pt x="1349263" y="104439"/>
                  <a:pt x="1304522" y="66748"/>
                  <a:pt x="1407560" y="101093"/>
                </a:cubicBezTo>
                <a:lnTo>
                  <a:pt x="1469205" y="121641"/>
                </a:lnTo>
                <a:lnTo>
                  <a:pt x="1500027" y="131915"/>
                </a:lnTo>
                <a:cubicBezTo>
                  <a:pt x="1506877" y="138765"/>
                  <a:pt x="1511912" y="148132"/>
                  <a:pt x="1520576" y="152464"/>
                </a:cubicBezTo>
                <a:cubicBezTo>
                  <a:pt x="1553128" y="168740"/>
                  <a:pt x="1588907" y="173455"/>
                  <a:pt x="1623317" y="183286"/>
                </a:cubicBezTo>
                <a:cubicBezTo>
                  <a:pt x="1633730" y="186261"/>
                  <a:pt x="1643866" y="190135"/>
                  <a:pt x="1654140" y="193560"/>
                </a:cubicBezTo>
                <a:cubicBezTo>
                  <a:pt x="1690003" y="229425"/>
                  <a:pt x="1665499" y="211046"/>
                  <a:pt x="1736333" y="234657"/>
                </a:cubicBezTo>
                <a:lnTo>
                  <a:pt x="1767156" y="244931"/>
                </a:lnTo>
                <a:cubicBezTo>
                  <a:pt x="1777430" y="248356"/>
                  <a:pt x="1787472" y="252578"/>
                  <a:pt x="1797978" y="255205"/>
                </a:cubicBezTo>
                <a:cubicBezTo>
                  <a:pt x="1811677" y="258630"/>
                  <a:pt x="1825012" y="264201"/>
                  <a:pt x="1839075" y="265479"/>
                </a:cubicBezTo>
                <a:cubicBezTo>
                  <a:pt x="1900561" y="271069"/>
                  <a:pt x="1962364" y="272328"/>
                  <a:pt x="2024009" y="275753"/>
                </a:cubicBezTo>
                <a:cubicBezTo>
                  <a:pt x="2020584" y="292877"/>
                  <a:pt x="2020614" y="311073"/>
                  <a:pt x="2013735" y="327124"/>
                </a:cubicBezTo>
                <a:cubicBezTo>
                  <a:pt x="2009919" y="336027"/>
                  <a:pt x="1997519" y="339009"/>
                  <a:pt x="1993187" y="347673"/>
                </a:cubicBezTo>
                <a:cubicBezTo>
                  <a:pt x="1983501" y="367046"/>
                  <a:pt x="1987955" y="394003"/>
                  <a:pt x="1972639" y="409318"/>
                </a:cubicBezTo>
                <a:cubicBezTo>
                  <a:pt x="1902700" y="479254"/>
                  <a:pt x="2009292" y="369980"/>
                  <a:pt x="1931542" y="460688"/>
                </a:cubicBezTo>
                <a:lnTo>
                  <a:pt x="1859623" y="532607"/>
                </a:lnTo>
                <a:cubicBezTo>
                  <a:pt x="1852774" y="539457"/>
                  <a:pt x="1844448" y="545096"/>
                  <a:pt x="1839075" y="553156"/>
                </a:cubicBezTo>
                <a:cubicBezTo>
                  <a:pt x="1820811" y="580550"/>
                  <a:pt x="1815084" y="593505"/>
                  <a:pt x="1787704" y="614801"/>
                </a:cubicBezTo>
                <a:cubicBezTo>
                  <a:pt x="1768210" y="629963"/>
                  <a:pt x="1743522" y="638434"/>
                  <a:pt x="1726059" y="655897"/>
                </a:cubicBezTo>
                <a:cubicBezTo>
                  <a:pt x="1705690" y="676266"/>
                  <a:pt x="1682305" y="705024"/>
                  <a:pt x="1654140" y="717542"/>
                </a:cubicBezTo>
                <a:cubicBezTo>
                  <a:pt x="1628524" y="728927"/>
                  <a:pt x="1581287" y="741723"/>
                  <a:pt x="1551398" y="748365"/>
                </a:cubicBezTo>
                <a:cubicBezTo>
                  <a:pt x="1534351" y="752153"/>
                  <a:pt x="1517074" y="754851"/>
                  <a:pt x="1500027" y="758639"/>
                </a:cubicBezTo>
                <a:cubicBezTo>
                  <a:pt x="1486243" y="761702"/>
                  <a:pt x="1472715" y="765850"/>
                  <a:pt x="1458931" y="768913"/>
                </a:cubicBezTo>
                <a:cubicBezTo>
                  <a:pt x="1341529" y="795002"/>
                  <a:pt x="1466698" y="764403"/>
                  <a:pt x="1366463" y="789461"/>
                </a:cubicBezTo>
                <a:lnTo>
                  <a:pt x="1037690" y="779187"/>
                </a:lnTo>
                <a:cubicBezTo>
                  <a:pt x="1010114" y="777808"/>
                  <a:pt x="982994" y="771413"/>
                  <a:pt x="955497" y="768913"/>
                </a:cubicBezTo>
                <a:cubicBezTo>
                  <a:pt x="907626" y="764561"/>
                  <a:pt x="859586" y="762326"/>
                  <a:pt x="811659" y="758639"/>
                </a:cubicBezTo>
                <a:lnTo>
                  <a:pt x="688369" y="748365"/>
                </a:lnTo>
                <a:cubicBezTo>
                  <a:pt x="667821" y="741515"/>
                  <a:pt x="647963" y="732064"/>
                  <a:pt x="626724" y="727816"/>
                </a:cubicBezTo>
                <a:cubicBezTo>
                  <a:pt x="607184" y="723908"/>
                  <a:pt x="565594" y="717799"/>
                  <a:pt x="544531" y="707268"/>
                </a:cubicBezTo>
                <a:cubicBezTo>
                  <a:pt x="477066" y="673536"/>
                  <a:pt x="558083" y="692676"/>
                  <a:pt x="452063" y="666171"/>
                </a:cubicBezTo>
                <a:cubicBezTo>
                  <a:pt x="429090" y="660428"/>
                  <a:pt x="364330" y="645354"/>
                  <a:pt x="349322" y="635349"/>
                </a:cubicBezTo>
                <a:cubicBezTo>
                  <a:pt x="260987" y="576461"/>
                  <a:pt x="372751" y="647064"/>
                  <a:pt x="287677" y="604526"/>
                </a:cubicBezTo>
                <a:cubicBezTo>
                  <a:pt x="276633" y="599004"/>
                  <a:pt x="267899" y="589500"/>
                  <a:pt x="256854" y="583978"/>
                </a:cubicBezTo>
                <a:cubicBezTo>
                  <a:pt x="247168" y="579135"/>
                  <a:pt x="235499" y="578963"/>
                  <a:pt x="226032" y="573704"/>
                </a:cubicBezTo>
                <a:cubicBezTo>
                  <a:pt x="204444" y="561710"/>
                  <a:pt x="184935" y="546306"/>
                  <a:pt x="164387" y="532607"/>
                </a:cubicBezTo>
                <a:cubicBezTo>
                  <a:pt x="154113" y="525758"/>
                  <a:pt x="145279" y="515964"/>
                  <a:pt x="133565" y="512059"/>
                </a:cubicBezTo>
                <a:lnTo>
                  <a:pt x="102742" y="501785"/>
                </a:lnTo>
                <a:cubicBezTo>
                  <a:pt x="95893" y="491511"/>
                  <a:pt x="89908" y="480604"/>
                  <a:pt x="82194" y="470962"/>
                </a:cubicBezTo>
                <a:cubicBezTo>
                  <a:pt x="76143" y="463398"/>
                  <a:pt x="66629" y="458720"/>
                  <a:pt x="61645" y="450414"/>
                </a:cubicBezTo>
                <a:cubicBezTo>
                  <a:pt x="21628" y="383722"/>
                  <a:pt x="82892" y="451115"/>
                  <a:pt x="30823" y="399043"/>
                </a:cubicBezTo>
                <a:lnTo>
                  <a:pt x="10275" y="337398"/>
                </a:lnTo>
                <a:lnTo>
                  <a:pt x="0" y="265479"/>
                </a:lnTo>
                <a:close/>
              </a:path>
            </a:pathLst>
          </a:custGeom>
          <a:solidFill>
            <a:srgbClr val="FFC000">
              <a:alpha val="40000"/>
            </a:srgbClr>
          </a:solid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5859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3"/>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clothes&#10;&#10;Description automatically generated">
            <a:extLst>
              <a:ext uri="{FF2B5EF4-FFF2-40B4-BE49-F238E27FC236}">
                <a16:creationId xmlns:a16="http://schemas.microsoft.com/office/drawing/2014/main" id="{08813399-A977-BC43-BFC7-FD21A8921174}"/>
              </a:ext>
            </a:extLst>
          </p:cNvPr>
          <p:cNvPicPr>
            <a:picLocks noGrp="1" noChangeAspect="1"/>
          </p:cNvPicPr>
          <p:nvPr>
            <p:ph idx="1"/>
          </p:nvPr>
        </p:nvPicPr>
        <p:blipFill>
          <a:blip r:embed="rId3"/>
          <a:stretch>
            <a:fillRect/>
          </a:stretch>
        </p:blipFill>
        <p:spPr>
          <a:xfrm>
            <a:off x="711211" y="643467"/>
            <a:ext cx="10769577" cy="4873234"/>
          </a:xfrm>
          <a:prstGeom prst="rect">
            <a:avLst/>
          </a:prstGeom>
        </p:spPr>
      </p:pic>
      <p:cxnSp>
        <p:nvCxnSpPr>
          <p:cNvPr id="7" name="Straight Connector 6">
            <a:extLst>
              <a:ext uri="{FF2B5EF4-FFF2-40B4-BE49-F238E27FC236}">
                <a16:creationId xmlns:a16="http://schemas.microsoft.com/office/drawing/2014/main" id="{1965DF5B-E796-BF41-82DA-40571924E2F7}"/>
              </a:ext>
            </a:extLst>
          </p:cNvPr>
          <p:cNvCxnSpPr>
            <a:cxnSpLocks/>
          </p:cNvCxnSpPr>
          <p:nvPr/>
        </p:nvCxnSpPr>
        <p:spPr>
          <a:xfrm>
            <a:off x="4274288" y="255181"/>
            <a:ext cx="5337545" cy="5018568"/>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309AF4D-F430-1C46-9163-40F472CA5C81}"/>
              </a:ext>
            </a:extLst>
          </p:cNvPr>
          <p:cNvCxnSpPr>
            <a:cxnSpLocks/>
          </p:cNvCxnSpPr>
          <p:nvPr/>
        </p:nvCxnSpPr>
        <p:spPr>
          <a:xfrm>
            <a:off x="711211" y="5273749"/>
            <a:ext cx="8900622" cy="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2ED95BA-D252-6242-83B8-4F425D44053F}"/>
              </a:ext>
            </a:extLst>
          </p:cNvPr>
          <p:cNvCxnSpPr>
            <a:cxnSpLocks/>
          </p:cNvCxnSpPr>
          <p:nvPr/>
        </p:nvCxnSpPr>
        <p:spPr>
          <a:xfrm flipH="1">
            <a:off x="711211" y="255181"/>
            <a:ext cx="3563077" cy="5018568"/>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sp>
        <p:nvSpPr>
          <p:cNvPr id="17" name="Triangle 16">
            <a:extLst>
              <a:ext uri="{FF2B5EF4-FFF2-40B4-BE49-F238E27FC236}">
                <a16:creationId xmlns:a16="http://schemas.microsoft.com/office/drawing/2014/main" id="{D4418EA9-ECD3-9046-A7AD-4A38E52179D7}"/>
              </a:ext>
            </a:extLst>
          </p:cNvPr>
          <p:cNvSpPr/>
          <p:nvPr/>
        </p:nvSpPr>
        <p:spPr>
          <a:xfrm rot="5400000">
            <a:off x="6627771" y="467976"/>
            <a:ext cx="4274003" cy="5337547"/>
          </a:xfrm>
          <a:prstGeom prst="triangle">
            <a:avLst>
              <a:gd name="adj" fmla="val 39865"/>
            </a:avLst>
          </a:prstGeom>
          <a:solidFill>
            <a:srgbClr val="0070C0">
              <a:alpha val="40000"/>
            </a:srgbClr>
          </a:solid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riangle 17">
            <a:extLst>
              <a:ext uri="{FF2B5EF4-FFF2-40B4-BE49-F238E27FC236}">
                <a16:creationId xmlns:a16="http://schemas.microsoft.com/office/drawing/2014/main" id="{C4740666-7F43-F144-91C9-347D743BC987}"/>
              </a:ext>
            </a:extLst>
          </p:cNvPr>
          <p:cNvSpPr/>
          <p:nvPr/>
        </p:nvSpPr>
        <p:spPr>
          <a:xfrm>
            <a:off x="758453" y="1584251"/>
            <a:ext cx="2524009" cy="2893918"/>
          </a:xfrm>
          <a:prstGeom prst="triangle">
            <a:avLst/>
          </a:prstGeom>
          <a:solidFill>
            <a:srgbClr val="0070C0">
              <a:alpha val="40000"/>
            </a:srgbClr>
          </a:solid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riangle 18">
            <a:extLst>
              <a:ext uri="{FF2B5EF4-FFF2-40B4-BE49-F238E27FC236}">
                <a16:creationId xmlns:a16="http://schemas.microsoft.com/office/drawing/2014/main" id="{3B73066C-0820-144E-90D0-D035B3989571}"/>
              </a:ext>
            </a:extLst>
          </p:cNvPr>
          <p:cNvSpPr/>
          <p:nvPr/>
        </p:nvSpPr>
        <p:spPr>
          <a:xfrm rot="11317219">
            <a:off x="8957837" y="1147587"/>
            <a:ext cx="2278733" cy="4060820"/>
          </a:xfrm>
          <a:prstGeom prst="triangle">
            <a:avLst>
              <a:gd name="adj" fmla="val 56716"/>
            </a:avLst>
          </a:prstGeom>
          <a:solidFill>
            <a:srgbClr val="0070C0">
              <a:alpha val="40000"/>
            </a:srgbClr>
          </a:solid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35051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4213E5C-5210-6E42-831E-B5A0D6EFA7E6}"/>
              </a:ext>
            </a:extLst>
          </p:cNvPr>
          <p:cNvPicPr>
            <a:picLocks noGrp="1" noChangeAspect="1"/>
          </p:cNvPicPr>
          <p:nvPr>
            <p:ph idx="1"/>
          </p:nvPr>
        </p:nvPicPr>
        <p:blipFill>
          <a:blip r:embed="rId3"/>
          <a:stretch>
            <a:fillRect/>
          </a:stretch>
        </p:blipFill>
        <p:spPr>
          <a:xfrm>
            <a:off x="711211" y="643467"/>
            <a:ext cx="10769577" cy="4873234"/>
          </a:xfrm>
          <a:prstGeom prst="rect">
            <a:avLst/>
          </a:prstGeom>
        </p:spPr>
      </p:pic>
      <p:sp>
        <p:nvSpPr>
          <p:cNvPr id="8" name="Freeform 7">
            <a:extLst>
              <a:ext uri="{FF2B5EF4-FFF2-40B4-BE49-F238E27FC236}">
                <a16:creationId xmlns:a16="http://schemas.microsoft.com/office/drawing/2014/main" id="{6202F0E8-E379-8D41-93D1-3B218C3B1915}"/>
              </a:ext>
            </a:extLst>
          </p:cNvPr>
          <p:cNvSpPr/>
          <p:nvPr/>
        </p:nvSpPr>
        <p:spPr>
          <a:xfrm>
            <a:off x="711211" y="971713"/>
            <a:ext cx="2502900" cy="3607645"/>
          </a:xfrm>
          <a:custGeom>
            <a:avLst/>
            <a:gdLst>
              <a:gd name="connsiteX0" fmla="*/ 10049 w 2502900"/>
              <a:gd name="connsiteY0" fmla="*/ 3054985 h 3607645"/>
              <a:gd name="connsiteX1" fmla="*/ 10049 w 2502900"/>
              <a:gd name="connsiteY1" fmla="*/ 3054985 h 3607645"/>
              <a:gd name="connsiteX2" fmla="*/ 60290 w 2502900"/>
              <a:gd name="connsiteY2" fmla="*/ 2984647 h 3607645"/>
              <a:gd name="connsiteX3" fmla="*/ 70339 w 2502900"/>
              <a:gd name="connsiteY3" fmla="*/ 2944453 h 3607645"/>
              <a:gd name="connsiteX4" fmla="*/ 80387 w 2502900"/>
              <a:gd name="connsiteY4" fmla="*/ 2351601 h 3607645"/>
              <a:gd name="connsiteX5" fmla="*/ 100484 w 2502900"/>
              <a:gd name="connsiteY5" fmla="*/ 2291310 h 3607645"/>
              <a:gd name="connsiteX6" fmla="*/ 120581 w 2502900"/>
              <a:gd name="connsiteY6" fmla="*/ 2220972 h 3607645"/>
              <a:gd name="connsiteX7" fmla="*/ 140677 w 2502900"/>
              <a:gd name="connsiteY7" fmla="*/ 2160682 h 3607645"/>
              <a:gd name="connsiteX8" fmla="*/ 150726 w 2502900"/>
              <a:gd name="connsiteY8" fmla="*/ 2130537 h 3607645"/>
              <a:gd name="connsiteX9" fmla="*/ 150726 w 2502900"/>
              <a:gd name="connsiteY9" fmla="*/ 1577877 h 3607645"/>
              <a:gd name="connsiteX10" fmla="*/ 180871 w 2502900"/>
              <a:gd name="connsiteY10" fmla="*/ 1487442 h 3607645"/>
              <a:gd name="connsiteX11" fmla="*/ 200967 w 2502900"/>
              <a:gd name="connsiteY11" fmla="*/ 1407056 h 3607645"/>
              <a:gd name="connsiteX12" fmla="*/ 221064 w 2502900"/>
              <a:gd name="connsiteY12" fmla="*/ 1346765 h 3607645"/>
              <a:gd name="connsiteX13" fmla="*/ 231112 w 2502900"/>
              <a:gd name="connsiteY13" fmla="*/ 1306572 h 3607645"/>
              <a:gd name="connsiteX14" fmla="*/ 251209 w 2502900"/>
              <a:gd name="connsiteY14" fmla="*/ 1246282 h 3607645"/>
              <a:gd name="connsiteX15" fmla="*/ 261257 w 2502900"/>
              <a:gd name="connsiteY15" fmla="*/ 1206088 h 3607645"/>
              <a:gd name="connsiteX16" fmla="*/ 281354 w 2502900"/>
              <a:gd name="connsiteY16" fmla="*/ 1145798 h 3607645"/>
              <a:gd name="connsiteX17" fmla="*/ 301451 w 2502900"/>
              <a:gd name="connsiteY17" fmla="*/ 1065412 h 3607645"/>
              <a:gd name="connsiteX18" fmla="*/ 301451 w 2502900"/>
              <a:gd name="connsiteY18" fmla="*/ 763961 h 3607645"/>
              <a:gd name="connsiteX19" fmla="*/ 341644 w 2502900"/>
              <a:gd name="connsiteY19" fmla="*/ 673526 h 3607645"/>
              <a:gd name="connsiteX20" fmla="*/ 371789 w 2502900"/>
              <a:gd name="connsiteY20" fmla="*/ 653429 h 3607645"/>
              <a:gd name="connsiteX21" fmla="*/ 381838 w 2502900"/>
              <a:gd name="connsiteY21" fmla="*/ 623284 h 3607645"/>
              <a:gd name="connsiteX22" fmla="*/ 442128 w 2502900"/>
              <a:gd name="connsiteY22" fmla="*/ 583091 h 3607645"/>
              <a:gd name="connsiteX23" fmla="*/ 472273 w 2502900"/>
              <a:gd name="connsiteY23" fmla="*/ 522801 h 3607645"/>
              <a:gd name="connsiteX24" fmla="*/ 482321 w 2502900"/>
              <a:gd name="connsiteY24" fmla="*/ 492656 h 3607645"/>
              <a:gd name="connsiteX25" fmla="*/ 472273 w 2502900"/>
              <a:gd name="connsiteY25" fmla="*/ 452462 h 3607645"/>
              <a:gd name="connsiteX26" fmla="*/ 442128 w 2502900"/>
              <a:gd name="connsiteY26" fmla="*/ 442414 h 3607645"/>
              <a:gd name="connsiteX27" fmla="*/ 301451 w 2502900"/>
              <a:gd name="connsiteY27" fmla="*/ 432365 h 3607645"/>
              <a:gd name="connsiteX28" fmla="*/ 241161 w 2502900"/>
              <a:gd name="connsiteY28" fmla="*/ 412269 h 3607645"/>
              <a:gd name="connsiteX29" fmla="*/ 180871 w 2502900"/>
              <a:gd name="connsiteY29" fmla="*/ 372075 h 3607645"/>
              <a:gd name="connsiteX30" fmla="*/ 150726 w 2502900"/>
              <a:gd name="connsiteY30" fmla="*/ 311785 h 3607645"/>
              <a:gd name="connsiteX31" fmla="*/ 130629 w 2502900"/>
              <a:gd name="connsiteY31" fmla="*/ 281640 h 3607645"/>
              <a:gd name="connsiteX32" fmla="*/ 100484 w 2502900"/>
              <a:gd name="connsiteY32" fmla="*/ 70625 h 3607645"/>
              <a:gd name="connsiteX33" fmla="*/ 251209 w 2502900"/>
              <a:gd name="connsiteY33" fmla="*/ 70625 h 3607645"/>
              <a:gd name="connsiteX34" fmla="*/ 271306 w 2502900"/>
              <a:gd name="connsiteY34" fmla="*/ 100770 h 3607645"/>
              <a:gd name="connsiteX35" fmla="*/ 321548 w 2502900"/>
              <a:gd name="connsiteY35" fmla="*/ 181157 h 3607645"/>
              <a:gd name="connsiteX36" fmla="*/ 462224 w 2502900"/>
              <a:gd name="connsiteY36" fmla="*/ 191205 h 3607645"/>
              <a:gd name="connsiteX37" fmla="*/ 492370 w 2502900"/>
              <a:gd name="connsiteY37" fmla="*/ 201253 h 3607645"/>
              <a:gd name="connsiteX38" fmla="*/ 552660 w 2502900"/>
              <a:gd name="connsiteY38" fmla="*/ 241447 h 3607645"/>
              <a:gd name="connsiteX39" fmla="*/ 602901 w 2502900"/>
              <a:gd name="connsiteY39" fmla="*/ 301737 h 3607645"/>
              <a:gd name="connsiteX40" fmla="*/ 673240 w 2502900"/>
              <a:gd name="connsiteY40" fmla="*/ 382124 h 3607645"/>
              <a:gd name="connsiteX41" fmla="*/ 693337 w 2502900"/>
              <a:gd name="connsiteY41" fmla="*/ 412269 h 3607645"/>
              <a:gd name="connsiteX42" fmla="*/ 783772 w 2502900"/>
              <a:gd name="connsiteY42" fmla="*/ 462510 h 3607645"/>
              <a:gd name="connsiteX43" fmla="*/ 844062 w 2502900"/>
              <a:gd name="connsiteY43" fmla="*/ 502704 h 3607645"/>
              <a:gd name="connsiteX44" fmla="*/ 834014 w 2502900"/>
              <a:gd name="connsiteY44" fmla="*/ 542897 h 3607645"/>
              <a:gd name="connsiteX45" fmla="*/ 743578 w 2502900"/>
              <a:gd name="connsiteY45" fmla="*/ 603187 h 3607645"/>
              <a:gd name="connsiteX46" fmla="*/ 683288 w 2502900"/>
              <a:gd name="connsiteY46" fmla="*/ 663477 h 3607645"/>
              <a:gd name="connsiteX47" fmla="*/ 663192 w 2502900"/>
              <a:gd name="connsiteY47" fmla="*/ 693623 h 3607645"/>
              <a:gd name="connsiteX48" fmla="*/ 572756 w 2502900"/>
              <a:gd name="connsiteY48" fmla="*/ 743864 h 3607645"/>
              <a:gd name="connsiteX49" fmla="*/ 542611 w 2502900"/>
              <a:gd name="connsiteY49" fmla="*/ 763961 h 3607645"/>
              <a:gd name="connsiteX50" fmla="*/ 512466 w 2502900"/>
              <a:gd name="connsiteY50" fmla="*/ 774009 h 3607645"/>
              <a:gd name="connsiteX51" fmla="*/ 452176 w 2502900"/>
              <a:gd name="connsiteY51" fmla="*/ 814203 h 3607645"/>
              <a:gd name="connsiteX52" fmla="*/ 422031 w 2502900"/>
              <a:gd name="connsiteY52" fmla="*/ 834299 h 3607645"/>
              <a:gd name="connsiteX53" fmla="*/ 422031 w 2502900"/>
              <a:gd name="connsiteY53" fmla="*/ 964928 h 3607645"/>
              <a:gd name="connsiteX54" fmla="*/ 432079 w 2502900"/>
              <a:gd name="connsiteY54" fmla="*/ 1015170 h 3607645"/>
              <a:gd name="connsiteX55" fmla="*/ 522515 w 2502900"/>
              <a:gd name="connsiteY55" fmla="*/ 1055363 h 3607645"/>
              <a:gd name="connsiteX56" fmla="*/ 552660 w 2502900"/>
              <a:gd name="connsiteY56" fmla="*/ 1065412 h 3607645"/>
              <a:gd name="connsiteX57" fmla="*/ 612950 w 2502900"/>
              <a:gd name="connsiteY57" fmla="*/ 1105605 h 3607645"/>
              <a:gd name="connsiteX58" fmla="*/ 703385 w 2502900"/>
              <a:gd name="connsiteY58" fmla="*/ 1135750 h 3607645"/>
              <a:gd name="connsiteX59" fmla="*/ 823965 w 2502900"/>
              <a:gd name="connsiteY59" fmla="*/ 1175943 h 3607645"/>
              <a:gd name="connsiteX60" fmla="*/ 854110 w 2502900"/>
              <a:gd name="connsiteY60" fmla="*/ 1185992 h 3607645"/>
              <a:gd name="connsiteX61" fmla="*/ 884255 w 2502900"/>
              <a:gd name="connsiteY61" fmla="*/ 1196040 h 3607645"/>
              <a:gd name="connsiteX62" fmla="*/ 954594 w 2502900"/>
              <a:gd name="connsiteY62" fmla="*/ 1185992 h 3607645"/>
              <a:gd name="connsiteX63" fmla="*/ 1014884 w 2502900"/>
              <a:gd name="connsiteY63" fmla="*/ 1165895 h 3607645"/>
              <a:gd name="connsiteX64" fmla="*/ 1045029 w 2502900"/>
              <a:gd name="connsiteY64" fmla="*/ 1145798 h 3607645"/>
              <a:gd name="connsiteX65" fmla="*/ 1075174 w 2502900"/>
              <a:gd name="connsiteY65" fmla="*/ 1135750 h 3607645"/>
              <a:gd name="connsiteX66" fmla="*/ 1135464 w 2502900"/>
              <a:gd name="connsiteY66" fmla="*/ 1095557 h 3607645"/>
              <a:gd name="connsiteX67" fmla="*/ 1195754 w 2502900"/>
              <a:gd name="connsiteY67" fmla="*/ 1065412 h 3607645"/>
              <a:gd name="connsiteX68" fmla="*/ 1205803 w 2502900"/>
              <a:gd name="connsiteY68" fmla="*/ 1035266 h 3607645"/>
              <a:gd name="connsiteX69" fmla="*/ 1235948 w 2502900"/>
              <a:gd name="connsiteY69" fmla="*/ 904638 h 3607645"/>
              <a:gd name="connsiteX70" fmla="*/ 1276141 w 2502900"/>
              <a:gd name="connsiteY70" fmla="*/ 844348 h 3607645"/>
              <a:gd name="connsiteX71" fmla="*/ 1296238 w 2502900"/>
              <a:gd name="connsiteY71" fmla="*/ 784058 h 3607645"/>
              <a:gd name="connsiteX72" fmla="*/ 1316334 w 2502900"/>
              <a:gd name="connsiteY72" fmla="*/ 753913 h 3607645"/>
              <a:gd name="connsiteX73" fmla="*/ 1336431 w 2502900"/>
              <a:gd name="connsiteY73" fmla="*/ 683574 h 3607645"/>
              <a:gd name="connsiteX74" fmla="*/ 1326383 w 2502900"/>
              <a:gd name="connsiteY74" fmla="*/ 643381 h 3607645"/>
              <a:gd name="connsiteX75" fmla="*/ 1266093 w 2502900"/>
              <a:gd name="connsiteY75" fmla="*/ 613236 h 3607645"/>
              <a:gd name="connsiteX76" fmla="*/ 1235948 w 2502900"/>
              <a:gd name="connsiteY76" fmla="*/ 552946 h 3607645"/>
              <a:gd name="connsiteX77" fmla="*/ 1225899 w 2502900"/>
              <a:gd name="connsiteY77" fmla="*/ 472559 h 3607645"/>
              <a:gd name="connsiteX78" fmla="*/ 1195754 w 2502900"/>
              <a:gd name="connsiteY78" fmla="*/ 462510 h 3607645"/>
              <a:gd name="connsiteX79" fmla="*/ 1105319 w 2502900"/>
              <a:gd name="connsiteY79" fmla="*/ 452462 h 3607645"/>
              <a:gd name="connsiteX80" fmla="*/ 1055077 w 2502900"/>
              <a:gd name="connsiteY80" fmla="*/ 392172 h 3607645"/>
              <a:gd name="connsiteX81" fmla="*/ 1034981 w 2502900"/>
              <a:gd name="connsiteY81" fmla="*/ 331882 h 3607645"/>
              <a:gd name="connsiteX82" fmla="*/ 1024932 w 2502900"/>
              <a:gd name="connsiteY82" fmla="*/ 301737 h 3607645"/>
              <a:gd name="connsiteX83" fmla="*/ 1045029 w 2502900"/>
              <a:gd name="connsiteY83" fmla="*/ 151012 h 3607645"/>
              <a:gd name="connsiteX84" fmla="*/ 1085222 w 2502900"/>
              <a:gd name="connsiteY84" fmla="*/ 60576 h 3607645"/>
              <a:gd name="connsiteX85" fmla="*/ 1115367 w 2502900"/>
              <a:gd name="connsiteY85" fmla="*/ 40480 h 3607645"/>
              <a:gd name="connsiteX86" fmla="*/ 1125416 w 2502900"/>
              <a:gd name="connsiteY86" fmla="*/ 70625 h 3607645"/>
              <a:gd name="connsiteX87" fmla="*/ 1115367 w 2502900"/>
              <a:gd name="connsiteY87" fmla="*/ 100770 h 3607645"/>
              <a:gd name="connsiteX88" fmla="*/ 1095271 w 2502900"/>
              <a:gd name="connsiteY88" fmla="*/ 171108 h 3607645"/>
              <a:gd name="connsiteX89" fmla="*/ 1115367 w 2502900"/>
              <a:gd name="connsiteY89" fmla="*/ 251495 h 3607645"/>
              <a:gd name="connsiteX90" fmla="*/ 1175657 w 2502900"/>
              <a:gd name="connsiteY90" fmla="*/ 311785 h 3607645"/>
              <a:gd name="connsiteX91" fmla="*/ 1205803 w 2502900"/>
              <a:gd name="connsiteY91" fmla="*/ 331882 h 3607645"/>
              <a:gd name="connsiteX92" fmla="*/ 1266093 w 2502900"/>
              <a:gd name="connsiteY92" fmla="*/ 351979 h 3607645"/>
              <a:gd name="connsiteX93" fmla="*/ 1296238 w 2502900"/>
              <a:gd name="connsiteY93" fmla="*/ 341930 h 3607645"/>
              <a:gd name="connsiteX94" fmla="*/ 1326383 w 2502900"/>
              <a:gd name="connsiteY94" fmla="*/ 321834 h 3607645"/>
              <a:gd name="connsiteX95" fmla="*/ 1487156 w 2502900"/>
              <a:gd name="connsiteY95" fmla="*/ 331882 h 3607645"/>
              <a:gd name="connsiteX96" fmla="*/ 1517301 w 2502900"/>
              <a:gd name="connsiteY96" fmla="*/ 341930 h 3607645"/>
              <a:gd name="connsiteX97" fmla="*/ 1547446 w 2502900"/>
              <a:gd name="connsiteY97" fmla="*/ 281640 h 3607645"/>
              <a:gd name="connsiteX98" fmla="*/ 1587640 w 2502900"/>
              <a:gd name="connsiteY98" fmla="*/ 221350 h 3607645"/>
              <a:gd name="connsiteX99" fmla="*/ 1597688 w 2502900"/>
              <a:gd name="connsiteY99" fmla="*/ 191205 h 3607645"/>
              <a:gd name="connsiteX100" fmla="*/ 1567543 w 2502900"/>
              <a:gd name="connsiteY100" fmla="*/ 130915 h 3607645"/>
              <a:gd name="connsiteX101" fmla="*/ 1537398 w 2502900"/>
              <a:gd name="connsiteY101" fmla="*/ 110818 h 3607645"/>
              <a:gd name="connsiteX102" fmla="*/ 1487156 w 2502900"/>
              <a:gd name="connsiteY102" fmla="*/ 20383 h 3607645"/>
              <a:gd name="connsiteX103" fmla="*/ 1517301 w 2502900"/>
              <a:gd name="connsiteY103" fmla="*/ 286 h 3607645"/>
              <a:gd name="connsiteX104" fmla="*/ 1577592 w 2502900"/>
              <a:gd name="connsiteY104" fmla="*/ 40480 h 3607645"/>
              <a:gd name="connsiteX105" fmla="*/ 1607737 w 2502900"/>
              <a:gd name="connsiteY105" fmla="*/ 60576 h 3607645"/>
              <a:gd name="connsiteX106" fmla="*/ 1637882 w 2502900"/>
              <a:gd name="connsiteY106" fmla="*/ 80673 h 3607645"/>
              <a:gd name="connsiteX107" fmla="*/ 1668027 w 2502900"/>
              <a:gd name="connsiteY107" fmla="*/ 100770 h 3607645"/>
              <a:gd name="connsiteX108" fmla="*/ 1657978 w 2502900"/>
              <a:gd name="connsiteY108" fmla="*/ 221350 h 3607645"/>
              <a:gd name="connsiteX109" fmla="*/ 1647930 w 2502900"/>
              <a:gd name="connsiteY109" fmla="*/ 251495 h 3607645"/>
              <a:gd name="connsiteX110" fmla="*/ 1657978 w 2502900"/>
              <a:gd name="connsiteY110" fmla="*/ 362027 h 3607645"/>
              <a:gd name="connsiteX111" fmla="*/ 1838849 w 2502900"/>
              <a:gd name="connsiteY111" fmla="*/ 351979 h 3607645"/>
              <a:gd name="connsiteX112" fmla="*/ 1848897 w 2502900"/>
              <a:gd name="connsiteY112" fmla="*/ 301737 h 3607645"/>
              <a:gd name="connsiteX113" fmla="*/ 1858945 w 2502900"/>
              <a:gd name="connsiteY113" fmla="*/ 271592 h 3607645"/>
              <a:gd name="connsiteX114" fmla="*/ 1909187 w 2502900"/>
              <a:gd name="connsiteY114" fmla="*/ 211302 h 3607645"/>
              <a:gd name="connsiteX115" fmla="*/ 1919235 w 2502900"/>
              <a:gd name="connsiteY115" fmla="*/ 241447 h 3607645"/>
              <a:gd name="connsiteX116" fmla="*/ 1899139 w 2502900"/>
              <a:gd name="connsiteY116" fmla="*/ 301737 h 3607645"/>
              <a:gd name="connsiteX117" fmla="*/ 1909187 w 2502900"/>
              <a:gd name="connsiteY117" fmla="*/ 372075 h 3607645"/>
              <a:gd name="connsiteX118" fmla="*/ 1919235 w 2502900"/>
              <a:gd name="connsiteY118" fmla="*/ 402220 h 3607645"/>
              <a:gd name="connsiteX119" fmla="*/ 1949381 w 2502900"/>
              <a:gd name="connsiteY119" fmla="*/ 412269 h 3607645"/>
              <a:gd name="connsiteX120" fmla="*/ 2039816 w 2502900"/>
              <a:gd name="connsiteY120" fmla="*/ 452462 h 3607645"/>
              <a:gd name="connsiteX121" fmla="*/ 2069961 w 2502900"/>
              <a:gd name="connsiteY121" fmla="*/ 462510 h 3607645"/>
              <a:gd name="connsiteX122" fmla="*/ 2160396 w 2502900"/>
              <a:gd name="connsiteY122" fmla="*/ 512752 h 3607645"/>
              <a:gd name="connsiteX123" fmla="*/ 2220686 w 2502900"/>
              <a:gd name="connsiteY123" fmla="*/ 603187 h 3607645"/>
              <a:gd name="connsiteX124" fmla="*/ 2240783 w 2502900"/>
              <a:gd name="connsiteY124" fmla="*/ 633332 h 3607645"/>
              <a:gd name="connsiteX125" fmla="*/ 2280976 w 2502900"/>
              <a:gd name="connsiteY125" fmla="*/ 723768 h 3607645"/>
              <a:gd name="connsiteX126" fmla="*/ 2291024 w 2502900"/>
              <a:gd name="connsiteY126" fmla="*/ 753913 h 3607645"/>
              <a:gd name="connsiteX127" fmla="*/ 2291024 w 2502900"/>
              <a:gd name="connsiteY127" fmla="*/ 1105605 h 3607645"/>
              <a:gd name="connsiteX128" fmla="*/ 2270928 w 2502900"/>
              <a:gd name="connsiteY128" fmla="*/ 1326669 h 3607645"/>
              <a:gd name="connsiteX129" fmla="*/ 2250831 w 2502900"/>
              <a:gd name="connsiteY129" fmla="*/ 1386959 h 3607645"/>
              <a:gd name="connsiteX130" fmla="*/ 2220686 w 2502900"/>
              <a:gd name="connsiteY130" fmla="*/ 1477394 h 3607645"/>
              <a:gd name="connsiteX131" fmla="*/ 2210638 w 2502900"/>
              <a:gd name="connsiteY131" fmla="*/ 1507539 h 3607645"/>
              <a:gd name="connsiteX132" fmla="*/ 2190541 w 2502900"/>
              <a:gd name="connsiteY132" fmla="*/ 1618071 h 3607645"/>
              <a:gd name="connsiteX133" fmla="*/ 2200589 w 2502900"/>
              <a:gd name="connsiteY133" fmla="*/ 1768796 h 3607645"/>
              <a:gd name="connsiteX134" fmla="*/ 2210638 w 2502900"/>
              <a:gd name="connsiteY134" fmla="*/ 1798941 h 3607645"/>
              <a:gd name="connsiteX135" fmla="*/ 2230734 w 2502900"/>
              <a:gd name="connsiteY135" fmla="*/ 1929570 h 3607645"/>
              <a:gd name="connsiteX136" fmla="*/ 2250831 w 2502900"/>
              <a:gd name="connsiteY136" fmla="*/ 2140585 h 3607645"/>
              <a:gd name="connsiteX137" fmla="*/ 2260879 w 2502900"/>
              <a:gd name="connsiteY137" fmla="*/ 2170730 h 3607645"/>
              <a:gd name="connsiteX138" fmla="*/ 2270928 w 2502900"/>
              <a:gd name="connsiteY138" fmla="*/ 2220972 h 3607645"/>
              <a:gd name="connsiteX139" fmla="*/ 2291024 w 2502900"/>
              <a:gd name="connsiteY139" fmla="*/ 2411891 h 3607645"/>
              <a:gd name="connsiteX140" fmla="*/ 2280976 w 2502900"/>
              <a:gd name="connsiteY140" fmla="*/ 2532471 h 3607645"/>
              <a:gd name="connsiteX141" fmla="*/ 2200589 w 2502900"/>
              <a:gd name="connsiteY141" fmla="*/ 2512374 h 3607645"/>
              <a:gd name="connsiteX142" fmla="*/ 2080009 w 2502900"/>
              <a:gd name="connsiteY142" fmla="*/ 2482229 h 3607645"/>
              <a:gd name="connsiteX143" fmla="*/ 2110154 w 2502900"/>
              <a:gd name="connsiteY143" fmla="*/ 2472181 h 3607645"/>
              <a:gd name="connsiteX144" fmla="*/ 2210638 w 2502900"/>
              <a:gd name="connsiteY144" fmla="*/ 2522423 h 3607645"/>
              <a:gd name="connsiteX145" fmla="*/ 2240783 w 2502900"/>
              <a:gd name="connsiteY145" fmla="*/ 2532471 h 3607645"/>
              <a:gd name="connsiteX146" fmla="*/ 2260879 w 2502900"/>
              <a:gd name="connsiteY146" fmla="*/ 2673148 h 3607645"/>
              <a:gd name="connsiteX147" fmla="*/ 2301073 w 2502900"/>
              <a:gd name="connsiteY147" fmla="*/ 2763583 h 3607645"/>
              <a:gd name="connsiteX148" fmla="*/ 2321170 w 2502900"/>
              <a:gd name="connsiteY148" fmla="*/ 2823873 h 3607645"/>
              <a:gd name="connsiteX149" fmla="*/ 2331218 w 2502900"/>
              <a:gd name="connsiteY149" fmla="*/ 2854018 h 3607645"/>
              <a:gd name="connsiteX150" fmla="*/ 2361363 w 2502900"/>
              <a:gd name="connsiteY150" fmla="*/ 2984647 h 3607645"/>
              <a:gd name="connsiteX151" fmla="*/ 2371411 w 2502900"/>
              <a:gd name="connsiteY151" fmla="*/ 3024840 h 3607645"/>
              <a:gd name="connsiteX152" fmla="*/ 2381460 w 2502900"/>
              <a:gd name="connsiteY152" fmla="*/ 3075082 h 3607645"/>
              <a:gd name="connsiteX153" fmla="*/ 2391508 w 2502900"/>
              <a:gd name="connsiteY153" fmla="*/ 3115275 h 3607645"/>
              <a:gd name="connsiteX154" fmla="*/ 2401556 w 2502900"/>
              <a:gd name="connsiteY154" fmla="*/ 3185614 h 3607645"/>
              <a:gd name="connsiteX155" fmla="*/ 2451798 w 2502900"/>
              <a:gd name="connsiteY155" fmla="*/ 3276049 h 3607645"/>
              <a:gd name="connsiteX156" fmla="*/ 2471895 w 2502900"/>
              <a:gd name="connsiteY156" fmla="*/ 3306194 h 3607645"/>
              <a:gd name="connsiteX157" fmla="*/ 2491992 w 2502900"/>
              <a:gd name="connsiteY157" fmla="*/ 3336339 h 3607645"/>
              <a:gd name="connsiteX158" fmla="*/ 2502040 w 2502900"/>
              <a:gd name="connsiteY158" fmla="*/ 3366484 h 3607645"/>
              <a:gd name="connsiteX159" fmla="*/ 2471895 w 2502900"/>
              <a:gd name="connsiteY159" fmla="*/ 3386581 h 3607645"/>
              <a:gd name="connsiteX160" fmla="*/ 2321170 w 2502900"/>
              <a:gd name="connsiteY160" fmla="*/ 3376532 h 3607645"/>
              <a:gd name="connsiteX161" fmla="*/ 2220686 w 2502900"/>
              <a:gd name="connsiteY161" fmla="*/ 3346387 h 3607645"/>
              <a:gd name="connsiteX162" fmla="*/ 2190541 w 2502900"/>
              <a:gd name="connsiteY162" fmla="*/ 3336339 h 3607645"/>
              <a:gd name="connsiteX163" fmla="*/ 2160396 w 2502900"/>
              <a:gd name="connsiteY163" fmla="*/ 3346387 h 3607645"/>
              <a:gd name="connsiteX164" fmla="*/ 2059912 w 2502900"/>
              <a:gd name="connsiteY164" fmla="*/ 3336339 h 3607645"/>
              <a:gd name="connsiteX165" fmla="*/ 2069961 w 2502900"/>
              <a:gd name="connsiteY165" fmla="*/ 3306194 h 3607645"/>
              <a:gd name="connsiteX166" fmla="*/ 2090057 w 2502900"/>
              <a:gd name="connsiteY166" fmla="*/ 3276049 h 3607645"/>
              <a:gd name="connsiteX167" fmla="*/ 2150348 w 2502900"/>
              <a:gd name="connsiteY167" fmla="*/ 3245904 h 3607645"/>
              <a:gd name="connsiteX168" fmla="*/ 2170444 w 2502900"/>
              <a:gd name="connsiteY168" fmla="*/ 3185614 h 3607645"/>
              <a:gd name="connsiteX169" fmla="*/ 2160396 w 2502900"/>
              <a:gd name="connsiteY169" fmla="*/ 3115275 h 3607645"/>
              <a:gd name="connsiteX170" fmla="*/ 2150348 w 2502900"/>
              <a:gd name="connsiteY170" fmla="*/ 3085130 h 3607645"/>
              <a:gd name="connsiteX171" fmla="*/ 2140299 w 2502900"/>
              <a:gd name="connsiteY171" fmla="*/ 3044937 h 3607645"/>
              <a:gd name="connsiteX172" fmla="*/ 2120203 w 2502900"/>
              <a:gd name="connsiteY172" fmla="*/ 2974598 h 3607645"/>
              <a:gd name="connsiteX173" fmla="*/ 2110154 w 2502900"/>
              <a:gd name="connsiteY173" fmla="*/ 2904260 h 3607645"/>
              <a:gd name="connsiteX174" fmla="*/ 2100106 w 2502900"/>
              <a:gd name="connsiteY174" fmla="*/ 2864066 h 3607645"/>
              <a:gd name="connsiteX175" fmla="*/ 2090057 w 2502900"/>
              <a:gd name="connsiteY175" fmla="*/ 2803776 h 3607645"/>
              <a:gd name="connsiteX176" fmla="*/ 2080009 w 2502900"/>
              <a:gd name="connsiteY176" fmla="*/ 2763583 h 3607645"/>
              <a:gd name="connsiteX177" fmla="*/ 2069961 w 2502900"/>
              <a:gd name="connsiteY177" fmla="*/ 2693245 h 3607645"/>
              <a:gd name="connsiteX178" fmla="*/ 2049864 w 2502900"/>
              <a:gd name="connsiteY178" fmla="*/ 2562616 h 3607645"/>
              <a:gd name="connsiteX179" fmla="*/ 2039816 w 2502900"/>
              <a:gd name="connsiteY179" fmla="*/ 2914308 h 3607645"/>
              <a:gd name="connsiteX180" fmla="*/ 2019719 w 2502900"/>
              <a:gd name="connsiteY180" fmla="*/ 3095179 h 3607645"/>
              <a:gd name="connsiteX181" fmla="*/ 2009671 w 2502900"/>
              <a:gd name="connsiteY181" fmla="*/ 3155469 h 3607645"/>
              <a:gd name="connsiteX182" fmla="*/ 1989574 w 2502900"/>
              <a:gd name="connsiteY182" fmla="*/ 3276049 h 3607645"/>
              <a:gd name="connsiteX183" fmla="*/ 1999622 w 2502900"/>
              <a:gd name="connsiteY183" fmla="*/ 3346387 h 3607645"/>
              <a:gd name="connsiteX184" fmla="*/ 2069961 w 2502900"/>
              <a:gd name="connsiteY184" fmla="*/ 3436823 h 3607645"/>
              <a:gd name="connsiteX185" fmla="*/ 2100106 w 2502900"/>
              <a:gd name="connsiteY185" fmla="*/ 3456919 h 3607645"/>
              <a:gd name="connsiteX186" fmla="*/ 2009671 w 2502900"/>
              <a:gd name="connsiteY186" fmla="*/ 3477016 h 3607645"/>
              <a:gd name="connsiteX187" fmla="*/ 1939332 w 2502900"/>
              <a:gd name="connsiteY187" fmla="*/ 3497113 h 3607645"/>
              <a:gd name="connsiteX188" fmla="*/ 1798655 w 2502900"/>
              <a:gd name="connsiteY188" fmla="*/ 3426774 h 3607645"/>
              <a:gd name="connsiteX189" fmla="*/ 1808704 w 2502900"/>
              <a:gd name="connsiteY189" fmla="*/ 3456919 h 3607645"/>
              <a:gd name="connsiteX190" fmla="*/ 1768510 w 2502900"/>
              <a:gd name="connsiteY190" fmla="*/ 3547354 h 3607645"/>
              <a:gd name="connsiteX191" fmla="*/ 1748414 w 2502900"/>
              <a:gd name="connsiteY191" fmla="*/ 3577499 h 3607645"/>
              <a:gd name="connsiteX192" fmla="*/ 1698172 w 2502900"/>
              <a:gd name="connsiteY192" fmla="*/ 3587548 h 3607645"/>
              <a:gd name="connsiteX193" fmla="*/ 1637882 w 2502900"/>
              <a:gd name="connsiteY193" fmla="*/ 3607645 h 3607645"/>
              <a:gd name="connsiteX194" fmla="*/ 1567543 w 2502900"/>
              <a:gd name="connsiteY194" fmla="*/ 3597596 h 3607645"/>
              <a:gd name="connsiteX195" fmla="*/ 1557495 w 2502900"/>
              <a:gd name="connsiteY195" fmla="*/ 3527258 h 3607645"/>
              <a:gd name="connsiteX196" fmla="*/ 1587640 w 2502900"/>
              <a:gd name="connsiteY196" fmla="*/ 3517209 h 3607645"/>
              <a:gd name="connsiteX197" fmla="*/ 1617785 w 2502900"/>
              <a:gd name="connsiteY197" fmla="*/ 3497113 h 3607645"/>
              <a:gd name="connsiteX198" fmla="*/ 1637882 w 2502900"/>
              <a:gd name="connsiteY198" fmla="*/ 3466968 h 3607645"/>
              <a:gd name="connsiteX199" fmla="*/ 1668027 w 2502900"/>
              <a:gd name="connsiteY199" fmla="*/ 3406677 h 3607645"/>
              <a:gd name="connsiteX200" fmla="*/ 1698172 w 2502900"/>
              <a:gd name="connsiteY200" fmla="*/ 3346387 h 3607645"/>
              <a:gd name="connsiteX201" fmla="*/ 1748414 w 2502900"/>
              <a:gd name="connsiteY201" fmla="*/ 3286097 h 3607645"/>
              <a:gd name="connsiteX202" fmla="*/ 1808704 w 2502900"/>
              <a:gd name="connsiteY202" fmla="*/ 3266001 h 3607645"/>
              <a:gd name="connsiteX203" fmla="*/ 1798655 w 2502900"/>
              <a:gd name="connsiteY203" fmla="*/ 3054985 h 3607645"/>
              <a:gd name="connsiteX204" fmla="*/ 1778559 w 2502900"/>
              <a:gd name="connsiteY204" fmla="*/ 3115275 h 3607645"/>
              <a:gd name="connsiteX205" fmla="*/ 1798655 w 2502900"/>
              <a:gd name="connsiteY205" fmla="*/ 2984647 h 3607645"/>
              <a:gd name="connsiteX206" fmla="*/ 1788607 w 2502900"/>
              <a:gd name="connsiteY206" fmla="*/ 2874115 h 3607645"/>
              <a:gd name="connsiteX207" fmla="*/ 1778559 w 2502900"/>
              <a:gd name="connsiteY207" fmla="*/ 2833921 h 3607645"/>
              <a:gd name="connsiteX208" fmla="*/ 1768510 w 2502900"/>
              <a:gd name="connsiteY208" fmla="*/ 2733438 h 3607645"/>
              <a:gd name="connsiteX209" fmla="*/ 1758462 w 2502900"/>
              <a:gd name="connsiteY209" fmla="*/ 2683196 h 3607645"/>
              <a:gd name="connsiteX210" fmla="*/ 1738365 w 2502900"/>
              <a:gd name="connsiteY210" fmla="*/ 2552568 h 3607645"/>
              <a:gd name="connsiteX211" fmla="*/ 1708220 w 2502900"/>
              <a:gd name="connsiteY211" fmla="*/ 2442036 h 3607645"/>
              <a:gd name="connsiteX212" fmla="*/ 1587640 w 2502900"/>
              <a:gd name="connsiteY212" fmla="*/ 2411891 h 3607645"/>
              <a:gd name="connsiteX213" fmla="*/ 1497205 w 2502900"/>
              <a:gd name="connsiteY213" fmla="*/ 2381746 h 3607645"/>
              <a:gd name="connsiteX214" fmla="*/ 1467060 w 2502900"/>
              <a:gd name="connsiteY214" fmla="*/ 2371697 h 3607645"/>
              <a:gd name="connsiteX215" fmla="*/ 1436915 w 2502900"/>
              <a:gd name="connsiteY215" fmla="*/ 2361649 h 3607645"/>
              <a:gd name="connsiteX216" fmla="*/ 1376624 w 2502900"/>
              <a:gd name="connsiteY216" fmla="*/ 2331504 h 3607645"/>
              <a:gd name="connsiteX217" fmla="*/ 1316334 w 2502900"/>
              <a:gd name="connsiteY217" fmla="*/ 2341552 h 3607645"/>
              <a:gd name="connsiteX218" fmla="*/ 1266093 w 2502900"/>
              <a:gd name="connsiteY218" fmla="*/ 2401842 h 3607645"/>
              <a:gd name="connsiteX219" fmla="*/ 1235948 w 2502900"/>
              <a:gd name="connsiteY219" fmla="*/ 2391794 h 3607645"/>
              <a:gd name="connsiteX220" fmla="*/ 1185706 w 2502900"/>
              <a:gd name="connsiteY220" fmla="*/ 2301359 h 3607645"/>
              <a:gd name="connsiteX221" fmla="*/ 1165609 w 2502900"/>
              <a:gd name="connsiteY221" fmla="*/ 2271214 h 3607645"/>
              <a:gd name="connsiteX222" fmla="*/ 1145512 w 2502900"/>
              <a:gd name="connsiteY222" fmla="*/ 2241069 h 3607645"/>
              <a:gd name="connsiteX223" fmla="*/ 1105319 w 2502900"/>
              <a:gd name="connsiteY223" fmla="*/ 2150634 h 3607645"/>
              <a:gd name="connsiteX224" fmla="*/ 1065126 w 2502900"/>
              <a:gd name="connsiteY224" fmla="*/ 2030053 h 3607645"/>
              <a:gd name="connsiteX225" fmla="*/ 1055077 w 2502900"/>
              <a:gd name="connsiteY225" fmla="*/ 1999908 h 3607645"/>
              <a:gd name="connsiteX226" fmla="*/ 1045029 w 2502900"/>
              <a:gd name="connsiteY226" fmla="*/ 1969763 h 3607645"/>
              <a:gd name="connsiteX227" fmla="*/ 1055077 w 2502900"/>
              <a:gd name="connsiteY227" fmla="*/ 1829086 h 3607645"/>
              <a:gd name="connsiteX228" fmla="*/ 1075174 w 2502900"/>
              <a:gd name="connsiteY228" fmla="*/ 1768796 h 3607645"/>
              <a:gd name="connsiteX229" fmla="*/ 1105319 w 2502900"/>
              <a:gd name="connsiteY229" fmla="*/ 1758748 h 3607645"/>
              <a:gd name="connsiteX230" fmla="*/ 1165609 w 2502900"/>
              <a:gd name="connsiteY230" fmla="*/ 1718554 h 3607645"/>
              <a:gd name="connsiteX231" fmla="*/ 1195754 w 2502900"/>
              <a:gd name="connsiteY231" fmla="*/ 1728603 h 3607645"/>
              <a:gd name="connsiteX232" fmla="*/ 1215851 w 2502900"/>
              <a:gd name="connsiteY232" fmla="*/ 1889376 h 3607645"/>
              <a:gd name="connsiteX233" fmla="*/ 1245996 w 2502900"/>
              <a:gd name="connsiteY233" fmla="*/ 1979812 h 3607645"/>
              <a:gd name="connsiteX234" fmla="*/ 1276141 w 2502900"/>
              <a:gd name="connsiteY234" fmla="*/ 2090343 h 3607645"/>
              <a:gd name="connsiteX235" fmla="*/ 1296238 w 2502900"/>
              <a:gd name="connsiteY235" fmla="*/ 2120488 h 3607645"/>
              <a:gd name="connsiteX236" fmla="*/ 1356528 w 2502900"/>
              <a:gd name="connsiteY236" fmla="*/ 2241069 h 3607645"/>
              <a:gd name="connsiteX237" fmla="*/ 1416818 w 2502900"/>
              <a:gd name="connsiteY237" fmla="*/ 2281262 h 3607645"/>
              <a:gd name="connsiteX238" fmla="*/ 1446963 w 2502900"/>
              <a:gd name="connsiteY238" fmla="*/ 2271214 h 3607645"/>
              <a:gd name="connsiteX239" fmla="*/ 1477108 w 2502900"/>
              <a:gd name="connsiteY239" fmla="*/ 2170730 h 3607645"/>
              <a:gd name="connsiteX240" fmla="*/ 1487156 w 2502900"/>
              <a:gd name="connsiteY240" fmla="*/ 2140585 h 3607645"/>
              <a:gd name="connsiteX241" fmla="*/ 1517301 w 2502900"/>
              <a:gd name="connsiteY241" fmla="*/ 2110440 h 3607645"/>
              <a:gd name="connsiteX242" fmla="*/ 1567543 w 2502900"/>
              <a:gd name="connsiteY242" fmla="*/ 2050150 h 3607645"/>
              <a:gd name="connsiteX243" fmla="*/ 1577592 w 2502900"/>
              <a:gd name="connsiteY243" fmla="*/ 2020005 h 3607645"/>
              <a:gd name="connsiteX244" fmla="*/ 1597688 w 2502900"/>
              <a:gd name="connsiteY244" fmla="*/ 1949666 h 3607645"/>
              <a:gd name="connsiteX245" fmla="*/ 1587640 w 2502900"/>
              <a:gd name="connsiteY245" fmla="*/ 1808990 h 3607645"/>
              <a:gd name="connsiteX246" fmla="*/ 1567543 w 2502900"/>
              <a:gd name="connsiteY246" fmla="*/ 1778845 h 3607645"/>
              <a:gd name="connsiteX247" fmla="*/ 1627833 w 2502900"/>
              <a:gd name="connsiteY247" fmla="*/ 1728603 h 3607645"/>
              <a:gd name="connsiteX248" fmla="*/ 1698172 w 2502900"/>
              <a:gd name="connsiteY248" fmla="*/ 1658264 h 3607645"/>
              <a:gd name="connsiteX249" fmla="*/ 1698172 w 2502900"/>
              <a:gd name="connsiteY249" fmla="*/ 1577877 h 3607645"/>
              <a:gd name="connsiteX250" fmla="*/ 1688123 w 2502900"/>
              <a:gd name="connsiteY250" fmla="*/ 1457297 h 3607645"/>
              <a:gd name="connsiteX251" fmla="*/ 1678075 w 2502900"/>
              <a:gd name="connsiteY251" fmla="*/ 1427152 h 3607645"/>
              <a:gd name="connsiteX252" fmla="*/ 1647930 w 2502900"/>
              <a:gd name="connsiteY252" fmla="*/ 1397007 h 3607645"/>
              <a:gd name="connsiteX253" fmla="*/ 1607737 w 2502900"/>
              <a:gd name="connsiteY253" fmla="*/ 1336717 h 3607645"/>
              <a:gd name="connsiteX254" fmla="*/ 1587640 w 2502900"/>
              <a:gd name="connsiteY254" fmla="*/ 1306572 h 3607645"/>
              <a:gd name="connsiteX255" fmla="*/ 1557495 w 2502900"/>
              <a:gd name="connsiteY255" fmla="*/ 1296524 h 3607645"/>
              <a:gd name="connsiteX256" fmla="*/ 1527350 w 2502900"/>
              <a:gd name="connsiteY256" fmla="*/ 1276427 h 3607645"/>
              <a:gd name="connsiteX257" fmla="*/ 1467060 w 2502900"/>
              <a:gd name="connsiteY257" fmla="*/ 1256330 h 3607645"/>
              <a:gd name="connsiteX258" fmla="*/ 1446963 w 2502900"/>
              <a:gd name="connsiteY258" fmla="*/ 1286475 h 3607645"/>
              <a:gd name="connsiteX259" fmla="*/ 1416818 w 2502900"/>
              <a:gd name="connsiteY259" fmla="*/ 1346765 h 3607645"/>
              <a:gd name="connsiteX260" fmla="*/ 1386673 w 2502900"/>
              <a:gd name="connsiteY260" fmla="*/ 1366862 h 3607645"/>
              <a:gd name="connsiteX261" fmla="*/ 1356528 w 2502900"/>
              <a:gd name="connsiteY261" fmla="*/ 1356814 h 3607645"/>
              <a:gd name="connsiteX262" fmla="*/ 1336431 w 2502900"/>
              <a:gd name="connsiteY262" fmla="*/ 1326669 h 3607645"/>
              <a:gd name="connsiteX263" fmla="*/ 1306286 w 2502900"/>
              <a:gd name="connsiteY263" fmla="*/ 1306572 h 3607645"/>
              <a:gd name="connsiteX264" fmla="*/ 1286189 w 2502900"/>
              <a:gd name="connsiteY264" fmla="*/ 1336717 h 3607645"/>
              <a:gd name="connsiteX265" fmla="*/ 1276141 w 2502900"/>
              <a:gd name="connsiteY265" fmla="*/ 1407056 h 3607645"/>
              <a:gd name="connsiteX266" fmla="*/ 1245996 w 2502900"/>
              <a:gd name="connsiteY266" fmla="*/ 1427152 h 3607645"/>
              <a:gd name="connsiteX267" fmla="*/ 1175657 w 2502900"/>
              <a:gd name="connsiteY267" fmla="*/ 1417104 h 3607645"/>
              <a:gd name="connsiteX268" fmla="*/ 1115367 w 2502900"/>
              <a:gd name="connsiteY268" fmla="*/ 1316620 h 3607645"/>
              <a:gd name="connsiteX269" fmla="*/ 1105319 w 2502900"/>
              <a:gd name="connsiteY269" fmla="*/ 1376910 h 3607645"/>
              <a:gd name="connsiteX270" fmla="*/ 1024932 w 2502900"/>
              <a:gd name="connsiteY270" fmla="*/ 1346765 h 3607645"/>
              <a:gd name="connsiteX271" fmla="*/ 1004835 w 2502900"/>
              <a:gd name="connsiteY271" fmla="*/ 1407056 h 3607645"/>
              <a:gd name="connsiteX272" fmla="*/ 994787 w 2502900"/>
              <a:gd name="connsiteY272" fmla="*/ 1437201 h 3607645"/>
              <a:gd name="connsiteX273" fmla="*/ 964642 w 2502900"/>
              <a:gd name="connsiteY273" fmla="*/ 1668313 h 3607645"/>
              <a:gd name="connsiteX274" fmla="*/ 944545 w 2502900"/>
              <a:gd name="connsiteY274" fmla="*/ 1698458 h 3607645"/>
              <a:gd name="connsiteX275" fmla="*/ 904352 w 2502900"/>
              <a:gd name="connsiteY275" fmla="*/ 1819038 h 3607645"/>
              <a:gd name="connsiteX276" fmla="*/ 894304 w 2502900"/>
              <a:gd name="connsiteY276" fmla="*/ 1849183 h 3607645"/>
              <a:gd name="connsiteX277" fmla="*/ 844062 w 2502900"/>
              <a:gd name="connsiteY277" fmla="*/ 1919521 h 3607645"/>
              <a:gd name="connsiteX278" fmla="*/ 823965 w 2502900"/>
              <a:gd name="connsiteY278" fmla="*/ 1979812 h 3607645"/>
              <a:gd name="connsiteX279" fmla="*/ 793820 w 2502900"/>
              <a:gd name="connsiteY279" fmla="*/ 2040102 h 3607645"/>
              <a:gd name="connsiteX280" fmla="*/ 763675 w 2502900"/>
              <a:gd name="connsiteY280" fmla="*/ 2060198 h 3607645"/>
              <a:gd name="connsiteX281" fmla="*/ 723482 w 2502900"/>
              <a:gd name="connsiteY281" fmla="*/ 2120488 h 3607645"/>
              <a:gd name="connsiteX282" fmla="*/ 703385 w 2502900"/>
              <a:gd name="connsiteY282" fmla="*/ 2150634 h 3607645"/>
              <a:gd name="connsiteX283" fmla="*/ 683288 w 2502900"/>
              <a:gd name="connsiteY283" fmla="*/ 2231020 h 3607645"/>
              <a:gd name="connsiteX284" fmla="*/ 663192 w 2502900"/>
              <a:gd name="connsiteY284" fmla="*/ 2291310 h 3607645"/>
              <a:gd name="connsiteX285" fmla="*/ 602901 w 2502900"/>
              <a:gd name="connsiteY285" fmla="*/ 2341552 h 3607645"/>
              <a:gd name="connsiteX286" fmla="*/ 572756 w 2502900"/>
              <a:gd name="connsiteY286" fmla="*/ 2331504 h 3607645"/>
              <a:gd name="connsiteX287" fmla="*/ 552660 w 2502900"/>
              <a:gd name="connsiteY287" fmla="*/ 2271214 h 3607645"/>
              <a:gd name="connsiteX288" fmla="*/ 532563 w 2502900"/>
              <a:gd name="connsiteY288" fmla="*/ 2190827 h 3607645"/>
              <a:gd name="connsiteX289" fmla="*/ 522515 w 2502900"/>
              <a:gd name="connsiteY289" fmla="*/ 2341552 h 3607645"/>
              <a:gd name="connsiteX290" fmla="*/ 492370 w 2502900"/>
              <a:gd name="connsiteY290" fmla="*/ 2361649 h 3607645"/>
              <a:gd name="connsiteX291" fmla="*/ 472273 w 2502900"/>
              <a:gd name="connsiteY291" fmla="*/ 2331504 h 3607645"/>
              <a:gd name="connsiteX292" fmla="*/ 442128 w 2502900"/>
              <a:gd name="connsiteY292" fmla="*/ 2311407 h 3607645"/>
              <a:gd name="connsiteX293" fmla="*/ 432079 w 2502900"/>
              <a:gd name="connsiteY293" fmla="*/ 2281262 h 3607645"/>
              <a:gd name="connsiteX294" fmla="*/ 422031 w 2502900"/>
              <a:gd name="connsiteY294" fmla="*/ 2311407 h 3607645"/>
              <a:gd name="connsiteX295" fmla="*/ 411983 w 2502900"/>
              <a:gd name="connsiteY295" fmla="*/ 2361649 h 3607645"/>
              <a:gd name="connsiteX296" fmla="*/ 381838 w 2502900"/>
              <a:gd name="connsiteY296" fmla="*/ 2462132 h 3607645"/>
              <a:gd name="connsiteX297" fmla="*/ 371789 w 2502900"/>
              <a:gd name="connsiteY297" fmla="*/ 2492277 h 3607645"/>
              <a:gd name="connsiteX298" fmla="*/ 361741 w 2502900"/>
              <a:gd name="connsiteY298" fmla="*/ 2522423 h 3607645"/>
              <a:gd name="connsiteX299" fmla="*/ 341644 w 2502900"/>
              <a:gd name="connsiteY299" fmla="*/ 2552568 h 3607645"/>
              <a:gd name="connsiteX300" fmla="*/ 321548 w 2502900"/>
              <a:gd name="connsiteY300" fmla="*/ 2612858 h 3607645"/>
              <a:gd name="connsiteX301" fmla="*/ 311499 w 2502900"/>
              <a:gd name="connsiteY301" fmla="*/ 2643003 h 3607645"/>
              <a:gd name="connsiteX302" fmla="*/ 291403 w 2502900"/>
              <a:gd name="connsiteY302" fmla="*/ 2833921 h 3607645"/>
              <a:gd name="connsiteX303" fmla="*/ 271306 w 2502900"/>
              <a:gd name="connsiteY303" fmla="*/ 2914308 h 3607645"/>
              <a:gd name="connsiteX304" fmla="*/ 261257 w 2502900"/>
              <a:gd name="connsiteY304" fmla="*/ 2954502 h 3607645"/>
              <a:gd name="connsiteX305" fmla="*/ 271306 w 2502900"/>
              <a:gd name="connsiteY305" fmla="*/ 3195662 h 3607645"/>
              <a:gd name="connsiteX306" fmla="*/ 281354 w 2502900"/>
              <a:gd name="connsiteY306" fmla="*/ 3225807 h 3607645"/>
              <a:gd name="connsiteX307" fmla="*/ 311499 w 2502900"/>
              <a:gd name="connsiteY307" fmla="*/ 3245904 h 3607645"/>
              <a:gd name="connsiteX308" fmla="*/ 341644 w 2502900"/>
              <a:gd name="connsiteY308" fmla="*/ 3336339 h 3607645"/>
              <a:gd name="connsiteX309" fmla="*/ 351693 w 2502900"/>
              <a:gd name="connsiteY309" fmla="*/ 3366484 h 3607645"/>
              <a:gd name="connsiteX310" fmla="*/ 361741 w 2502900"/>
              <a:gd name="connsiteY310" fmla="*/ 3406677 h 3607645"/>
              <a:gd name="connsiteX311" fmla="*/ 351693 w 2502900"/>
              <a:gd name="connsiteY311" fmla="*/ 3497113 h 3607645"/>
              <a:gd name="connsiteX312" fmla="*/ 271306 w 2502900"/>
              <a:gd name="connsiteY312" fmla="*/ 3466968 h 3607645"/>
              <a:gd name="connsiteX313" fmla="*/ 261257 w 2502900"/>
              <a:gd name="connsiteY313" fmla="*/ 3436823 h 3607645"/>
              <a:gd name="connsiteX314" fmla="*/ 200967 w 2502900"/>
              <a:gd name="connsiteY314" fmla="*/ 3386581 h 3607645"/>
              <a:gd name="connsiteX315" fmla="*/ 150726 w 2502900"/>
              <a:gd name="connsiteY315" fmla="*/ 3356436 h 3607645"/>
              <a:gd name="connsiteX316" fmla="*/ 140677 w 2502900"/>
              <a:gd name="connsiteY316" fmla="*/ 3436823 h 3607645"/>
              <a:gd name="connsiteX317" fmla="*/ 80387 w 2502900"/>
              <a:gd name="connsiteY317" fmla="*/ 3456919 h 3607645"/>
              <a:gd name="connsiteX318" fmla="*/ 50242 w 2502900"/>
              <a:gd name="connsiteY318" fmla="*/ 3436823 h 3607645"/>
              <a:gd name="connsiteX319" fmla="*/ 30145 w 2502900"/>
              <a:gd name="connsiteY319" fmla="*/ 3376532 h 3607645"/>
              <a:gd name="connsiteX320" fmla="*/ 0 w 2502900"/>
              <a:gd name="connsiteY320" fmla="*/ 3316242 h 3607645"/>
              <a:gd name="connsiteX321" fmla="*/ 10049 w 2502900"/>
              <a:gd name="connsiteY321" fmla="*/ 3266001 h 3607645"/>
              <a:gd name="connsiteX322" fmla="*/ 80387 w 2502900"/>
              <a:gd name="connsiteY322" fmla="*/ 3175565 h 3607645"/>
              <a:gd name="connsiteX323" fmla="*/ 130629 w 2502900"/>
              <a:gd name="connsiteY323" fmla="*/ 3125324 h 3607645"/>
              <a:gd name="connsiteX324" fmla="*/ 150726 w 2502900"/>
              <a:gd name="connsiteY324" fmla="*/ 3095179 h 3607645"/>
              <a:gd name="connsiteX325" fmla="*/ 80387 w 2502900"/>
              <a:gd name="connsiteY325" fmla="*/ 3085130 h 3607645"/>
              <a:gd name="connsiteX326" fmla="*/ 60290 w 2502900"/>
              <a:gd name="connsiteY326" fmla="*/ 3075082 h 3607645"/>
              <a:gd name="connsiteX327" fmla="*/ 10049 w 2502900"/>
              <a:gd name="connsiteY327" fmla="*/ 3054985 h 360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Lst>
            <a:rect l="l" t="t" r="r" b="b"/>
            <a:pathLst>
              <a:path w="2502900" h="3607645">
                <a:moveTo>
                  <a:pt x="10049" y="3054985"/>
                </a:moveTo>
                <a:lnTo>
                  <a:pt x="10049" y="3054985"/>
                </a:lnTo>
                <a:cubicBezTo>
                  <a:pt x="26796" y="3031539"/>
                  <a:pt x="46493" y="3009942"/>
                  <a:pt x="60290" y="2984647"/>
                </a:cubicBezTo>
                <a:cubicBezTo>
                  <a:pt x="66903" y="2972523"/>
                  <a:pt x="69901" y="2958256"/>
                  <a:pt x="70339" y="2944453"/>
                </a:cubicBezTo>
                <a:cubicBezTo>
                  <a:pt x="76610" y="2746907"/>
                  <a:pt x="71275" y="2549037"/>
                  <a:pt x="80387" y="2351601"/>
                </a:cubicBezTo>
                <a:cubicBezTo>
                  <a:pt x="81364" y="2330439"/>
                  <a:pt x="93785" y="2311407"/>
                  <a:pt x="100484" y="2291310"/>
                </a:cubicBezTo>
                <a:cubicBezTo>
                  <a:pt x="134246" y="2190024"/>
                  <a:pt x="82738" y="2347115"/>
                  <a:pt x="120581" y="2220972"/>
                </a:cubicBezTo>
                <a:cubicBezTo>
                  <a:pt x="126668" y="2200682"/>
                  <a:pt x="133978" y="2180779"/>
                  <a:pt x="140677" y="2160682"/>
                </a:cubicBezTo>
                <a:lnTo>
                  <a:pt x="150726" y="2130537"/>
                </a:lnTo>
                <a:cubicBezTo>
                  <a:pt x="143199" y="1919804"/>
                  <a:pt x="131656" y="1787647"/>
                  <a:pt x="150726" y="1577877"/>
                </a:cubicBezTo>
                <a:cubicBezTo>
                  <a:pt x="152163" y="1562067"/>
                  <a:pt x="175127" y="1510419"/>
                  <a:pt x="180871" y="1487442"/>
                </a:cubicBezTo>
                <a:cubicBezTo>
                  <a:pt x="187570" y="1460647"/>
                  <a:pt x="192233" y="1433259"/>
                  <a:pt x="200967" y="1407056"/>
                </a:cubicBezTo>
                <a:cubicBezTo>
                  <a:pt x="207666" y="1386959"/>
                  <a:pt x="215926" y="1367317"/>
                  <a:pt x="221064" y="1346765"/>
                </a:cubicBezTo>
                <a:cubicBezTo>
                  <a:pt x="224413" y="1333367"/>
                  <a:pt x="227144" y="1319800"/>
                  <a:pt x="231112" y="1306572"/>
                </a:cubicBezTo>
                <a:cubicBezTo>
                  <a:pt x="237199" y="1286282"/>
                  <a:pt x="246071" y="1266833"/>
                  <a:pt x="251209" y="1246282"/>
                </a:cubicBezTo>
                <a:cubicBezTo>
                  <a:pt x="254558" y="1232884"/>
                  <a:pt x="257289" y="1219316"/>
                  <a:pt x="261257" y="1206088"/>
                </a:cubicBezTo>
                <a:cubicBezTo>
                  <a:pt x="267344" y="1185798"/>
                  <a:pt x="277199" y="1166570"/>
                  <a:pt x="281354" y="1145798"/>
                </a:cubicBezTo>
                <a:cubicBezTo>
                  <a:pt x="293480" y="1085171"/>
                  <a:pt x="286002" y="1111759"/>
                  <a:pt x="301451" y="1065412"/>
                </a:cubicBezTo>
                <a:cubicBezTo>
                  <a:pt x="283220" y="937792"/>
                  <a:pt x="281512" y="956700"/>
                  <a:pt x="301451" y="763961"/>
                </a:cubicBezTo>
                <a:cubicBezTo>
                  <a:pt x="303747" y="741768"/>
                  <a:pt x="322123" y="693048"/>
                  <a:pt x="341644" y="673526"/>
                </a:cubicBezTo>
                <a:cubicBezTo>
                  <a:pt x="350183" y="664986"/>
                  <a:pt x="361741" y="660128"/>
                  <a:pt x="371789" y="653429"/>
                </a:cubicBezTo>
                <a:cubicBezTo>
                  <a:pt x="375139" y="643381"/>
                  <a:pt x="374348" y="630774"/>
                  <a:pt x="381838" y="623284"/>
                </a:cubicBezTo>
                <a:cubicBezTo>
                  <a:pt x="398917" y="606205"/>
                  <a:pt x="442128" y="583091"/>
                  <a:pt x="442128" y="583091"/>
                </a:cubicBezTo>
                <a:cubicBezTo>
                  <a:pt x="467384" y="507321"/>
                  <a:pt x="433315" y="600717"/>
                  <a:pt x="472273" y="522801"/>
                </a:cubicBezTo>
                <a:cubicBezTo>
                  <a:pt x="477010" y="513327"/>
                  <a:pt x="478972" y="502704"/>
                  <a:pt x="482321" y="492656"/>
                </a:cubicBezTo>
                <a:cubicBezTo>
                  <a:pt x="478972" y="479258"/>
                  <a:pt x="480900" y="463246"/>
                  <a:pt x="472273" y="452462"/>
                </a:cubicBezTo>
                <a:cubicBezTo>
                  <a:pt x="465656" y="444191"/>
                  <a:pt x="452647" y="443652"/>
                  <a:pt x="442128" y="442414"/>
                </a:cubicBezTo>
                <a:cubicBezTo>
                  <a:pt x="395438" y="436921"/>
                  <a:pt x="348343" y="435715"/>
                  <a:pt x="301451" y="432365"/>
                </a:cubicBezTo>
                <a:cubicBezTo>
                  <a:pt x="281354" y="425666"/>
                  <a:pt x="258787" y="424020"/>
                  <a:pt x="241161" y="412269"/>
                </a:cubicBezTo>
                <a:lnTo>
                  <a:pt x="180871" y="372075"/>
                </a:lnTo>
                <a:cubicBezTo>
                  <a:pt x="123275" y="285683"/>
                  <a:pt x="192328" y="394989"/>
                  <a:pt x="150726" y="311785"/>
                </a:cubicBezTo>
                <a:cubicBezTo>
                  <a:pt x="145325" y="300983"/>
                  <a:pt x="137328" y="291688"/>
                  <a:pt x="130629" y="281640"/>
                </a:cubicBezTo>
                <a:cubicBezTo>
                  <a:pt x="94609" y="173581"/>
                  <a:pt x="111941" y="242487"/>
                  <a:pt x="100484" y="70625"/>
                </a:cubicBezTo>
                <a:cubicBezTo>
                  <a:pt x="157634" y="51574"/>
                  <a:pt x="162943" y="45406"/>
                  <a:pt x="251209" y="70625"/>
                </a:cubicBezTo>
                <a:cubicBezTo>
                  <a:pt x="262821" y="73943"/>
                  <a:pt x="264607" y="90722"/>
                  <a:pt x="271306" y="100770"/>
                </a:cubicBezTo>
                <a:cubicBezTo>
                  <a:pt x="280674" y="128872"/>
                  <a:pt x="282071" y="174190"/>
                  <a:pt x="321548" y="181157"/>
                </a:cubicBezTo>
                <a:cubicBezTo>
                  <a:pt x="367844" y="189327"/>
                  <a:pt x="415332" y="187856"/>
                  <a:pt x="462224" y="191205"/>
                </a:cubicBezTo>
                <a:cubicBezTo>
                  <a:pt x="472273" y="194554"/>
                  <a:pt x="483111" y="196109"/>
                  <a:pt x="492370" y="201253"/>
                </a:cubicBezTo>
                <a:cubicBezTo>
                  <a:pt x="513484" y="212983"/>
                  <a:pt x="552660" y="241447"/>
                  <a:pt x="552660" y="241447"/>
                </a:cubicBezTo>
                <a:cubicBezTo>
                  <a:pt x="624457" y="349146"/>
                  <a:pt x="512655" y="185707"/>
                  <a:pt x="602901" y="301737"/>
                </a:cubicBezTo>
                <a:cubicBezTo>
                  <a:pt x="666026" y="382897"/>
                  <a:pt x="614882" y="343218"/>
                  <a:pt x="673240" y="382124"/>
                </a:cubicBezTo>
                <a:cubicBezTo>
                  <a:pt x="679939" y="392172"/>
                  <a:pt x="684248" y="404317"/>
                  <a:pt x="693337" y="412269"/>
                </a:cubicBezTo>
                <a:cubicBezTo>
                  <a:pt x="735862" y="449478"/>
                  <a:pt x="742368" y="448709"/>
                  <a:pt x="783772" y="462510"/>
                </a:cubicBezTo>
                <a:cubicBezTo>
                  <a:pt x="803869" y="475908"/>
                  <a:pt x="849920" y="479272"/>
                  <a:pt x="844062" y="502704"/>
                </a:cubicBezTo>
                <a:cubicBezTo>
                  <a:pt x="840713" y="516102"/>
                  <a:pt x="843108" y="532504"/>
                  <a:pt x="834014" y="542897"/>
                </a:cubicBezTo>
                <a:cubicBezTo>
                  <a:pt x="763650" y="623312"/>
                  <a:pt x="793832" y="552933"/>
                  <a:pt x="743578" y="603187"/>
                </a:cubicBezTo>
                <a:cubicBezTo>
                  <a:pt x="723481" y="623284"/>
                  <a:pt x="699052" y="639829"/>
                  <a:pt x="683288" y="663477"/>
                </a:cubicBezTo>
                <a:cubicBezTo>
                  <a:pt x="676589" y="673526"/>
                  <a:pt x="672281" y="685670"/>
                  <a:pt x="663192" y="693623"/>
                </a:cubicBezTo>
                <a:cubicBezTo>
                  <a:pt x="620668" y="730831"/>
                  <a:pt x="614159" y="730064"/>
                  <a:pt x="572756" y="743864"/>
                </a:cubicBezTo>
                <a:cubicBezTo>
                  <a:pt x="562708" y="750563"/>
                  <a:pt x="553413" y="758560"/>
                  <a:pt x="542611" y="763961"/>
                </a:cubicBezTo>
                <a:cubicBezTo>
                  <a:pt x="533137" y="768698"/>
                  <a:pt x="521725" y="768865"/>
                  <a:pt x="512466" y="774009"/>
                </a:cubicBezTo>
                <a:cubicBezTo>
                  <a:pt x="491352" y="785739"/>
                  <a:pt x="472273" y="800805"/>
                  <a:pt x="452176" y="814203"/>
                </a:cubicBezTo>
                <a:lnTo>
                  <a:pt x="422031" y="834299"/>
                </a:lnTo>
                <a:cubicBezTo>
                  <a:pt x="402171" y="893884"/>
                  <a:pt x="408286" y="861836"/>
                  <a:pt x="422031" y="964928"/>
                </a:cubicBezTo>
                <a:cubicBezTo>
                  <a:pt x="424288" y="981857"/>
                  <a:pt x="423605" y="1000341"/>
                  <a:pt x="432079" y="1015170"/>
                </a:cubicBezTo>
                <a:cubicBezTo>
                  <a:pt x="443319" y="1034839"/>
                  <a:pt x="514850" y="1052808"/>
                  <a:pt x="522515" y="1055363"/>
                </a:cubicBezTo>
                <a:cubicBezTo>
                  <a:pt x="532563" y="1058713"/>
                  <a:pt x="543847" y="1059537"/>
                  <a:pt x="552660" y="1065412"/>
                </a:cubicBezTo>
                <a:cubicBezTo>
                  <a:pt x="572757" y="1078810"/>
                  <a:pt x="590036" y="1097967"/>
                  <a:pt x="612950" y="1105605"/>
                </a:cubicBezTo>
                <a:lnTo>
                  <a:pt x="703385" y="1135750"/>
                </a:lnTo>
                <a:lnTo>
                  <a:pt x="823965" y="1175943"/>
                </a:lnTo>
                <a:lnTo>
                  <a:pt x="854110" y="1185992"/>
                </a:lnTo>
                <a:lnTo>
                  <a:pt x="884255" y="1196040"/>
                </a:lnTo>
                <a:cubicBezTo>
                  <a:pt x="907701" y="1192691"/>
                  <a:pt x="931516" y="1191318"/>
                  <a:pt x="954594" y="1185992"/>
                </a:cubicBezTo>
                <a:cubicBezTo>
                  <a:pt x="975235" y="1181229"/>
                  <a:pt x="1014884" y="1165895"/>
                  <a:pt x="1014884" y="1165895"/>
                </a:cubicBezTo>
                <a:cubicBezTo>
                  <a:pt x="1024932" y="1159196"/>
                  <a:pt x="1034227" y="1151199"/>
                  <a:pt x="1045029" y="1145798"/>
                </a:cubicBezTo>
                <a:cubicBezTo>
                  <a:pt x="1054503" y="1141061"/>
                  <a:pt x="1065915" y="1140894"/>
                  <a:pt x="1075174" y="1135750"/>
                </a:cubicBezTo>
                <a:cubicBezTo>
                  <a:pt x="1096288" y="1124020"/>
                  <a:pt x="1112550" y="1103195"/>
                  <a:pt x="1135464" y="1095557"/>
                </a:cubicBezTo>
                <a:cubicBezTo>
                  <a:pt x="1177066" y="1081689"/>
                  <a:pt x="1156796" y="1091383"/>
                  <a:pt x="1195754" y="1065412"/>
                </a:cubicBezTo>
                <a:cubicBezTo>
                  <a:pt x="1199104" y="1055363"/>
                  <a:pt x="1203726" y="1045653"/>
                  <a:pt x="1205803" y="1035266"/>
                </a:cubicBezTo>
                <a:cubicBezTo>
                  <a:pt x="1213083" y="998864"/>
                  <a:pt x="1213516" y="938286"/>
                  <a:pt x="1235948" y="904638"/>
                </a:cubicBezTo>
                <a:lnTo>
                  <a:pt x="1276141" y="844348"/>
                </a:lnTo>
                <a:cubicBezTo>
                  <a:pt x="1282840" y="824251"/>
                  <a:pt x="1284488" y="801684"/>
                  <a:pt x="1296238" y="784058"/>
                </a:cubicBezTo>
                <a:cubicBezTo>
                  <a:pt x="1302937" y="774010"/>
                  <a:pt x="1310933" y="764715"/>
                  <a:pt x="1316334" y="753913"/>
                </a:cubicBezTo>
                <a:cubicBezTo>
                  <a:pt x="1323544" y="739492"/>
                  <a:pt x="1333210" y="696459"/>
                  <a:pt x="1336431" y="683574"/>
                </a:cubicBezTo>
                <a:cubicBezTo>
                  <a:pt x="1333082" y="670176"/>
                  <a:pt x="1334043" y="654872"/>
                  <a:pt x="1326383" y="643381"/>
                </a:cubicBezTo>
                <a:cubicBezTo>
                  <a:pt x="1315252" y="626684"/>
                  <a:pt x="1283290" y="618968"/>
                  <a:pt x="1266093" y="613236"/>
                </a:cubicBezTo>
                <a:cubicBezTo>
                  <a:pt x="1250002" y="589100"/>
                  <a:pt x="1241149" y="581549"/>
                  <a:pt x="1235948" y="552946"/>
                </a:cubicBezTo>
                <a:cubicBezTo>
                  <a:pt x="1231117" y="526377"/>
                  <a:pt x="1236867" y="497236"/>
                  <a:pt x="1225899" y="472559"/>
                </a:cubicBezTo>
                <a:cubicBezTo>
                  <a:pt x="1221597" y="462880"/>
                  <a:pt x="1206202" y="464251"/>
                  <a:pt x="1195754" y="462510"/>
                </a:cubicBezTo>
                <a:cubicBezTo>
                  <a:pt x="1165836" y="457524"/>
                  <a:pt x="1135464" y="455811"/>
                  <a:pt x="1105319" y="452462"/>
                </a:cubicBezTo>
                <a:cubicBezTo>
                  <a:pt x="1086389" y="433532"/>
                  <a:pt x="1066268" y="417352"/>
                  <a:pt x="1055077" y="392172"/>
                </a:cubicBezTo>
                <a:cubicBezTo>
                  <a:pt x="1046474" y="372814"/>
                  <a:pt x="1041680" y="351979"/>
                  <a:pt x="1034981" y="331882"/>
                </a:cubicBezTo>
                <a:lnTo>
                  <a:pt x="1024932" y="301737"/>
                </a:lnTo>
                <a:cubicBezTo>
                  <a:pt x="1031800" y="226198"/>
                  <a:pt x="1027663" y="208900"/>
                  <a:pt x="1045029" y="151012"/>
                </a:cubicBezTo>
                <a:cubicBezTo>
                  <a:pt x="1053556" y="122588"/>
                  <a:pt x="1062148" y="83650"/>
                  <a:pt x="1085222" y="60576"/>
                </a:cubicBezTo>
                <a:cubicBezTo>
                  <a:pt x="1093761" y="52037"/>
                  <a:pt x="1105319" y="47179"/>
                  <a:pt x="1115367" y="40480"/>
                </a:cubicBezTo>
                <a:cubicBezTo>
                  <a:pt x="1118717" y="50528"/>
                  <a:pt x="1125416" y="60033"/>
                  <a:pt x="1125416" y="70625"/>
                </a:cubicBezTo>
                <a:cubicBezTo>
                  <a:pt x="1125416" y="81217"/>
                  <a:pt x="1118277" y="90586"/>
                  <a:pt x="1115367" y="100770"/>
                </a:cubicBezTo>
                <a:cubicBezTo>
                  <a:pt x="1090125" y="189117"/>
                  <a:pt x="1119369" y="98810"/>
                  <a:pt x="1095271" y="171108"/>
                </a:cubicBezTo>
                <a:cubicBezTo>
                  <a:pt x="1095899" y="174248"/>
                  <a:pt x="1107048" y="240800"/>
                  <a:pt x="1115367" y="251495"/>
                </a:cubicBezTo>
                <a:cubicBezTo>
                  <a:pt x="1132816" y="273929"/>
                  <a:pt x="1152009" y="296020"/>
                  <a:pt x="1175657" y="311785"/>
                </a:cubicBezTo>
                <a:cubicBezTo>
                  <a:pt x="1185706" y="318484"/>
                  <a:pt x="1194767" y="326977"/>
                  <a:pt x="1205803" y="331882"/>
                </a:cubicBezTo>
                <a:cubicBezTo>
                  <a:pt x="1225161" y="340486"/>
                  <a:pt x="1266093" y="351979"/>
                  <a:pt x="1266093" y="351979"/>
                </a:cubicBezTo>
                <a:cubicBezTo>
                  <a:pt x="1276141" y="348629"/>
                  <a:pt x="1286764" y="346667"/>
                  <a:pt x="1296238" y="341930"/>
                </a:cubicBezTo>
                <a:cubicBezTo>
                  <a:pt x="1307040" y="336529"/>
                  <a:pt x="1314323" y="322469"/>
                  <a:pt x="1326383" y="321834"/>
                </a:cubicBezTo>
                <a:lnTo>
                  <a:pt x="1487156" y="331882"/>
                </a:lnTo>
                <a:cubicBezTo>
                  <a:pt x="1497204" y="335231"/>
                  <a:pt x="1507467" y="345864"/>
                  <a:pt x="1517301" y="341930"/>
                </a:cubicBezTo>
                <a:cubicBezTo>
                  <a:pt x="1536420" y="334282"/>
                  <a:pt x="1539590" y="295781"/>
                  <a:pt x="1547446" y="281640"/>
                </a:cubicBezTo>
                <a:cubicBezTo>
                  <a:pt x="1559176" y="260526"/>
                  <a:pt x="1587640" y="221350"/>
                  <a:pt x="1587640" y="221350"/>
                </a:cubicBezTo>
                <a:cubicBezTo>
                  <a:pt x="1590989" y="211302"/>
                  <a:pt x="1597688" y="201797"/>
                  <a:pt x="1597688" y="191205"/>
                </a:cubicBezTo>
                <a:cubicBezTo>
                  <a:pt x="1597688" y="174859"/>
                  <a:pt x="1577705" y="141077"/>
                  <a:pt x="1567543" y="130915"/>
                </a:cubicBezTo>
                <a:cubicBezTo>
                  <a:pt x="1559004" y="122376"/>
                  <a:pt x="1547446" y="117517"/>
                  <a:pt x="1537398" y="110818"/>
                </a:cubicBezTo>
                <a:cubicBezTo>
                  <a:pt x="1491330" y="41715"/>
                  <a:pt x="1504843" y="73442"/>
                  <a:pt x="1487156" y="20383"/>
                </a:cubicBezTo>
                <a:cubicBezTo>
                  <a:pt x="1497204" y="13684"/>
                  <a:pt x="1505512" y="-2334"/>
                  <a:pt x="1517301" y="286"/>
                </a:cubicBezTo>
                <a:cubicBezTo>
                  <a:pt x="1540879" y="5526"/>
                  <a:pt x="1557495" y="27082"/>
                  <a:pt x="1577592" y="40480"/>
                </a:cubicBezTo>
                <a:lnTo>
                  <a:pt x="1607737" y="60576"/>
                </a:lnTo>
                <a:lnTo>
                  <a:pt x="1637882" y="80673"/>
                </a:lnTo>
                <a:lnTo>
                  <a:pt x="1668027" y="100770"/>
                </a:lnTo>
                <a:cubicBezTo>
                  <a:pt x="1664677" y="140963"/>
                  <a:pt x="1663309" y="181371"/>
                  <a:pt x="1657978" y="221350"/>
                </a:cubicBezTo>
                <a:cubicBezTo>
                  <a:pt x="1656578" y="231849"/>
                  <a:pt x="1647930" y="240903"/>
                  <a:pt x="1647930" y="251495"/>
                </a:cubicBezTo>
                <a:cubicBezTo>
                  <a:pt x="1647930" y="288491"/>
                  <a:pt x="1654629" y="325183"/>
                  <a:pt x="1657978" y="362027"/>
                </a:cubicBezTo>
                <a:cubicBezTo>
                  <a:pt x="1718268" y="358678"/>
                  <a:pt x="1781269" y="370162"/>
                  <a:pt x="1838849" y="351979"/>
                </a:cubicBezTo>
                <a:cubicBezTo>
                  <a:pt x="1855135" y="346836"/>
                  <a:pt x="1844755" y="318306"/>
                  <a:pt x="1848897" y="301737"/>
                </a:cubicBezTo>
                <a:cubicBezTo>
                  <a:pt x="1851466" y="291461"/>
                  <a:pt x="1854208" y="281066"/>
                  <a:pt x="1858945" y="271592"/>
                </a:cubicBezTo>
                <a:cubicBezTo>
                  <a:pt x="1872934" y="243614"/>
                  <a:pt x="1886965" y="233524"/>
                  <a:pt x="1909187" y="211302"/>
                </a:cubicBezTo>
                <a:cubicBezTo>
                  <a:pt x="1912536" y="221350"/>
                  <a:pt x="1920405" y="230920"/>
                  <a:pt x="1919235" y="241447"/>
                </a:cubicBezTo>
                <a:cubicBezTo>
                  <a:pt x="1916896" y="262501"/>
                  <a:pt x="1899139" y="301737"/>
                  <a:pt x="1899139" y="301737"/>
                </a:cubicBezTo>
                <a:cubicBezTo>
                  <a:pt x="1902488" y="325183"/>
                  <a:pt x="1904542" y="348851"/>
                  <a:pt x="1909187" y="372075"/>
                </a:cubicBezTo>
                <a:cubicBezTo>
                  <a:pt x="1911264" y="382461"/>
                  <a:pt x="1911745" y="394730"/>
                  <a:pt x="1919235" y="402220"/>
                </a:cubicBezTo>
                <a:cubicBezTo>
                  <a:pt x="1926725" y="409710"/>
                  <a:pt x="1939907" y="407532"/>
                  <a:pt x="1949381" y="412269"/>
                </a:cubicBezTo>
                <a:cubicBezTo>
                  <a:pt x="2044920" y="460038"/>
                  <a:pt x="1884277" y="400616"/>
                  <a:pt x="2039816" y="452462"/>
                </a:cubicBezTo>
                <a:lnTo>
                  <a:pt x="2069961" y="462510"/>
                </a:lnTo>
                <a:cubicBezTo>
                  <a:pt x="2139064" y="508579"/>
                  <a:pt x="2107337" y="495066"/>
                  <a:pt x="2160396" y="512752"/>
                </a:cubicBezTo>
                <a:lnTo>
                  <a:pt x="2220686" y="603187"/>
                </a:lnTo>
                <a:lnTo>
                  <a:pt x="2240783" y="633332"/>
                </a:lnTo>
                <a:cubicBezTo>
                  <a:pt x="2264698" y="705080"/>
                  <a:pt x="2249128" y="675997"/>
                  <a:pt x="2280976" y="723768"/>
                </a:cubicBezTo>
                <a:cubicBezTo>
                  <a:pt x="2284325" y="733816"/>
                  <a:pt x="2289129" y="743492"/>
                  <a:pt x="2291024" y="753913"/>
                </a:cubicBezTo>
                <a:cubicBezTo>
                  <a:pt x="2313633" y="878260"/>
                  <a:pt x="2297600" y="960926"/>
                  <a:pt x="2291024" y="1105605"/>
                </a:cubicBezTo>
                <a:cubicBezTo>
                  <a:pt x="2288145" y="1168947"/>
                  <a:pt x="2289715" y="1257783"/>
                  <a:pt x="2270928" y="1326669"/>
                </a:cubicBezTo>
                <a:cubicBezTo>
                  <a:pt x="2265354" y="1347106"/>
                  <a:pt x="2257530" y="1366862"/>
                  <a:pt x="2250831" y="1386959"/>
                </a:cubicBezTo>
                <a:lnTo>
                  <a:pt x="2220686" y="1477394"/>
                </a:lnTo>
                <a:cubicBezTo>
                  <a:pt x="2217337" y="1487442"/>
                  <a:pt x="2213207" y="1497263"/>
                  <a:pt x="2210638" y="1507539"/>
                </a:cubicBezTo>
                <a:cubicBezTo>
                  <a:pt x="2194844" y="1570709"/>
                  <a:pt x="2202542" y="1534061"/>
                  <a:pt x="2190541" y="1618071"/>
                </a:cubicBezTo>
                <a:cubicBezTo>
                  <a:pt x="2193890" y="1668313"/>
                  <a:pt x="2195028" y="1718751"/>
                  <a:pt x="2200589" y="1768796"/>
                </a:cubicBezTo>
                <a:cubicBezTo>
                  <a:pt x="2201759" y="1779323"/>
                  <a:pt x="2208069" y="1788665"/>
                  <a:pt x="2210638" y="1798941"/>
                </a:cubicBezTo>
                <a:cubicBezTo>
                  <a:pt x="2220662" y="1839035"/>
                  <a:pt x="2226980" y="1890150"/>
                  <a:pt x="2230734" y="1929570"/>
                </a:cubicBezTo>
                <a:cubicBezTo>
                  <a:pt x="2236407" y="1989135"/>
                  <a:pt x="2239353" y="2077454"/>
                  <a:pt x="2250831" y="2140585"/>
                </a:cubicBezTo>
                <a:cubicBezTo>
                  <a:pt x="2252726" y="2151006"/>
                  <a:pt x="2258310" y="2160454"/>
                  <a:pt x="2260879" y="2170730"/>
                </a:cubicBezTo>
                <a:cubicBezTo>
                  <a:pt x="2265021" y="2187299"/>
                  <a:pt x="2268120" y="2204125"/>
                  <a:pt x="2270928" y="2220972"/>
                </a:cubicBezTo>
                <a:cubicBezTo>
                  <a:pt x="2284054" y="2299726"/>
                  <a:pt x="2283481" y="2321370"/>
                  <a:pt x="2291024" y="2411891"/>
                </a:cubicBezTo>
                <a:cubicBezTo>
                  <a:pt x="2287675" y="2452084"/>
                  <a:pt x="2307957" y="2502492"/>
                  <a:pt x="2280976" y="2532471"/>
                </a:cubicBezTo>
                <a:cubicBezTo>
                  <a:pt x="2262499" y="2553001"/>
                  <a:pt x="2226792" y="2521108"/>
                  <a:pt x="2200589" y="2512374"/>
                </a:cubicBezTo>
                <a:cubicBezTo>
                  <a:pt x="2120971" y="2485834"/>
                  <a:pt x="2161195" y="2495759"/>
                  <a:pt x="2080009" y="2482229"/>
                </a:cubicBezTo>
                <a:cubicBezTo>
                  <a:pt x="2090057" y="2478880"/>
                  <a:pt x="2099562" y="2472181"/>
                  <a:pt x="2110154" y="2472181"/>
                </a:cubicBezTo>
                <a:cubicBezTo>
                  <a:pt x="2167108" y="2472181"/>
                  <a:pt x="2150526" y="2502386"/>
                  <a:pt x="2210638" y="2522423"/>
                </a:cubicBezTo>
                <a:lnTo>
                  <a:pt x="2240783" y="2532471"/>
                </a:lnTo>
                <a:cubicBezTo>
                  <a:pt x="2268833" y="2616624"/>
                  <a:pt x="2227856" y="2486017"/>
                  <a:pt x="2260879" y="2673148"/>
                </a:cubicBezTo>
                <a:cubicBezTo>
                  <a:pt x="2269489" y="2721936"/>
                  <a:pt x="2277951" y="2728901"/>
                  <a:pt x="2301073" y="2763583"/>
                </a:cubicBezTo>
                <a:lnTo>
                  <a:pt x="2321170" y="2823873"/>
                </a:lnTo>
                <a:cubicBezTo>
                  <a:pt x="2324519" y="2833921"/>
                  <a:pt x="2328649" y="2843742"/>
                  <a:pt x="2331218" y="2854018"/>
                </a:cubicBezTo>
                <a:cubicBezTo>
                  <a:pt x="2380459" y="3050981"/>
                  <a:pt x="2330438" y="2845482"/>
                  <a:pt x="2361363" y="2984647"/>
                </a:cubicBezTo>
                <a:cubicBezTo>
                  <a:pt x="2364359" y="2998128"/>
                  <a:pt x="2368415" y="3011359"/>
                  <a:pt x="2371411" y="3024840"/>
                </a:cubicBezTo>
                <a:cubicBezTo>
                  <a:pt x="2375116" y="3041512"/>
                  <a:pt x="2377755" y="3058410"/>
                  <a:pt x="2381460" y="3075082"/>
                </a:cubicBezTo>
                <a:cubicBezTo>
                  <a:pt x="2384456" y="3088563"/>
                  <a:pt x="2389038" y="3101688"/>
                  <a:pt x="2391508" y="3115275"/>
                </a:cubicBezTo>
                <a:cubicBezTo>
                  <a:pt x="2395745" y="3138577"/>
                  <a:pt x="2396911" y="3162390"/>
                  <a:pt x="2401556" y="3185614"/>
                </a:cubicBezTo>
                <a:cubicBezTo>
                  <a:pt x="2409135" y="3223510"/>
                  <a:pt x="2428779" y="3241521"/>
                  <a:pt x="2451798" y="3276049"/>
                </a:cubicBezTo>
                <a:lnTo>
                  <a:pt x="2471895" y="3306194"/>
                </a:lnTo>
                <a:lnTo>
                  <a:pt x="2491992" y="3336339"/>
                </a:lnTo>
                <a:cubicBezTo>
                  <a:pt x="2495341" y="3346387"/>
                  <a:pt x="2505974" y="3356650"/>
                  <a:pt x="2502040" y="3366484"/>
                </a:cubicBezTo>
                <a:cubicBezTo>
                  <a:pt x="2497555" y="3377697"/>
                  <a:pt x="2483953" y="3385911"/>
                  <a:pt x="2471895" y="3386581"/>
                </a:cubicBezTo>
                <a:cubicBezTo>
                  <a:pt x="2421619" y="3389374"/>
                  <a:pt x="2371412" y="3379882"/>
                  <a:pt x="2321170" y="3376532"/>
                </a:cubicBezTo>
                <a:cubicBezTo>
                  <a:pt x="2260421" y="3361346"/>
                  <a:pt x="2294082" y="3370852"/>
                  <a:pt x="2220686" y="3346387"/>
                </a:cubicBezTo>
                <a:lnTo>
                  <a:pt x="2190541" y="3336339"/>
                </a:lnTo>
                <a:cubicBezTo>
                  <a:pt x="2180493" y="3339688"/>
                  <a:pt x="2170988" y="3346387"/>
                  <a:pt x="2160396" y="3346387"/>
                </a:cubicBezTo>
                <a:cubicBezTo>
                  <a:pt x="2126734" y="3346387"/>
                  <a:pt x="2090673" y="3350010"/>
                  <a:pt x="2059912" y="3336339"/>
                </a:cubicBezTo>
                <a:cubicBezTo>
                  <a:pt x="2050233" y="3332037"/>
                  <a:pt x="2065224" y="3315668"/>
                  <a:pt x="2069961" y="3306194"/>
                </a:cubicBezTo>
                <a:cubicBezTo>
                  <a:pt x="2075362" y="3295392"/>
                  <a:pt x="2081518" y="3284588"/>
                  <a:pt x="2090057" y="3276049"/>
                </a:cubicBezTo>
                <a:cubicBezTo>
                  <a:pt x="2109536" y="3256570"/>
                  <a:pt x="2125830" y="3254076"/>
                  <a:pt x="2150348" y="3245904"/>
                </a:cubicBezTo>
                <a:cubicBezTo>
                  <a:pt x="2157047" y="3225807"/>
                  <a:pt x="2173440" y="3206585"/>
                  <a:pt x="2170444" y="3185614"/>
                </a:cubicBezTo>
                <a:cubicBezTo>
                  <a:pt x="2167095" y="3162168"/>
                  <a:pt x="2165041" y="3138499"/>
                  <a:pt x="2160396" y="3115275"/>
                </a:cubicBezTo>
                <a:cubicBezTo>
                  <a:pt x="2158319" y="3104889"/>
                  <a:pt x="2153258" y="3095314"/>
                  <a:pt x="2150348" y="3085130"/>
                </a:cubicBezTo>
                <a:cubicBezTo>
                  <a:pt x="2146554" y="3071851"/>
                  <a:pt x="2144093" y="3058216"/>
                  <a:pt x="2140299" y="3044937"/>
                </a:cubicBezTo>
                <a:cubicBezTo>
                  <a:pt x="2129537" y="3007272"/>
                  <a:pt x="2128056" y="3017789"/>
                  <a:pt x="2120203" y="2974598"/>
                </a:cubicBezTo>
                <a:cubicBezTo>
                  <a:pt x="2115966" y="2951296"/>
                  <a:pt x="2114391" y="2927562"/>
                  <a:pt x="2110154" y="2904260"/>
                </a:cubicBezTo>
                <a:cubicBezTo>
                  <a:pt x="2107684" y="2890672"/>
                  <a:pt x="2102814" y="2877608"/>
                  <a:pt x="2100106" y="2864066"/>
                </a:cubicBezTo>
                <a:cubicBezTo>
                  <a:pt x="2096110" y="2844088"/>
                  <a:pt x="2094053" y="2823754"/>
                  <a:pt x="2090057" y="2803776"/>
                </a:cubicBezTo>
                <a:cubicBezTo>
                  <a:pt x="2087349" y="2790234"/>
                  <a:pt x="2082479" y="2777170"/>
                  <a:pt x="2080009" y="2763583"/>
                </a:cubicBezTo>
                <a:cubicBezTo>
                  <a:pt x="2075772" y="2740281"/>
                  <a:pt x="2073562" y="2716654"/>
                  <a:pt x="2069961" y="2693245"/>
                </a:cubicBezTo>
                <a:cubicBezTo>
                  <a:pt x="2042077" y="2511999"/>
                  <a:pt x="2078999" y="2766570"/>
                  <a:pt x="2049864" y="2562616"/>
                </a:cubicBezTo>
                <a:cubicBezTo>
                  <a:pt x="2046515" y="2679847"/>
                  <a:pt x="2044910" y="2797140"/>
                  <a:pt x="2039816" y="2914308"/>
                </a:cubicBezTo>
                <a:cubicBezTo>
                  <a:pt x="2037214" y="2974142"/>
                  <a:pt x="2028858" y="3035772"/>
                  <a:pt x="2019719" y="3095179"/>
                </a:cubicBezTo>
                <a:cubicBezTo>
                  <a:pt x="2016621" y="3115316"/>
                  <a:pt x="2012769" y="3135332"/>
                  <a:pt x="2009671" y="3155469"/>
                </a:cubicBezTo>
                <a:cubicBezTo>
                  <a:pt x="1993054" y="3263478"/>
                  <a:pt x="2007261" y="3187610"/>
                  <a:pt x="1989574" y="3276049"/>
                </a:cubicBezTo>
                <a:cubicBezTo>
                  <a:pt x="1992923" y="3299495"/>
                  <a:pt x="1991120" y="3324282"/>
                  <a:pt x="1999622" y="3346387"/>
                </a:cubicBezTo>
                <a:cubicBezTo>
                  <a:pt x="2010190" y="3373864"/>
                  <a:pt x="2044806" y="3415860"/>
                  <a:pt x="2069961" y="3436823"/>
                </a:cubicBezTo>
                <a:cubicBezTo>
                  <a:pt x="2079238" y="3444554"/>
                  <a:pt x="2090058" y="3450220"/>
                  <a:pt x="2100106" y="3456919"/>
                </a:cubicBezTo>
                <a:cubicBezTo>
                  <a:pt x="2041442" y="3476475"/>
                  <a:pt x="2098088" y="3459333"/>
                  <a:pt x="2009671" y="3477016"/>
                </a:cubicBezTo>
                <a:cubicBezTo>
                  <a:pt x="1978121" y="3483326"/>
                  <a:pt x="1968067" y="3487534"/>
                  <a:pt x="1939332" y="3497113"/>
                </a:cubicBezTo>
                <a:cubicBezTo>
                  <a:pt x="1797645" y="3485305"/>
                  <a:pt x="1831505" y="3525327"/>
                  <a:pt x="1798655" y="3426774"/>
                </a:cubicBezTo>
                <a:lnTo>
                  <a:pt x="1808704" y="3456919"/>
                </a:lnTo>
                <a:cubicBezTo>
                  <a:pt x="1793657" y="3547196"/>
                  <a:pt x="1814918" y="3491663"/>
                  <a:pt x="1768510" y="3547354"/>
                </a:cubicBezTo>
                <a:cubicBezTo>
                  <a:pt x="1760779" y="3556631"/>
                  <a:pt x="1758899" y="3571507"/>
                  <a:pt x="1748414" y="3577499"/>
                </a:cubicBezTo>
                <a:cubicBezTo>
                  <a:pt x="1733585" y="3585973"/>
                  <a:pt x="1714649" y="3583054"/>
                  <a:pt x="1698172" y="3587548"/>
                </a:cubicBezTo>
                <a:cubicBezTo>
                  <a:pt x="1677735" y="3593122"/>
                  <a:pt x="1637882" y="3607645"/>
                  <a:pt x="1637882" y="3607645"/>
                </a:cubicBezTo>
                <a:cubicBezTo>
                  <a:pt x="1614436" y="3604295"/>
                  <a:pt x="1589186" y="3607215"/>
                  <a:pt x="1567543" y="3597596"/>
                </a:cubicBezTo>
                <a:cubicBezTo>
                  <a:pt x="1540912" y="3585760"/>
                  <a:pt x="1543229" y="3545090"/>
                  <a:pt x="1557495" y="3527258"/>
                </a:cubicBezTo>
                <a:cubicBezTo>
                  <a:pt x="1564112" y="3518987"/>
                  <a:pt x="1578166" y="3521946"/>
                  <a:pt x="1587640" y="3517209"/>
                </a:cubicBezTo>
                <a:cubicBezTo>
                  <a:pt x="1598442" y="3511808"/>
                  <a:pt x="1607737" y="3503812"/>
                  <a:pt x="1617785" y="3497113"/>
                </a:cubicBezTo>
                <a:cubicBezTo>
                  <a:pt x="1624484" y="3487065"/>
                  <a:pt x="1632481" y="3477770"/>
                  <a:pt x="1637882" y="3466968"/>
                </a:cubicBezTo>
                <a:cubicBezTo>
                  <a:pt x="1679487" y="3383758"/>
                  <a:pt x="1610428" y="3493078"/>
                  <a:pt x="1668027" y="3406677"/>
                </a:cubicBezTo>
                <a:cubicBezTo>
                  <a:pt x="1686450" y="3351406"/>
                  <a:pt x="1667005" y="3400930"/>
                  <a:pt x="1698172" y="3346387"/>
                </a:cubicBezTo>
                <a:cubicBezTo>
                  <a:pt x="1719557" y="3308963"/>
                  <a:pt x="1709120" y="3303561"/>
                  <a:pt x="1748414" y="3286097"/>
                </a:cubicBezTo>
                <a:cubicBezTo>
                  <a:pt x="1767772" y="3277494"/>
                  <a:pt x="1808704" y="3266001"/>
                  <a:pt x="1808704" y="3266001"/>
                </a:cubicBezTo>
                <a:cubicBezTo>
                  <a:pt x="1805354" y="3195662"/>
                  <a:pt x="1812465" y="3124036"/>
                  <a:pt x="1798655" y="3054985"/>
                </a:cubicBezTo>
                <a:cubicBezTo>
                  <a:pt x="1794501" y="3034213"/>
                  <a:pt x="1793538" y="3130254"/>
                  <a:pt x="1778559" y="3115275"/>
                </a:cubicBezTo>
                <a:cubicBezTo>
                  <a:pt x="1776712" y="3113428"/>
                  <a:pt x="1797425" y="2992030"/>
                  <a:pt x="1798655" y="2984647"/>
                </a:cubicBezTo>
                <a:cubicBezTo>
                  <a:pt x="1795306" y="2947803"/>
                  <a:pt x="1793496" y="2910786"/>
                  <a:pt x="1788607" y="2874115"/>
                </a:cubicBezTo>
                <a:cubicBezTo>
                  <a:pt x="1786782" y="2860426"/>
                  <a:pt x="1780512" y="2847592"/>
                  <a:pt x="1778559" y="2833921"/>
                </a:cubicBezTo>
                <a:cubicBezTo>
                  <a:pt x="1773798" y="2800598"/>
                  <a:pt x="1772959" y="2766804"/>
                  <a:pt x="1768510" y="2733438"/>
                </a:cubicBezTo>
                <a:cubicBezTo>
                  <a:pt x="1766253" y="2716509"/>
                  <a:pt x="1761270" y="2700043"/>
                  <a:pt x="1758462" y="2683196"/>
                </a:cubicBezTo>
                <a:cubicBezTo>
                  <a:pt x="1735877" y="2547683"/>
                  <a:pt x="1760614" y="2674935"/>
                  <a:pt x="1738365" y="2552568"/>
                </a:cubicBezTo>
                <a:cubicBezTo>
                  <a:pt x="1735555" y="2537114"/>
                  <a:pt x="1719587" y="2449614"/>
                  <a:pt x="1708220" y="2442036"/>
                </a:cubicBezTo>
                <a:cubicBezTo>
                  <a:pt x="1652839" y="2405114"/>
                  <a:pt x="1690078" y="2423273"/>
                  <a:pt x="1587640" y="2411891"/>
                </a:cubicBezTo>
                <a:lnTo>
                  <a:pt x="1497205" y="2381746"/>
                </a:lnTo>
                <a:lnTo>
                  <a:pt x="1467060" y="2371697"/>
                </a:lnTo>
                <a:lnTo>
                  <a:pt x="1436915" y="2361649"/>
                </a:lnTo>
                <a:cubicBezTo>
                  <a:pt x="1421672" y="2351487"/>
                  <a:pt x="1397427" y="2331504"/>
                  <a:pt x="1376624" y="2331504"/>
                </a:cubicBezTo>
                <a:cubicBezTo>
                  <a:pt x="1356250" y="2331504"/>
                  <a:pt x="1336431" y="2338203"/>
                  <a:pt x="1316334" y="2341552"/>
                </a:cubicBezTo>
                <a:cubicBezTo>
                  <a:pt x="1307140" y="2355343"/>
                  <a:pt x="1282673" y="2396315"/>
                  <a:pt x="1266093" y="2401842"/>
                </a:cubicBezTo>
                <a:lnTo>
                  <a:pt x="1235948" y="2391794"/>
                </a:lnTo>
                <a:cubicBezTo>
                  <a:pt x="1218261" y="2338736"/>
                  <a:pt x="1231774" y="2370461"/>
                  <a:pt x="1185706" y="2301359"/>
                </a:cubicBezTo>
                <a:lnTo>
                  <a:pt x="1165609" y="2271214"/>
                </a:lnTo>
                <a:lnTo>
                  <a:pt x="1145512" y="2241069"/>
                </a:lnTo>
                <a:cubicBezTo>
                  <a:pt x="1121597" y="2169322"/>
                  <a:pt x="1137167" y="2198405"/>
                  <a:pt x="1105319" y="2150634"/>
                </a:cubicBezTo>
                <a:lnTo>
                  <a:pt x="1065126" y="2030053"/>
                </a:lnTo>
                <a:lnTo>
                  <a:pt x="1055077" y="1999908"/>
                </a:lnTo>
                <a:lnTo>
                  <a:pt x="1045029" y="1969763"/>
                </a:lnTo>
                <a:cubicBezTo>
                  <a:pt x="1048378" y="1922871"/>
                  <a:pt x="1048103" y="1875578"/>
                  <a:pt x="1055077" y="1829086"/>
                </a:cubicBezTo>
                <a:cubicBezTo>
                  <a:pt x="1058219" y="1808137"/>
                  <a:pt x="1055077" y="1775495"/>
                  <a:pt x="1075174" y="1768796"/>
                </a:cubicBezTo>
                <a:lnTo>
                  <a:pt x="1105319" y="1758748"/>
                </a:lnTo>
                <a:cubicBezTo>
                  <a:pt x="1123442" y="1740625"/>
                  <a:pt x="1136526" y="1718554"/>
                  <a:pt x="1165609" y="1718554"/>
                </a:cubicBezTo>
                <a:cubicBezTo>
                  <a:pt x="1176201" y="1718554"/>
                  <a:pt x="1185706" y="1725253"/>
                  <a:pt x="1195754" y="1728603"/>
                </a:cubicBezTo>
                <a:cubicBezTo>
                  <a:pt x="1224882" y="1815981"/>
                  <a:pt x="1183270" y="1683029"/>
                  <a:pt x="1215851" y="1889376"/>
                </a:cubicBezTo>
                <a:cubicBezTo>
                  <a:pt x="1230915" y="1984784"/>
                  <a:pt x="1233441" y="1917034"/>
                  <a:pt x="1245996" y="1979812"/>
                </a:cubicBezTo>
                <a:cubicBezTo>
                  <a:pt x="1251389" y="2006777"/>
                  <a:pt x="1261570" y="2068487"/>
                  <a:pt x="1276141" y="2090343"/>
                </a:cubicBezTo>
                <a:lnTo>
                  <a:pt x="1296238" y="2120488"/>
                </a:lnTo>
                <a:cubicBezTo>
                  <a:pt x="1307702" y="2154882"/>
                  <a:pt x="1323133" y="2218806"/>
                  <a:pt x="1356528" y="2241069"/>
                </a:cubicBezTo>
                <a:lnTo>
                  <a:pt x="1416818" y="2281262"/>
                </a:lnTo>
                <a:cubicBezTo>
                  <a:pt x="1426866" y="2277913"/>
                  <a:pt x="1440807" y="2279833"/>
                  <a:pt x="1446963" y="2271214"/>
                </a:cubicBezTo>
                <a:cubicBezTo>
                  <a:pt x="1458336" y="2255292"/>
                  <a:pt x="1470457" y="2194009"/>
                  <a:pt x="1477108" y="2170730"/>
                </a:cubicBezTo>
                <a:cubicBezTo>
                  <a:pt x="1480018" y="2160546"/>
                  <a:pt x="1481281" y="2149398"/>
                  <a:pt x="1487156" y="2140585"/>
                </a:cubicBezTo>
                <a:cubicBezTo>
                  <a:pt x="1495039" y="2128761"/>
                  <a:pt x="1508204" y="2121357"/>
                  <a:pt x="1517301" y="2110440"/>
                </a:cubicBezTo>
                <a:cubicBezTo>
                  <a:pt x="1587249" y="2026502"/>
                  <a:pt x="1479474" y="2138219"/>
                  <a:pt x="1567543" y="2050150"/>
                </a:cubicBezTo>
                <a:cubicBezTo>
                  <a:pt x="1570893" y="2040102"/>
                  <a:pt x="1574682" y="2030189"/>
                  <a:pt x="1577592" y="2020005"/>
                </a:cubicBezTo>
                <a:cubicBezTo>
                  <a:pt x="1602837" y="1931649"/>
                  <a:pt x="1573587" y="2021973"/>
                  <a:pt x="1597688" y="1949666"/>
                </a:cubicBezTo>
                <a:cubicBezTo>
                  <a:pt x="1594339" y="1902774"/>
                  <a:pt x="1595810" y="1855286"/>
                  <a:pt x="1587640" y="1808990"/>
                </a:cubicBezTo>
                <a:cubicBezTo>
                  <a:pt x="1585541" y="1797097"/>
                  <a:pt x="1569251" y="1790800"/>
                  <a:pt x="1567543" y="1778845"/>
                </a:cubicBezTo>
                <a:cubicBezTo>
                  <a:pt x="1560054" y="1726418"/>
                  <a:pt x="1590861" y="1735997"/>
                  <a:pt x="1627833" y="1728603"/>
                </a:cubicBezTo>
                <a:cubicBezTo>
                  <a:pt x="1696936" y="1682534"/>
                  <a:pt x="1680485" y="1711323"/>
                  <a:pt x="1698172" y="1658264"/>
                </a:cubicBezTo>
                <a:cubicBezTo>
                  <a:pt x="1675201" y="1589357"/>
                  <a:pt x="1698172" y="1674882"/>
                  <a:pt x="1698172" y="1577877"/>
                </a:cubicBezTo>
                <a:cubicBezTo>
                  <a:pt x="1698172" y="1537544"/>
                  <a:pt x="1693454" y="1497276"/>
                  <a:pt x="1688123" y="1457297"/>
                </a:cubicBezTo>
                <a:cubicBezTo>
                  <a:pt x="1686723" y="1446798"/>
                  <a:pt x="1683950" y="1435965"/>
                  <a:pt x="1678075" y="1427152"/>
                </a:cubicBezTo>
                <a:cubicBezTo>
                  <a:pt x="1670192" y="1415328"/>
                  <a:pt x="1656654" y="1408224"/>
                  <a:pt x="1647930" y="1397007"/>
                </a:cubicBezTo>
                <a:cubicBezTo>
                  <a:pt x="1633101" y="1377942"/>
                  <a:pt x="1621135" y="1356814"/>
                  <a:pt x="1607737" y="1336717"/>
                </a:cubicBezTo>
                <a:cubicBezTo>
                  <a:pt x="1601038" y="1326669"/>
                  <a:pt x="1599097" y="1310391"/>
                  <a:pt x="1587640" y="1306572"/>
                </a:cubicBezTo>
                <a:lnTo>
                  <a:pt x="1557495" y="1296524"/>
                </a:lnTo>
                <a:cubicBezTo>
                  <a:pt x="1547447" y="1289825"/>
                  <a:pt x="1538386" y="1281332"/>
                  <a:pt x="1527350" y="1276427"/>
                </a:cubicBezTo>
                <a:cubicBezTo>
                  <a:pt x="1507992" y="1267823"/>
                  <a:pt x="1467060" y="1256330"/>
                  <a:pt x="1467060" y="1256330"/>
                </a:cubicBezTo>
                <a:cubicBezTo>
                  <a:pt x="1460361" y="1266378"/>
                  <a:pt x="1452364" y="1275673"/>
                  <a:pt x="1446963" y="1286475"/>
                </a:cubicBezTo>
                <a:cubicBezTo>
                  <a:pt x="1430617" y="1319167"/>
                  <a:pt x="1445617" y="1317966"/>
                  <a:pt x="1416818" y="1346765"/>
                </a:cubicBezTo>
                <a:cubicBezTo>
                  <a:pt x="1408279" y="1355304"/>
                  <a:pt x="1396721" y="1360163"/>
                  <a:pt x="1386673" y="1366862"/>
                </a:cubicBezTo>
                <a:cubicBezTo>
                  <a:pt x="1376625" y="1363513"/>
                  <a:pt x="1364799" y="1363431"/>
                  <a:pt x="1356528" y="1356814"/>
                </a:cubicBezTo>
                <a:cubicBezTo>
                  <a:pt x="1347098" y="1349270"/>
                  <a:pt x="1344970" y="1335208"/>
                  <a:pt x="1336431" y="1326669"/>
                </a:cubicBezTo>
                <a:cubicBezTo>
                  <a:pt x="1327892" y="1318130"/>
                  <a:pt x="1316334" y="1313271"/>
                  <a:pt x="1306286" y="1306572"/>
                </a:cubicBezTo>
                <a:cubicBezTo>
                  <a:pt x="1299587" y="1316620"/>
                  <a:pt x="1289659" y="1325150"/>
                  <a:pt x="1286189" y="1336717"/>
                </a:cubicBezTo>
                <a:cubicBezTo>
                  <a:pt x="1279383" y="1359403"/>
                  <a:pt x="1285760" y="1385413"/>
                  <a:pt x="1276141" y="1407056"/>
                </a:cubicBezTo>
                <a:cubicBezTo>
                  <a:pt x="1271236" y="1418092"/>
                  <a:pt x="1256044" y="1420453"/>
                  <a:pt x="1245996" y="1427152"/>
                </a:cubicBezTo>
                <a:cubicBezTo>
                  <a:pt x="1222550" y="1423803"/>
                  <a:pt x="1188795" y="1436811"/>
                  <a:pt x="1175657" y="1417104"/>
                </a:cubicBezTo>
                <a:cubicBezTo>
                  <a:pt x="1099268" y="1302522"/>
                  <a:pt x="1231799" y="1293335"/>
                  <a:pt x="1115367" y="1316620"/>
                </a:cubicBezTo>
                <a:cubicBezTo>
                  <a:pt x="1112018" y="1336717"/>
                  <a:pt x="1120971" y="1363867"/>
                  <a:pt x="1105319" y="1376910"/>
                </a:cubicBezTo>
                <a:cubicBezTo>
                  <a:pt x="1086003" y="1393006"/>
                  <a:pt x="1039046" y="1356174"/>
                  <a:pt x="1024932" y="1346765"/>
                </a:cubicBezTo>
                <a:lnTo>
                  <a:pt x="1004835" y="1407056"/>
                </a:lnTo>
                <a:lnTo>
                  <a:pt x="994787" y="1437201"/>
                </a:lnTo>
                <a:cubicBezTo>
                  <a:pt x="993431" y="1460248"/>
                  <a:pt x="999086" y="1616647"/>
                  <a:pt x="964642" y="1668313"/>
                </a:cubicBezTo>
                <a:lnTo>
                  <a:pt x="944545" y="1698458"/>
                </a:lnTo>
                <a:lnTo>
                  <a:pt x="904352" y="1819038"/>
                </a:lnTo>
                <a:cubicBezTo>
                  <a:pt x="901003" y="1829086"/>
                  <a:pt x="900659" y="1840710"/>
                  <a:pt x="894304" y="1849183"/>
                </a:cubicBezTo>
                <a:cubicBezTo>
                  <a:pt x="856913" y="1899037"/>
                  <a:pt x="873449" y="1875442"/>
                  <a:pt x="844062" y="1919521"/>
                </a:cubicBezTo>
                <a:lnTo>
                  <a:pt x="823965" y="1979812"/>
                </a:lnTo>
                <a:cubicBezTo>
                  <a:pt x="815792" y="2004331"/>
                  <a:pt x="813300" y="2020622"/>
                  <a:pt x="793820" y="2040102"/>
                </a:cubicBezTo>
                <a:cubicBezTo>
                  <a:pt x="785281" y="2048641"/>
                  <a:pt x="773723" y="2053499"/>
                  <a:pt x="763675" y="2060198"/>
                </a:cubicBezTo>
                <a:lnTo>
                  <a:pt x="723482" y="2120488"/>
                </a:lnTo>
                <a:lnTo>
                  <a:pt x="703385" y="2150634"/>
                </a:lnTo>
                <a:cubicBezTo>
                  <a:pt x="672897" y="2242101"/>
                  <a:pt x="719665" y="2097639"/>
                  <a:pt x="683288" y="2231020"/>
                </a:cubicBezTo>
                <a:cubicBezTo>
                  <a:pt x="677714" y="2251457"/>
                  <a:pt x="678171" y="2276331"/>
                  <a:pt x="663192" y="2291310"/>
                </a:cubicBezTo>
                <a:cubicBezTo>
                  <a:pt x="624507" y="2329995"/>
                  <a:pt x="644870" y="2313573"/>
                  <a:pt x="602901" y="2341552"/>
                </a:cubicBezTo>
                <a:cubicBezTo>
                  <a:pt x="592853" y="2338203"/>
                  <a:pt x="578912" y="2340123"/>
                  <a:pt x="572756" y="2331504"/>
                </a:cubicBezTo>
                <a:cubicBezTo>
                  <a:pt x="560443" y="2314266"/>
                  <a:pt x="556815" y="2291986"/>
                  <a:pt x="552660" y="2271214"/>
                </a:cubicBezTo>
                <a:cubicBezTo>
                  <a:pt x="540534" y="2210586"/>
                  <a:pt x="548012" y="2237175"/>
                  <a:pt x="532563" y="2190827"/>
                </a:cubicBezTo>
                <a:cubicBezTo>
                  <a:pt x="529214" y="2241069"/>
                  <a:pt x="534048" y="2292537"/>
                  <a:pt x="522515" y="2341552"/>
                </a:cubicBezTo>
                <a:cubicBezTo>
                  <a:pt x="519749" y="2353308"/>
                  <a:pt x="504212" y="2364017"/>
                  <a:pt x="492370" y="2361649"/>
                </a:cubicBezTo>
                <a:cubicBezTo>
                  <a:pt x="480528" y="2359281"/>
                  <a:pt x="480812" y="2340043"/>
                  <a:pt x="472273" y="2331504"/>
                </a:cubicBezTo>
                <a:cubicBezTo>
                  <a:pt x="463734" y="2322965"/>
                  <a:pt x="452176" y="2318106"/>
                  <a:pt x="442128" y="2311407"/>
                </a:cubicBezTo>
                <a:cubicBezTo>
                  <a:pt x="438778" y="2301359"/>
                  <a:pt x="442671" y="2281262"/>
                  <a:pt x="432079" y="2281262"/>
                </a:cubicBezTo>
                <a:cubicBezTo>
                  <a:pt x="421487" y="2281262"/>
                  <a:pt x="424600" y="2301131"/>
                  <a:pt x="422031" y="2311407"/>
                </a:cubicBezTo>
                <a:cubicBezTo>
                  <a:pt x="417889" y="2327976"/>
                  <a:pt x="415688" y="2344977"/>
                  <a:pt x="411983" y="2361649"/>
                </a:cubicBezTo>
                <a:cubicBezTo>
                  <a:pt x="401862" y="2407194"/>
                  <a:pt x="398530" y="2412056"/>
                  <a:pt x="381838" y="2462132"/>
                </a:cubicBezTo>
                <a:lnTo>
                  <a:pt x="371789" y="2492277"/>
                </a:lnTo>
                <a:cubicBezTo>
                  <a:pt x="368439" y="2502326"/>
                  <a:pt x="367617" y="2513610"/>
                  <a:pt x="361741" y="2522423"/>
                </a:cubicBezTo>
                <a:lnTo>
                  <a:pt x="341644" y="2552568"/>
                </a:lnTo>
                <a:lnTo>
                  <a:pt x="321548" y="2612858"/>
                </a:lnTo>
                <a:lnTo>
                  <a:pt x="311499" y="2643003"/>
                </a:lnTo>
                <a:cubicBezTo>
                  <a:pt x="307149" y="2695209"/>
                  <a:pt x="302654" y="2777666"/>
                  <a:pt x="291403" y="2833921"/>
                </a:cubicBezTo>
                <a:cubicBezTo>
                  <a:pt x="285986" y="2861005"/>
                  <a:pt x="278005" y="2887512"/>
                  <a:pt x="271306" y="2914308"/>
                </a:cubicBezTo>
                <a:lnTo>
                  <a:pt x="261257" y="2954502"/>
                </a:lnTo>
                <a:cubicBezTo>
                  <a:pt x="264607" y="3034889"/>
                  <a:pt x="265362" y="3115425"/>
                  <a:pt x="271306" y="3195662"/>
                </a:cubicBezTo>
                <a:cubicBezTo>
                  <a:pt x="272088" y="3206225"/>
                  <a:pt x="274737" y="3217536"/>
                  <a:pt x="281354" y="3225807"/>
                </a:cubicBezTo>
                <a:cubicBezTo>
                  <a:pt x="288898" y="3235237"/>
                  <a:pt x="301451" y="3239205"/>
                  <a:pt x="311499" y="3245904"/>
                </a:cubicBezTo>
                <a:lnTo>
                  <a:pt x="341644" y="3336339"/>
                </a:lnTo>
                <a:cubicBezTo>
                  <a:pt x="344994" y="3346387"/>
                  <a:pt x="349124" y="3356208"/>
                  <a:pt x="351693" y="3366484"/>
                </a:cubicBezTo>
                <a:lnTo>
                  <a:pt x="361741" y="3406677"/>
                </a:lnTo>
                <a:cubicBezTo>
                  <a:pt x="358392" y="3436822"/>
                  <a:pt x="369891" y="3472848"/>
                  <a:pt x="351693" y="3497113"/>
                </a:cubicBezTo>
                <a:cubicBezTo>
                  <a:pt x="337208" y="3516427"/>
                  <a:pt x="282005" y="3474100"/>
                  <a:pt x="271306" y="3466968"/>
                </a:cubicBezTo>
                <a:cubicBezTo>
                  <a:pt x="267956" y="3456920"/>
                  <a:pt x="267132" y="3445636"/>
                  <a:pt x="261257" y="3436823"/>
                </a:cubicBezTo>
                <a:cubicBezTo>
                  <a:pt x="245781" y="3413609"/>
                  <a:pt x="223213" y="3401411"/>
                  <a:pt x="200967" y="3386581"/>
                </a:cubicBezTo>
                <a:cubicBezTo>
                  <a:pt x="154899" y="3317478"/>
                  <a:pt x="168412" y="3303377"/>
                  <a:pt x="150726" y="3356436"/>
                </a:cubicBezTo>
                <a:cubicBezTo>
                  <a:pt x="147376" y="3383232"/>
                  <a:pt x="156163" y="3414700"/>
                  <a:pt x="140677" y="3436823"/>
                </a:cubicBezTo>
                <a:cubicBezTo>
                  <a:pt x="128529" y="3454177"/>
                  <a:pt x="80387" y="3456919"/>
                  <a:pt x="80387" y="3456919"/>
                </a:cubicBezTo>
                <a:cubicBezTo>
                  <a:pt x="70339" y="3450220"/>
                  <a:pt x="56643" y="3447064"/>
                  <a:pt x="50242" y="3436823"/>
                </a:cubicBezTo>
                <a:cubicBezTo>
                  <a:pt x="39014" y="3418859"/>
                  <a:pt x="41896" y="3394158"/>
                  <a:pt x="30145" y="3376532"/>
                </a:cubicBezTo>
                <a:cubicBezTo>
                  <a:pt x="4174" y="3337574"/>
                  <a:pt x="13868" y="3357844"/>
                  <a:pt x="0" y="3316242"/>
                </a:cubicBezTo>
                <a:cubicBezTo>
                  <a:pt x="3350" y="3299495"/>
                  <a:pt x="2982" y="3281549"/>
                  <a:pt x="10049" y="3266001"/>
                </a:cubicBezTo>
                <a:cubicBezTo>
                  <a:pt x="40526" y="3198951"/>
                  <a:pt x="43517" y="3219809"/>
                  <a:pt x="80387" y="3175565"/>
                </a:cubicBezTo>
                <a:cubicBezTo>
                  <a:pt x="122254" y="3125325"/>
                  <a:pt x="75364" y="3162166"/>
                  <a:pt x="130629" y="3125324"/>
                </a:cubicBezTo>
                <a:cubicBezTo>
                  <a:pt x="137328" y="3115276"/>
                  <a:pt x="160156" y="3102723"/>
                  <a:pt x="150726" y="3095179"/>
                </a:cubicBezTo>
                <a:cubicBezTo>
                  <a:pt x="132232" y="3080383"/>
                  <a:pt x="103611" y="3089775"/>
                  <a:pt x="80387" y="3085130"/>
                </a:cubicBezTo>
                <a:cubicBezTo>
                  <a:pt x="24852" y="3074023"/>
                  <a:pt x="46674" y="3075082"/>
                  <a:pt x="60290" y="3075082"/>
                </a:cubicBezTo>
                <a:lnTo>
                  <a:pt x="10049" y="3054985"/>
                </a:lnTo>
                <a:close/>
              </a:path>
            </a:pathLst>
          </a:custGeom>
          <a:solidFill>
            <a:schemeClr val="accent1">
              <a:alpha val="40000"/>
            </a:schemeClr>
          </a:solid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5" name="Straight Connector 4">
            <a:extLst>
              <a:ext uri="{FF2B5EF4-FFF2-40B4-BE49-F238E27FC236}">
                <a16:creationId xmlns:a16="http://schemas.microsoft.com/office/drawing/2014/main" id="{D79E868A-A3D6-7A4F-B1A5-4AD1209E445B}"/>
              </a:ext>
            </a:extLst>
          </p:cNvPr>
          <p:cNvCxnSpPr>
            <a:endCxn id="8" idx="132"/>
          </p:cNvCxnSpPr>
          <p:nvPr/>
        </p:nvCxnSpPr>
        <p:spPr>
          <a:xfrm flipH="1" flipV="1">
            <a:off x="2901752" y="2589784"/>
            <a:ext cx="2889448" cy="1989574"/>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A415E3A-4078-8A44-BA4D-BCD94FF27298}"/>
              </a:ext>
            </a:extLst>
          </p:cNvPr>
          <p:cNvCxnSpPr>
            <a:cxnSpLocks/>
          </p:cNvCxnSpPr>
          <p:nvPr/>
        </p:nvCxnSpPr>
        <p:spPr>
          <a:xfrm flipH="1" flipV="1">
            <a:off x="2901752" y="2589784"/>
            <a:ext cx="1811762" cy="2493845"/>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9F43CDD-4BA5-0043-8868-1D27598DDCFE}"/>
              </a:ext>
            </a:extLst>
          </p:cNvPr>
          <p:cNvCxnSpPr>
            <a:cxnSpLocks/>
          </p:cNvCxnSpPr>
          <p:nvPr/>
        </p:nvCxnSpPr>
        <p:spPr>
          <a:xfrm flipH="1" flipV="1">
            <a:off x="2907090" y="2434213"/>
            <a:ext cx="4571398" cy="3082488"/>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CB42F3F-0DF9-C441-A274-315C15E89AD1}"/>
              </a:ext>
            </a:extLst>
          </p:cNvPr>
          <p:cNvCxnSpPr>
            <a:cxnSpLocks/>
            <a:endCxn id="8" idx="129"/>
          </p:cNvCxnSpPr>
          <p:nvPr/>
        </p:nvCxnSpPr>
        <p:spPr>
          <a:xfrm flipH="1" flipV="1">
            <a:off x="2962042" y="2358672"/>
            <a:ext cx="4081016" cy="1694572"/>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FB41409-D3E5-9748-9ACA-3B261662A983}"/>
              </a:ext>
            </a:extLst>
          </p:cNvPr>
          <p:cNvCxnSpPr>
            <a:cxnSpLocks/>
            <a:endCxn id="8" idx="129"/>
          </p:cNvCxnSpPr>
          <p:nvPr/>
        </p:nvCxnSpPr>
        <p:spPr>
          <a:xfrm flipH="1" flipV="1">
            <a:off x="2962042" y="2358672"/>
            <a:ext cx="5197346" cy="1951590"/>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2F0B676-5B22-9544-B0B0-FA70C9A7EA7F}"/>
              </a:ext>
            </a:extLst>
          </p:cNvPr>
          <p:cNvCxnSpPr>
            <a:cxnSpLocks/>
            <a:endCxn id="8" idx="126"/>
          </p:cNvCxnSpPr>
          <p:nvPr/>
        </p:nvCxnSpPr>
        <p:spPr>
          <a:xfrm flipH="1" flipV="1">
            <a:off x="3002235" y="1725626"/>
            <a:ext cx="8262578" cy="3105868"/>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B0AEAA-6ED7-2F41-AB85-1B1382D0E68C}"/>
              </a:ext>
            </a:extLst>
          </p:cNvPr>
          <p:cNvCxnSpPr>
            <a:cxnSpLocks/>
            <a:endCxn id="8" idx="126"/>
          </p:cNvCxnSpPr>
          <p:nvPr/>
        </p:nvCxnSpPr>
        <p:spPr>
          <a:xfrm flipH="1" flipV="1">
            <a:off x="3002235" y="1725626"/>
            <a:ext cx="7732820" cy="462530"/>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60C4304-5970-7E41-B0F2-E63B94AED97D}"/>
              </a:ext>
            </a:extLst>
          </p:cNvPr>
          <p:cNvCxnSpPr>
            <a:cxnSpLocks/>
            <a:endCxn id="8" idx="126"/>
          </p:cNvCxnSpPr>
          <p:nvPr/>
        </p:nvCxnSpPr>
        <p:spPr>
          <a:xfrm flipH="1" flipV="1">
            <a:off x="3002235" y="1725626"/>
            <a:ext cx="8101194" cy="2392034"/>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ADC12F9-5124-D748-9E22-E1CC6A126F25}"/>
              </a:ext>
            </a:extLst>
          </p:cNvPr>
          <p:cNvCxnSpPr>
            <a:cxnSpLocks/>
            <a:endCxn id="8" idx="118"/>
          </p:cNvCxnSpPr>
          <p:nvPr/>
        </p:nvCxnSpPr>
        <p:spPr>
          <a:xfrm flipH="1">
            <a:off x="2630446" y="1033964"/>
            <a:ext cx="3587424" cy="339969"/>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BA111D5-BA71-0D4C-BFC5-9B8A7C0D5471}"/>
              </a:ext>
            </a:extLst>
          </p:cNvPr>
          <p:cNvCxnSpPr>
            <a:cxnSpLocks/>
            <a:endCxn id="8" idx="114"/>
          </p:cNvCxnSpPr>
          <p:nvPr/>
        </p:nvCxnSpPr>
        <p:spPr>
          <a:xfrm flipH="1">
            <a:off x="2620398" y="643467"/>
            <a:ext cx="391340" cy="539548"/>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4FE5669-01EA-4A45-9AD4-643D29D22593}"/>
              </a:ext>
            </a:extLst>
          </p:cNvPr>
          <p:cNvCxnSpPr>
            <a:cxnSpLocks/>
          </p:cNvCxnSpPr>
          <p:nvPr/>
        </p:nvCxnSpPr>
        <p:spPr>
          <a:xfrm flipH="1">
            <a:off x="2816068" y="643467"/>
            <a:ext cx="537314" cy="712828"/>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4CD1BFE-94D9-C44F-AB5B-402D3789FD6C}"/>
              </a:ext>
            </a:extLst>
          </p:cNvPr>
          <p:cNvCxnSpPr>
            <a:cxnSpLocks/>
          </p:cNvCxnSpPr>
          <p:nvPr/>
        </p:nvCxnSpPr>
        <p:spPr>
          <a:xfrm flipH="1">
            <a:off x="2417909" y="643467"/>
            <a:ext cx="398159" cy="443121"/>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7A582E5-2CDA-5145-B370-2AAB9028E7D3}"/>
              </a:ext>
            </a:extLst>
          </p:cNvPr>
          <p:cNvCxnSpPr>
            <a:cxnSpLocks/>
            <a:stCxn id="8" idx="82"/>
          </p:cNvCxnSpPr>
          <p:nvPr/>
        </p:nvCxnSpPr>
        <p:spPr>
          <a:xfrm flipH="1" flipV="1">
            <a:off x="711211" y="643468"/>
            <a:ext cx="1024932" cy="629982"/>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881469B-3EC6-C44F-B7B3-74E4B963B525}"/>
              </a:ext>
            </a:extLst>
          </p:cNvPr>
          <p:cNvCxnSpPr>
            <a:cxnSpLocks/>
            <a:stCxn id="8" idx="67"/>
          </p:cNvCxnSpPr>
          <p:nvPr/>
        </p:nvCxnSpPr>
        <p:spPr>
          <a:xfrm flipH="1">
            <a:off x="827315" y="2037125"/>
            <a:ext cx="1079650" cy="2398527"/>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977CE61-C02C-A044-A37E-1C8C71962D60}"/>
              </a:ext>
            </a:extLst>
          </p:cNvPr>
          <p:cNvCxnSpPr>
            <a:cxnSpLocks/>
          </p:cNvCxnSpPr>
          <p:nvPr/>
        </p:nvCxnSpPr>
        <p:spPr>
          <a:xfrm flipH="1">
            <a:off x="1316898" y="2225152"/>
            <a:ext cx="725759" cy="2164139"/>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A661ED4F-871F-A947-B3C8-3BF7642E4B57}"/>
              </a:ext>
            </a:extLst>
          </p:cNvPr>
          <p:cNvCxnSpPr>
            <a:cxnSpLocks/>
          </p:cNvCxnSpPr>
          <p:nvPr/>
        </p:nvCxnSpPr>
        <p:spPr>
          <a:xfrm flipH="1">
            <a:off x="1790761" y="3392488"/>
            <a:ext cx="124578" cy="333744"/>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BFB32A0-A6A4-9944-8396-08D0F3E2CED2}"/>
              </a:ext>
            </a:extLst>
          </p:cNvPr>
          <p:cNvCxnSpPr>
            <a:cxnSpLocks/>
          </p:cNvCxnSpPr>
          <p:nvPr/>
        </p:nvCxnSpPr>
        <p:spPr>
          <a:xfrm>
            <a:off x="2721517" y="2921511"/>
            <a:ext cx="149710" cy="1326119"/>
          </a:xfrm>
          <a:prstGeom prst="line">
            <a:avLst/>
          </a:prstGeom>
          <a:ln w="34925">
            <a:solidFill>
              <a:srgbClr val="AB794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1644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0"/>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7"/>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0"/>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3"/>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14"/>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AED54-A2AD-194C-B6F6-FD39FF1BC29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7B94155-E3DD-644E-883A-99EBCA53B018}"/>
              </a:ext>
            </a:extLst>
          </p:cNvPr>
          <p:cNvSpPr>
            <a:spLocks noGrp="1"/>
          </p:cNvSpPr>
          <p:nvPr>
            <p:ph idx="1"/>
          </p:nvPr>
        </p:nvSpPr>
        <p:spPr/>
        <p:txBody>
          <a:bodyPr/>
          <a:lstStyle/>
          <a:p>
            <a:endParaRPr lang="en-US"/>
          </a:p>
        </p:txBody>
      </p:sp>
      <p:pic>
        <p:nvPicPr>
          <p:cNvPr id="4" name="Content Placeholder 3">
            <a:extLst>
              <a:ext uri="{FF2B5EF4-FFF2-40B4-BE49-F238E27FC236}">
                <a16:creationId xmlns:a16="http://schemas.microsoft.com/office/drawing/2014/main" id="{23FBB83D-3625-9943-B5BF-931BF4751255}"/>
              </a:ext>
            </a:extLst>
          </p:cNvPr>
          <p:cNvPicPr>
            <a:picLocks noChangeAspect="1"/>
          </p:cNvPicPr>
          <p:nvPr/>
        </p:nvPicPr>
        <p:blipFill>
          <a:blip r:embed="rId3"/>
          <a:stretch>
            <a:fillRect/>
          </a:stretch>
        </p:blipFill>
        <p:spPr>
          <a:xfrm>
            <a:off x="711211" y="643467"/>
            <a:ext cx="10769577" cy="4873234"/>
          </a:xfrm>
          <a:prstGeom prst="rect">
            <a:avLst/>
          </a:prstGeom>
        </p:spPr>
      </p:pic>
    </p:spTree>
    <p:extLst>
      <p:ext uri="{BB962C8B-B14F-4D97-AF65-F5344CB8AC3E}">
        <p14:creationId xmlns:p14="http://schemas.microsoft.com/office/powerpoint/2010/main" val="5706614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6DF42-4268-FC4A-800F-5B00848715B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42A74B3-6C7E-A848-8338-7B4373DC3547}"/>
              </a:ext>
            </a:extLst>
          </p:cNvPr>
          <p:cNvSpPr>
            <a:spLocks noGrp="1"/>
          </p:cNvSpPr>
          <p:nvPr>
            <p:ph idx="1"/>
          </p:nvPr>
        </p:nvSpPr>
        <p:spPr/>
        <p:txBody>
          <a:bodyPr/>
          <a:lstStyle/>
          <a:p>
            <a:endParaRPr lang="en-US"/>
          </a:p>
        </p:txBody>
      </p:sp>
      <p:pic>
        <p:nvPicPr>
          <p:cNvPr id="4" name="Content Placeholder 3" descr="A group of clothes&#10;&#10;Description automatically generated">
            <a:extLst>
              <a:ext uri="{FF2B5EF4-FFF2-40B4-BE49-F238E27FC236}">
                <a16:creationId xmlns:a16="http://schemas.microsoft.com/office/drawing/2014/main" id="{6272BFEA-8ABA-C545-BA07-4B6B838BFD2A}"/>
              </a:ext>
            </a:extLst>
          </p:cNvPr>
          <p:cNvPicPr>
            <a:picLocks noChangeAspect="1"/>
          </p:cNvPicPr>
          <p:nvPr/>
        </p:nvPicPr>
        <p:blipFill>
          <a:blip r:embed="rId3"/>
          <a:stretch>
            <a:fillRect/>
          </a:stretch>
        </p:blipFill>
        <p:spPr>
          <a:xfrm>
            <a:off x="711211" y="729586"/>
            <a:ext cx="10769577" cy="4873234"/>
          </a:xfrm>
          <a:prstGeom prst="rect">
            <a:avLst/>
          </a:prstGeom>
        </p:spPr>
      </p:pic>
      <p:sp>
        <p:nvSpPr>
          <p:cNvPr id="5" name="Freeform 4">
            <a:extLst>
              <a:ext uri="{FF2B5EF4-FFF2-40B4-BE49-F238E27FC236}">
                <a16:creationId xmlns:a16="http://schemas.microsoft.com/office/drawing/2014/main" id="{F6459AC1-79F5-954F-98E9-F05A372D2348}"/>
              </a:ext>
            </a:extLst>
          </p:cNvPr>
          <p:cNvSpPr/>
          <p:nvPr/>
        </p:nvSpPr>
        <p:spPr>
          <a:xfrm>
            <a:off x="853630" y="4491613"/>
            <a:ext cx="2934599" cy="964642"/>
          </a:xfrm>
          <a:custGeom>
            <a:avLst/>
            <a:gdLst>
              <a:gd name="connsiteX0" fmla="*/ 2713535 w 2934599"/>
              <a:gd name="connsiteY0" fmla="*/ 281354 h 964642"/>
              <a:gd name="connsiteX1" fmla="*/ 2713535 w 2934599"/>
              <a:gd name="connsiteY1" fmla="*/ 281354 h 964642"/>
              <a:gd name="connsiteX2" fmla="*/ 2552761 w 2934599"/>
              <a:gd name="connsiteY2" fmla="*/ 291402 h 964642"/>
              <a:gd name="connsiteX3" fmla="*/ 2482423 w 2934599"/>
              <a:gd name="connsiteY3" fmla="*/ 221064 h 964642"/>
              <a:gd name="connsiteX4" fmla="*/ 2442229 w 2934599"/>
              <a:gd name="connsiteY4" fmla="*/ 160774 h 964642"/>
              <a:gd name="connsiteX5" fmla="*/ 2422133 w 2934599"/>
              <a:gd name="connsiteY5" fmla="*/ 130629 h 964642"/>
              <a:gd name="connsiteX6" fmla="*/ 2391988 w 2934599"/>
              <a:gd name="connsiteY6" fmla="*/ 110532 h 964642"/>
              <a:gd name="connsiteX7" fmla="*/ 2321649 w 2934599"/>
              <a:gd name="connsiteY7" fmla="*/ 40194 h 964642"/>
              <a:gd name="connsiteX8" fmla="*/ 2291504 w 2934599"/>
              <a:gd name="connsiteY8" fmla="*/ 20097 h 964642"/>
              <a:gd name="connsiteX9" fmla="*/ 2261359 w 2934599"/>
              <a:gd name="connsiteY9" fmla="*/ 0 h 964642"/>
              <a:gd name="connsiteX10" fmla="*/ 2191021 w 2934599"/>
              <a:gd name="connsiteY10" fmla="*/ 20097 h 964642"/>
              <a:gd name="connsiteX11" fmla="*/ 2170924 w 2934599"/>
              <a:gd name="connsiteY11" fmla="*/ 50242 h 964642"/>
              <a:gd name="connsiteX12" fmla="*/ 2140779 w 2934599"/>
              <a:gd name="connsiteY12" fmla="*/ 80387 h 964642"/>
              <a:gd name="connsiteX13" fmla="*/ 2120682 w 2934599"/>
              <a:gd name="connsiteY13" fmla="*/ 160774 h 964642"/>
              <a:gd name="connsiteX14" fmla="*/ 2130730 w 2934599"/>
              <a:gd name="connsiteY14" fmla="*/ 221064 h 964642"/>
              <a:gd name="connsiteX15" fmla="*/ 2100585 w 2934599"/>
              <a:gd name="connsiteY15" fmla="*/ 211016 h 964642"/>
              <a:gd name="connsiteX16" fmla="*/ 2080489 w 2934599"/>
              <a:gd name="connsiteY16" fmla="*/ 180871 h 964642"/>
              <a:gd name="connsiteX17" fmla="*/ 2060392 w 2934599"/>
              <a:gd name="connsiteY17" fmla="*/ 120580 h 964642"/>
              <a:gd name="connsiteX18" fmla="*/ 2010150 w 2934599"/>
              <a:gd name="connsiteY18" fmla="*/ 130629 h 964642"/>
              <a:gd name="connsiteX19" fmla="*/ 1980005 w 2934599"/>
              <a:gd name="connsiteY19" fmla="*/ 120580 h 964642"/>
              <a:gd name="connsiteX20" fmla="*/ 1969957 w 2934599"/>
              <a:gd name="connsiteY20" fmla="*/ 150725 h 964642"/>
              <a:gd name="connsiteX21" fmla="*/ 1959908 w 2934599"/>
              <a:gd name="connsiteY21" fmla="*/ 211016 h 964642"/>
              <a:gd name="connsiteX22" fmla="*/ 1929763 w 2934599"/>
              <a:gd name="connsiteY22" fmla="*/ 271306 h 964642"/>
              <a:gd name="connsiteX23" fmla="*/ 1899618 w 2934599"/>
              <a:gd name="connsiteY23" fmla="*/ 291402 h 964642"/>
              <a:gd name="connsiteX24" fmla="*/ 1869473 w 2934599"/>
              <a:gd name="connsiteY24" fmla="*/ 301451 h 964642"/>
              <a:gd name="connsiteX25" fmla="*/ 1819232 w 2934599"/>
              <a:gd name="connsiteY25" fmla="*/ 231112 h 964642"/>
              <a:gd name="connsiteX26" fmla="*/ 1768990 w 2934599"/>
              <a:gd name="connsiteY26" fmla="*/ 180871 h 964642"/>
              <a:gd name="connsiteX27" fmla="*/ 1718748 w 2934599"/>
              <a:gd name="connsiteY27" fmla="*/ 140677 h 964642"/>
              <a:gd name="connsiteX28" fmla="*/ 1658458 w 2934599"/>
              <a:gd name="connsiteY28" fmla="*/ 180871 h 964642"/>
              <a:gd name="connsiteX29" fmla="*/ 1618265 w 2934599"/>
              <a:gd name="connsiteY29" fmla="*/ 241161 h 964642"/>
              <a:gd name="connsiteX30" fmla="*/ 1598168 w 2934599"/>
              <a:gd name="connsiteY30" fmla="*/ 271306 h 964642"/>
              <a:gd name="connsiteX31" fmla="*/ 1568023 w 2934599"/>
              <a:gd name="connsiteY31" fmla="*/ 291402 h 964642"/>
              <a:gd name="connsiteX32" fmla="*/ 1527829 w 2934599"/>
              <a:gd name="connsiteY32" fmla="*/ 341644 h 964642"/>
              <a:gd name="connsiteX33" fmla="*/ 1497684 w 2934599"/>
              <a:gd name="connsiteY33" fmla="*/ 371789 h 964642"/>
              <a:gd name="connsiteX34" fmla="*/ 1467539 w 2934599"/>
              <a:gd name="connsiteY34" fmla="*/ 391886 h 964642"/>
              <a:gd name="connsiteX35" fmla="*/ 1336911 w 2934599"/>
              <a:gd name="connsiteY35" fmla="*/ 411983 h 964642"/>
              <a:gd name="connsiteX36" fmla="*/ 1105799 w 2934599"/>
              <a:gd name="connsiteY36" fmla="*/ 442128 h 964642"/>
              <a:gd name="connsiteX37" fmla="*/ 1035460 w 2934599"/>
              <a:gd name="connsiteY37" fmla="*/ 452176 h 964642"/>
              <a:gd name="connsiteX38" fmla="*/ 985218 w 2934599"/>
              <a:gd name="connsiteY38" fmla="*/ 462224 h 964642"/>
              <a:gd name="connsiteX39" fmla="*/ 914880 w 2934599"/>
              <a:gd name="connsiteY39" fmla="*/ 472273 h 964642"/>
              <a:gd name="connsiteX40" fmla="*/ 824445 w 2934599"/>
              <a:gd name="connsiteY40" fmla="*/ 462224 h 964642"/>
              <a:gd name="connsiteX41" fmla="*/ 814396 w 2934599"/>
              <a:gd name="connsiteY41" fmla="*/ 422031 h 964642"/>
              <a:gd name="connsiteX42" fmla="*/ 794300 w 2934599"/>
              <a:gd name="connsiteY42" fmla="*/ 301451 h 964642"/>
              <a:gd name="connsiteX43" fmla="*/ 784251 w 2934599"/>
              <a:gd name="connsiteY43" fmla="*/ 231112 h 964642"/>
              <a:gd name="connsiteX44" fmla="*/ 774203 w 2934599"/>
              <a:gd name="connsiteY44" fmla="*/ 190919 h 964642"/>
              <a:gd name="connsiteX45" fmla="*/ 744058 w 2934599"/>
              <a:gd name="connsiteY45" fmla="*/ 180871 h 964642"/>
              <a:gd name="connsiteX46" fmla="*/ 734010 w 2934599"/>
              <a:gd name="connsiteY46" fmla="*/ 291402 h 964642"/>
              <a:gd name="connsiteX47" fmla="*/ 713913 w 2934599"/>
              <a:gd name="connsiteY47" fmla="*/ 351692 h 964642"/>
              <a:gd name="connsiteX48" fmla="*/ 623478 w 2934599"/>
              <a:gd name="connsiteY48" fmla="*/ 321547 h 964642"/>
              <a:gd name="connsiteX49" fmla="*/ 593333 w 2934599"/>
              <a:gd name="connsiteY49" fmla="*/ 311499 h 964642"/>
              <a:gd name="connsiteX50" fmla="*/ 563188 w 2934599"/>
              <a:gd name="connsiteY50" fmla="*/ 301451 h 964642"/>
              <a:gd name="connsiteX51" fmla="*/ 543091 w 2934599"/>
              <a:gd name="connsiteY51" fmla="*/ 241161 h 964642"/>
              <a:gd name="connsiteX52" fmla="*/ 533043 w 2934599"/>
              <a:gd name="connsiteY52" fmla="*/ 211016 h 964642"/>
              <a:gd name="connsiteX53" fmla="*/ 512946 w 2934599"/>
              <a:gd name="connsiteY53" fmla="*/ 180871 h 964642"/>
              <a:gd name="connsiteX54" fmla="*/ 482801 w 2934599"/>
              <a:gd name="connsiteY54" fmla="*/ 120580 h 964642"/>
              <a:gd name="connsiteX55" fmla="*/ 452656 w 2934599"/>
              <a:gd name="connsiteY55" fmla="*/ 100484 h 964642"/>
              <a:gd name="connsiteX56" fmla="*/ 382317 w 2934599"/>
              <a:gd name="connsiteY56" fmla="*/ 110532 h 964642"/>
              <a:gd name="connsiteX57" fmla="*/ 352172 w 2934599"/>
              <a:gd name="connsiteY57" fmla="*/ 200967 h 964642"/>
              <a:gd name="connsiteX58" fmla="*/ 271785 w 2934599"/>
              <a:gd name="connsiteY58" fmla="*/ 351692 h 964642"/>
              <a:gd name="connsiteX59" fmla="*/ 241640 w 2934599"/>
              <a:gd name="connsiteY59" fmla="*/ 341644 h 964642"/>
              <a:gd name="connsiteX60" fmla="*/ 181350 w 2934599"/>
              <a:gd name="connsiteY60" fmla="*/ 301451 h 964642"/>
              <a:gd name="connsiteX61" fmla="*/ 161254 w 2934599"/>
              <a:gd name="connsiteY61" fmla="*/ 271306 h 964642"/>
              <a:gd name="connsiteX62" fmla="*/ 131108 w 2934599"/>
              <a:gd name="connsiteY62" fmla="*/ 261257 h 964642"/>
              <a:gd name="connsiteX63" fmla="*/ 100963 w 2934599"/>
              <a:gd name="connsiteY63" fmla="*/ 241161 h 964642"/>
              <a:gd name="connsiteX64" fmla="*/ 40673 w 2934599"/>
              <a:gd name="connsiteY64" fmla="*/ 221064 h 964642"/>
              <a:gd name="connsiteX65" fmla="*/ 480 w 2934599"/>
              <a:gd name="connsiteY65" fmla="*/ 281354 h 964642"/>
              <a:gd name="connsiteX66" fmla="*/ 10528 w 2934599"/>
              <a:gd name="connsiteY66" fmla="*/ 331596 h 964642"/>
              <a:gd name="connsiteX67" fmla="*/ 70818 w 2934599"/>
              <a:gd name="connsiteY67" fmla="*/ 371789 h 964642"/>
              <a:gd name="connsiteX68" fmla="*/ 131108 w 2934599"/>
              <a:gd name="connsiteY68" fmla="*/ 401934 h 964642"/>
              <a:gd name="connsiteX69" fmla="*/ 161254 w 2934599"/>
              <a:gd name="connsiteY69" fmla="*/ 422031 h 964642"/>
              <a:gd name="connsiteX70" fmla="*/ 261737 w 2934599"/>
              <a:gd name="connsiteY70" fmla="*/ 432079 h 964642"/>
              <a:gd name="connsiteX71" fmla="*/ 231592 w 2934599"/>
              <a:gd name="connsiteY71" fmla="*/ 452176 h 964642"/>
              <a:gd name="connsiteX72" fmla="*/ 151205 w 2934599"/>
              <a:gd name="connsiteY72" fmla="*/ 462224 h 964642"/>
              <a:gd name="connsiteX73" fmla="*/ 60770 w 2934599"/>
              <a:gd name="connsiteY73" fmla="*/ 502418 h 964642"/>
              <a:gd name="connsiteX74" fmla="*/ 40673 w 2934599"/>
              <a:gd name="connsiteY74" fmla="*/ 622998 h 964642"/>
              <a:gd name="connsiteX75" fmla="*/ 50722 w 2934599"/>
              <a:gd name="connsiteY75" fmla="*/ 703385 h 964642"/>
              <a:gd name="connsiteX76" fmla="*/ 211495 w 2934599"/>
              <a:gd name="connsiteY76" fmla="*/ 713433 h 964642"/>
              <a:gd name="connsiteX77" fmla="*/ 291882 w 2934599"/>
              <a:gd name="connsiteY77" fmla="*/ 723482 h 964642"/>
              <a:gd name="connsiteX78" fmla="*/ 281834 w 2934599"/>
              <a:gd name="connsiteY78" fmla="*/ 753627 h 964642"/>
              <a:gd name="connsiteX79" fmla="*/ 241640 w 2934599"/>
              <a:gd name="connsiteY79" fmla="*/ 813917 h 964642"/>
              <a:gd name="connsiteX80" fmla="*/ 251689 w 2934599"/>
              <a:gd name="connsiteY80" fmla="*/ 854110 h 964642"/>
              <a:gd name="connsiteX81" fmla="*/ 332075 w 2934599"/>
              <a:gd name="connsiteY81" fmla="*/ 823965 h 964642"/>
              <a:gd name="connsiteX82" fmla="*/ 392366 w 2934599"/>
              <a:gd name="connsiteY82" fmla="*/ 803868 h 964642"/>
              <a:gd name="connsiteX83" fmla="*/ 422511 w 2934599"/>
              <a:gd name="connsiteY83" fmla="*/ 793820 h 964642"/>
              <a:gd name="connsiteX84" fmla="*/ 452656 w 2934599"/>
              <a:gd name="connsiteY84" fmla="*/ 783772 h 964642"/>
              <a:gd name="connsiteX85" fmla="*/ 482801 w 2934599"/>
              <a:gd name="connsiteY85" fmla="*/ 763675 h 964642"/>
              <a:gd name="connsiteX86" fmla="*/ 543091 w 2934599"/>
              <a:gd name="connsiteY86" fmla="*/ 743578 h 964642"/>
              <a:gd name="connsiteX87" fmla="*/ 633526 w 2934599"/>
              <a:gd name="connsiteY87" fmla="*/ 713433 h 964642"/>
              <a:gd name="connsiteX88" fmla="*/ 693816 w 2934599"/>
              <a:gd name="connsiteY88" fmla="*/ 693336 h 964642"/>
              <a:gd name="connsiteX89" fmla="*/ 723961 w 2934599"/>
              <a:gd name="connsiteY89" fmla="*/ 683288 h 964642"/>
              <a:gd name="connsiteX90" fmla="*/ 804348 w 2934599"/>
              <a:gd name="connsiteY90" fmla="*/ 693336 h 964642"/>
              <a:gd name="connsiteX91" fmla="*/ 864638 w 2934599"/>
              <a:gd name="connsiteY91" fmla="*/ 713433 h 964642"/>
              <a:gd name="connsiteX92" fmla="*/ 924928 w 2934599"/>
              <a:gd name="connsiteY92" fmla="*/ 723482 h 964642"/>
              <a:gd name="connsiteX93" fmla="*/ 985218 w 2934599"/>
              <a:gd name="connsiteY93" fmla="*/ 743578 h 964642"/>
              <a:gd name="connsiteX94" fmla="*/ 1105799 w 2934599"/>
              <a:gd name="connsiteY94" fmla="*/ 783772 h 964642"/>
              <a:gd name="connsiteX95" fmla="*/ 1226379 w 2934599"/>
              <a:gd name="connsiteY95" fmla="*/ 823965 h 964642"/>
              <a:gd name="connsiteX96" fmla="*/ 1256524 w 2934599"/>
              <a:gd name="connsiteY96" fmla="*/ 834013 h 964642"/>
              <a:gd name="connsiteX97" fmla="*/ 1286669 w 2934599"/>
              <a:gd name="connsiteY97" fmla="*/ 844062 h 964642"/>
              <a:gd name="connsiteX98" fmla="*/ 1527829 w 2934599"/>
              <a:gd name="connsiteY98" fmla="*/ 854110 h 964642"/>
              <a:gd name="connsiteX99" fmla="*/ 1688603 w 2934599"/>
              <a:gd name="connsiteY99" fmla="*/ 844062 h 964642"/>
              <a:gd name="connsiteX100" fmla="*/ 1748893 w 2934599"/>
              <a:gd name="connsiteY100" fmla="*/ 864158 h 964642"/>
              <a:gd name="connsiteX101" fmla="*/ 1768990 w 2934599"/>
              <a:gd name="connsiteY101" fmla="*/ 894303 h 964642"/>
              <a:gd name="connsiteX102" fmla="*/ 1809183 w 2934599"/>
              <a:gd name="connsiteY102" fmla="*/ 944545 h 964642"/>
              <a:gd name="connsiteX103" fmla="*/ 1869473 w 2934599"/>
              <a:gd name="connsiteY103" fmla="*/ 964642 h 964642"/>
              <a:gd name="connsiteX104" fmla="*/ 1969957 w 2934599"/>
              <a:gd name="connsiteY104" fmla="*/ 944545 h 964642"/>
              <a:gd name="connsiteX105" fmla="*/ 2000102 w 2934599"/>
              <a:gd name="connsiteY105" fmla="*/ 924449 h 964642"/>
              <a:gd name="connsiteX106" fmla="*/ 2050344 w 2934599"/>
              <a:gd name="connsiteY106" fmla="*/ 874207 h 964642"/>
              <a:gd name="connsiteX107" fmla="*/ 2070440 w 2934599"/>
              <a:gd name="connsiteY107" fmla="*/ 844062 h 964642"/>
              <a:gd name="connsiteX108" fmla="*/ 2100585 w 2934599"/>
              <a:gd name="connsiteY108" fmla="*/ 823965 h 964642"/>
              <a:gd name="connsiteX109" fmla="*/ 2150827 w 2934599"/>
              <a:gd name="connsiteY109" fmla="*/ 763675 h 964642"/>
              <a:gd name="connsiteX110" fmla="*/ 2180972 w 2934599"/>
              <a:gd name="connsiteY110" fmla="*/ 743578 h 964642"/>
              <a:gd name="connsiteX111" fmla="*/ 2201069 w 2934599"/>
              <a:gd name="connsiteY111" fmla="*/ 713433 h 964642"/>
              <a:gd name="connsiteX112" fmla="*/ 2231214 w 2934599"/>
              <a:gd name="connsiteY112" fmla="*/ 693336 h 964642"/>
              <a:gd name="connsiteX113" fmla="*/ 2271407 w 2934599"/>
              <a:gd name="connsiteY113" fmla="*/ 633046 h 964642"/>
              <a:gd name="connsiteX114" fmla="*/ 2291504 w 2934599"/>
              <a:gd name="connsiteY114" fmla="*/ 602901 h 964642"/>
              <a:gd name="connsiteX115" fmla="*/ 2321649 w 2934599"/>
              <a:gd name="connsiteY115" fmla="*/ 572756 h 964642"/>
              <a:gd name="connsiteX116" fmla="*/ 2341746 w 2934599"/>
              <a:gd name="connsiteY116" fmla="*/ 542611 h 964642"/>
              <a:gd name="connsiteX117" fmla="*/ 2371891 w 2934599"/>
              <a:gd name="connsiteY117" fmla="*/ 522514 h 964642"/>
              <a:gd name="connsiteX118" fmla="*/ 2412084 w 2934599"/>
              <a:gd name="connsiteY118" fmla="*/ 482321 h 964642"/>
              <a:gd name="connsiteX119" fmla="*/ 2502519 w 2934599"/>
              <a:gd name="connsiteY119" fmla="*/ 432079 h 964642"/>
              <a:gd name="connsiteX120" fmla="*/ 2542713 w 2934599"/>
              <a:gd name="connsiteY120" fmla="*/ 442128 h 964642"/>
              <a:gd name="connsiteX121" fmla="*/ 2603003 w 2934599"/>
              <a:gd name="connsiteY121" fmla="*/ 462224 h 964642"/>
              <a:gd name="connsiteX122" fmla="*/ 2633148 w 2934599"/>
              <a:gd name="connsiteY122" fmla="*/ 482321 h 964642"/>
              <a:gd name="connsiteX123" fmla="*/ 2643196 w 2934599"/>
              <a:gd name="connsiteY123" fmla="*/ 512466 h 964642"/>
              <a:gd name="connsiteX124" fmla="*/ 2663293 w 2934599"/>
              <a:gd name="connsiteY124" fmla="*/ 542611 h 964642"/>
              <a:gd name="connsiteX125" fmla="*/ 2713535 w 2934599"/>
              <a:gd name="connsiteY125" fmla="*/ 622998 h 964642"/>
              <a:gd name="connsiteX126" fmla="*/ 2763777 w 2934599"/>
              <a:gd name="connsiteY126" fmla="*/ 572756 h 964642"/>
              <a:gd name="connsiteX127" fmla="*/ 2793922 w 2934599"/>
              <a:gd name="connsiteY127" fmla="*/ 562708 h 964642"/>
              <a:gd name="connsiteX128" fmla="*/ 2824067 w 2934599"/>
              <a:gd name="connsiteY128" fmla="*/ 552660 h 964642"/>
              <a:gd name="connsiteX129" fmla="*/ 2844163 w 2934599"/>
              <a:gd name="connsiteY129" fmla="*/ 522514 h 964642"/>
              <a:gd name="connsiteX130" fmla="*/ 2874308 w 2934599"/>
              <a:gd name="connsiteY130" fmla="*/ 512466 h 964642"/>
              <a:gd name="connsiteX131" fmla="*/ 2884357 w 2934599"/>
              <a:gd name="connsiteY131" fmla="*/ 482321 h 964642"/>
              <a:gd name="connsiteX132" fmla="*/ 2934599 w 2934599"/>
              <a:gd name="connsiteY132" fmla="*/ 391886 h 964642"/>
              <a:gd name="connsiteX133" fmla="*/ 2914502 w 2934599"/>
              <a:gd name="connsiteY133" fmla="*/ 211016 h 964642"/>
              <a:gd name="connsiteX134" fmla="*/ 2894405 w 2934599"/>
              <a:gd name="connsiteY134" fmla="*/ 130629 h 964642"/>
              <a:gd name="connsiteX135" fmla="*/ 2874308 w 2934599"/>
              <a:gd name="connsiteY135" fmla="*/ 100484 h 964642"/>
              <a:gd name="connsiteX136" fmla="*/ 2834115 w 2934599"/>
              <a:gd name="connsiteY136" fmla="*/ 70339 h 964642"/>
              <a:gd name="connsiteX137" fmla="*/ 2783873 w 2934599"/>
              <a:gd name="connsiteY137" fmla="*/ 160774 h 964642"/>
              <a:gd name="connsiteX138" fmla="*/ 2753728 w 2934599"/>
              <a:gd name="connsiteY138" fmla="*/ 180871 h 964642"/>
              <a:gd name="connsiteX139" fmla="*/ 2703486 w 2934599"/>
              <a:gd name="connsiteY139" fmla="*/ 241161 h 964642"/>
              <a:gd name="connsiteX140" fmla="*/ 2703486 w 2934599"/>
              <a:gd name="connsiteY140" fmla="*/ 231112 h 964642"/>
              <a:gd name="connsiteX141" fmla="*/ 2713535 w 2934599"/>
              <a:gd name="connsiteY141" fmla="*/ 281354 h 964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2934599" h="964642">
                <a:moveTo>
                  <a:pt x="2713535" y="281354"/>
                </a:moveTo>
                <a:lnTo>
                  <a:pt x="2713535" y="281354"/>
                </a:lnTo>
                <a:cubicBezTo>
                  <a:pt x="2659944" y="284703"/>
                  <a:pt x="2606457" y="291402"/>
                  <a:pt x="2552761" y="291402"/>
                </a:cubicBezTo>
                <a:cubicBezTo>
                  <a:pt x="2511493" y="291402"/>
                  <a:pt x="2501605" y="249837"/>
                  <a:pt x="2482423" y="221064"/>
                </a:cubicBezTo>
                <a:lnTo>
                  <a:pt x="2442229" y="160774"/>
                </a:lnTo>
                <a:cubicBezTo>
                  <a:pt x="2435530" y="150726"/>
                  <a:pt x="2432181" y="137328"/>
                  <a:pt x="2422133" y="130629"/>
                </a:cubicBezTo>
                <a:lnTo>
                  <a:pt x="2391988" y="110532"/>
                </a:lnTo>
                <a:cubicBezTo>
                  <a:pt x="2374301" y="57473"/>
                  <a:pt x="2390752" y="86263"/>
                  <a:pt x="2321649" y="40194"/>
                </a:cubicBezTo>
                <a:lnTo>
                  <a:pt x="2291504" y="20097"/>
                </a:lnTo>
                <a:lnTo>
                  <a:pt x="2261359" y="0"/>
                </a:lnTo>
                <a:cubicBezTo>
                  <a:pt x="2258736" y="656"/>
                  <a:pt x="2197572" y="14857"/>
                  <a:pt x="2191021" y="20097"/>
                </a:cubicBezTo>
                <a:cubicBezTo>
                  <a:pt x="2181591" y="27641"/>
                  <a:pt x="2178655" y="40964"/>
                  <a:pt x="2170924" y="50242"/>
                </a:cubicBezTo>
                <a:cubicBezTo>
                  <a:pt x="2161827" y="61159"/>
                  <a:pt x="2150827" y="70339"/>
                  <a:pt x="2140779" y="80387"/>
                </a:cubicBezTo>
                <a:cubicBezTo>
                  <a:pt x="2132849" y="104177"/>
                  <a:pt x="2120682" y="136519"/>
                  <a:pt x="2120682" y="160774"/>
                </a:cubicBezTo>
                <a:cubicBezTo>
                  <a:pt x="2120682" y="181148"/>
                  <a:pt x="2138297" y="202147"/>
                  <a:pt x="2130730" y="221064"/>
                </a:cubicBezTo>
                <a:cubicBezTo>
                  <a:pt x="2126796" y="230898"/>
                  <a:pt x="2110633" y="214365"/>
                  <a:pt x="2100585" y="211016"/>
                </a:cubicBezTo>
                <a:cubicBezTo>
                  <a:pt x="2093886" y="200968"/>
                  <a:pt x="2085394" y="191907"/>
                  <a:pt x="2080489" y="180871"/>
                </a:cubicBezTo>
                <a:cubicBezTo>
                  <a:pt x="2071885" y="161513"/>
                  <a:pt x="2060392" y="120580"/>
                  <a:pt x="2060392" y="120580"/>
                </a:cubicBezTo>
                <a:cubicBezTo>
                  <a:pt x="2043645" y="123930"/>
                  <a:pt x="2027229" y="130629"/>
                  <a:pt x="2010150" y="130629"/>
                </a:cubicBezTo>
                <a:cubicBezTo>
                  <a:pt x="1999558" y="130629"/>
                  <a:pt x="1989479" y="115843"/>
                  <a:pt x="1980005" y="120580"/>
                </a:cubicBezTo>
                <a:cubicBezTo>
                  <a:pt x="1970531" y="125317"/>
                  <a:pt x="1972255" y="140385"/>
                  <a:pt x="1969957" y="150725"/>
                </a:cubicBezTo>
                <a:cubicBezTo>
                  <a:pt x="1965537" y="170614"/>
                  <a:pt x="1964328" y="191127"/>
                  <a:pt x="1959908" y="211016"/>
                </a:cubicBezTo>
                <a:cubicBezTo>
                  <a:pt x="1955238" y="232032"/>
                  <a:pt x="1945250" y="255820"/>
                  <a:pt x="1929763" y="271306"/>
                </a:cubicBezTo>
                <a:cubicBezTo>
                  <a:pt x="1921224" y="279845"/>
                  <a:pt x="1910420" y="286001"/>
                  <a:pt x="1899618" y="291402"/>
                </a:cubicBezTo>
                <a:cubicBezTo>
                  <a:pt x="1890144" y="296139"/>
                  <a:pt x="1879521" y="298101"/>
                  <a:pt x="1869473" y="301451"/>
                </a:cubicBezTo>
                <a:cubicBezTo>
                  <a:pt x="1804158" y="279678"/>
                  <a:pt x="1872825" y="311500"/>
                  <a:pt x="1819232" y="231112"/>
                </a:cubicBezTo>
                <a:cubicBezTo>
                  <a:pt x="1792436" y="190919"/>
                  <a:pt x="1809183" y="207666"/>
                  <a:pt x="1768990" y="180871"/>
                </a:cubicBezTo>
                <a:cubicBezTo>
                  <a:pt x="1760267" y="167786"/>
                  <a:pt x="1745222" y="131852"/>
                  <a:pt x="1718748" y="140677"/>
                </a:cubicBezTo>
                <a:cubicBezTo>
                  <a:pt x="1695834" y="148315"/>
                  <a:pt x="1658458" y="180871"/>
                  <a:pt x="1658458" y="180871"/>
                </a:cubicBezTo>
                <a:lnTo>
                  <a:pt x="1618265" y="241161"/>
                </a:lnTo>
                <a:cubicBezTo>
                  <a:pt x="1611566" y="251209"/>
                  <a:pt x="1608216" y="264607"/>
                  <a:pt x="1598168" y="271306"/>
                </a:cubicBezTo>
                <a:lnTo>
                  <a:pt x="1568023" y="291402"/>
                </a:lnTo>
                <a:cubicBezTo>
                  <a:pt x="1551526" y="340889"/>
                  <a:pt x="1569784" y="306681"/>
                  <a:pt x="1527829" y="341644"/>
                </a:cubicBezTo>
                <a:cubicBezTo>
                  <a:pt x="1516912" y="350741"/>
                  <a:pt x="1508601" y="362692"/>
                  <a:pt x="1497684" y="371789"/>
                </a:cubicBezTo>
                <a:cubicBezTo>
                  <a:pt x="1488406" y="379520"/>
                  <a:pt x="1478341" y="386485"/>
                  <a:pt x="1467539" y="391886"/>
                </a:cubicBezTo>
                <a:cubicBezTo>
                  <a:pt x="1431328" y="409991"/>
                  <a:pt x="1365722" y="409102"/>
                  <a:pt x="1336911" y="411983"/>
                </a:cubicBezTo>
                <a:cubicBezTo>
                  <a:pt x="1222509" y="450116"/>
                  <a:pt x="1297768" y="430835"/>
                  <a:pt x="1105799" y="442128"/>
                </a:cubicBezTo>
                <a:cubicBezTo>
                  <a:pt x="1082353" y="445477"/>
                  <a:pt x="1058822" y="448282"/>
                  <a:pt x="1035460" y="452176"/>
                </a:cubicBezTo>
                <a:cubicBezTo>
                  <a:pt x="1018613" y="454984"/>
                  <a:pt x="1002065" y="459416"/>
                  <a:pt x="985218" y="462224"/>
                </a:cubicBezTo>
                <a:cubicBezTo>
                  <a:pt x="961856" y="466118"/>
                  <a:pt x="938326" y="468923"/>
                  <a:pt x="914880" y="472273"/>
                </a:cubicBezTo>
                <a:cubicBezTo>
                  <a:pt x="884735" y="468923"/>
                  <a:pt x="851573" y="475788"/>
                  <a:pt x="824445" y="462224"/>
                </a:cubicBezTo>
                <a:cubicBezTo>
                  <a:pt x="812093" y="456048"/>
                  <a:pt x="816941" y="435605"/>
                  <a:pt x="814396" y="422031"/>
                </a:cubicBezTo>
                <a:cubicBezTo>
                  <a:pt x="806887" y="381981"/>
                  <a:pt x="800999" y="341644"/>
                  <a:pt x="794300" y="301451"/>
                </a:cubicBezTo>
                <a:cubicBezTo>
                  <a:pt x="790406" y="278089"/>
                  <a:pt x="788488" y="254414"/>
                  <a:pt x="784251" y="231112"/>
                </a:cubicBezTo>
                <a:cubicBezTo>
                  <a:pt x="781781" y="217525"/>
                  <a:pt x="782830" y="201703"/>
                  <a:pt x="774203" y="190919"/>
                </a:cubicBezTo>
                <a:cubicBezTo>
                  <a:pt x="767586" y="182648"/>
                  <a:pt x="754106" y="184220"/>
                  <a:pt x="744058" y="180871"/>
                </a:cubicBezTo>
                <a:cubicBezTo>
                  <a:pt x="740709" y="217715"/>
                  <a:pt x="740439" y="254969"/>
                  <a:pt x="734010" y="291402"/>
                </a:cubicBezTo>
                <a:cubicBezTo>
                  <a:pt x="730329" y="312263"/>
                  <a:pt x="713913" y="351692"/>
                  <a:pt x="713913" y="351692"/>
                </a:cubicBezTo>
                <a:lnTo>
                  <a:pt x="623478" y="321547"/>
                </a:lnTo>
                <a:lnTo>
                  <a:pt x="593333" y="311499"/>
                </a:lnTo>
                <a:lnTo>
                  <a:pt x="563188" y="301451"/>
                </a:lnTo>
                <a:lnTo>
                  <a:pt x="543091" y="241161"/>
                </a:lnTo>
                <a:cubicBezTo>
                  <a:pt x="539742" y="231113"/>
                  <a:pt x="538918" y="219829"/>
                  <a:pt x="533043" y="211016"/>
                </a:cubicBezTo>
                <a:cubicBezTo>
                  <a:pt x="526344" y="200968"/>
                  <a:pt x="518347" y="191673"/>
                  <a:pt x="512946" y="180871"/>
                </a:cubicBezTo>
                <a:cubicBezTo>
                  <a:pt x="496602" y="148183"/>
                  <a:pt x="511596" y="149375"/>
                  <a:pt x="482801" y="120580"/>
                </a:cubicBezTo>
                <a:cubicBezTo>
                  <a:pt x="474262" y="112041"/>
                  <a:pt x="462704" y="107183"/>
                  <a:pt x="452656" y="100484"/>
                </a:cubicBezTo>
                <a:cubicBezTo>
                  <a:pt x="429210" y="103833"/>
                  <a:pt x="403960" y="100913"/>
                  <a:pt x="382317" y="110532"/>
                </a:cubicBezTo>
                <a:cubicBezTo>
                  <a:pt x="356886" y="121835"/>
                  <a:pt x="354141" y="189153"/>
                  <a:pt x="352172" y="200967"/>
                </a:cubicBezTo>
                <a:cubicBezTo>
                  <a:pt x="341634" y="369580"/>
                  <a:pt x="394845" y="376304"/>
                  <a:pt x="271785" y="351692"/>
                </a:cubicBezTo>
                <a:cubicBezTo>
                  <a:pt x="261399" y="349615"/>
                  <a:pt x="251688" y="344993"/>
                  <a:pt x="241640" y="341644"/>
                </a:cubicBezTo>
                <a:cubicBezTo>
                  <a:pt x="221543" y="328246"/>
                  <a:pt x="194747" y="321548"/>
                  <a:pt x="181350" y="301451"/>
                </a:cubicBezTo>
                <a:cubicBezTo>
                  <a:pt x="174651" y="291403"/>
                  <a:pt x="170684" y="278850"/>
                  <a:pt x="161254" y="271306"/>
                </a:cubicBezTo>
                <a:cubicBezTo>
                  <a:pt x="152983" y="264689"/>
                  <a:pt x="140582" y="265994"/>
                  <a:pt x="131108" y="261257"/>
                </a:cubicBezTo>
                <a:cubicBezTo>
                  <a:pt x="120306" y="255856"/>
                  <a:pt x="111999" y="246066"/>
                  <a:pt x="100963" y="241161"/>
                </a:cubicBezTo>
                <a:cubicBezTo>
                  <a:pt x="81605" y="232558"/>
                  <a:pt x="40673" y="221064"/>
                  <a:pt x="40673" y="221064"/>
                </a:cubicBezTo>
                <a:cubicBezTo>
                  <a:pt x="27275" y="241161"/>
                  <a:pt x="-4257" y="257670"/>
                  <a:pt x="480" y="281354"/>
                </a:cubicBezTo>
                <a:cubicBezTo>
                  <a:pt x="3829" y="298101"/>
                  <a:pt x="43" y="318115"/>
                  <a:pt x="10528" y="331596"/>
                </a:cubicBezTo>
                <a:cubicBezTo>
                  <a:pt x="25357" y="350661"/>
                  <a:pt x="50721" y="358391"/>
                  <a:pt x="70818" y="371789"/>
                </a:cubicBezTo>
                <a:cubicBezTo>
                  <a:pt x="109777" y="397762"/>
                  <a:pt x="89505" y="388067"/>
                  <a:pt x="131108" y="401934"/>
                </a:cubicBezTo>
                <a:cubicBezTo>
                  <a:pt x="141157" y="408633"/>
                  <a:pt x="149486" y="419315"/>
                  <a:pt x="161254" y="422031"/>
                </a:cubicBezTo>
                <a:cubicBezTo>
                  <a:pt x="194053" y="429600"/>
                  <a:pt x="230797" y="418819"/>
                  <a:pt x="261737" y="432079"/>
                </a:cubicBezTo>
                <a:cubicBezTo>
                  <a:pt x="272837" y="436836"/>
                  <a:pt x="243243" y="448998"/>
                  <a:pt x="231592" y="452176"/>
                </a:cubicBezTo>
                <a:cubicBezTo>
                  <a:pt x="205539" y="459281"/>
                  <a:pt x="178001" y="458875"/>
                  <a:pt x="151205" y="462224"/>
                </a:cubicBezTo>
                <a:cubicBezTo>
                  <a:pt x="79458" y="486140"/>
                  <a:pt x="108541" y="470570"/>
                  <a:pt x="60770" y="502418"/>
                </a:cubicBezTo>
                <a:cubicBezTo>
                  <a:pt x="45049" y="549584"/>
                  <a:pt x="40673" y="555693"/>
                  <a:pt x="40673" y="622998"/>
                </a:cubicBezTo>
                <a:cubicBezTo>
                  <a:pt x="40673" y="650002"/>
                  <a:pt x="26856" y="690750"/>
                  <a:pt x="50722" y="703385"/>
                </a:cubicBezTo>
                <a:cubicBezTo>
                  <a:pt x="98178" y="728508"/>
                  <a:pt x="157904" y="710084"/>
                  <a:pt x="211495" y="713433"/>
                </a:cubicBezTo>
                <a:cubicBezTo>
                  <a:pt x="238291" y="716783"/>
                  <a:pt x="268436" y="710084"/>
                  <a:pt x="291882" y="723482"/>
                </a:cubicBezTo>
                <a:cubicBezTo>
                  <a:pt x="301078" y="728737"/>
                  <a:pt x="286978" y="744368"/>
                  <a:pt x="281834" y="753627"/>
                </a:cubicBezTo>
                <a:cubicBezTo>
                  <a:pt x="270104" y="774741"/>
                  <a:pt x="241640" y="813917"/>
                  <a:pt x="241640" y="813917"/>
                </a:cubicBezTo>
                <a:cubicBezTo>
                  <a:pt x="244990" y="827315"/>
                  <a:pt x="239337" y="847934"/>
                  <a:pt x="251689" y="854110"/>
                </a:cubicBezTo>
                <a:cubicBezTo>
                  <a:pt x="282518" y="869524"/>
                  <a:pt x="309820" y="833856"/>
                  <a:pt x="332075" y="823965"/>
                </a:cubicBezTo>
                <a:cubicBezTo>
                  <a:pt x="351433" y="815361"/>
                  <a:pt x="372269" y="810567"/>
                  <a:pt x="392366" y="803868"/>
                </a:cubicBezTo>
                <a:lnTo>
                  <a:pt x="422511" y="793820"/>
                </a:lnTo>
                <a:lnTo>
                  <a:pt x="452656" y="783772"/>
                </a:lnTo>
                <a:cubicBezTo>
                  <a:pt x="462704" y="777073"/>
                  <a:pt x="471765" y="768580"/>
                  <a:pt x="482801" y="763675"/>
                </a:cubicBezTo>
                <a:cubicBezTo>
                  <a:pt x="502159" y="755071"/>
                  <a:pt x="522994" y="750277"/>
                  <a:pt x="543091" y="743578"/>
                </a:cubicBezTo>
                <a:lnTo>
                  <a:pt x="633526" y="713433"/>
                </a:lnTo>
                <a:lnTo>
                  <a:pt x="693816" y="693336"/>
                </a:lnTo>
                <a:lnTo>
                  <a:pt x="723961" y="683288"/>
                </a:lnTo>
                <a:cubicBezTo>
                  <a:pt x="750757" y="686637"/>
                  <a:pt x="777943" y="687678"/>
                  <a:pt x="804348" y="693336"/>
                </a:cubicBezTo>
                <a:cubicBezTo>
                  <a:pt x="825062" y="697775"/>
                  <a:pt x="843742" y="709950"/>
                  <a:pt x="864638" y="713433"/>
                </a:cubicBezTo>
                <a:cubicBezTo>
                  <a:pt x="884735" y="716783"/>
                  <a:pt x="905162" y="718541"/>
                  <a:pt x="924928" y="723482"/>
                </a:cubicBezTo>
                <a:cubicBezTo>
                  <a:pt x="945479" y="728620"/>
                  <a:pt x="965121" y="736879"/>
                  <a:pt x="985218" y="743578"/>
                </a:cubicBezTo>
                <a:lnTo>
                  <a:pt x="1105799" y="783772"/>
                </a:lnTo>
                <a:lnTo>
                  <a:pt x="1226379" y="823965"/>
                </a:lnTo>
                <a:lnTo>
                  <a:pt x="1256524" y="834013"/>
                </a:lnTo>
                <a:cubicBezTo>
                  <a:pt x="1266572" y="837363"/>
                  <a:pt x="1276086" y="843621"/>
                  <a:pt x="1286669" y="844062"/>
                </a:cubicBezTo>
                <a:lnTo>
                  <a:pt x="1527829" y="854110"/>
                </a:lnTo>
                <a:cubicBezTo>
                  <a:pt x="1581420" y="850761"/>
                  <a:pt x="1634962" y="841624"/>
                  <a:pt x="1688603" y="844062"/>
                </a:cubicBezTo>
                <a:cubicBezTo>
                  <a:pt x="1709765" y="845024"/>
                  <a:pt x="1748893" y="864158"/>
                  <a:pt x="1748893" y="864158"/>
                </a:cubicBezTo>
                <a:cubicBezTo>
                  <a:pt x="1755592" y="874206"/>
                  <a:pt x="1763589" y="883501"/>
                  <a:pt x="1768990" y="894303"/>
                </a:cubicBezTo>
                <a:cubicBezTo>
                  <a:pt x="1786891" y="930106"/>
                  <a:pt x="1765625" y="925186"/>
                  <a:pt x="1809183" y="944545"/>
                </a:cubicBezTo>
                <a:cubicBezTo>
                  <a:pt x="1828541" y="953148"/>
                  <a:pt x="1869473" y="964642"/>
                  <a:pt x="1869473" y="964642"/>
                </a:cubicBezTo>
                <a:cubicBezTo>
                  <a:pt x="1895403" y="960938"/>
                  <a:pt x="1941893" y="958577"/>
                  <a:pt x="1969957" y="944545"/>
                </a:cubicBezTo>
                <a:cubicBezTo>
                  <a:pt x="1980759" y="939144"/>
                  <a:pt x="1990054" y="931148"/>
                  <a:pt x="2000102" y="924449"/>
                </a:cubicBezTo>
                <a:cubicBezTo>
                  <a:pt x="2053695" y="844058"/>
                  <a:pt x="1983354" y="941197"/>
                  <a:pt x="2050344" y="874207"/>
                </a:cubicBezTo>
                <a:cubicBezTo>
                  <a:pt x="2058883" y="865668"/>
                  <a:pt x="2061901" y="852601"/>
                  <a:pt x="2070440" y="844062"/>
                </a:cubicBezTo>
                <a:cubicBezTo>
                  <a:pt x="2078979" y="835522"/>
                  <a:pt x="2091307" y="831696"/>
                  <a:pt x="2100585" y="823965"/>
                </a:cubicBezTo>
                <a:cubicBezTo>
                  <a:pt x="2199354" y="741657"/>
                  <a:pt x="2071785" y="842717"/>
                  <a:pt x="2150827" y="763675"/>
                </a:cubicBezTo>
                <a:cubicBezTo>
                  <a:pt x="2159366" y="755136"/>
                  <a:pt x="2170924" y="750277"/>
                  <a:pt x="2180972" y="743578"/>
                </a:cubicBezTo>
                <a:cubicBezTo>
                  <a:pt x="2187671" y="733530"/>
                  <a:pt x="2192530" y="721972"/>
                  <a:pt x="2201069" y="713433"/>
                </a:cubicBezTo>
                <a:cubicBezTo>
                  <a:pt x="2209608" y="704894"/>
                  <a:pt x="2223262" y="702425"/>
                  <a:pt x="2231214" y="693336"/>
                </a:cubicBezTo>
                <a:cubicBezTo>
                  <a:pt x="2247119" y="675159"/>
                  <a:pt x="2258009" y="653143"/>
                  <a:pt x="2271407" y="633046"/>
                </a:cubicBezTo>
                <a:cubicBezTo>
                  <a:pt x="2278106" y="622998"/>
                  <a:pt x="2282965" y="611440"/>
                  <a:pt x="2291504" y="602901"/>
                </a:cubicBezTo>
                <a:cubicBezTo>
                  <a:pt x="2301552" y="592853"/>
                  <a:pt x="2312552" y="583673"/>
                  <a:pt x="2321649" y="572756"/>
                </a:cubicBezTo>
                <a:cubicBezTo>
                  <a:pt x="2329380" y="563478"/>
                  <a:pt x="2333207" y="551150"/>
                  <a:pt x="2341746" y="542611"/>
                </a:cubicBezTo>
                <a:cubicBezTo>
                  <a:pt x="2350285" y="534072"/>
                  <a:pt x="2361843" y="529213"/>
                  <a:pt x="2371891" y="522514"/>
                </a:cubicBezTo>
                <a:cubicBezTo>
                  <a:pt x="2388942" y="471359"/>
                  <a:pt x="2368237" y="506680"/>
                  <a:pt x="2412084" y="482321"/>
                </a:cubicBezTo>
                <a:cubicBezTo>
                  <a:pt x="2515744" y="424733"/>
                  <a:pt x="2434306" y="454818"/>
                  <a:pt x="2502519" y="432079"/>
                </a:cubicBezTo>
                <a:cubicBezTo>
                  <a:pt x="2515917" y="435429"/>
                  <a:pt x="2529485" y="438160"/>
                  <a:pt x="2542713" y="442128"/>
                </a:cubicBezTo>
                <a:cubicBezTo>
                  <a:pt x="2563003" y="448215"/>
                  <a:pt x="2603003" y="462224"/>
                  <a:pt x="2603003" y="462224"/>
                </a:cubicBezTo>
                <a:cubicBezTo>
                  <a:pt x="2613051" y="468923"/>
                  <a:pt x="2625604" y="472891"/>
                  <a:pt x="2633148" y="482321"/>
                </a:cubicBezTo>
                <a:cubicBezTo>
                  <a:pt x="2639765" y="490592"/>
                  <a:pt x="2638459" y="502992"/>
                  <a:pt x="2643196" y="512466"/>
                </a:cubicBezTo>
                <a:cubicBezTo>
                  <a:pt x="2648597" y="523268"/>
                  <a:pt x="2656594" y="532563"/>
                  <a:pt x="2663293" y="542611"/>
                </a:cubicBezTo>
                <a:cubicBezTo>
                  <a:pt x="2687209" y="614358"/>
                  <a:pt x="2665764" y="591150"/>
                  <a:pt x="2713535" y="622998"/>
                </a:cubicBezTo>
                <a:cubicBezTo>
                  <a:pt x="2696787" y="572756"/>
                  <a:pt x="2693438" y="596202"/>
                  <a:pt x="2763777" y="572756"/>
                </a:cubicBezTo>
                <a:lnTo>
                  <a:pt x="2793922" y="562708"/>
                </a:lnTo>
                <a:lnTo>
                  <a:pt x="2824067" y="552660"/>
                </a:lnTo>
                <a:cubicBezTo>
                  <a:pt x="2830766" y="542611"/>
                  <a:pt x="2834733" y="530058"/>
                  <a:pt x="2844163" y="522514"/>
                </a:cubicBezTo>
                <a:cubicBezTo>
                  <a:pt x="2852434" y="515897"/>
                  <a:pt x="2866818" y="519955"/>
                  <a:pt x="2874308" y="512466"/>
                </a:cubicBezTo>
                <a:cubicBezTo>
                  <a:pt x="2881798" y="504976"/>
                  <a:pt x="2879213" y="491580"/>
                  <a:pt x="2884357" y="482321"/>
                </a:cubicBezTo>
                <a:cubicBezTo>
                  <a:pt x="2941943" y="378666"/>
                  <a:pt x="2911861" y="460097"/>
                  <a:pt x="2934599" y="391886"/>
                </a:cubicBezTo>
                <a:cubicBezTo>
                  <a:pt x="2925398" y="281483"/>
                  <a:pt x="2929897" y="295693"/>
                  <a:pt x="2914502" y="211016"/>
                </a:cubicBezTo>
                <a:cubicBezTo>
                  <a:pt x="2911225" y="192993"/>
                  <a:pt x="2904368" y="150554"/>
                  <a:pt x="2894405" y="130629"/>
                </a:cubicBezTo>
                <a:cubicBezTo>
                  <a:pt x="2889004" y="119827"/>
                  <a:pt x="2881007" y="110532"/>
                  <a:pt x="2874308" y="100484"/>
                </a:cubicBezTo>
                <a:cubicBezTo>
                  <a:pt x="2850393" y="28737"/>
                  <a:pt x="2865963" y="22568"/>
                  <a:pt x="2834115" y="70339"/>
                </a:cubicBezTo>
                <a:cubicBezTo>
                  <a:pt x="2823644" y="101753"/>
                  <a:pt x="2813490" y="141029"/>
                  <a:pt x="2783873" y="160774"/>
                </a:cubicBezTo>
                <a:cubicBezTo>
                  <a:pt x="2773825" y="167473"/>
                  <a:pt x="2763006" y="173140"/>
                  <a:pt x="2753728" y="180871"/>
                </a:cubicBezTo>
                <a:cubicBezTo>
                  <a:pt x="2654932" y="263202"/>
                  <a:pt x="2782551" y="162100"/>
                  <a:pt x="2703486" y="241161"/>
                </a:cubicBezTo>
                <a:lnTo>
                  <a:pt x="2703486" y="231112"/>
                </a:lnTo>
                <a:lnTo>
                  <a:pt x="2713535" y="281354"/>
                </a:lnTo>
                <a:close/>
              </a:path>
            </a:pathLst>
          </a:custGeom>
          <a:solidFill>
            <a:srgbClr val="4E8F00">
              <a:alpha val="40000"/>
            </a:srgbClr>
          </a:solid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5">
            <a:extLst>
              <a:ext uri="{FF2B5EF4-FFF2-40B4-BE49-F238E27FC236}">
                <a16:creationId xmlns:a16="http://schemas.microsoft.com/office/drawing/2014/main" id="{87A42FDA-4F63-114C-B12E-0DC4A92D893C}"/>
              </a:ext>
            </a:extLst>
          </p:cNvPr>
          <p:cNvSpPr/>
          <p:nvPr/>
        </p:nvSpPr>
        <p:spPr>
          <a:xfrm>
            <a:off x="4650609" y="4853354"/>
            <a:ext cx="2547497" cy="699380"/>
          </a:xfrm>
          <a:custGeom>
            <a:avLst/>
            <a:gdLst>
              <a:gd name="connsiteX0" fmla="*/ 41971 w 2547497"/>
              <a:gd name="connsiteY0" fmla="*/ 683288 h 699380"/>
              <a:gd name="connsiteX1" fmla="*/ 41971 w 2547497"/>
              <a:gd name="connsiteY1" fmla="*/ 683288 h 699380"/>
              <a:gd name="connsiteX2" fmla="*/ 11826 w 2547497"/>
              <a:gd name="connsiteY2" fmla="*/ 602901 h 699380"/>
              <a:gd name="connsiteX3" fmla="*/ 1778 w 2547497"/>
              <a:gd name="connsiteY3" fmla="*/ 572756 h 699380"/>
              <a:gd name="connsiteX4" fmla="*/ 21875 w 2547497"/>
              <a:gd name="connsiteY4" fmla="*/ 331595 h 699380"/>
              <a:gd name="connsiteX5" fmla="*/ 41971 w 2547497"/>
              <a:gd name="connsiteY5" fmla="*/ 251209 h 699380"/>
              <a:gd name="connsiteX6" fmla="*/ 52020 w 2547497"/>
              <a:gd name="connsiteY6" fmla="*/ 221064 h 699380"/>
              <a:gd name="connsiteX7" fmla="*/ 112310 w 2547497"/>
              <a:gd name="connsiteY7" fmla="*/ 170822 h 699380"/>
              <a:gd name="connsiteX8" fmla="*/ 252987 w 2547497"/>
              <a:gd name="connsiteY8" fmla="*/ 180870 h 699380"/>
              <a:gd name="connsiteX9" fmla="*/ 313277 w 2547497"/>
              <a:gd name="connsiteY9" fmla="*/ 190919 h 699380"/>
              <a:gd name="connsiteX10" fmla="*/ 363518 w 2547497"/>
              <a:gd name="connsiteY10" fmla="*/ 200967 h 699380"/>
              <a:gd name="connsiteX11" fmla="*/ 494147 w 2547497"/>
              <a:gd name="connsiteY11" fmla="*/ 211015 h 699380"/>
              <a:gd name="connsiteX12" fmla="*/ 564486 w 2547497"/>
              <a:gd name="connsiteY12" fmla="*/ 231112 h 699380"/>
              <a:gd name="connsiteX13" fmla="*/ 785549 w 2547497"/>
              <a:gd name="connsiteY13" fmla="*/ 241160 h 699380"/>
              <a:gd name="connsiteX14" fmla="*/ 845839 w 2547497"/>
              <a:gd name="connsiteY14" fmla="*/ 261257 h 699380"/>
              <a:gd name="connsiteX15" fmla="*/ 916178 w 2547497"/>
              <a:gd name="connsiteY15" fmla="*/ 281354 h 699380"/>
              <a:gd name="connsiteX16" fmla="*/ 1066903 w 2547497"/>
              <a:gd name="connsiteY16" fmla="*/ 291402 h 699380"/>
              <a:gd name="connsiteX17" fmla="*/ 1619562 w 2547497"/>
              <a:gd name="connsiteY17" fmla="*/ 281354 h 699380"/>
              <a:gd name="connsiteX18" fmla="*/ 1669804 w 2547497"/>
              <a:gd name="connsiteY18" fmla="*/ 231112 h 699380"/>
              <a:gd name="connsiteX19" fmla="*/ 1699949 w 2547497"/>
              <a:gd name="connsiteY19" fmla="*/ 221064 h 699380"/>
              <a:gd name="connsiteX20" fmla="*/ 1730094 w 2547497"/>
              <a:gd name="connsiteY20" fmla="*/ 200967 h 699380"/>
              <a:gd name="connsiteX21" fmla="*/ 1830578 w 2547497"/>
              <a:gd name="connsiteY21" fmla="*/ 180870 h 699380"/>
              <a:gd name="connsiteX22" fmla="*/ 2031545 w 2547497"/>
              <a:gd name="connsiteY22" fmla="*/ 160773 h 699380"/>
              <a:gd name="connsiteX23" fmla="*/ 2091835 w 2547497"/>
              <a:gd name="connsiteY23" fmla="*/ 120580 h 699380"/>
              <a:gd name="connsiteX24" fmla="*/ 2142077 w 2547497"/>
              <a:gd name="connsiteY24" fmla="*/ 80387 h 699380"/>
              <a:gd name="connsiteX25" fmla="*/ 2202367 w 2547497"/>
              <a:gd name="connsiteY25" fmla="*/ 40193 h 699380"/>
              <a:gd name="connsiteX26" fmla="*/ 2232512 w 2547497"/>
              <a:gd name="connsiteY26" fmla="*/ 20097 h 699380"/>
              <a:gd name="connsiteX27" fmla="*/ 2292802 w 2547497"/>
              <a:gd name="connsiteY27" fmla="*/ 0 h 699380"/>
              <a:gd name="connsiteX28" fmla="*/ 2383237 w 2547497"/>
              <a:gd name="connsiteY28" fmla="*/ 10048 h 699380"/>
              <a:gd name="connsiteX29" fmla="*/ 2373189 w 2547497"/>
              <a:gd name="connsiteY29" fmla="*/ 70338 h 699380"/>
              <a:gd name="connsiteX30" fmla="*/ 2363140 w 2547497"/>
              <a:gd name="connsiteY30" fmla="*/ 100483 h 699380"/>
              <a:gd name="connsiteX31" fmla="*/ 2403334 w 2547497"/>
              <a:gd name="connsiteY31" fmla="*/ 90435 h 699380"/>
              <a:gd name="connsiteX32" fmla="*/ 2453576 w 2547497"/>
              <a:gd name="connsiteY32" fmla="*/ 80387 h 699380"/>
              <a:gd name="connsiteX33" fmla="*/ 2513866 w 2547497"/>
              <a:gd name="connsiteY33" fmla="*/ 60290 h 699380"/>
              <a:gd name="connsiteX34" fmla="*/ 2544011 w 2547497"/>
              <a:gd name="connsiteY34" fmla="*/ 40193 h 699380"/>
              <a:gd name="connsiteX35" fmla="*/ 2533962 w 2547497"/>
              <a:gd name="connsiteY35" fmla="*/ 70338 h 699380"/>
              <a:gd name="connsiteX36" fmla="*/ 2473672 w 2547497"/>
              <a:gd name="connsiteY36" fmla="*/ 110532 h 699380"/>
              <a:gd name="connsiteX37" fmla="*/ 2353092 w 2547497"/>
              <a:gd name="connsiteY37" fmla="*/ 150725 h 699380"/>
              <a:gd name="connsiteX38" fmla="*/ 2292802 w 2547497"/>
              <a:gd name="connsiteY38" fmla="*/ 170822 h 699380"/>
              <a:gd name="connsiteX39" fmla="*/ 2232512 w 2547497"/>
              <a:gd name="connsiteY39" fmla="*/ 200967 h 699380"/>
              <a:gd name="connsiteX40" fmla="*/ 2172222 w 2547497"/>
              <a:gd name="connsiteY40" fmla="*/ 231112 h 699380"/>
              <a:gd name="connsiteX41" fmla="*/ 2142077 w 2547497"/>
              <a:gd name="connsiteY41" fmla="*/ 251209 h 699380"/>
              <a:gd name="connsiteX42" fmla="*/ 2081787 w 2547497"/>
              <a:gd name="connsiteY42" fmla="*/ 271305 h 699380"/>
              <a:gd name="connsiteX43" fmla="*/ 2061690 w 2547497"/>
              <a:gd name="connsiteY43" fmla="*/ 301450 h 699380"/>
              <a:gd name="connsiteX44" fmla="*/ 2081787 w 2547497"/>
              <a:gd name="connsiteY44" fmla="*/ 361741 h 699380"/>
              <a:gd name="connsiteX45" fmla="*/ 2091835 w 2547497"/>
              <a:gd name="connsiteY45" fmla="*/ 401934 h 699380"/>
              <a:gd name="connsiteX46" fmla="*/ 2111932 w 2547497"/>
              <a:gd name="connsiteY46" fmla="*/ 462224 h 699380"/>
              <a:gd name="connsiteX47" fmla="*/ 2121980 w 2547497"/>
              <a:gd name="connsiteY47" fmla="*/ 502417 h 699380"/>
              <a:gd name="connsiteX48" fmla="*/ 2091835 w 2547497"/>
              <a:gd name="connsiteY48" fmla="*/ 482321 h 699380"/>
              <a:gd name="connsiteX49" fmla="*/ 2071738 w 2547497"/>
              <a:gd name="connsiteY49" fmla="*/ 452176 h 699380"/>
              <a:gd name="connsiteX50" fmla="*/ 1981303 w 2547497"/>
              <a:gd name="connsiteY50" fmla="*/ 401934 h 699380"/>
              <a:gd name="connsiteX51" fmla="*/ 1971255 w 2547497"/>
              <a:gd name="connsiteY51" fmla="*/ 432079 h 699380"/>
              <a:gd name="connsiteX52" fmla="*/ 1961206 w 2547497"/>
              <a:gd name="connsiteY52" fmla="*/ 502417 h 699380"/>
              <a:gd name="connsiteX53" fmla="*/ 1931061 w 2547497"/>
              <a:gd name="connsiteY53" fmla="*/ 562708 h 699380"/>
              <a:gd name="connsiteX54" fmla="*/ 1900916 w 2547497"/>
              <a:gd name="connsiteY54" fmla="*/ 582804 h 699380"/>
              <a:gd name="connsiteX55" fmla="*/ 1830578 w 2547497"/>
              <a:gd name="connsiteY55" fmla="*/ 532562 h 699380"/>
              <a:gd name="connsiteX56" fmla="*/ 1800433 w 2547497"/>
              <a:gd name="connsiteY56" fmla="*/ 592853 h 699380"/>
              <a:gd name="connsiteX57" fmla="*/ 1740143 w 2547497"/>
              <a:gd name="connsiteY57" fmla="*/ 612949 h 699380"/>
              <a:gd name="connsiteX58" fmla="*/ 1699949 w 2547497"/>
              <a:gd name="connsiteY58" fmla="*/ 602901 h 699380"/>
              <a:gd name="connsiteX59" fmla="*/ 1639659 w 2547497"/>
              <a:gd name="connsiteY59" fmla="*/ 562708 h 699380"/>
              <a:gd name="connsiteX60" fmla="*/ 1629611 w 2547497"/>
              <a:gd name="connsiteY60" fmla="*/ 532562 h 699380"/>
              <a:gd name="connsiteX61" fmla="*/ 1569321 w 2547497"/>
              <a:gd name="connsiteY61" fmla="*/ 532562 h 699380"/>
              <a:gd name="connsiteX62" fmla="*/ 1539176 w 2547497"/>
              <a:gd name="connsiteY62" fmla="*/ 552659 h 699380"/>
              <a:gd name="connsiteX63" fmla="*/ 1498982 w 2547497"/>
              <a:gd name="connsiteY63" fmla="*/ 612949 h 699380"/>
              <a:gd name="connsiteX64" fmla="*/ 1488934 w 2547497"/>
              <a:gd name="connsiteY64" fmla="*/ 663191 h 699380"/>
              <a:gd name="connsiteX65" fmla="*/ 1358305 w 2547497"/>
              <a:gd name="connsiteY65" fmla="*/ 683288 h 699380"/>
              <a:gd name="connsiteX66" fmla="*/ 1348257 w 2547497"/>
              <a:gd name="connsiteY66" fmla="*/ 522514 h 699380"/>
              <a:gd name="connsiteX67" fmla="*/ 1298015 w 2547497"/>
              <a:gd name="connsiteY67" fmla="*/ 532562 h 699380"/>
              <a:gd name="connsiteX68" fmla="*/ 1207580 w 2547497"/>
              <a:gd name="connsiteY68" fmla="*/ 582804 h 699380"/>
              <a:gd name="connsiteX69" fmla="*/ 1147290 w 2547497"/>
              <a:gd name="connsiteY69" fmla="*/ 612949 h 699380"/>
              <a:gd name="connsiteX70" fmla="*/ 745356 w 2547497"/>
              <a:gd name="connsiteY70" fmla="*/ 622998 h 699380"/>
              <a:gd name="connsiteX71" fmla="*/ 544389 w 2547497"/>
              <a:gd name="connsiteY71" fmla="*/ 633046 h 699380"/>
              <a:gd name="connsiteX72" fmla="*/ 423809 w 2547497"/>
              <a:gd name="connsiteY72" fmla="*/ 653143 h 699380"/>
              <a:gd name="connsiteX73" fmla="*/ 363518 w 2547497"/>
              <a:gd name="connsiteY73" fmla="*/ 673239 h 699380"/>
              <a:gd name="connsiteX74" fmla="*/ 41971 w 2547497"/>
              <a:gd name="connsiteY74" fmla="*/ 683288 h 699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2547497" h="699380">
                <a:moveTo>
                  <a:pt x="41971" y="683288"/>
                </a:moveTo>
                <a:lnTo>
                  <a:pt x="41971" y="683288"/>
                </a:lnTo>
                <a:cubicBezTo>
                  <a:pt x="31923" y="656492"/>
                  <a:pt x="21606" y="629796"/>
                  <a:pt x="11826" y="602901"/>
                </a:cubicBezTo>
                <a:cubicBezTo>
                  <a:pt x="8206" y="592947"/>
                  <a:pt x="1778" y="583348"/>
                  <a:pt x="1778" y="572756"/>
                </a:cubicBezTo>
                <a:cubicBezTo>
                  <a:pt x="1778" y="246593"/>
                  <a:pt x="-8856" y="444274"/>
                  <a:pt x="21875" y="331595"/>
                </a:cubicBezTo>
                <a:cubicBezTo>
                  <a:pt x="29142" y="304948"/>
                  <a:pt x="33236" y="277411"/>
                  <a:pt x="41971" y="251209"/>
                </a:cubicBezTo>
                <a:cubicBezTo>
                  <a:pt x="45321" y="241161"/>
                  <a:pt x="46145" y="229877"/>
                  <a:pt x="52020" y="221064"/>
                </a:cubicBezTo>
                <a:cubicBezTo>
                  <a:pt x="67494" y="197853"/>
                  <a:pt x="90066" y="185651"/>
                  <a:pt x="112310" y="170822"/>
                </a:cubicBezTo>
                <a:cubicBezTo>
                  <a:pt x="159202" y="174171"/>
                  <a:pt x="206209" y="176192"/>
                  <a:pt x="252987" y="180870"/>
                </a:cubicBezTo>
                <a:cubicBezTo>
                  <a:pt x="273260" y="182897"/>
                  <a:pt x="293232" y="187274"/>
                  <a:pt x="313277" y="190919"/>
                </a:cubicBezTo>
                <a:cubicBezTo>
                  <a:pt x="330080" y="193974"/>
                  <a:pt x="346544" y="199081"/>
                  <a:pt x="363518" y="200967"/>
                </a:cubicBezTo>
                <a:cubicBezTo>
                  <a:pt x="406923" y="205790"/>
                  <a:pt x="450604" y="207666"/>
                  <a:pt x="494147" y="211015"/>
                </a:cubicBezTo>
                <a:cubicBezTo>
                  <a:pt x="511269" y="216723"/>
                  <a:pt x="548078" y="229850"/>
                  <a:pt x="564486" y="231112"/>
                </a:cubicBezTo>
                <a:cubicBezTo>
                  <a:pt x="638032" y="236769"/>
                  <a:pt x="711861" y="237811"/>
                  <a:pt x="785549" y="241160"/>
                </a:cubicBezTo>
                <a:lnTo>
                  <a:pt x="845839" y="261257"/>
                </a:lnTo>
                <a:cubicBezTo>
                  <a:pt x="864517" y="267483"/>
                  <a:pt x="897743" y="279413"/>
                  <a:pt x="916178" y="281354"/>
                </a:cubicBezTo>
                <a:cubicBezTo>
                  <a:pt x="966255" y="286625"/>
                  <a:pt x="1016661" y="288053"/>
                  <a:pt x="1066903" y="291402"/>
                </a:cubicBezTo>
                <a:cubicBezTo>
                  <a:pt x="1251123" y="288053"/>
                  <a:pt x="1435558" y="290871"/>
                  <a:pt x="1619562" y="281354"/>
                </a:cubicBezTo>
                <a:cubicBezTo>
                  <a:pt x="1651790" y="279687"/>
                  <a:pt x="1650973" y="246176"/>
                  <a:pt x="1669804" y="231112"/>
                </a:cubicBezTo>
                <a:cubicBezTo>
                  <a:pt x="1678075" y="224495"/>
                  <a:pt x="1689901" y="224413"/>
                  <a:pt x="1699949" y="221064"/>
                </a:cubicBezTo>
                <a:cubicBezTo>
                  <a:pt x="1709997" y="214365"/>
                  <a:pt x="1719292" y="206368"/>
                  <a:pt x="1730094" y="200967"/>
                </a:cubicBezTo>
                <a:cubicBezTo>
                  <a:pt x="1758980" y="186524"/>
                  <a:pt x="1802811" y="185498"/>
                  <a:pt x="1830578" y="180870"/>
                </a:cubicBezTo>
                <a:cubicBezTo>
                  <a:pt x="1963393" y="158734"/>
                  <a:pt x="1765904" y="178484"/>
                  <a:pt x="2031545" y="160773"/>
                </a:cubicBezTo>
                <a:cubicBezTo>
                  <a:pt x="2051642" y="147375"/>
                  <a:pt x="2078437" y="140677"/>
                  <a:pt x="2091835" y="120580"/>
                </a:cubicBezTo>
                <a:cubicBezTo>
                  <a:pt x="2117807" y="81622"/>
                  <a:pt x="2100475" y="94254"/>
                  <a:pt x="2142077" y="80387"/>
                </a:cubicBezTo>
                <a:lnTo>
                  <a:pt x="2202367" y="40193"/>
                </a:lnTo>
                <a:cubicBezTo>
                  <a:pt x="2212415" y="33494"/>
                  <a:pt x="2221055" y="23916"/>
                  <a:pt x="2232512" y="20097"/>
                </a:cubicBezTo>
                <a:lnTo>
                  <a:pt x="2292802" y="0"/>
                </a:lnTo>
                <a:cubicBezTo>
                  <a:pt x="2322947" y="3349"/>
                  <a:pt x="2355076" y="-1216"/>
                  <a:pt x="2383237" y="10048"/>
                </a:cubicBezTo>
                <a:cubicBezTo>
                  <a:pt x="2416874" y="23503"/>
                  <a:pt x="2376622" y="63473"/>
                  <a:pt x="2373189" y="70338"/>
                </a:cubicBezTo>
                <a:cubicBezTo>
                  <a:pt x="2368452" y="79812"/>
                  <a:pt x="2354327" y="94608"/>
                  <a:pt x="2363140" y="100483"/>
                </a:cubicBezTo>
                <a:cubicBezTo>
                  <a:pt x="2374631" y="108144"/>
                  <a:pt x="2389853" y="93431"/>
                  <a:pt x="2403334" y="90435"/>
                </a:cubicBezTo>
                <a:cubicBezTo>
                  <a:pt x="2420006" y="86730"/>
                  <a:pt x="2437099" y="84881"/>
                  <a:pt x="2453576" y="80387"/>
                </a:cubicBezTo>
                <a:cubicBezTo>
                  <a:pt x="2474013" y="74813"/>
                  <a:pt x="2513866" y="60290"/>
                  <a:pt x="2513866" y="60290"/>
                </a:cubicBezTo>
                <a:cubicBezTo>
                  <a:pt x="2523914" y="53591"/>
                  <a:pt x="2533209" y="34792"/>
                  <a:pt x="2544011" y="40193"/>
                </a:cubicBezTo>
                <a:cubicBezTo>
                  <a:pt x="2553485" y="44930"/>
                  <a:pt x="2541452" y="62848"/>
                  <a:pt x="2533962" y="70338"/>
                </a:cubicBezTo>
                <a:cubicBezTo>
                  <a:pt x="2516883" y="87417"/>
                  <a:pt x="2496586" y="102894"/>
                  <a:pt x="2473672" y="110532"/>
                </a:cubicBezTo>
                <a:lnTo>
                  <a:pt x="2353092" y="150725"/>
                </a:lnTo>
                <a:cubicBezTo>
                  <a:pt x="2353087" y="150727"/>
                  <a:pt x="2292806" y="170819"/>
                  <a:pt x="2292802" y="170822"/>
                </a:cubicBezTo>
                <a:cubicBezTo>
                  <a:pt x="2253844" y="196794"/>
                  <a:pt x="2274114" y="187100"/>
                  <a:pt x="2232512" y="200967"/>
                </a:cubicBezTo>
                <a:cubicBezTo>
                  <a:pt x="2146120" y="258563"/>
                  <a:pt x="2255426" y="189510"/>
                  <a:pt x="2172222" y="231112"/>
                </a:cubicBezTo>
                <a:cubicBezTo>
                  <a:pt x="2161420" y="236513"/>
                  <a:pt x="2153113" y="246304"/>
                  <a:pt x="2142077" y="251209"/>
                </a:cubicBezTo>
                <a:cubicBezTo>
                  <a:pt x="2122719" y="259812"/>
                  <a:pt x="2081787" y="271305"/>
                  <a:pt x="2081787" y="271305"/>
                </a:cubicBezTo>
                <a:cubicBezTo>
                  <a:pt x="2075088" y="281353"/>
                  <a:pt x="2061690" y="289373"/>
                  <a:pt x="2061690" y="301450"/>
                </a:cubicBezTo>
                <a:cubicBezTo>
                  <a:pt x="2061690" y="322634"/>
                  <a:pt x="2076649" y="341189"/>
                  <a:pt x="2081787" y="361741"/>
                </a:cubicBezTo>
                <a:cubicBezTo>
                  <a:pt x="2085136" y="375139"/>
                  <a:pt x="2087867" y="388706"/>
                  <a:pt x="2091835" y="401934"/>
                </a:cubicBezTo>
                <a:cubicBezTo>
                  <a:pt x="2097922" y="422224"/>
                  <a:pt x="2106794" y="441673"/>
                  <a:pt x="2111932" y="462224"/>
                </a:cubicBezTo>
                <a:cubicBezTo>
                  <a:pt x="2115281" y="475622"/>
                  <a:pt x="2131745" y="492652"/>
                  <a:pt x="2121980" y="502417"/>
                </a:cubicBezTo>
                <a:cubicBezTo>
                  <a:pt x="2113441" y="510956"/>
                  <a:pt x="2101883" y="489020"/>
                  <a:pt x="2091835" y="482321"/>
                </a:cubicBezTo>
                <a:cubicBezTo>
                  <a:pt x="2085136" y="472273"/>
                  <a:pt x="2080827" y="460129"/>
                  <a:pt x="2071738" y="452176"/>
                </a:cubicBezTo>
                <a:cubicBezTo>
                  <a:pt x="2029212" y="414965"/>
                  <a:pt x="2022707" y="415735"/>
                  <a:pt x="1981303" y="401934"/>
                </a:cubicBezTo>
                <a:cubicBezTo>
                  <a:pt x="1977954" y="411982"/>
                  <a:pt x="1973332" y="421693"/>
                  <a:pt x="1971255" y="432079"/>
                </a:cubicBezTo>
                <a:cubicBezTo>
                  <a:pt x="1966610" y="455303"/>
                  <a:pt x="1965851" y="479193"/>
                  <a:pt x="1961206" y="502417"/>
                </a:cubicBezTo>
                <a:cubicBezTo>
                  <a:pt x="1957120" y="522849"/>
                  <a:pt x="1945881" y="547888"/>
                  <a:pt x="1931061" y="562708"/>
                </a:cubicBezTo>
                <a:cubicBezTo>
                  <a:pt x="1922522" y="571247"/>
                  <a:pt x="1910964" y="576105"/>
                  <a:pt x="1900916" y="582804"/>
                </a:cubicBezTo>
                <a:cubicBezTo>
                  <a:pt x="1830577" y="559359"/>
                  <a:pt x="1847324" y="582805"/>
                  <a:pt x="1830578" y="532562"/>
                </a:cubicBezTo>
                <a:cubicBezTo>
                  <a:pt x="1825103" y="548986"/>
                  <a:pt x="1816835" y="582602"/>
                  <a:pt x="1800433" y="592853"/>
                </a:cubicBezTo>
                <a:cubicBezTo>
                  <a:pt x="1782469" y="604080"/>
                  <a:pt x="1740143" y="612949"/>
                  <a:pt x="1740143" y="612949"/>
                </a:cubicBezTo>
                <a:cubicBezTo>
                  <a:pt x="1726745" y="609600"/>
                  <a:pt x="1712301" y="609077"/>
                  <a:pt x="1699949" y="602901"/>
                </a:cubicBezTo>
                <a:cubicBezTo>
                  <a:pt x="1678346" y="592100"/>
                  <a:pt x="1639659" y="562708"/>
                  <a:pt x="1639659" y="562708"/>
                </a:cubicBezTo>
                <a:cubicBezTo>
                  <a:pt x="1636310" y="552659"/>
                  <a:pt x="1637101" y="540052"/>
                  <a:pt x="1629611" y="532562"/>
                </a:cubicBezTo>
                <a:cubicBezTo>
                  <a:pt x="1609515" y="512466"/>
                  <a:pt x="1589417" y="525864"/>
                  <a:pt x="1569321" y="532562"/>
                </a:cubicBezTo>
                <a:cubicBezTo>
                  <a:pt x="1559273" y="539261"/>
                  <a:pt x="1547129" y="543570"/>
                  <a:pt x="1539176" y="552659"/>
                </a:cubicBezTo>
                <a:cubicBezTo>
                  <a:pt x="1523271" y="570836"/>
                  <a:pt x="1498982" y="612949"/>
                  <a:pt x="1498982" y="612949"/>
                </a:cubicBezTo>
                <a:cubicBezTo>
                  <a:pt x="1495633" y="629696"/>
                  <a:pt x="1494931" y="647199"/>
                  <a:pt x="1488934" y="663191"/>
                </a:cubicBezTo>
                <a:cubicBezTo>
                  <a:pt x="1465501" y="725681"/>
                  <a:pt x="1428218" y="689643"/>
                  <a:pt x="1358305" y="683288"/>
                </a:cubicBezTo>
                <a:cubicBezTo>
                  <a:pt x="1281612" y="568245"/>
                  <a:pt x="1454350" y="840791"/>
                  <a:pt x="1348257" y="522514"/>
                </a:cubicBezTo>
                <a:cubicBezTo>
                  <a:pt x="1342856" y="506311"/>
                  <a:pt x="1314584" y="528420"/>
                  <a:pt x="1298015" y="532562"/>
                </a:cubicBezTo>
                <a:cubicBezTo>
                  <a:pt x="1255571" y="543173"/>
                  <a:pt x="1252478" y="552872"/>
                  <a:pt x="1207580" y="582804"/>
                </a:cubicBezTo>
                <a:cubicBezTo>
                  <a:pt x="1190559" y="594152"/>
                  <a:pt x="1169652" y="611909"/>
                  <a:pt x="1147290" y="612949"/>
                </a:cubicBezTo>
                <a:cubicBezTo>
                  <a:pt x="1013415" y="619176"/>
                  <a:pt x="879301" y="618533"/>
                  <a:pt x="745356" y="622998"/>
                </a:cubicBezTo>
                <a:cubicBezTo>
                  <a:pt x="678321" y="625233"/>
                  <a:pt x="611378" y="629697"/>
                  <a:pt x="544389" y="633046"/>
                </a:cubicBezTo>
                <a:cubicBezTo>
                  <a:pt x="461966" y="660520"/>
                  <a:pt x="592077" y="619490"/>
                  <a:pt x="423809" y="653143"/>
                </a:cubicBezTo>
                <a:cubicBezTo>
                  <a:pt x="403036" y="657297"/>
                  <a:pt x="384688" y="672483"/>
                  <a:pt x="363518" y="673239"/>
                </a:cubicBezTo>
                <a:lnTo>
                  <a:pt x="41971" y="683288"/>
                </a:lnTo>
                <a:close/>
              </a:path>
            </a:pathLst>
          </a:custGeom>
          <a:solidFill>
            <a:srgbClr val="4E8F00">
              <a:alpha val="40000"/>
            </a:srgbClr>
          </a:solid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6">
            <a:extLst>
              <a:ext uri="{FF2B5EF4-FFF2-40B4-BE49-F238E27FC236}">
                <a16:creationId xmlns:a16="http://schemas.microsoft.com/office/drawing/2014/main" id="{A79EA3CC-65D8-684B-A58A-7B92C7275AE9}"/>
              </a:ext>
            </a:extLst>
          </p:cNvPr>
          <p:cNvSpPr/>
          <p:nvPr/>
        </p:nvSpPr>
        <p:spPr>
          <a:xfrm>
            <a:off x="723481" y="1064839"/>
            <a:ext cx="2502900" cy="3607645"/>
          </a:xfrm>
          <a:custGeom>
            <a:avLst/>
            <a:gdLst>
              <a:gd name="connsiteX0" fmla="*/ 10049 w 2502900"/>
              <a:gd name="connsiteY0" fmla="*/ 3054985 h 3607645"/>
              <a:gd name="connsiteX1" fmla="*/ 10049 w 2502900"/>
              <a:gd name="connsiteY1" fmla="*/ 3054985 h 3607645"/>
              <a:gd name="connsiteX2" fmla="*/ 60290 w 2502900"/>
              <a:gd name="connsiteY2" fmla="*/ 2984647 h 3607645"/>
              <a:gd name="connsiteX3" fmla="*/ 70339 w 2502900"/>
              <a:gd name="connsiteY3" fmla="*/ 2944453 h 3607645"/>
              <a:gd name="connsiteX4" fmla="*/ 80387 w 2502900"/>
              <a:gd name="connsiteY4" fmla="*/ 2351601 h 3607645"/>
              <a:gd name="connsiteX5" fmla="*/ 100484 w 2502900"/>
              <a:gd name="connsiteY5" fmla="*/ 2291310 h 3607645"/>
              <a:gd name="connsiteX6" fmla="*/ 120581 w 2502900"/>
              <a:gd name="connsiteY6" fmla="*/ 2220972 h 3607645"/>
              <a:gd name="connsiteX7" fmla="*/ 140677 w 2502900"/>
              <a:gd name="connsiteY7" fmla="*/ 2160682 h 3607645"/>
              <a:gd name="connsiteX8" fmla="*/ 150726 w 2502900"/>
              <a:gd name="connsiteY8" fmla="*/ 2130537 h 3607645"/>
              <a:gd name="connsiteX9" fmla="*/ 150726 w 2502900"/>
              <a:gd name="connsiteY9" fmla="*/ 1577877 h 3607645"/>
              <a:gd name="connsiteX10" fmla="*/ 180871 w 2502900"/>
              <a:gd name="connsiteY10" fmla="*/ 1487442 h 3607645"/>
              <a:gd name="connsiteX11" fmla="*/ 200967 w 2502900"/>
              <a:gd name="connsiteY11" fmla="*/ 1407056 h 3607645"/>
              <a:gd name="connsiteX12" fmla="*/ 221064 w 2502900"/>
              <a:gd name="connsiteY12" fmla="*/ 1346765 h 3607645"/>
              <a:gd name="connsiteX13" fmla="*/ 231112 w 2502900"/>
              <a:gd name="connsiteY13" fmla="*/ 1306572 h 3607645"/>
              <a:gd name="connsiteX14" fmla="*/ 251209 w 2502900"/>
              <a:gd name="connsiteY14" fmla="*/ 1246282 h 3607645"/>
              <a:gd name="connsiteX15" fmla="*/ 261257 w 2502900"/>
              <a:gd name="connsiteY15" fmla="*/ 1206088 h 3607645"/>
              <a:gd name="connsiteX16" fmla="*/ 281354 w 2502900"/>
              <a:gd name="connsiteY16" fmla="*/ 1145798 h 3607645"/>
              <a:gd name="connsiteX17" fmla="*/ 301451 w 2502900"/>
              <a:gd name="connsiteY17" fmla="*/ 1065412 h 3607645"/>
              <a:gd name="connsiteX18" fmla="*/ 301451 w 2502900"/>
              <a:gd name="connsiteY18" fmla="*/ 763961 h 3607645"/>
              <a:gd name="connsiteX19" fmla="*/ 341644 w 2502900"/>
              <a:gd name="connsiteY19" fmla="*/ 673526 h 3607645"/>
              <a:gd name="connsiteX20" fmla="*/ 371789 w 2502900"/>
              <a:gd name="connsiteY20" fmla="*/ 653429 h 3607645"/>
              <a:gd name="connsiteX21" fmla="*/ 381838 w 2502900"/>
              <a:gd name="connsiteY21" fmla="*/ 623284 h 3607645"/>
              <a:gd name="connsiteX22" fmla="*/ 442128 w 2502900"/>
              <a:gd name="connsiteY22" fmla="*/ 583091 h 3607645"/>
              <a:gd name="connsiteX23" fmla="*/ 472273 w 2502900"/>
              <a:gd name="connsiteY23" fmla="*/ 522801 h 3607645"/>
              <a:gd name="connsiteX24" fmla="*/ 482321 w 2502900"/>
              <a:gd name="connsiteY24" fmla="*/ 492656 h 3607645"/>
              <a:gd name="connsiteX25" fmla="*/ 472273 w 2502900"/>
              <a:gd name="connsiteY25" fmla="*/ 452462 h 3607645"/>
              <a:gd name="connsiteX26" fmla="*/ 442128 w 2502900"/>
              <a:gd name="connsiteY26" fmla="*/ 442414 h 3607645"/>
              <a:gd name="connsiteX27" fmla="*/ 301451 w 2502900"/>
              <a:gd name="connsiteY27" fmla="*/ 432365 h 3607645"/>
              <a:gd name="connsiteX28" fmla="*/ 241161 w 2502900"/>
              <a:gd name="connsiteY28" fmla="*/ 412269 h 3607645"/>
              <a:gd name="connsiteX29" fmla="*/ 180871 w 2502900"/>
              <a:gd name="connsiteY29" fmla="*/ 372075 h 3607645"/>
              <a:gd name="connsiteX30" fmla="*/ 150726 w 2502900"/>
              <a:gd name="connsiteY30" fmla="*/ 311785 h 3607645"/>
              <a:gd name="connsiteX31" fmla="*/ 130629 w 2502900"/>
              <a:gd name="connsiteY31" fmla="*/ 281640 h 3607645"/>
              <a:gd name="connsiteX32" fmla="*/ 100484 w 2502900"/>
              <a:gd name="connsiteY32" fmla="*/ 70625 h 3607645"/>
              <a:gd name="connsiteX33" fmla="*/ 251209 w 2502900"/>
              <a:gd name="connsiteY33" fmla="*/ 70625 h 3607645"/>
              <a:gd name="connsiteX34" fmla="*/ 271306 w 2502900"/>
              <a:gd name="connsiteY34" fmla="*/ 100770 h 3607645"/>
              <a:gd name="connsiteX35" fmla="*/ 321548 w 2502900"/>
              <a:gd name="connsiteY35" fmla="*/ 181157 h 3607645"/>
              <a:gd name="connsiteX36" fmla="*/ 462224 w 2502900"/>
              <a:gd name="connsiteY36" fmla="*/ 191205 h 3607645"/>
              <a:gd name="connsiteX37" fmla="*/ 492370 w 2502900"/>
              <a:gd name="connsiteY37" fmla="*/ 201253 h 3607645"/>
              <a:gd name="connsiteX38" fmla="*/ 552660 w 2502900"/>
              <a:gd name="connsiteY38" fmla="*/ 241447 h 3607645"/>
              <a:gd name="connsiteX39" fmla="*/ 602901 w 2502900"/>
              <a:gd name="connsiteY39" fmla="*/ 301737 h 3607645"/>
              <a:gd name="connsiteX40" fmla="*/ 673240 w 2502900"/>
              <a:gd name="connsiteY40" fmla="*/ 382124 h 3607645"/>
              <a:gd name="connsiteX41" fmla="*/ 693337 w 2502900"/>
              <a:gd name="connsiteY41" fmla="*/ 412269 h 3607645"/>
              <a:gd name="connsiteX42" fmla="*/ 783772 w 2502900"/>
              <a:gd name="connsiteY42" fmla="*/ 462510 h 3607645"/>
              <a:gd name="connsiteX43" fmla="*/ 844062 w 2502900"/>
              <a:gd name="connsiteY43" fmla="*/ 502704 h 3607645"/>
              <a:gd name="connsiteX44" fmla="*/ 834014 w 2502900"/>
              <a:gd name="connsiteY44" fmla="*/ 542897 h 3607645"/>
              <a:gd name="connsiteX45" fmla="*/ 743578 w 2502900"/>
              <a:gd name="connsiteY45" fmla="*/ 603187 h 3607645"/>
              <a:gd name="connsiteX46" fmla="*/ 683288 w 2502900"/>
              <a:gd name="connsiteY46" fmla="*/ 663477 h 3607645"/>
              <a:gd name="connsiteX47" fmla="*/ 663192 w 2502900"/>
              <a:gd name="connsiteY47" fmla="*/ 693623 h 3607645"/>
              <a:gd name="connsiteX48" fmla="*/ 572756 w 2502900"/>
              <a:gd name="connsiteY48" fmla="*/ 743864 h 3607645"/>
              <a:gd name="connsiteX49" fmla="*/ 542611 w 2502900"/>
              <a:gd name="connsiteY49" fmla="*/ 763961 h 3607645"/>
              <a:gd name="connsiteX50" fmla="*/ 512466 w 2502900"/>
              <a:gd name="connsiteY50" fmla="*/ 774009 h 3607645"/>
              <a:gd name="connsiteX51" fmla="*/ 452176 w 2502900"/>
              <a:gd name="connsiteY51" fmla="*/ 814203 h 3607645"/>
              <a:gd name="connsiteX52" fmla="*/ 422031 w 2502900"/>
              <a:gd name="connsiteY52" fmla="*/ 834299 h 3607645"/>
              <a:gd name="connsiteX53" fmla="*/ 422031 w 2502900"/>
              <a:gd name="connsiteY53" fmla="*/ 964928 h 3607645"/>
              <a:gd name="connsiteX54" fmla="*/ 432079 w 2502900"/>
              <a:gd name="connsiteY54" fmla="*/ 1015170 h 3607645"/>
              <a:gd name="connsiteX55" fmla="*/ 522515 w 2502900"/>
              <a:gd name="connsiteY55" fmla="*/ 1055363 h 3607645"/>
              <a:gd name="connsiteX56" fmla="*/ 552660 w 2502900"/>
              <a:gd name="connsiteY56" fmla="*/ 1065412 h 3607645"/>
              <a:gd name="connsiteX57" fmla="*/ 612950 w 2502900"/>
              <a:gd name="connsiteY57" fmla="*/ 1105605 h 3607645"/>
              <a:gd name="connsiteX58" fmla="*/ 703385 w 2502900"/>
              <a:gd name="connsiteY58" fmla="*/ 1135750 h 3607645"/>
              <a:gd name="connsiteX59" fmla="*/ 823965 w 2502900"/>
              <a:gd name="connsiteY59" fmla="*/ 1175943 h 3607645"/>
              <a:gd name="connsiteX60" fmla="*/ 854110 w 2502900"/>
              <a:gd name="connsiteY60" fmla="*/ 1185992 h 3607645"/>
              <a:gd name="connsiteX61" fmla="*/ 884255 w 2502900"/>
              <a:gd name="connsiteY61" fmla="*/ 1196040 h 3607645"/>
              <a:gd name="connsiteX62" fmla="*/ 954594 w 2502900"/>
              <a:gd name="connsiteY62" fmla="*/ 1185992 h 3607645"/>
              <a:gd name="connsiteX63" fmla="*/ 1014884 w 2502900"/>
              <a:gd name="connsiteY63" fmla="*/ 1165895 h 3607645"/>
              <a:gd name="connsiteX64" fmla="*/ 1045029 w 2502900"/>
              <a:gd name="connsiteY64" fmla="*/ 1145798 h 3607645"/>
              <a:gd name="connsiteX65" fmla="*/ 1075174 w 2502900"/>
              <a:gd name="connsiteY65" fmla="*/ 1135750 h 3607645"/>
              <a:gd name="connsiteX66" fmla="*/ 1135464 w 2502900"/>
              <a:gd name="connsiteY66" fmla="*/ 1095557 h 3607645"/>
              <a:gd name="connsiteX67" fmla="*/ 1195754 w 2502900"/>
              <a:gd name="connsiteY67" fmla="*/ 1065412 h 3607645"/>
              <a:gd name="connsiteX68" fmla="*/ 1205803 w 2502900"/>
              <a:gd name="connsiteY68" fmla="*/ 1035266 h 3607645"/>
              <a:gd name="connsiteX69" fmla="*/ 1235948 w 2502900"/>
              <a:gd name="connsiteY69" fmla="*/ 904638 h 3607645"/>
              <a:gd name="connsiteX70" fmla="*/ 1276141 w 2502900"/>
              <a:gd name="connsiteY70" fmla="*/ 844348 h 3607645"/>
              <a:gd name="connsiteX71" fmla="*/ 1296238 w 2502900"/>
              <a:gd name="connsiteY71" fmla="*/ 784058 h 3607645"/>
              <a:gd name="connsiteX72" fmla="*/ 1316334 w 2502900"/>
              <a:gd name="connsiteY72" fmla="*/ 753913 h 3607645"/>
              <a:gd name="connsiteX73" fmla="*/ 1336431 w 2502900"/>
              <a:gd name="connsiteY73" fmla="*/ 683574 h 3607645"/>
              <a:gd name="connsiteX74" fmla="*/ 1326383 w 2502900"/>
              <a:gd name="connsiteY74" fmla="*/ 643381 h 3607645"/>
              <a:gd name="connsiteX75" fmla="*/ 1266093 w 2502900"/>
              <a:gd name="connsiteY75" fmla="*/ 613236 h 3607645"/>
              <a:gd name="connsiteX76" fmla="*/ 1235948 w 2502900"/>
              <a:gd name="connsiteY76" fmla="*/ 552946 h 3607645"/>
              <a:gd name="connsiteX77" fmla="*/ 1225899 w 2502900"/>
              <a:gd name="connsiteY77" fmla="*/ 472559 h 3607645"/>
              <a:gd name="connsiteX78" fmla="*/ 1195754 w 2502900"/>
              <a:gd name="connsiteY78" fmla="*/ 462510 h 3607645"/>
              <a:gd name="connsiteX79" fmla="*/ 1105319 w 2502900"/>
              <a:gd name="connsiteY79" fmla="*/ 452462 h 3607645"/>
              <a:gd name="connsiteX80" fmla="*/ 1055077 w 2502900"/>
              <a:gd name="connsiteY80" fmla="*/ 392172 h 3607645"/>
              <a:gd name="connsiteX81" fmla="*/ 1034981 w 2502900"/>
              <a:gd name="connsiteY81" fmla="*/ 331882 h 3607645"/>
              <a:gd name="connsiteX82" fmla="*/ 1024932 w 2502900"/>
              <a:gd name="connsiteY82" fmla="*/ 301737 h 3607645"/>
              <a:gd name="connsiteX83" fmla="*/ 1045029 w 2502900"/>
              <a:gd name="connsiteY83" fmla="*/ 151012 h 3607645"/>
              <a:gd name="connsiteX84" fmla="*/ 1085222 w 2502900"/>
              <a:gd name="connsiteY84" fmla="*/ 60576 h 3607645"/>
              <a:gd name="connsiteX85" fmla="*/ 1115367 w 2502900"/>
              <a:gd name="connsiteY85" fmla="*/ 40480 h 3607645"/>
              <a:gd name="connsiteX86" fmla="*/ 1125416 w 2502900"/>
              <a:gd name="connsiteY86" fmla="*/ 70625 h 3607645"/>
              <a:gd name="connsiteX87" fmla="*/ 1115367 w 2502900"/>
              <a:gd name="connsiteY87" fmla="*/ 100770 h 3607645"/>
              <a:gd name="connsiteX88" fmla="*/ 1095271 w 2502900"/>
              <a:gd name="connsiteY88" fmla="*/ 171108 h 3607645"/>
              <a:gd name="connsiteX89" fmla="*/ 1115367 w 2502900"/>
              <a:gd name="connsiteY89" fmla="*/ 251495 h 3607645"/>
              <a:gd name="connsiteX90" fmla="*/ 1175657 w 2502900"/>
              <a:gd name="connsiteY90" fmla="*/ 311785 h 3607645"/>
              <a:gd name="connsiteX91" fmla="*/ 1205803 w 2502900"/>
              <a:gd name="connsiteY91" fmla="*/ 331882 h 3607645"/>
              <a:gd name="connsiteX92" fmla="*/ 1266093 w 2502900"/>
              <a:gd name="connsiteY92" fmla="*/ 351979 h 3607645"/>
              <a:gd name="connsiteX93" fmla="*/ 1296238 w 2502900"/>
              <a:gd name="connsiteY93" fmla="*/ 341930 h 3607645"/>
              <a:gd name="connsiteX94" fmla="*/ 1326383 w 2502900"/>
              <a:gd name="connsiteY94" fmla="*/ 321834 h 3607645"/>
              <a:gd name="connsiteX95" fmla="*/ 1487156 w 2502900"/>
              <a:gd name="connsiteY95" fmla="*/ 331882 h 3607645"/>
              <a:gd name="connsiteX96" fmla="*/ 1517301 w 2502900"/>
              <a:gd name="connsiteY96" fmla="*/ 341930 h 3607645"/>
              <a:gd name="connsiteX97" fmla="*/ 1547446 w 2502900"/>
              <a:gd name="connsiteY97" fmla="*/ 281640 h 3607645"/>
              <a:gd name="connsiteX98" fmla="*/ 1587640 w 2502900"/>
              <a:gd name="connsiteY98" fmla="*/ 221350 h 3607645"/>
              <a:gd name="connsiteX99" fmla="*/ 1597688 w 2502900"/>
              <a:gd name="connsiteY99" fmla="*/ 191205 h 3607645"/>
              <a:gd name="connsiteX100" fmla="*/ 1567543 w 2502900"/>
              <a:gd name="connsiteY100" fmla="*/ 130915 h 3607645"/>
              <a:gd name="connsiteX101" fmla="*/ 1537398 w 2502900"/>
              <a:gd name="connsiteY101" fmla="*/ 110818 h 3607645"/>
              <a:gd name="connsiteX102" fmla="*/ 1487156 w 2502900"/>
              <a:gd name="connsiteY102" fmla="*/ 20383 h 3607645"/>
              <a:gd name="connsiteX103" fmla="*/ 1517301 w 2502900"/>
              <a:gd name="connsiteY103" fmla="*/ 286 h 3607645"/>
              <a:gd name="connsiteX104" fmla="*/ 1577592 w 2502900"/>
              <a:gd name="connsiteY104" fmla="*/ 40480 h 3607645"/>
              <a:gd name="connsiteX105" fmla="*/ 1607737 w 2502900"/>
              <a:gd name="connsiteY105" fmla="*/ 60576 h 3607645"/>
              <a:gd name="connsiteX106" fmla="*/ 1637882 w 2502900"/>
              <a:gd name="connsiteY106" fmla="*/ 80673 h 3607645"/>
              <a:gd name="connsiteX107" fmla="*/ 1668027 w 2502900"/>
              <a:gd name="connsiteY107" fmla="*/ 100770 h 3607645"/>
              <a:gd name="connsiteX108" fmla="*/ 1657978 w 2502900"/>
              <a:gd name="connsiteY108" fmla="*/ 221350 h 3607645"/>
              <a:gd name="connsiteX109" fmla="*/ 1647930 w 2502900"/>
              <a:gd name="connsiteY109" fmla="*/ 251495 h 3607645"/>
              <a:gd name="connsiteX110" fmla="*/ 1657978 w 2502900"/>
              <a:gd name="connsiteY110" fmla="*/ 362027 h 3607645"/>
              <a:gd name="connsiteX111" fmla="*/ 1838849 w 2502900"/>
              <a:gd name="connsiteY111" fmla="*/ 351979 h 3607645"/>
              <a:gd name="connsiteX112" fmla="*/ 1848897 w 2502900"/>
              <a:gd name="connsiteY112" fmla="*/ 301737 h 3607645"/>
              <a:gd name="connsiteX113" fmla="*/ 1858945 w 2502900"/>
              <a:gd name="connsiteY113" fmla="*/ 271592 h 3607645"/>
              <a:gd name="connsiteX114" fmla="*/ 1909187 w 2502900"/>
              <a:gd name="connsiteY114" fmla="*/ 211302 h 3607645"/>
              <a:gd name="connsiteX115" fmla="*/ 1919235 w 2502900"/>
              <a:gd name="connsiteY115" fmla="*/ 241447 h 3607645"/>
              <a:gd name="connsiteX116" fmla="*/ 1899139 w 2502900"/>
              <a:gd name="connsiteY116" fmla="*/ 301737 h 3607645"/>
              <a:gd name="connsiteX117" fmla="*/ 1909187 w 2502900"/>
              <a:gd name="connsiteY117" fmla="*/ 372075 h 3607645"/>
              <a:gd name="connsiteX118" fmla="*/ 1919235 w 2502900"/>
              <a:gd name="connsiteY118" fmla="*/ 402220 h 3607645"/>
              <a:gd name="connsiteX119" fmla="*/ 1949381 w 2502900"/>
              <a:gd name="connsiteY119" fmla="*/ 412269 h 3607645"/>
              <a:gd name="connsiteX120" fmla="*/ 2039816 w 2502900"/>
              <a:gd name="connsiteY120" fmla="*/ 452462 h 3607645"/>
              <a:gd name="connsiteX121" fmla="*/ 2069961 w 2502900"/>
              <a:gd name="connsiteY121" fmla="*/ 462510 h 3607645"/>
              <a:gd name="connsiteX122" fmla="*/ 2160396 w 2502900"/>
              <a:gd name="connsiteY122" fmla="*/ 512752 h 3607645"/>
              <a:gd name="connsiteX123" fmla="*/ 2220686 w 2502900"/>
              <a:gd name="connsiteY123" fmla="*/ 603187 h 3607645"/>
              <a:gd name="connsiteX124" fmla="*/ 2240783 w 2502900"/>
              <a:gd name="connsiteY124" fmla="*/ 633332 h 3607645"/>
              <a:gd name="connsiteX125" fmla="*/ 2280976 w 2502900"/>
              <a:gd name="connsiteY125" fmla="*/ 723768 h 3607645"/>
              <a:gd name="connsiteX126" fmla="*/ 2291024 w 2502900"/>
              <a:gd name="connsiteY126" fmla="*/ 753913 h 3607645"/>
              <a:gd name="connsiteX127" fmla="*/ 2291024 w 2502900"/>
              <a:gd name="connsiteY127" fmla="*/ 1105605 h 3607645"/>
              <a:gd name="connsiteX128" fmla="*/ 2270928 w 2502900"/>
              <a:gd name="connsiteY128" fmla="*/ 1326669 h 3607645"/>
              <a:gd name="connsiteX129" fmla="*/ 2250831 w 2502900"/>
              <a:gd name="connsiteY129" fmla="*/ 1386959 h 3607645"/>
              <a:gd name="connsiteX130" fmla="*/ 2220686 w 2502900"/>
              <a:gd name="connsiteY130" fmla="*/ 1477394 h 3607645"/>
              <a:gd name="connsiteX131" fmla="*/ 2210638 w 2502900"/>
              <a:gd name="connsiteY131" fmla="*/ 1507539 h 3607645"/>
              <a:gd name="connsiteX132" fmla="*/ 2190541 w 2502900"/>
              <a:gd name="connsiteY132" fmla="*/ 1618071 h 3607645"/>
              <a:gd name="connsiteX133" fmla="*/ 2200589 w 2502900"/>
              <a:gd name="connsiteY133" fmla="*/ 1768796 h 3607645"/>
              <a:gd name="connsiteX134" fmla="*/ 2210638 w 2502900"/>
              <a:gd name="connsiteY134" fmla="*/ 1798941 h 3607645"/>
              <a:gd name="connsiteX135" fmla="*/ 2230734 w 2502900"/>
              <a:gd name="connsiteY135" fmla="*/ 1929570 h 3607645"/>
              <a:gd name="connsiteX136" fmla="*/ 2250831 w 2502900"/>
              <a:gd name="connsiteY136" fmla="*/ 2140585 h 3607645"/>
              <a:gd name="connsiteX137" fmla="*/ 2260879 w 2502900"/>
              <a:gd name="connsiteY137" fmla="*/ 2170730 h 3607645"/>
              <a:gd name="connsiteX138" fmla="*/ 2270928 w 2502900"/>
              <a:gd name="connsiteY138" fmla="*/ 2220972 h 3607645"/>
              <a:gd name="connsiteX139" fmla="*/ 2291024 w 2502900"/>
              <a:gd name="connsiteY139" fmla="*/ 2411891 h 3607645"/>
              <a:gd name="connsiteX140" fmla="*/ 2280976 w 2502900"/>
              <a:gd name="connsiteY140" fmla="*/ 2532471 h 3607645"/>
              <a:gd name="connsiteX141" fmla="*/ 2200589 w 2502900"/>
              <a:gd name="connsiteY141" fmla="*/ 2512374 h 3607645"/>
              <a:gd name="connsiteX142" fmla="*/ 2080009 w 2502900"/>
              <a:gd name="connsiteY142" fmla="*/ 2482229 h 3607645"/>
              <a:gd name="connsiteX143" fmla="*/ 2110154 w 2502900"/>
              <a:gd name="connsiteY143" fmla="*/ 2472181 h 3607645"/>
              <a:gd name="connsiteX144" fmla="*/ 2210638 w 2502900"/>
              <a:gd name="connsiteY144" fmla="*/ 2522423 h 3607645"/>
              <a:gd name="connsiteX145" fmla="*/ 2240783 w 2502900"/>
              <a:gd name="connsiteY145" fmla="*/ 2532471 h 3607645"/>
              <a:gd name="connsiteX146" fmla="*/ 2260879 w 2502900"/>
              <a:gd name="connsiteY146" fmla="*/ 2673148 h 3607645"/>
              <a:gd name="connsiteX147" fmla="*/ 2301073 w 2502900"/>
              <a:gd name="connsiteY147" fmla="*/ 2763583 h 3607645"/>
              <a:gd name="connsiteX148" fmla="*/ 2321170 w 2502900"/>
              <a:gd name="connsiteY148" fmla="*/ 2823873 h 3607645"/>
              <a:gd name="connsiteX149" fmla="*/ 2331218 w 2502900"/>
              <a:gd name="connsiteY149" fmla="*/ 2854018 h 3607645"/>
              <a:gd name="connsiteX150" fmla="*/ 2361363 w 2502900"/>
              <a:gd name="connsiteY150" fmla="*/ 2984647 h 3607645"/>
              <a:gd name="connsiteX151" fmla="*/ 2371411 w 2502900"/>
              <a:gd name="connsiteY151" fmla="*/ 3024840 h 3607645"/>
              <a:gd name="connsiteX152" fmla="*/ 2381460 w 2502900"/>
              <a:gd name="connsiteY152" fmla="*/ 3075082 h 3607645"/>
              <a:gd name="connsiteX153" fmla="*/ 2391508 w 2502900"/>
              <a:gd name="connsiteY153" fmla="*/ 3115275 h 3607645"/>
              <a:gd name="connsiteX154" fmla="*/ 2401556 w 2502900"/>
              <a:gd name="connsiteY154" fmla="*/ 3185614 h 3607645"/>
              <a:gd name="connsiteX155" fmla="*/ 2451798 w 2502900"/>
              <a:gd name="connsiteY155" fmla="*/ 3276049 h 3607645"/>
              <a:gd name="connsiteX156" fmla="*/ 2471895 w 2502900"/>
              <a:gd name="connsiteY156" fmla="*/ 3306194 h 3607645"/>
              <a:gd name="connsiteX157" fmla="*/ 2491992 w 2502900"/>
              <a:gd name="connsiteY157" fmla="*/ 3336339 h 3607645"/>
              <a:gd name="connsiteX158" fmla="*/ 2502040 w 2502900"/>
              <a:gd name="connsiteY158" fmla="*/ 3366484 h 3607645"/>
              <a:gd name="connsiteX159" fmla="*/ 2471895 w 2502900"/>
              <a:gd name="connsiteY159" fmla="*/ 3386581 h 3607645"/>
              <a:gd name="connsiteX160" fmla="*/ 2321170 w 2502900"/>
              <a:gd name="connsiteY160" fmla="*/ 3376532 h 3607645"/>
              <a:gd name="connsiteX161" fmla="*/ 2220686 w 2502900"/>
              <a:gd name="connsiteY161" fmla="*/ 3346387 h 3607645"/>
              <a:gd name="connsiteX162" fmla="*/ 2190541 w 2502900"/>
              <a:gd name="connsiteY162" fmla="*/ 3336339 h 3607645"/>
              <a:gd name="connsiteX163" fmla="*/ 2160396 w 2502900"/>
              <a:gd name="connsiteY163" fmla="*/ 3346387 h 3607645"/>
              <a:gd name="connsiteX164" fmla="*/ 2059912 w 2502900"/>
              <a:gd name="connsiteY164" fmla="*/ 3336339 h 3607645"/>
              <a:gd name="connsiteX165" fmla="*/ 2069961 w 2502900"/>
              <a:gd name="connsiteY165" fmla="*/ 3306194 h 3607645"/>
              <a:gd name="connsiteX166" fmla="*/ 2090057 w 2502900"/>
              <a:gd name="connsiteY166" fmla="*/ 3276049 h 3607645"/>
              <a:gd name="connsiteX167" fmla="*/ 2150348 w 2502900"/>
              <a:gd name="connsiteY167" fmla="*/ 3245904 h 3607645"/>
              <a:gd name="connsiteX168" fmla="*/ 2170444 w 2502900"/>
              <a:gd name="connsiteY168" fmla="*/ 3185614 h 3607645"/>
              <a:gd name="connsiteX169" fmla="*/ 2160396 w 2502900"/>
              <a:gd name="connsiteY169" fmla="*/ 3115275 h 3607645"/>
              <a:gd name="connsiteX170" fmla="*/ 2150348 w 2502900"/>
              <a:gd name="connsiteY170" fmla="*/ 3085130 h 3607645"/>
              <a:gd name="connsiteX171" fmla="*/ 2140299 w 2502900"/>
              <a:gd name="connsiteY171" fmla="*/ 3044937 h 3607645"/>
              <a:gd name="connsiteX172" fmla="*/ 2120203 w 2502900"/>
              <a:gd name="connsiteY172" fmla="*/ 2974598 h 3607645"/>
              <a:gd name="connsiteX173" fmla="*/ 2110154 w 2502900"/>
              <a:gd name="connsiteY173" fmla="*/ 2904260 h 3607645"/>
              <a:gd name="connsiteX174" fmla="*/ 2100106 w 2502900"/>
              <a:gd name="connsiteY174" fmla="*/ 2864066 h 3607645"/>
              <a:gd name="connsiteX175" fmla="*/ 2090057 w 2502900"/>
              <a:gd name="connsiteY175" fmla="*/ 2803776 h 3607645"/>
              <a:gd name="connsiteX176" fmla="*/ 2080009 w 2502900"/>
              <a:gd name="connsiteY176" fmla="*/ 2763583 h 3607645"/>
              <a:gd name="connsiteX177" fmla="*/ 2069961 w 2502900"/>
              <a:gd name="connsiteY177" fmla="*/ 2693245 h 3607645"/>
              <a:gd name="connsiteX178" fmla="*/ 2049864 w 2502900"/>
              <a:gd name="connsiteY178" fmla="*/ 2562616 h 3607645"/>
              <a:gd name="connsiteX179" fmla="*/ 2039816 w 2502900"/>
              <a:gd name="connsiteY179" fmla="*/ 2914308 h 3607645"/>
              <a:gd name="connsiteX180" fmla="*/ 2019719 w 2502900"/>
              <a:gd name="connsiteY180" fmla="*/ 3095179 h 3607645"/>
              <a:gd name="connsiteX181" fmla="*/ 2009671 w 2502900"/>
              <a:gd name="connsiteY181" fmla="*/ 3155469 h 3607645"/>
              <a:gd name="connsiteX182" fmla="*/ 1989574 w 2502900"/>
              <a:gd name="connsiteY182" fmla="*/ 3276049 h 3607645"/>
              <a:gd name="connsiteX183" fmla="*/ 1999622 w 2502900"/>
              <a:gd name="connsiteY183" fmla="*/ 3346387 h 3607645"/>
              <a:gd name="connsiteX184" fmla="*/ 2069961 w 2502900"/>
              <a:gd name="connsiteY184" fmla="*/ 3436823 h 3607645"/>
              <a:gd name="connsiteX185" fmla="*/ 2100106 w 2502900"/>
              <a:gd name="connsiteY185" fmla="*/ 3456919 h 3607645"/>
              <a:gd name="connsiteX186" fmla="*/ 2009671 w 2502900"/>
              <a:gd name="connsiteY186" fmla="*/ 3477016 h 3607645"/>
              <a:gd name="connsiteX187" fmla="*/ 1939332 w 2502900"/>
              <a:gd name="connsiteY187" fmla="*/ 3497113 h 3607645"/>
              <a:gd name="connsiteX188" fmla="*/ 1798655 w 2502900"/>
              <a:gd name="connsiteY188" fmla="*/ 3426774 h 3607645"/>
              <a:gd name="connsiteX189" fmla="*/ 1808704 w 2502900"/>
              <a:gd name="connsiteY189" fmla="*/ 3456919 h 3607645"/>
              <a:gd name="connsiteX190" fmla="*/ 1768510 w 2502900"/>
              <a:gd name="connsiteY190" fmla="*/ 3547354 h 3607645"/>
              <a:gd name="connsiteX191" fmla="*/ 1748414 w 2502900"/>
              <a:gd name="connsiteY191" fmla="*/ 3577499 h 3607645"/>
              <a:gd name="connsiteX192" fmla="*/ 1698172 w 2502900"/>
              <a:gd name="connsiteY192" fmla="*/ 3587548 h 3607645"/>
              <a:gd name="connsiteX193" fmla="*/ 1637882 w 2502900"/>
              <a:gd name="connsiteY193" fmla="*/ 3607645 h 3607645"/>
              <a:gd name="connsiteX194" fmla="*/ 1567543 w 2502900"/>
              <a:gd name="connsiteY194" fmla="*/ 3597596 h 3607645"/>
              <a:gd name="connsiteX195" fmla="*/ 1557495 w 2502900"/>
              <a:gd name="connsiteY195" fmla="*/ 3527258 h 3607645"/>
              <a:gd name="connsiteX196" fmla="*/ 1587640 w 2502900"/>
              <a:gd name="connsiteY196" fmla="*/ 3517209 h 3607645"/>
              <a:gd name="connsiteX197" fmla="*/ 1617785 w 2502900"/>
              <a:gd name="connsiteY197" fmla="*/ 3497113 h 3607645"/>
              <a:gd name="connsiteX198" fmla="*/ 1637882 w 2502900"/>
              <a:gd name="connsiteY198" fmla="*/ 3466968 h 3607645"/>
              <a:gd name="connsiteX199" fmla="*/ 1668027 w 2502900"/>
              <a:gd name="connsiteY199" fmla="*/ 3406677 h 3607645"/>
              <a:gd name="connsiteX200" fmla="*/ 1698172 w 2502900"/>
              <a:gd name="connsiteY200" fmla="*/ 3346387 h 3607645"/>
              <a:gd name="connsiteX201" fmla="*/ 1748414 w 2502900"/>
              <a:gd name="connsiteY201" fmla="*/ 3286097 h 3607645"/>
              <a:gd name="connsiteX202" fmla="*/ 1808704 w 2502900"/>
              <a:gd name="connsiteY202" fmla="*/ 3266001 h 3607645"/>
              <a:gd name="connsiteX203" fmla="*/ 1798655 w 2502900"/>
              <a:gd name="connsiteY203" fmla="*/ 3054985 h 3607645"/>
              <a:gd name="connsiteX204" fmla="*/ 1778559 w 2502900"/>
              <a:gd name="connsiteY204" fmla="*/ 3115275 h 3607645"/>
              <a:gd name="connsiteX205" fmla="*/ 1798655 w 2502900"/>
              <a:gd name="connsiteY205" fmla="*/ 2984647 h 3607645"/>
              <a:gd name="connsiteX206" fmla="*/ 1788607 w 2502900"/>
              <a:gd name="connsiteY206" fmla="*/ 2874115 h 3607645"/>
              <a:gd name="connsiteX207" fmla="*/ 1778559 w 2502900"/>
              <a:gd name="connsiteY207" fmla="*/ 2833921 h 3607645"/>
              <a:gd name="connsiteX208" fmla="*/ 1768510 w 2502900"/>
              <a:gd name="connsiteY208" fmla="*/ 2733438 h 3607645"/>
              <a:gd name="connsiteX209" fmla="*/ 1758462 w 2502900"/>
              <a:gd name="connsiteY209" fmla="*/ 2683196 h 3607645"/>
              <a:gd name="connsiteX210" fmla="*/ 1738365 w 2502900"/>
              <a:gd name="connsiteY210" fmla="*/ 2552568 h 3607645"/>
              <a:gd name="connsiteX211" fmla="*/ 1708220 w 2502900"/>
              <a:gd name="connsiteY211" fmla="*/ 2442036 h 3607645"/>
              <a:gd name="connsiteX212" fmla="*/ 1587640 w 2502900"/>
              <a:gd name="connsiteY212" fmla="*/ 2411891 h 3607645"/>
              <a:gd name="connsiteX213" fmla="*/ 1497205 w 2502900"/>
              <a:gd name="connsiteY213" fmla="*/ 2381746 h 3607645"/>
              <a:gd name="connsiteX214" fmla="*/ 1467060 w 2502900"/>
              <a:gd name="connsiteY214" fmla="*/ 2371697 h 3607645"/>
              <a:gd name="connsiteX215" fmla="*/ 1436915 w 2502900"/>
              <a:gd name="connsiteY215" fmla="*/ 2361649 h 3607645"/>
              <a:gd name="connsiteX216" fmla="*/ 1376624 w 2502900"/>
              <a:gd name="connsiteY216" fmla="*/ 2331504 h 3607645"/>
              <a:gd name="connsiteX217" fmla="*/ 1316334 w 2502900"/>
              <a:gd name="connsiteY217" fmla="*/ 2341552 h 3607645"/>
              <a:gd name="connsiteX218" fmla="*/ 1266093 w 2502900"/>
              <a:gd name="connsiteY218" fmla="*/ 2401842 h 3607645"/>
              <a:gd name="connsiteX219" fmla="*/ 1235948 w 2502900"/>
              <a:gd name="connsiteY219" fmla="*/ 2391794 h 3607645"/>
              <a:gd name="connsiteX220" fmla="*/ 1185706 w 2502900"/>
              <a:gd name="connsiteY220" fmla="*/ 2301359 h 3607645"/>
              <a:gd name="connsiteX221" fmla="*/ 1165609 w 2502900"/>
              <a:gd name="connsiteY221" fmla="*/ 2271214 h 3607645"/>
              <a:gd name="connsiteX222" fmla="*/ 1145512 w 2502900"/>
              <a:gd name="connsiteY222" fmla="*/ 2241069 h 3607645"/>
              <a:gd name="connsiteX223" fmla="*/ 1105319 w 2502900"/>
              <a:gd name="connsiteY223" fmla="*/ 2150634 h 3607645"/>
              <a:gd name="connsiteX224" fmla="*/ 1065126 w 2502900"/>
              <a:gd name="connsiteY224" fmla="*/ 2030053 h 3607645"/>
              <a:gd name="connsiteX225" fmla="*/ 1055077 w 2502900"/>
              <a:gd name="connsiteY225" fmla="*/ 1999908 h 3607645"/>
              <a:gd name="connsiteX226" fmla="*/ 1045029 w 2502900"/>
              <a:gd name="connsiteY226" fmla="*/ 1969763 h 3607645"/>
              <a:gd name="connsiteX227" fmla="*/ 1055077 w 2502900"/>
              <a:gd name="connsiteY227" fmla="*/ 1829086 h 3607645"/>
              <a:gd name="connsiteX228" fmla="*/ 1075174 w 2502900"/>
              <a:gd name="connsiteY228" fmla="*/ 1768796 h 3607645"/>
              <a:gd name="connsiteX229" fmla="*/ 1105319 w 2502900"/>
              <a:gd name="connsiteY229" fmla="*/ 1758748 h 3607645"/>
              <a:gd name="connsiteX230" fmla="*/ 1165609 w 2502900"/>
              <a:gd name="connsiteY230" fmla="*/ 1718554 h 3607645"/>
              <a:gd name="connsiteX231" fmla="*/ 1195754 w 2502900"/>
              <a:gd name="connsiteY231" fmla="*/ 1728603 h 3607645"/>
              <a:gd name="connsiteX232" fmla="*/ 1215851 w 2502900"/>
              <a:gd name="connsiteY232" fmla="*/ 1889376 h 3607645"/>
              <a:gd name="connsiteX233" fmla="*/ 1245996 w 2502900"/>
              <a:gd name="connsiteY233" fmla="*/ 1979812 h 3607645"/>
              <a:gd name="connsiteX234" fmla="*/ 1276141 w 2502900"/>
              <a:gd name="connsiteY234" fmla="*/ 2090343 h 3607645"/>
              <a:gd name="connsiteX235" fmla="*/ 1296238 w 2502900"/>
              <a:gd name="connsiteY235" fmla="*/ 2120488 h 3607645"/>
              <a:gd name="connsiteX236" fmla="*/ 1356528 w 2502900"/>
              <a:gd name="connsiteY236" fmla="*/ 2241069 h 3607645"/>
              <a:gd name="connsiteX237" fmla="*/ 1416818 w 2502900"/>
              <a:gd name="connsiteY237" fmla="*/ 2281262 h 3607645"/>
              <a:gd name="connsiteX238" fmla="*/ 1446963 w 2502900"/>
              <a:gd name="connsiteY238" fmla="*/ 2271214 h 3607645"/>
              <a:gd name="connsiteX239" fmla="*/ 1477108 w 2502900"/>
              <a:gd name="connsiteY239" fmla="*/ 2170730 h 3607645"/>
              <a:gd name="connsiteX240" fmla="*/ 1487156 w 2502900"/>
              <a:gd name="connsiteY240" fmla="*/ 2140585 h 3607645"/>
              <a:gd name="connsiteX241" fmla="*/ 1517301 w 2502900"/>
              <a:gd name="connsiteY241" fmla="*/ 2110440 h 3607645"/>
              <a:gd name="connsiteX242" fmla="*/ 1567543 w 2502900"/>
              <a:gd name="connsiteY242" fmla="*/ 2050150 h 3607645"/>
              <a:gd name="connsiteX243" fmla="*/ 1577592 w 2502900"/>
              <a:gd name="connsiteY243" fmla="*/ 2020005 h 3607645"/>
              <a:gd name="connsiteX244" fmla="*/ 1597688 w 2502900"/>
              <a:gd name="connsiteY244" fmla="*/ 1949666 h 3607645"/>
              <a:gd name="connsiteX245" fmla="*/ 1587640 w 2502900"/>
              <a:gd name="connsiteY245" fmla="*/ 1808990 h 3607645"/>
              <a:gd name="connsiteX246" fmla="*/ 1567543 w 2502900"/>
              <a:gd name="connsiteY246" fmla="*/ 1778845 h 3607645"/>
              <a:gd name="connsiteX247" fmla="*/ 1627833 w 2502900"/>
              <a:gd name="connsiteY247" fmla="*/ 1728603 h 3607645"/>
              <a:gd name="connsiteX248" fmla="*/ 1698172 w 2502900"/>
              <a:gd name="connsiteY248" fmla="*/ 1658264 h 3607645"/>
              <a:gd name="connsiteX249" fmla="*/ 1698172 w 2502900"/>
              <a:gd name="connsiteY249" fmla="*/ 1577877 h 3607645"/>
              <a:gd name="connsiteX250" fmla="*/ 1688123 w 2502900"/>
              <a:gd name="connsiteY250" fmla="*/ 1457297 h 3607645"/>
              <a:gd name="connsiteX251" fmla="*/ 1678075 w 2502900"/>
              <a:gd name="connsiteY251" fmla="*/ 1427152 h 3607645"/>
              <a:gd name="connsiteX252" fmla="*/ 1647930 w 2502900"/>
              <a:gd name="connsiteY252" fmla="*/ 1397007 h 3607645"/>
              <a:gd name="connsiteX253" fmla="*/ 1607737 w 2502900"/>
              <a:gd name="connsiteY253" fmla="*/ 1336717 h 3607645"/>
              <a:gd name="connsiteX254" fmla="*/ 1587640 w 2502900"/>
              <a:gd name="connsiteY254" fmla="*/ 1306572 h 3607645"/>
              <a:gd name="connsiteX255" fmla="*/ 1557495 w 2502900"/>
              <a:gd name="connsiteY255" fmla="*/ 1296524 h 3607645"/>
              <a:gd name="connsiteX256" fmla="*/ 1527350 w 2502900"/>
              <a:gd name="connsiteY256" fmla="*/ 1276427 h 3607645"/>
              <a:gd name="connsiteX257" fmla="*/ 1467060 w 2502900"/>
              <a:gd name="connsiteY257" fmla="*/ 1256330 h 3607645"/>
              <a:gd name="connsiteX258" fmla="*/ 1446963 w 2502900"/>
              <a:gd name="connsiteY258" fmla="*/ 1286475 h 3607645"/>
              <a:gd name="connsiteX259" fmla="*/ 1416818 w 2502900"/>
              <a:gd name="connsiteY259" fmla="*/ 1346765 h 3607645"/>
              <a:gd name="connsiteX260" fmla="*/ 1386673 w 2502900"/>
              <a:gd name="connsiteY260" fmla="*/ 1366862 h 3607645"/>
              <a:gd name="connsiteX261" fmla="*/ 1356528 w 2502900"/>
              <a:gd name="connsiteY261" fmla="*/ 1356814 h 3607645"/>
              <a:gd name="connsiteX262" fmla="*/ 1336431 w 2502900"/>
              <a:gd name="connsiteY262" fmla="*/ 1326669 h 3607645"/>
              <a:gd name="connsiteX263" fmla="*/ 1306286 w 2502900"/>
              <a:gd name="connsiteY263" fmla="*/ 1306572 h 3607645"/>
              <a:gd name="connsiteX264" fmla="*/ 1286189 w 2502900"/>
              <a:gd name="connsiteY264" fmla="*/ 1336717 h 3607645"/>
              <a:gd name="connsiteX265" fmla="*/ 1276141 w 2502900"/>
              <a:gd name="connsiteY265" fmla="*/ 1407056 h 3607645"/>
              <a:gd name="connsiteX266" fmla="*/ 1245996 w 2502900"/>
              <a:gd name="connsiteY266" fmla="*/ 1427152 h 3607645"/>
              <a:gd name="connsiteX267" fmla="*/ 1175657 w 2502900"/>
              <a:gd name="connsiteY267" fmla="*/ 1417104 h 3607645"/>
              <a:gd name="connsiteX268" fmla="*/ 1115367 w 2502900"/>
              <a:gd name="connsiteY268" fmla="*/ 1316620 h 3607645"/>
              <a:gd name="connsiteX269" fmla="*/ 1105319 w 2502900"/>
              <a:gd name="connsiteY269" fmla="*/ 1376910 h 3607645"/>
              <a:gd name="connsiteX270" fmla="*/ 1024932 w 2502900"/>
              <a:gd name="connsiteY270" fmla="*/ 1346765 h 3607645"/>
              <a:gd name="connsiteX271" fmla="*/ 1004835 w 2502900"/>
              <a:gd name="connsiteY271" fmla="*/ 1407056 h 3607645"/>
              <a:gd name="connsiteX272" fmla="*/ 994787 w 2502900"/>
              <a:gd name="connsiteY272" fmla="*/ 1437201 h 3607645"/>
              <a:gd name="connsiteX273" fmla="*/ 964642 w 2502900"/>
              <a:gd name="connsiteY273" fmla="*/ 1668313 h 3607645"/>
              <a:gd name="connsiteX274" fmla="*/ 944545 w 2502900"/>
              <a:gd name="connsiteY274" fmla="*/ 1698458 h 3607645"/>
              <a:gd name="connsiteX275" fmla="*/ 904352 w 2502900"/>
              <a:gd name="connsiteY275" fmla="*/ 1819038 h 3607645"/>
              <a:gd name="connsiteX276" fmla="*/ 894304 w 2502900"/>
              <a:gd name="connsiteY276" fmla="*/ 1849183 h 3607645"/>
              <a:gd name="connsiteX277" fmla="*/ 844062 w 2502900"/>
              <a:gd name="connsiteY277" fmla="*/ 1919521 h 3607645"/>
              <a:gd name="connsiteX278" fmla="*/ 823965 w 2502900"/>
              <a:gd name="connsiteY278" fmla="*/ 1979812 h 3607645"/>
              <a:gd name="connsiteX279" fmla="*/ 793820 w 2502900"/>
              <a:gd name="connsiteY279" fmla="*/ 2040102 h 3607645"/>
              <a:gd name="connsiteX280" fmla="*/ 763675 w 2502900"/>
              <a:gd name="connsiteY280" fmla="*/ 2060198 h 3607645"/>
              <a:gd name="connsiteX281" fmla="*/ 723482 w 2502900"/>
              <a:gd name="connsiteY281" fmla="*/ 2120488 h 3607645"/>
              <a:gd name="connsiteX282" fmla="*/ 703385 w 2502900"/>
              <a:gd name="connsiteY282" fmla="*/ 2150634 h 3607645"/>
              <a:gd name="connsiteX283" fmla="*/ 683288 w 2502900"/>
              <a:gd name="connsiteY283" fmla="*/ 2231020 h 3607645"/>
              <a:gd name="connsiteX284" fmla="*/ 663192 w 2502900"/>
              <a:gd name="connsiteY284" fmla="*/ 2291310 h 3607645"/>
              <a:gd name="connsiteX285" fmla="*/ 602901 w 2502900"/>
              <a:gd name="connsiteY285" fmla="*/ 2341552 h 3607645"/>
              <a:gd name="connsiteX286" fmla="*/ 572756 w 2502900"/>
              <a:gd name="connsiteY286" fmla="*/ 2331504 h 3607645"/>
              <a:gd name="connsiteX287" fmla="*/ 552660 w 2502900"/>
              <a:gd name="connsiteY287" fmla="*/ 2271214 h 3607645"/>
              <a:gd name="connsiteX288" fmla="*/ 532563 w 2502900"/>
              <a:gd name="connsiteY288" fmla="*/ 2190827 h 3607645"/>
              <a:gd name="connsiteX289" fmla="*/ 522515 w 2502900"/>
              <a:gd name="connsiteY289" fmla="*/ 2341552 h 3607645"/>
              <a:gd name="connsiteX290" fmla="*/ 492370 w 2502900"/>
              <a:gd name="connsiteY290" fmla="*/ 2361649 h 3607645"/>
              <a:gd name="connsiteX291" fmla="*/ 472273 w 2502900"/>
              <a:gd name="connsiteY291" fmla="*/ 2331504 h 3607645"/>
              <a:gd name="connsiteX292" fmla="*/ 442128 w 2502900"/>
              <a:gd name="connsiteY292" fmla="*/ 2311407 h 3607645"/>
              <a:gd name="connsiteX293" fmla="*/ 432079 w 2502900"/>
              <a:gd name="connsiteY293" fmla="*/ 2281262 h 3607645"/>
              <a:gd name="connsiteX294" fmla="*/ 422031 w 2502900"/>
              <a:gd name="connsiteY294" fmla="*/ 2311407 h 3607645"/>
              <a:gd name="connsiteX295" fmla="*/ 411983 w 2502900"/>
              <a:gd name="connsiteY295" fmla="*/ 2361649 h 3607645"/>
              <a:gd name="connsiteX296" fmla="*/ 381838 w 2502900"/>
              <a:gd name="connsiteY296" fmla="*/ 2462132 h 3607645"/>
              <a:gd name="connsiteX297" fmla="*/ 371789 w 2502900"/>
              <a:gd name="connsiteY297" fmla="*/ 2492277 h 3607645"/>
              <a:gd name="connsiteX298" fmla="*/ 361741 w 2502900"/>
              <a:gd name="connsiteY298" fmla="*/ 2522423 h 3607645"/>
              <a:gd name="connsiteX299" fmla="*/ 341644 w 2502900"/>
              <a:gd name="connsiteY299" fmla="*/ 2552568 h 3607645"/>
              <a:gd name="connsiteX300" fmla="*/ 321548 w 2502900"/>
              <a:gd name="connsiteY300" fmla="*/ 2612858 h 3607645"/>
              <a:gd name="connsiteX301" fmla="*/ 311499 w 2502900"/>
              <a:gd name="connsiteY301" fmla="*/ 2643003 h 3607645"/>
              <a:gd name="connsiteX302" fmla="*/ 291403 w 2502900"/>
              <a:gd name="connsiteY302" fmla="*/ 2833921 h 3607645"/>
              <a:gd name="connsiteX303" fmla="*/ 271306 w 2502900"/>
              <a:gd name="connsiteY303" fmla="*/ 2914308 h 3607645"/>
              <a:gd name="connsiteX304" fmla="*/ 261257 w 2502900"/>
              <a:gd name="connsiteY304" fmla="*/ 2954502 h 3607645"/>
              <a:gd name="connsiteX305" fmla="*/ 271306 w 2502900"/>
              <a:gd name="connsiteY305" fmla="*/ 3195662 h 3607645"/>
              <a:gd name="connsiteX306" fmla="*/ 281354 w 2502900"/>
              <a:gd name="connsiteY306" fmla="*/ 3225807 h 3607645"/>
              <a:gd name="connsiteX307" fmla="*/ 311499 w 2502900"/>
              <a:gd name="connsiteY307" fmla="*/ 3245904 h 3607645"/>
              <a:gd name="connsiteX308" fmla="*/ 341644 w 2502900"/>
              <a:gd name="connsiteY308" fmla="*/ 3336339 h 3607645"/>
              <a:gd name="connsiteX309" fmla="*/ 351693 w 2502900"/>
              <a:gd name="connsiteY309" fmla="*/ 3366484 h 3607645"/>
              <a:gd name="connsiteX310" fmla="*/ 361741 w 2502900"/>
              <a:gd name="connsiteY310" fmla="*/ 3406677 h 3607645"/>
              <a:gd name="connsiteX311" fmla="*/ 351693 w 2502900"/>
              <a:gd name="connsiteY311" fmla="*/ 3497113 h 3607645"/>
              <a:gd name="connsiteX312" fmla="*/ 271306 w 2502900"/>
              <a:gd name="connsiteY312" fmla="*/ 3466968 h 3607645"/>
              <a:gd name="connsiteX313" fmla="*/ 261257 w 2502900"/>
              <a:gd name="connsiteY313" fmla="*/ 3436823 h 3607645"/>
              <a:gd name="connsiteX314" fmla="*/ 200967 w 2502900"/>
              <a:gd name="connsiteY314" fmla="*/ 3386581 h 3607645"/>
              <a:gd name="connsiteX315" fmla="*/ 150726 w 2502900"/>
              <a:gd name="connsiteY315" fmla="*/ 3356436 h 3607645"/>
              <a:gd name="connsiteX316" fmla="*/ 140677 w 2502900"/>
              <a:gd name="connsiteY316" fmla="*/ 3436823 h 3607645"/>
              <a:gd name="connsiteX317" fmla="*/ 80387 w 2502900"/>
              <a:gd name="connsiteY317" fmla="*/ 3456919 h 3607645"/>
              <a:gd name="connsiteX318" fmla="*/ 50242 w 2502900"/>
              <a:gd name="connsiteY318" fmla="*/ 3436823 h 3607645"/>
              <a:gd name="connsiteX319" fmla="*/ 30145 w 2502900"/>
              <a:gd name="connsiteY319" fmla="*/ 3376532 h 3607645"/>
              <a:gd name="connsiteX320" fmla="*/ 0 w 2502900"/>
              <a:gd name="connsiteY320" fmla="*/ 3316242 h 3607645"/>
              <a:gd name="connsiteX321" fmla="*/ 10049 w 2502900"/>
              <a:gd name="connsiteY321" fmla="*/ 3266001 h 3607645"/>
              <a:gd name="connsiteX322" fmla="*/ 80387 w 2502900"/>
              <a:gd name="connsiteY322" fmla="*/ 3175565 h 3607645"/>
              <a:gd name="connsiteX323" fmla="*/ 130629 w 2502900"/>
              <a:gd name="connsiteY323" fmla="*/ 3125324 h 3607645"/>
              <a:gd name="connsiteX324" fmla="*/ 150726 w 2502900"/>
              <a:gd name="connsiteY324" fmla="*/ 3095179 h 3607645"/>
              <a:gd name="connsiteX325" fmla="*/ 80387 w 2502900"/>
              <a:gd name="connsiteY325" fmla="*/ 3085130 h 3607645"/>
              <a:gd name="connsiteX326" fmla="*/ 60290 w 2502900"/>
              <a:gd name="connsiteY326" fmla="*/ 3075082 h 3607645"/>
              <a:gd name="connsiteX327" fmla="*/ 10049 w 2502900"/>
              <a:gd name="connsiteY327" fmla="*/ 3054985 h 360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Lst>
            <a:rect l="l" t="t" r="r" b="b"/>
            <a:pathLst>
              <a:path w="2502900" h="3607645">
                <a:moveTo>
                  <a:pt x="10049" y="3054985"/>
                </a:moveTo>
                <a:lnTo>
                  <a:pt x="10049" y="3054985"/>
                </a:lnTo>
                <a:cubicBezTo>
                  <a:pt x="26796" y="3031539"/>
                  <a:pt x="46493" y="3009942"/>
                  <a:pt x="60290" y="2984647"/>
                </a:cubicBezTo>
                <a:cubicBezTo>
                  <a:pt x="66903" y="2972523"/>
                  <a:pt x="69901" y="2958256"/>
                  <a:pt x="70339" y="2944453"/>
                </a:cubicBezTo>
                <a:cubicBezTo>
                  <a:pt x="76610" y="2746907"/>
                  <a:pt x="71275" y="2549037"/>
                  <a:pt x="80387" y="2351601"/>
                </a:cubicBezTo>
                <a:cubicBezTo>
                  <a:pt x="81364" y="2330439"/>
                  <a:pt x="93785" y="2311407"/>
                  <a:pt x="100484" y="2291310"/>
                </a:cubicBezTo>
                <a:cubicBezTo>
                  <a:pt x="134246" y="2190024"/>
                  <a:pt x="82738" y="2347115"/>
                  <a:pt x="120581" y="2220972"/>
                </a:cubicBezTo>
                <a:cubicBezTo>
                  <a:pt x="126668" y="2200682"/>
                  <a:pt x="133978" y="2180779"/>
                  <a:pt x="140677" y="2160682"/>
                </a:cubicBezTo>
                <a:lnTo>
                  <a:pt x="150726" y="2130537"/>
                </a:lnTo>
                <a:cubicBezTo>
                  <a:pt x="143199" y="1919804"/>
                  <a:pt x="131656" y="1787647"/>
                  <a:pt x="150726" y="1577877"/>
                </a:cubicBezTo>
                <a:cubicBezTo>
                  <a:pt x="152163" y="1562067"/>
                  <a:pt x="175127" y="1510419"/>
                  <a:pt x="180871" y="1487442"/>
                </a:cubicBezTo>
                <a:cubicBezTo>
                  <a:pt x="187570" y="1460647"/>
                  <a:pt x="192233" y="1433259"/>
                  <a:pt x="200967" y="1407056"/>
                </a:cubicBezTo>
                <a:cubicBezTo>
                  <a:pt x="207666" y="1386959"/>
                  <a:pt x="215926" y="1367317"/>
                  <a:pt x="221064" y="1346765"/>
                </a:cubicBezTo>
                <a:cubicBezTo>
                  <a:pt x="224413" y="1333367"/>
                  <a:pt x="227144" y="1319800"/>
                  <a:pt x="231112" y="1306572"/>
                </a:cubicBezTo>
                <a:cubicBezTo>
                  <a:pt x="237199" y="1286282"/>
                  <a:pt x="246071" y="1266833"/>
                  <a:pt x="251209" y="1246282"/>
                </a:cubicBezTo>
                <a:cubicBezTo>
                  <a:pt x="254558" y="1232884"/>
                  <a:pt x="257289" y="1219316"/>
                  <a:pt x="261257" y="1206088"/>
                </a:cubicBezTo>
                <a:cubicBezTo>
                  <a:pt x="267344" y="1185798"/>
                  <a:pt x="277199" y="1166570"/>
                  <a:pt x="281354" y="1145798"/>
                </a:cubicBezTo>
                <a:cubicBezTo>
                  <a:pt x="293480" y="1085171"/>
                  <a:pt x="286002" y="1111759"/>
                  <a:pt x="301451" y="1065412"/>
                </a:cubicBezTo>
                <a:cubicBezTo>
                  <a:pt x="283220" y="937792"/>
                  <a:pt x="281512" y="956700"/>
                  <a:pt x="301451" y="763961"/>
                </a:cubicBezTo>
                <a:cubicBezTo>
                  <a:pt x="303747" y="741768"/>
                  <a:pt x="322123" y="693048"/>
                  <a:pt x="341644" y="673526"/>
                </a:cubicBezTo>
                <a:cubicBezTo>
                  <a:pt x="350183" y="664986"/>
                  <a:pt x="361741" y="660128"/>
                  <a:pt x="371789" y="653429"/>
                </a:cubicBezTo>
                <a:cubicBezTo>
                  <a:pt x="375139" y="643381"/>
                  <a:pt x="374348" y="630774"/>
                  <a:pt x="381838" y="623284"/>
                </a:cubicBezTo>
                <a:cubicBezTo>
                  <a:pt x="398917" y="606205"/>
                  <a:pt x="442128" y="583091"/>
                  <a:pt x="442128" y="583091"/>
                </a:cubicBezTo>
                <a:cubicBezTo>
                  <a:pt x="467384" y="507321"/>
                  <a:pt x="433315" y="600717"/>
                  <a:pt x="472273" y="522801"/>
                </a:cubicBezTo>
                <a:cubicBezTo>
                  <a:pt x="477010" y="513327"/>
                  <a:pt x="478972" y="502704"/>
                  <a:pt x="482321" y="492656"/>
                </a:cubicBezTo>
                <a:cubicBezTo>
                  <a:pt x="478972" y="479258"/>
                  <a:pt x="480900" y="463246"/>
                  <a:pt x="472273" y="452462"/>
                </a:cubicBezTo>
                <a:cubicBezTo>
                  <a:pt x="465656" y="444191"/>
                  <a:pt x="452647" y="443652"/>
                  <a:pt x="442128" y="442414"/>
                </a:cubicBezTo>
                <a:cubicBezTo>
                  <a:pt x="395438" y="436921"/>
                  <a:pt x="348343" y="435715"/>
                  <a:pt x="301451" y="432365"/>
                </a:cubicBezTo>
                <a:cubicBezTo>
                  <a:pt x="281354" y="425666"/>
                  <a:pt x="258787" y="424020"/>
                  <a:pt x="241161" y="412269"/>
                </a:cubicBezTo>
                <a:lnTo>
                  <a:pt x="180871" y="372075"/>
                </a:lnTo>
                <a:cubicBezTo>
                  <a:pt x="123275" y="285683"/>
                  <a:pt x="192328" y="394989"/>
                  <a:pt x="150726" y="311785"/>
                </a:cubicBezTo>
                <a:cubicBezTo>
                  <a:pt x="145325" y="300983"/>
                  <a:pt x="137328" y="291688"/>
                  <a:pt x="130629" y="281640"/>
                </a:cubicBezTo>
                <a:cubicBezTo>
                  <a:pt x="94609" y="173581"/>
                  <a:pt x="111941" y="242487"/>
                  <a:pt x="100484" y="70625"/>
                </a:cubicBezTo>
                <a:cubicBezTo>
                  <a:pt x="157634" y="51574"/>
                  <a:pt x="162943" y="45406"/>
                  <a:pt x="251209" y="70625"/>
                </a:cubicBezTo>
                <a:cubicBezTo>
                  <a:pt x="262821" y="73943"/>
                  <a:pt x="264607" y="90722"/>
                  <a:pt x="271306" y="100770"/>
                </a:cubicBezTo>
                <a:cubicBezTo>
                  <a:pt x="280674" y="128872"/>
                  <a:pt x="282071" y="174190"/>
                  <a:pt x="321548" y="181157"/>
                </a:cubicBezTo>
                <a:cubicBezTo>
                  <a:pt x="367844" y="189327"/>
                  <a:pt x="415332" y="187856"/>
                  <a:pt x="462224" y="191205"/>
                </a:cubicBezTo>
                <a:cubicBezTo>
                  <a:pt x="472273" y="194554"/>
                  <a:pt x="483111" y="196109"/>
                  <a:pt x="492370" y="201253"/>
                </a:cubicBezTo>
                <a:cubicBezTo>
                  <a:pt x="513484" y="212983"/>
                  <a:pt x="552660" y="241447"/>
                  <a:pt x="552660" y="241447"/>
                </a:cubicBezTo>
                <a:cubicBezTo>
                  <a:pt x="624457" y="349146"/>
                  <a:pt x="512655" y="185707"/>
                  <a:pt x="602901" y="301737"/>
                </a:cubicBezTo>
                <a:cubicBezTo>
                  <a:pt x="666026" y="382897"/>
                  <a:pt x="614882" y="343218"/>
                  <a:pt x="673240" y="382124"/>
                </a:cubicBezTo>
                <a:cubicBezTo>
                  <a:pt x="679939" y="392172"/>
                  <a:pt x="684248" y="404317"/>
                  <a:pt x="693337" y="412269"/>
                </a:cubicBezTo>
                <a:cubicBezTo>
                  <a:pt x="735862" y="449478"/>
                  <a:pt x="742368" y="448709"/>
                  <a:pt x="783772" y="462510"/>
                </a:cubicBezTo>
                <a:cubicBezTo>
                  <a:pt x="803869" y="475908"/>
                  <a:pt x="849920" y="479272"/>
                  <a:pt x="844062" y="502704"/>
                </a:cubicBezTo>
                <a:cubicBezTo>
                  <a:pt x="840713" y="516102"/>
                  <a:pt x="843108" y="532504"/>
                  <a:pt x="834014" y="542897"/>
                </a:cubicBezTo>
                <a:cubicBezTo>
                  <a:pt x="763650" y="623312"/>
                  <a:pt x="793832" y="552933"/>
                  <a:pt x="743578" y="603187"/>
                </a:cubicBezTo>
                <a:cubicBezTo>
                  <a:pt x="723481" y="623284"/>
                  <a:pt x="699052" y="639829"/>
                  <a:pt x="683288" y="663477"/>
                </a:cubicBezTo>
                <a:cubicBezTo>
                  <a:pt x="676589" y="673526"/>
                  <a:pt x="672281" y="685670"/>
                  <a:pt x="663192" y="693623"/>
                </a:cubicBezTo>
                <a:cubicBezTo>
                  <a:pt x="620668" y="730831"/>
                  <a:pt x="614159" y="730064"/>
                  <a:pt x="572756" y="743864"/>
                </a:cubicBezTo>
                <a:cubicBezTo>
                  <a:pt x="562708" y="750563"/>
                  <a:pt x="553413" y="758560"/>
                  <a:pt x="542611" y="763961"/>
                </a:cubicBezTo>
                <a:cubicBezTo>
                  <a:pt x="533137" y="768698"/>
                  <a:pt x="521725" y="768865"/>
                  <a:pt x="512466" y="774009"/>
                </a:cubicBezTo>
                <a:cubicBezTo>
                  <a:pt x="491352" y="785739"/>
                  <a:pt x="472273" y="800805"/>
                  <a:pt x="452176" y="814203"/>
                </a:cubicBezTo>
                <a:lnTo>
                  <a:pt x="422031" y="834299"/>
                </a:lnTo>
                <a:cubicBezTo>
                  <a:pt x="402171" y="893884"/>
                  <a:pt x="408286" y="861836"/>
                  <a:pt x="422031" y="964928"/>
                </a:cubicBezTo>
                <a:cubicBezTo>
                  <a:pt x="424288" y="981857"/>
                  <a:pt x="423605" y="1000341"/>
                  <a:pt x="432079" y="1015170"/>
                </a:cubicBezTo>
                <a:cubicBezTo>
                  <a:pt x="443319" y="1034839"/>
                  <a:pt x="514850" y="1052808"/>
                  <a:pt x="522515" y="1055363"/>
                </a:cubicBezTo>
                <a:cubicBezTo>
                  <a:pt x="532563" y="1058713"/>
                  <a:pt x="543847" y="1059537"/>
                  <a:pt x="552660" y="1065412"/>
                </a:cubicBezTo>
                <a:cubicBezTo>
                  <a:pt x="572757" y="1078810"/>
                  <a:pt x="590036" y="1097967"/>
                  <a:pt x="612950" y="1105605"/>
                </a:cubicBezTo>
                <a:lnTo>
                  <a:pt x="703385" y="1135750"/>
                </a:lnTo>
                <a:lnTo>
                  <a:pt x="823965" y="1175943"/>
                </a:lnTo>
                <a:lnTo>
                  <a:pt x="854110" y="1185992"/>
                </a:lnTo>
                <a:lnTo>
                  <a:pt x="884255" y="1196040"/>
                </a:lnTo>
                <a:cubicBezTo>
                  <a:pt x="907701" y="1192691"/>
                  <a:pt x="931516" y="1191318"/>
                  <a:pt x="954594" y="1185992"/>
                </a:cubicBezTo>
                <a:cubicBezTo>
                  <a:pt x="975235" y="1181229"/>
                  <a:pt x="1014884" y="1165895"/>
                  <a:pt x="1014884" y="1165895"/>
                </a:cubicBezTo>
                <a:cubicBezTo>
                  <a:pt x="1024932" y="1159196"/>
                  <a:pt x="1034227" y="1151199"/>
                  <a:pt x="1045029" y="1145798"/>
                </a:cubicBezTo>
                <a:cubicBezTo>
                  <a:pt x="1054503" y="1141061"/>
                  <a:pt x="1065915" y="1140894"/>
                  <a:pt x="1075174" y="1135750"/>
                </a:cubicBezTo>
                <a:cubicBezTo>
                  <a:pt x="1096288" y="1124020"/>
                  <a:pt x="1112550" y="1103195"/>
                  <a:pt x="1135464" y="1095557"/>
                </a:cubicBezTo>
                <a:cubicBezTo>
                  <a:pt x="1177066" y="1081689"/>
                  <a:pt x="1156796" y="1091383"/>
                  <a:pt x="1195754" y="1065412"/>
                </a:cubicBezTo>
                <a:cubicBezTo>
                  <a:pt x="1199104" y="1055363"/>
                  <a:pt x="1203726" y="1045653"/>
                  <a:pt x="1205803" y="1035266"/>
                </a:cubicBezTo>
                <a:cubicBezTo>
                  <a:pt x="1213083" y="998864"/>
                  <a:pt x="1213516" y="938286"/>
                  <a:pt x="1235948" y="904638"/>
                </a:cubicBezTo>
                <a:lnTo>
                  <a:pt x="1276141" y="844348"/>
                </a:lnTo>
                <a:cubicBezTo>
                  <a:pt x="1282840" y="824251"/>
                  <a:pt x="1284488" y="801684"/>
                  <a:pt x="1296238" y="784058"/>
                </a:cubicBezTo>
                <a:cubicBezTo>
                  <a:pt x="1302937" y="774010"/>
                  <a:pt x="1310933" y="764715"/>
                  <a:pt x="1316334" y="753913"/>
                </a:cubicBezTo>
                <a:cubicBezTo>
                  <a:pt x="1323544" y="739492"/>
                  <a:pt x="1333210" y="696459"/>
                  <a:pt x="1336431" y="683574"/>
                </a:cubicBezTo>
                <a:cubicBezTo>
                  <a:pt x="1333082" y="670176"/>
                  <a:pt x="1334043" y="654872"/>
                  <a:pt x="1326383" y="643381"/>
                </a:cubicBezTo>
                <a:cubicBezTo>
                  <a:pt x="1315252" y="626684"/>
                  <a:pt x="1283290" y="618968"/>
                  <a:pt x="1266093" y="613236"/>
                </a:cubicBezTo>
                <a:cubicBezTo>
                  <a:pt x="1250002" y="589100"/>
                  <a:pt x="1241149" y="581549"/>
                  <a:pt x="1235948" y="552946"/>
                </a:cubicBezTo>
                <a:cubicBezTo>
                  <a:pt x="1231117" y="526377"/>
                  <a:pt x="1236867" y="497236"/>
                  <a:pt x="1225899" y="472559"/>
                </a:cubicBezTo>
                <a:cubicBezTo>
                  <a:pt x="1221597" y="462880"/>
                  <a:pt x="1206202" y="464251"/>
                  <a:pt x="1195754" y="462510"/>
                </a:cubicBezTo>
                <a:cubicBezTo>
                  <a:pt x="1165836" y="457524"/>
                  <a:pt x="1135464" y="455811"/>
                  <a:pt x="1105319" y="452462"/>
                </a:cubicBezTo>
                <a:cubicBezTo>
                  <a:pt x="1086389" y="433532"/>
                  <a:pt x="1066268" y="417352"/>
                  <a:pt x="1055077" y="392172"/>
                </a:cubicBezTo>
                <a:cubicBezTo>
                  <a:pt x="1046474" y="372814"/>
                  <a:pt x="1041680" y="351979"/>
                  <a:pt x="1034981" y="331882"/>
                </a:cubicBezTo>
                <a:lnTo>
                  <a:pt x="1024932" y="301737"/>
                </a:lnTo>
                <a:cubicBezTo>
                  <a:pt x="1031800" y="226198"/>
                  <a:pt x="1027663" y="208900"/>
                  <a:pt x="1045029" y="151012"/>
                </a:cubicBezTo>
                <a:cubicBezTo>
                  <a:pt x="1053556" y="122588"/>
                  <a:pt x="1062148" y="83650"/>
                  <a:pt x="1085222" y="60576"/>
                </a:cubicBezTo>
                <a:cubicBezTo>
                  <a:pt x="1093761" y="52037"/>
                  <a:pt x="1105319" y="47179"/>
                  <a:pt x="1115367" y="40480"/>
                </a:cubicBezTo>
                <a:cubicBezTo>
                  <a:pt x="1118717" y="50528"/>
                  <a:pt x="1125416" y="60033"/>
                  <a:pt x="1125416" y="70625"/>
                </a:cubicBezTo>
                <a:cubicBezTo>
                  <a:pt x="1125416" y="81217"/>
                  <a:pt x="1118277" y="90586"/>
                  <a:pt x="1115367" y="100770"/>
                </a:cubicBezTo>
                <a:cubicBezTo>
                  <a:pt x="1090125" y="189117"/>
                  <a:pt x="1119369" y="98810"/>
                  <a:pt x="1095271" y="171108"/>
                </a:cubicBezTo>
                <a:cubicBezTo>
                  <a:pt x="1095899" y="174248"/>
                  <a:pt x="1107048" y="240800"/>
                  <a:pt x="1115367" y="251495"/>
                </a:cubicBezTo>
                <a:cubicBezTo>
                  <a:pt x="1132816" y="273929"/>
                  <a:pt x="1152009" y="296020"/>
                  <a:pt x="1175657" y="311785"/>
                </a:cubicBezTo>
                <a:cubicBezTo>
                  <a:pt x="1185706" y="318484"/>
                  <a:pt x="1194767" y="326977"/>
                  <a:pt x="1205803" y="331882"/>
                </a:cubicBezTo>
                <a:cubicBezTo>
                  <a:pt x="1225161" y="340486"/>
                  <a:pt x="1266093" y="351979"/>
                  <a:pt x="1266093" y="351979"/>
                </a:cubicBezTo>
                <a:cubicBezTo>
                  <a:pt x="1276141" y="348629"/>
                  <a:pt x="1286764" y="346667"/>
                  <a:pt x="1296238" y="341930"/>
                </a:cubicBezTo>
                <a:cubicBezTo>
                  <a:pt x="1307040" y="336529"/>
                  <a:pt x="1314323" y="322469"/>
                  <a:pt x="1326383" y="321834"/>
                </a:cubicBezTo>
                <a:lnTo>
                  <a:pt x="1487156" y="331882"/>
                </a:lnTo>
                <a:cubicBezTo>
                  <a:pt x="1497204" y="335231"/>
                  <a:pt x="1507467" y="345864"/>
                  <a:pt x="1517301" y="341930"/>
                </a:cubicBezTo>
                <a:cubicBezTo>
                  <a:pt x="1536420" y="334282"/>
                  <a:pt x="1539590" y="295781"/>
                  <a:pt x="1547446" y="281640"/>
                </a:cubicBezTo>
                <a:cubicBezTo>
                  <a:pt x="1559176" y="260526"/>
                  <a:pt x="1587640" y="221350"/>
                  <a:pt x="1587640" y="221350"/>
                </a:cubicBezTo>
                <a:cubicBezTo>
                  <a:pt x="1590989" y="211302"/>
                  <a:pt x="1597688" y="201797"/>
                  <a:pt x="1597688" y="191205"/>
                </a:cubicBezTo>
                <a:cubicBezTo>
                  <a:pt x="1597688" y="174859"/>
                  <a:pt x="1577705" y="141077"/>
                  <a:pt x="1567543" y="130915"/>
                </a:cubicBezTo>
                <a:cubicBezTo>
                  <a:pt x="1559004" y="122376"/>
                  <a:pt x="1547446" y="117517"/>
                  <a:pt x="1537398" y="110818"/>
                </a:cubicBezTo>
                <a:cubicBezTo>
                  <a:pt x="1491330" y="41715"/>
                  <a:pt x="1504843" y="73442"/>
                  <a:pt x="1487156" y="20383"/>
                </a:cubicBezTo>
                <a:cubicBezTo>
                  <a:pt x="1497204" y="13684"/>
                  <a:pt x="1505512" y="-2334"/>
                  <a:pt x="1517301" y="286"/>
                </a:cubicBezTo>
                <a:cubicBezTo>
                  <a:pt x="1540879" y="5526"/>
                  <a:pt x="1557495" y="27082"/>
                  <a:pt x="1577592" y="40480"/>
                </a:cubicBezTo>
                <a:lnTo>
                  <a:pt x="1607737" y="60576"/>
                </a:lnTo>
                <a:lnTo>
                  <a:pt x="1637882" y="80673"/>
                </a:lnTo>
                <a:lnTo>
                  <a:pt x="1668027" y="100770"/>
                </a:lnTo>
                <a:cubicBezTo>
                  <a:pt x="1664677" y="140963"/>
                  <a:pt x="1663309" y="181371"/>
                  <a:pt x="1657978" y="221350"/>
                </a:cubicBezTo>
                <a:cubicBezTo>
                  <a:pt x="1656578" y="231849"/>
                  <a:pt x="1647930" y="240903"/>
                  <a:pt x="1647930" y="251495"/>
                </a:cubicBezTo>
                <a:cubicBezTo>
                  <a:pt x="1647930" y="288491"/>
                  <a:pt x="1654629" y="325183"/>
                  <a:pt x="1657978" y="362027"/>
                </a:cubicBezTo>
                <a:cubicBezTo>
                  <a:pt x="1718268" y="358678"/>
                  <a:pt x="1781269" y="370162"/>
                  <a:pt x="1838849" y="351979"/>
                </a:cubicBezTo>
                <a:cubicBezTo>
                  <a:pt x="1855135" y="346836"/>
                  <a:pt x="1844755" y="318306"/>
                  <a:pt x="1848897" y="301737"/>
                </a:cubicBezTo>
                <a:cubicBezTo>
                  <a:pt x="1851466" y="291461"/>
                  <a:pt x="1854208" y="281066"/>
                  <a:pt x="1858945" y="271592"/>
                </a:cubicBezTo>
                <a:cubicBezTo>
                  <a:pt x="1872934" y="243614"/>
                  <a:pt x="1886965" y="233524"/>
                  <a:pt x="1909187" y="211302"/>
                </a:cubicBezTo>
                <a:cubicBezTo>
                  <a:pt x="1912536" y="221350"/>
                  <a:pt x="1920405" y="230920"/>
                  <a:pt x="1919235" y="241447"/>
                </a:cubicBezTo>
                <a:cubicBezTo>
                  <a:pt x="1916896" y="262501"/>
                  <a:pt x="1899139" y="301737"/>
                  <a:pt x="1899139" y="301737"/>
                </a:cubicBezTo>
                <a:cubicBezTo>
                  <a:pt x="1902488" y="325183"/>
                  <a:pt x="1904542" y="348851"/>
                  <a:pt x="1909187" y="372075"/>
                </a:cubicBezTo>
                <a:cubicBezTo>
                  <a:pt x="1911264" y="382461"/>
                  <a:pt x="1911745" y="394730"/>
                  <a:pt x="1919235" y="402220"/>
                </a:cubicBezTo>
                <a:cubicBezTo>
                  <a:pt x="1926725" y="409710"/>
                  <a:pt x="1939907" y="407532"/>
                  <a:pt x="1949381" y="412269"/>
                </a:cubicBezTo>
                <a:cubicBezTo>
                  <a:pt x="2044920" y="460038"/>
                  <a:pt x="1884277" y="400616"/>
                  <a:pt x="2039816" y="452462"/>
                </a:cubicBezTo>
                <a:lnTo>
                  <a:pt x="2069961" y="462510"/>
                </a:lnTo>
                <a:cubicBezTo>
                  <a:pt x="2139064" y="508579"/>
                  <a:pt x="2107337" y="495066"/>
                  <a:pt x="2160396" y="512752"/>
                </a:cubicBezTo>
                <a:lnTo>
                  <a:pt x="2220686" y="603187"/>
                </a:lnTo>
                <a:lnTo>
                  <a:pt x="2240783" y="633332"/>
                </a:lnTo>
                <a:cubicBezTo>
                  <a:pt x="2264698" y="705080"/>
                  <a:pt x="2249128" y="675997"/>
                  <a:pt x="2280976" y="723768"/>
                </a:cubicBezTo>
                <a:cubicBezTo>
                  <a:pt x="2284325" y="733816"/>
                  <a:pt x="2289129" y="743492"/>
                  <a:pt x="2291024" y="753913"/>
                </a:cubicBezTo>
                <a:cubicBezTo>
                  <a:pt x="2313633" y="878260"/>
                  <a:pt x="2297600" y="960926"/>
                  <a:pt x="2291024" y="1105605"/>
                </a:cubicBezTo>
                <a:cubicBezTo>
                  <a:pt x="2288145" y="1168947"/>
                  <a:pt x="2289715" y="1257783"/>
                  <a:pt x="2270928" y="1326669"/>
                </a:cubicBezTo>
                <a:cubicBezTo>
                  <a:pt x="2265354" y="1347106"/>
                  <a:pt x="2257530" y="1366862"/>
                  <a:pt x="2250831" y="1386959"/>
                </a:cubicBezTo>
                <a:lnTo>
                  <a:pt x="2220686" y="1477394"/>
                </a:lnTo>
                <a:cubicBezTo>
                  <a:pt x="2217337" y="1487442"/>
                  <a:pt x="2213207" y="1497263"/>
                  <a:pt x="2210638" y="1507539"/>
                </a:cubicBezTo>
                <a:cubicBezTo>
                  <a:pt x="2194844" y="1570709"/>
                  <a:pt x="2202542" y="1534061"/>
                  <a:pt x="2190541" y="1618071"/>
                </a:cubicBezTo>
                <a:cubicBezTo>
                  <a:pt x="2193890" y="1668313"/>
                  <a:pt x="2195028" y="1718751"/>
                  <a:pt x="2200589" y="1768796"/>
                </a:cubicBezTo>
                <a:cubicBezTo>
                  <a:pt x="2201759" y="1779323"/>
                  <a:pt x="2208069" y="1788665"/>
                  <a:pt x="2210638" y="1798941"/>
                </a:cubicBezTo>
                <a:cubicBezTo>
                  <a:pt x="2220662" y="1839035"/>
                  <a:pt x="2226980" y="1890150"/>
                  <a:pt x="2230734" y="1929570"/>
                </a:cubicBezTo>
                <a:cubicBezTo>
                  <a:pt x="2236407" y="1989135"/>
                  <a:pt x="2239353" y="2077454"/>
                  <a:pt x="2250831" y="2140585"/>
                </a:cubicBezTo>
                <a:cubicBezTo>
                  <a:pt x="2252726" y="2151006"/>
                  <a:pt x="2258310" y="2160454"/>
                  <a:pt x="2260879" y="2170730"/>
                </a:cubicBezTo>
                <a:cubicBezTo>
                  <a:pt x="2265021" y="2187299"/>
                  <a:pt x="2268120" y="2204125"/>
                  <a:pt x="2270928" y="2220972"/>
                </a:cubicBezTo>
                <a:cubicBezTo>
                  <a:pt x="2284054" y="2299726"/>
                  <a:pt x="2283481" y="2321370"/>
                  <a:pt x="2291024" y="2411891"/>
                </a:cubicBezTo>
                <a:cubicBezTo>
                  <a:pt x="2287675" y="2452084"/>
                  <a:pt x="2307957" y="2502492"/>
                  <a:pt x="2280976" y="2532471"/>
                </a:cubicBezTo>
                <a:cubicBezTo>
                  <a:pt x="2262499" y="2553001"/>
                  <a:pt x="2226792" y="2521108"/>
                  <a:pt x="2200589" y="2512374"/>
                </a:cubicBezTo>
                <a:cubicBezTo>
                  <a:pt x="2120971" y="2485834"/>
                  <a:pt x="2161195" y="2495759"/>
                  <a:pt x="2080009" y="2482229"/>
                </a:cubicBezTo>
                <a:cubicBezTo>
                  <a:pt x="2090057" y="2478880"/>
                  <a:pt x="2099562" y="2472181"/>
                  <a:pt x="2110154" y="2472181"/>
                </a:cubicBezTo>
                <a:cubicBezTo>
                  <a:pt x="2167108" y="2472181"/>
                  <a:pt x="2150526" y="2502386"/>
                  <a:pt x="2210638" y="2522423"/>
                </a:cubicBezTo>
                <a:lnTo>
                  <a:pt x="2240783" y="2532471"/>
                </a:lnTo>
                <a:cubicBezTo>
                  <a:pt x="2268833" y="2616624"/>
                  <a:pt x="2227856" y="2486017"/>
                  <a:pt x="2260879" y="2673148"/>
                </a:cubicBezTo>
                <a:cubicBezTo>
                  <a:pt x="2269489" y="2721936"/>
                  <a:pt x="2277951" y="2728901"/>
                  <a:pt x="2301073" y="2763583"/>
                </a:cubicBezTo>
                <a:lnTo>
                  <a:pt x="2321170" y="2823873"/>
                </a:lnTo>
                <a:cubicBezTo>
                  <a:pt x="2324519" y="2833921"/>
                  <a:pt x="2328649" y="2843742"/>
                  <a:pt x="2331218" y="2854018"/>
                </a:cubicBezTo>
                <a:cubicBezTo>
                  <a:pt x="2380459" y="3050981"/>
                  <a:pt x="2330438" y="2845482"/>
                  <a:pt x="2361363" y="2984647"/>
                </a:cubicBezTo>
                <a:cubicBezTo>
                  <a:pt x="2364359" y="2998128"/>
                  <a:pt x="2368415" y="3011359"/>
                  <a:pt x="2371411" y="3024840"/>
                </a:cubicBezTo>
                <a:cubicBezTo>
                  <a:pt x="2375116" y="3041512"/>
                  <a:pt x="2377755" y="3058410"/>
                  <a:pt x="2381460" y="3075082"/>
                </a:cubicBezTo>
                <a:cubicBezTo>
                  <a:pt x="2384456" y="3088563"/>
                  <a:pt x="2389038" y="3101688"/>
                  <a:pt x="2391508" y="3115275"/>
                </a:cubicBezTo>
                <a:cubicBezTo>
                  <a:pt x="2395745" y="3138577"/>
                  <a:pt x="2396911" y="3162390"/>
                  <a:pt x="2401556" y="3185614"/>
                </a:cubicBezTo>
                <a:cubicBezTo>
                  <a:pt x="2409135" y="3223510"/>
                  <a:pt x="2428779" y="3241521"/>
                  <a:pt x="2451798" y="3276049"/>
                </a:cubicBezTo>
                <a:lnTo>
                  <a:pt x="2471895" y="3306194"/>
                </a:lnTo>
                <a:lnTo>
                  <a:pt x="2491992" y="3336339"/>
                </a:lnTo>
                <a:cubicBezTo>
                  <a:pt x="2495341" y="3346387"/>
                  <a:pt x="2505974" y="3356650"/>
                  <a:pt x="2502040" y="3366484"/>
                </a:cubicBezTo>
                <a:cubicBezTo>
                  <a:pt x="2497555" y="3377697"/>
                  <a:pt x="2483953" y="3385911"/>
                  <a:pt x="2471895" y="3386581"/>
                </a:cubicBezTo>
                <a:cubicBezTo>
                  <a:pt x="2421619" y="3389374"/>
                  <a:pt x="2371412" y="3379882"/>
                  <a:pt x="2321170" y="3376532"/>
                </a:cubicBezTo>
                <a:cubicBezTo>
                  <a:pt x="2260421" y="3361346"/>
                  <a:pt x="2294082" y="3370852"/>
                  <a:pt x="2220686" y="3346387"/>
                </a:cubicBezTo>
                <a:lnTo>
                  <a:pt x="2190541" y="3336339"/>
                </a:lnTo>
                <a:cubicBezTo>
                  <a:pt x="2180493" y="3339688"/>
                  <a:pt x="2170988" y="3346387"/>
                  <a:pt x="2160396" y="3346387"/>
                </a:cubicBezTo>
                <a:cubicBezTo>
                  <a:pt x="2126734" y="3346387"/>
                  <a:pt x="2090673" y="3350010"/>
                  <a:pt x="2059912" y="3336339"/>
                </a:cubicBezTo>
                <a:cubicBezTo>
                  <a:pt x="2050233" y="3332037"/>
                  <a:pt x="2065224" y="3315668"/>
                  <a:pt x="2069961" y="3306194"/>
                </a:cubicBezTo>
                <a:cubicBezTo>
                  <a:pt x="2075362" y="3295392"/>
                  <a:pt x="2081518" y="3284588"/>
                  <a:pt x="2090057" y="3276049"/>
                </a:cubicBezTo>
                <a:cubicBezTo>
                  <a:pt x="2109536" y="3256570"/>
                  <a:pt x="2125830" y="3254076"/>
                  <a:pt x="2150348" y="3245904"/>
                </a:cubicBezTo>
                <a:cubicBezTo>
                  <a:pt x="2157047" y="3225807"/>
                  <a:pt x="2173440" y="3206585"/>
                  <a:pt x="2170444" y="3185614"/>
                </a:cubicBezTo>
                <a:cubicBezTo>
                  <a:pt x="2167095" y="3162168"/>
                  <a:pt x="2165041" y="3138499"/>
                  <a:pt x="2160396" y="3115275"/>
                </a:cubicBezTo>
                <a:cubicBezTo>
                  <a:pt x="2158319" y="3104889"/>
                  <a:pt x="2153258" y="3095314"/>
                  <a:pt x="2150348" y="3085130"/>
                </a:cubicBezTo>
                <a:cubicBezTo>
                  <a:pt x="2146554" y="3071851"/>
                  <a:pt x="2144093" y="3058216"/>
                  <a:pt x="2140299" y="3044937"/>
                </a:cubicBezTo>
                <a:cubicBezTo>
                  <a:pt x="2129537" y="3007272"/>
                  <a:pt x="2128056" y="3017789"/>
                  <a:pt x="2120203" y="2974598"/>
                </a:cubicBezTo>
                <a:cubicBezTo>
                  <a:pt x="2115966" y="2951296"/>
                  <a:pt x="2114391" y="2927562"/>
                  <a:pt x="2110154" y="2904260"/>
                </a:cubicBezTo>
                <a:cubicBezTo>
                  <a:pt x="2107684" y="2890672"/>
                  <a:pt x="2102814" y="2877608"/>
                  <a:pt x="2100106" y="2864066"/>
                </a:cubicBezTo>
                <a:cubicBezTo>
                  <a:pt x="2096110" y="2844088"/>
                  <a:pt x="2094053" y="2823754"/>
                  <a:pt x="2090057" y="2803776"/>
                </a:cubicBezTo>
                <a:cubicBezTo>
                  <a:pt x="2087349" y="2790234"/>
                  <a:pt x="2082479" y="2777170"/>
                  <a:pt x="2080009" y="2763583"/>
                </a:cubicBezTo>
                <a:cubicBezTo>
                  <a:pt x="2075772" y="2740281"/>
                  <a:pt x="2073562" y="2716654"/>
                  <a:pt x="2069961" y="2693245"/>
                </a:cubicBezTo>
                <a:cubicBezTo>
                  <a:pt x="2042077" y="2511999"/>
                  <a:pt x="2078999" y="2766570"/>
                  <a:pt x="2049864" y="2562616"/>
                </a:cubicBezTo>
                <a:cubicBezTo>
                  <a:pt x="2046515" y="2679847"/>
                  <a:pt x="2044910" y="2797140"/>
                  <a:pt x="2039816" y="2914308"/>
                </a:cubicBezTo>
                <a:cubicBezTo>
                  <a:pt x="2037214" y="2974142"/>
                  <a:pt x="2028858" y="3035772"/>
                  <a:pt x="2019719" y="3095179"/>
                </a:cubicBezTo>
                <a:cubicBezTo>
                  <a:pt x="2016621" y="3115316"/>
                  <a:pt x="2012769" y="3135332"/>
                  <a:pt x="2009671" y="3155469"/>
                </a:cubicBezTo>
                <a:cubicBezTo>
                  <a:pt x="1993054" y="3263478"/>
                  <a:pt x="2007261" y="3187610"/>
                  <a:pt x="1989574" y="3276049"/>
                </a:cubicBezTo>
                <a:cubicBezTo>
                  <a:pt x="1992923" y="3299495"/>
                  <a:pt x="1991120" y="3324282"/>
                  <a:pt x="1999622" y="3346387"/>
                </a:cubicBezTo>
                <a:cubicBezTo>
                  <a:pt x="2010190" y="3373864"/>
                  <a:pt x="2044806" y="3415860"/>
                  <a:pt x="2069961" y="3436823"/>
                </a:cubicBezTo>
                <a:cubicBezTo>
                  <a:pt x="2079238" y="3444554"/>
                  <a:pt x="2090058" y="3450220"/>
                  <a:pt x="2100106" y="3456919"/>
                </a:cubicBezTo>
                <a:cubicBezTo>
                  <a:pt x="2041442" y="3476475"/>
                  <a:pt x="2098088" y="3459333"/>
                  <a:pt x="2009671" y="3477016"/>
                </a:cubicBezTo>
                <a:cubicBezTo>
                  <a:pt x="1978121" y="3483326"/>
                  <a:pt x="1968067" y="3487534"/>
                  <a:pt x="1939332" y="3497113"/>
                </a:cubicBezTo>
                <a:cubicBezTo>
                  <a:pt x="1797645" y="3485305"/>
                  <a:pt x="1831505" y="3525327"/>
                  <a:pt x="1798655" y="3426774"/>
                </a:cubicBezTo>
                <a:lnTo>
                  <a:pt x="1808704" y="3456919"/>
                </a:lnTo>
                <a:cubicBezTo>
                  <a:pt x="1793657" y="3547196"/>
                  <a:pt x="1814918" y="3491663"/>
                  <a:pt x="1768510" y="3547354"/>
                </a:cubicBezTo>
                <a:cubicBezTo>
                  <a:pt x="1760779" y="3556631"/>
                  <a:pt x="1758899" y="3571507"/>
                  <a:pt x="1748414" y="3577499"/>
                </a:cubicBezTo>
                <a:cubicBezTo>
                  <a:pt x="1733585" y="3585973"/>
                  <a:pt x="1714649" y="3583054"/>
                  <a:pt x="1698172" y="3587548"/>
                </a:cubicBezTo>
                <a:cubicBezTo>
                  <a:pt x="1677735" y="3593122"/>
                  <a:pt x="1637882" y="3607645"/>
                  <a:pt x="1637882" y="3607645"/>
                </a:cubicBezTo>
                <a:cubicBezTo>
                  <a:pt x="1614436" y="3604295"/>
                  <a:pt x="1589186" y="3607215"/>
                  <a:pt x="1567543" y="3597596"/>
                </a:cubicBezTo>
                <a:cubicBezTo>
                  <a:pt x="1540912" y="3585760"/>
                  <a:pt x="1543229" y="3545090"/>
                  <a:pt x="1557495" y="3527258"/>
                </a:cubicBezTo>
                <a:cubicBezTo>
                  <a:pt x="1564112" y="3518987"/>
                  <a:pt x="1578166" y="3521946"/>
                  <a:pt x="1587640" y="3517209"/>
                </a:cubicBezTo>
                <a:cubicBezTo>
                  <a:pt x="1598442" y="3511808"/>
                  <a:pt x="1607737" y="3503812"/>
                  <a:pt x="1617785" y="3497113"/>
                </a:cubicBezTo>
                <a:cubicBezTo>
                  <a:pt x="1624484" y="3487065"/>
                  <a:pt x="1632481" y="3477770"/>
                  <a:pt x="1637882" y="3466968"/>
                </a:cubicBezTo>
                <a:cubicBezTo>
                  <a:pt x="1679487" y="3383758"/>
                  <a:pt x="1610428" y="3493078"/>
                  <a:pt x="1668027" y="3406677"/>
                </a:cubicBezTo>
                <a:cubicBezTo>
                  <a:pt x="1686450" y="3351406"/>
                  <a:pt x="1667005" y="3400930"/>
                  <a:pt x="1698172" y="3346387"/>
                </a:cubicBezTo>
                <a:cubicBezTo>
                  <a:pt x="1719557" y="3308963"/>
                  <a:pt x="1709120" y="3303561"/>
                  <a:pt x="1748414" y="3286097"/>
                </a:cubicBezTo>
                <a:cubicBezTo>
                  <a:pt x="1767772" y="3277494"/>
                  <a:pt x="1808704" y="3266001"/>
                  <a:pt x="1808704" y="3266001"/>
                </a:cubicBezTo>
                <a:cubicBezTo>
                  <a:pt x="1805354" y="3195662"/>
                  <a:pt x="1812465" y="3124036"/>
                  <a:pt x="1798655" y="3054985"/>
                </a:cubicBezTo>
                <a:cubicBezTo>
                  <a:pt x="1794501" y="3034213"/>
                  <a:pt x="1793538" y="3130254"/>
                  <a:pt x="1778559" y="3115275"/>
                </a:cubicBezTo>
                <a:cubicBezTo>
                  <a:pt x="1776712" y="3113428"/>
                  <a:pt x="1797425" y="2992030"/>
                  <a:pt x="1798655" y="2984647"/>
                </a:cubicBezTo>
                <a:cubicBezTo>
                  <a:pt x="1795306" y="2947803"/>
                  <a:pt x="1793496" y="2910786"/>
                  <a:pt x="1788607" y="2874115"/>
                </a:cubicBezTo>
                <a:cubicBezTo>
                  <a:pt x="1786782" y="2860426"/>
                  <a:pt x="1780512" y="2847592"/>
                  <a:pt x="1778559" y="2833921"/>
                </a:cubicBezTo>
                <a:cubicBezTo>
                  <a:pt x="1773798" y="2800598"/>
                  <a:pt x="1772959" y="2766804"/>
                  <a:pt x="1768510" y="2733438"/>
                </a:cubicBezTo>
                <a:cubicBezTo>
                  <a:pt x="1766253" y="2716509"/>
                  <a:pt x="1761270" y="2700043"/>
                  <a:pt x="1758462" y="2683196"/>
                </a:cubicBezTo>
                <a:cubicBezTo>
                  <a:pt x="1735877" y="2547683"/>
                  <a:pt x="1760614" y="2674935"/>
                  <a:pt x="1738365" y="2552568"/>
                </a:cubicBezTo>
                <a:cubicBezTo>
                  <a:pt x="1735555" y="2537114"/>
                  <a:pt x="1719587" y="2449614"/>
                  <a:pt x="1708220" y="2442036"/>
                </a:cubicBezTo>
                <a:cubicBezTo>
                  <a:pt x="1652839" y="2405114"/>
                  <a:pt x="1690078" y="2423273"/>
                  <a:pt x="1587640" y="2411891"/>
                </a:cubicBezTo>
                <a:lnTo>
                  <a:pt x="1497205" y="2381746"/>
                </a:lnTo>
                <a:lnTo>
                  <a:pt x="1467060" y="2371697"/>
                </a:lnTo>
                <a:lnTo>
                  <a:pt x="1436915" y="2361649"/>
                </a:lnTo>
                <a:cubicBezTo>
                  <a:pt x="1421672" y="2351487"/>
                  <a:pt x="1397427" y="2331504"/>
                  <a:pt x="1376624" y="2331504"/>
                </a:cubicBezTo>
                <a:cubicBezTo>
                  <a:pt x="1356250" y="2331504"/>
                  <a:pt x="1336431" y="2338203"/>
                  <a:pt x="1316334" y="2341552"/>
                </a:cubicBezTo>
                <a:cubicBezTo>
                  <a:pt x="1307140" y="2355343"/>
                  <a:pt x="1282673" y="2396315"/>
                  <a:pt x="1266093" y="2401842"/>
                </a:cubicBezTo>
                <a:lnTo>
                  <a:pt x="1235948" y="2391794"/>
                </a:lnTo>
                <a:cubicBezTo>
                  <a:pt x="1218261" y="2338736"/>
                  <a:pt x="1231774" y="2370461"/>
                  <a:pt x="1185706" y="2301359"/>
                </a:cubicBezTo>
                <a:lnTo>
                  <a:pt x="1165609" y="2271214"/>
                </a:lnTo>
                <a:lnTo>
                  <a:pt x="1145512" y="2241069"/>
                </a:lnTo>
                <a:cubicBezTo>
                  <a:pt x="1121597" y="2169322"/>
                  <a:pt x="1137167" y="2198405"/>
                  <a:pt x="1105319" y="2150634"/>
                </a:cubicBezTo>
                <a:lnTo>
                  <a:pt x="1065126" y="2030053"/>
                </a:lnTo>
                <a:lnTo>
                  <a:pt x="1055077" y="1999908"/>
                </a:lnTo>
                <a:lnTo>
                  <a:pt x="1045029" y="1969763"/>
                </a:lnTo>
                <a:cubicBezTo>
                  <a:pt x="1048378" y="1922871"/>
                  <a:pt x="1048103" y="1875578"/>
                  <a:pt x="1055077" y="1829086"/>
                </a:cubicBezTo>
                <a:cubicBezTo>
                  <a:pt x="1058219" y="1808137"/>
                  <a:pt x="1055077" y="1775495"/>
                  <a:pt x="1075174" y="1768796"/>
                </a:cubicBezTo>
                <a:lnTo>
                  <a:pt x="1105319" y="1758748"/>
                </a:lnTo>
                <a:cubicBezTo>
                  <a:pt x="1123442" y="1740625"/>
                  <a:pt x="1136526" y="1718554"/>
                  <a:pt x="1165609" y="1718554"/>
                </a:cubicBezTo>
                <a:cubicBezTo>
                  <a:pt x="1176201" y="1718554"/>
                  <a:pt x="1185706" y="1725253"/>
                  <a:pt x="1195754" y="1728603"/>
                </a:cubicBezTo>
                <a:cubicBezTo>
                  <a:pt x="1224882" y="1815981"/>
                  <a:pt x="1183270" y="1683029"/>
                  <a:pt x="1215851" y="1889376"/>
                </a:cubicBezTo>
                <a:cubicBezTo>
                  <a:pt x="1230915" y="1984784"/>
                  <a:pt x="1233441" y="1917034"/>
                  <a:pt x="1245996" y="1979812"/>
                </a:cubicBezTo>
                <a:cubicBezTo>
                  <a:pt x="1251389" y="2006777"/>
                  <a:pt x="1261570" y="2068487"/>
                  <a:pt x="1276141" y="2090343"/>
                </a:cubicBezTo>
                <a:lnTo>
                  <a:pt x="1296238" y="2120488"/>
                </a:lnTo>
                <a:cubicBezTo>
                  <a:pt x="1307702" y="2154882"/>
                  <a:pt x="1323133" y="2218806"/>
                  <a:pt x="1356528" y="2241069"/>
                </a:cubicBezTo>
                <a:lnTo>
                  <a:pt x="1416818" y="2281262"/>
                </a:lnTo>
                <a:cubicBezTo>
                  <a:pt x="1426866" y="2277913"/>
                  <a:pt x="1440807" y="2279833"/>
                  <a:pt x="1446963" y="2271214"/>
                </a:cubicBezTo>
                <a:cubicBezTo>
                  <a:pt x="1458336" y="2255292"/>
                  <a:pt x="1470457" y="2194009"/>
                  <a:pt x="1477108" y="2170730"/>
                </a:cubicBezTo>
                <a:cubicBezTo>
                  <a:pt x="1480018" y="2160546"/>
                  <a:pt x="1481281" y="2149398"/>
                  <a:pt x="1487156" y="2140585"/>
                </a:cubicBezTo>
                <a:cubicBezTo>
                  <a:pt x="1495039" y="2128761"/>
                  <a:pt x="1508204" y="2121357"/>
                  <a:pt x="1517301" y="2110440"/>
                </a:cubicBezTo>
                <a:cubicBezTo>
                  <a:pt x="1587249" y="2026502"/>
                  <a:pt x="1479474" y="2138219"/>
                  <a:pt x="1567543" y="2050150"/>
                </a:cubicBezTo>
                <a:cubicBezTo>
                  <a:pt x="1570893" y="2040102"/>
                  <a:pt x="1574682" y="2030189"/>
                  <a:pt x="1577592" y="2020005"/>
                </a:cubicBezTo>
                <a:cubicBezTo>
                  <a:pt x="1602837" y="1931649"/>
                  <a:pt x="1573587" y="2021973"/>
                  <a:pt x="1597688" y="1949666"/>
                </a:cubicBezTo>
                <a:cubicBezTo>
                  <a:pt x="1594339" y="1902774"/>
                  <a:pt x="1595810" y="1855286"/>
                  <a:pt x="1587640" y="1808990"/>
                </a:cubicBezTo>
                <a:cubicBezTo>
                  <a:pt x="1585541" y="1797097"/>
                  <a:pt x="1569251" y="1790800"/>
                  <a:pt x="1567543" y="1778845"/>
                </a:cubicBezTo>
                <a:cubicBezTo>
                  <a:pt x="1560054" y="1726418"/>
                  <a:pt x="1590861" y="1735997"/>
                  <a:pt x="1627833" y="1728603"/>
                </a:cubicBezTo>
                <a:cubicBezTo>
                  <a:pt x="1696936" y="1682534"/>
                  <a:pt x="1680485" y="1711323"/>
                  <a:pt x="1698172" y="1658264"/>
                </a:cubicBezTo>
                <a:cubicBezTo>
                  <a:pt x="1675201" y="1589357"/>
                  <a:pt x="1698172" y="1674882"/>
                  <a:pt x="1698172" y="1577877"/>
                </a:cubicBezTo>
                <a:cubicBezTo>
                  <a:pt x="1698172" y="1537544"/>
                  <a:pt x="1693454" y="1497276"/>
                  <a:pt x="1688123" y="1457297"/>
                </a:cubicBezTo>
                <a:cubicBezTo>
                  <a:pt x="1686723" y="1446798"/>
                  <a:pt x="1683950" y="1435965"/>
                  <a:pt x="1678075" y="1427152"/>
                </a:cubicBezTo>
                <a:cubicBezTo>
                  <a:pt x="1670192" y="1415328"/>
                  <a:pt x="1656654" y="1408224"/>
                  <a:pt x="1647930" y="1397007"/>
                </a:cubicBezTo>
                <a:cubicBezTo>
                  <a:pt x="1633101" y="1377942"/>
                  <a:pt x="1621135" y="1356814"/>
                  <a:pt x="1607737" y="1336717"/>
                </a:cubicBezTo>
                <a:cubicBezTo>
                  <a:pt x="1601038" y="1326669"/>
                  <a:pt x="1599097" y="1310391"/>
                  <a:pt x="1587640" y="1306572"/>
                </a:cubicBezTo>
                <a:lnTo>
                  <a:pt x="1557495" y="1296524"/>
                </a:lnTo>
                <a:cubicBezTo>
                  <a:pt x="1547447" y="1289825"/>
                  <a:pt x="1538386" y="1281332"/>
                  <a:pt x="1527350" y="1276427"/>
                </a:cubicBezTo>
                <a:cubicBezTo>
                  <a:pt x="1507992" y="1267823"/>
                  <a:pt x="1467060" y="1256330"/>
                  <a:pt x="1467060" y="1256330"/>
                </a:cubicBezTo>
                <a:cubicBezTo>
                  <a:pt x="1460361" y="1266378"/>
                  <a:pt x="1452364" y="1275673"/>
                  <a:pt x="1446963" y="1286475"/>
                </a:cubicBezTo>
                <a:cubicBezTo>
                  <a:pt x="1430617" y="1319167"/>
                  <a:pt x="1445617" y="1317966"/>
                  <a:pt x="1416818" y="1346765"/>
                </a:cubicBezTo>
                <a:cubicBezTo>
                  <a:pt x="1408279" y="1355304"/>
                  <a:pt x="1396721" y="1360163"/>
                  <a:pt x="1386673" y="1366862"/>
                </a:cubicBezTo>
                <a:cubicBezTo>
                  <a:pt x="1376625" y="1363513"/>
                  <a:pt x="1364799" y="1363431"/>
                  <a:pt x="1356528" y="1356814"/>
                </a:cubicBezTo>
                <a:cubicBezTo>
                  <a:pt x="1347098" y="1349270"/>
                  <a:pt x="1344970" y="1335208"/>
                  <a:pt x="1336431" y="1326669"/>
                </a:cubicBezTo>
                <a:cubicBezTo>
                  <a:pt x="1327892" y="1318130"/>
                  <a:pt x="1316334" y="1313271"/>
                  <a:pt x="1306286" y="1306572"/>
                </a:cubicBezTo>
                <a:cubicBezTo>
                  <a:pt x="1299587" y="1316620"/>
                  <a:pt x="1289659" y="1325150"/>
                  <a:pt x="1286189" y="1336717"/>
                </a:cubicBezTo>
                <a:cubicBezTo>
                  <a:pt x="1279383" y="1359403"/>
                  <a:pt x="1285760" y="1385413"/>
                  <a:pt x="1276141" y="1407056"/>
                </a:cubicBezTo>
                <a:cubicBezTo>
                  <a:pt x="1271236" y="1418092"/>
                  <a:pt x="1256044" y="1420453"/>
                  <a:pt x="1245996" y="1427152"/>
                </a:cubicBezTo>
                <a:cubicBezTo>
                  <a:pt x="1222550" y="1423803"/>
                  <a:pt x="1188795" y="1436811"/>
                  <a:pt x="1175657" y="1417104"/>
                </a:cubicBezTo>
                <a:cubicBezTo>
                  <a:pt x="1099268" y="1302522"/>
                  <a:pt x="1231799" y="1293335"/>
                  <a:pt x="1115367" y="1316620"/>
                </a:cubicBezTo>
                <a:cubicBezTo>
                  <a:pt x="1112018" y="1336717"/>
                  <a:pt x="1120971" y="1363867"/>
                  <a:pt x="1105319" y="1376910"/>
                </a:cubicBezTo>
                <a:cubicBezTo>
                  <a:pt x="1086003" y="1393006"/>
                  <a:pt x="1039046" y="1356174"/>
                  <a:pt x="1024932" y="1346765"/>
                </a:cubicBezTo>
                <a:lnTo>
                  <a:pt x="1004835" y="1407056"/>
                </a:lnTo>
                <a:lnTo>
                  <a:pt x="994787" y="1437201"/>
                </a:lnTo>
                <a:cubicBezTo>
                  <a:pt x="993431" y="1460248"/>
                  <a:pt x="999086" y="1616647"/>
                  <a:pt x="964642" y="1668313"/>
                </a:cubicBezTo>
                <a:lnTo>
                  <a:pt x="944545" y="1698458"/>
                </a:lnTo>
                <a:lnTo>
                  <a:pt x="904352" y="1819038"/>
                </a:lnTo>
                <a:cubicBezTo>
                  <a:pt x="901003" y="1829086"/>
                  <a:pt x="900659" y="1840710"/>
                  <a:pt x="894304" y="1849183"/>
                </a:cubicBezTo>
                <a:cubicBezTo>
                  <a:pt x="856913" y="1899037"/>
                  <a:pt x="873449" y="1875442"/>
                  <a:pt x="844062" y="1919521"/>
                </a:cubicBezTo>
                <a:lnTo>
                  <a:pt x="823965" y="1979812"/>
                </a:lnTo>
                <a:cubicBezTo>
                  <a:pt x="815792" y="2004331"/>
                  <a:pt x="813300" y="2020622"/>
                  <a:pt x="793820" y="2040102"/>
                </a:cubicBezTo>
                <a:cubicBezTo>
                  <a:pt x="785281" y="2048641"/>
                  <a:pt x="773723" y="2053499"/>
                  <a:pt x="763675" y="2060198"/>
                </a:cubicBezTo>
                <a:lnTo>
                  <a:pt x="723482" y="2120488"/>
                </a:lnTo>
                <a:lnTo>
                  <a:pt x="703385" y="2150634"/>
                </a:lnTo>
                <a:cubicBezTo>
                  <a:pt x="672897" y="2242101"/>
                  <a:pt x="719665" y="2097639"/>
                  <a:pt x="683288" y="2231020"/>
                </a:cubicBezTo>
                <a:cubicBezTo>
                  <a:pt x="677714" y="2251457"/>
                  <a:pt x="678171" y="2276331"/>
                  <a:pt x="663192" y="2291310"/>
                </a:cubicBezTo>
                <a:cubicBezTo>
                  <a:pt x="624507" y="2329995"/>
                  <a:pt x="644870" y="2313573"/>
                  <a:pt x="602901" y="2341552"/>
                </a:cubicBezTo>
                <a:cubicBezTo>
                  <a:pt x="592853" y="2338203"/>
                  <a:pt x="578912" y="2340123"/>
                  <a:pt x="572756" y="2331504"/>
                </a:cubicBezTo>
                <a:cubicBezTo>
                  <a:pt x="560443" y="2314266"/>
                  <a:pt x="556815" y="2291986"/>
                  <a:pt x="552660" y="2271214"/>
                </a:cubicBezTo>
                <a:cubicBezTo>
                  <a:pt x="540534" y="2210586"/>
                  <a:pt x="548012" y="2237175"/>
                  <a:pt x="532563" y="2190827"/>
                </a:cubicBezTo>
                <a:cubicBezTo>
                  <a:pt x="529214" y="2241069"/>
                  <a:pt x="534048" y="2292537"/>
                  <a:pt x="522515" y="2341552"/>
                </a:cubicBezTo>
                <a:cubicBezTo>
                  <a:pt x="519749" y="2353308"/>
                  <a:pt x="504212" y="2364017"/>
                  <a:pt x="492370" y="2361649"/>
                </a:cubicBezTo>
                <a:cubicBezTo>
                  <a:pt x="480528" y="2359281"/>
                  <a:pt x="480812" y="2340043"/>
                  <a:pt x="472273" y="2331504"/>
                </a:cubicBezTo>
                <a:cubicBezTo>
                  <a:pt x="463734" y="2322965"/>
                  <a:pt x="452176" y="2318106"/>
                  <a:pt x="442128" y="2311407"/>
                </a:cubicBezTo>
                <a:cubicBezTo>
                  <a:pt x="438778" y="2301359"/>
                  <a:pt x="442671" y="2281262"/>
                  <a:pt x="432079" y="2281262"/>
                </a:cubicBezTo>
                <a:cubicBezTo>
                  <a:pt x="421487" y="2281262"/>
                  <a:pt x="424600" y="2301131"/>
                  <a:pt x="422031" y="2311407"/>
                </a:cubicBezTo>
                <a:cubicBezTo>
                  <a:pt x="417889" y="2327976"/>
                  <a:pt x="415688" y="2344977"/>
                  <a:pt x="411983" y="2361649"/>
                </a:cubicBezTo>
                <a:cubicBezTo>
                  <a:pt x="401862" y="2407194"/>
                  <a:pt x="398530" y="2412056"/>
                  <a:pt x="381838" y="2462132"/>
                </a:cubicBezTo>
                <a:lnTo>
                  <a:pt x="371789" y="2492277"/>
                </a:lnTo>
                <a:cubicBezTo>
                  <a:pt x="368439" y="2502326"/>
                  <a:pt x="367617" y="2513610"/>
                  <a:pt x="361741" y="2522423"/>
                </a:cubicBezTo>
                <a:lnTo>
                  <a:pt x="341644" y="2552568"/>
                </a:lnTo>
                <a:lnTo>
                  <a:pt x="321548" y="2612858"/>
                </a:lnTo>
                <a:lnTo>
                  <a:pt x="311499" y="2643003"/>
                </a:lnTo>
                <a:cubicBezTo>
                  <a:pt x="307149" y="2695209"/>
                  <a:pt x="302654" y="2777666"/>
                  <a:pt x="291403" y="2833921"/>
                </a:cubicBezTo>
                <a:cubicBezTo>
                  <a:pt x="285986" y="2861005"/>
                  <a:pt x="278005" y="2887512"/>
                  <a:pt x="271306" y="2914308"/>
                </a:cubicBezTo>
                <a:lnTo>
                  <a:pt x="261257" y="2954502"/>
                </a:lnTo>
                <a:cubicBezTo>
                  <a:pt x="264607" y="3034889"/>
                  <a:pt x="265362" y="3115425"/>
                  <a:pt x="271306" y="3195662"/>
                </a:cubicBezTo>
                <a:cubicBezTo>
                  <a:pt x="272088" y="3206225"/>
                  <a:pt x="274737" y="3217536"/>
                  <a:pt x="281354" y="3225807"/>
                </a:cubicBezTo>
                <a:cubicBezTo>
                  <a:pt x="288898" y="3235237"/>
                  <a:pt x="301451" y="3239205"/>
                  <a:pt x="311499" y="3245904"/>
                </a:cubicBezTo>
                <a:lnTo>
                  <a:pt x="341644" y="3336339"/>
                </a:lnTo>
                <a:cubicBezTo>
                  <a:pt x="344994" y="3346387"/>
                  <a:pt x="349124" y="3356208"/>
                  <a:pt x="351693" y="3366484"/>
                </a:cubicBezTo>
                <a:lnTo>
                  <a:pt x="361741" y="3406677"/>
                </a:lnTo>
                <a:cubicBezTo>
                  <a:pt x="358392" y="3436822"/>
                  <a:pt x="369891" y="3472848"/>
                  <a:pt x="351693" y="3497113"/>
                </a:cubicBezTo>
                <a:cubicBezTo>
                  <a:pt x="337208" y="3516427"/>
                  <a:pt x="282005" y="3474100"/>
                  <a:pt x="271306" y="3466968"/>
                </a:cubicBezTo>
                <a:cubicBezTo>
                  <a:pt x="267956" y="3456920"/>
                  <a:pt x="267132" y="3445636"/>
                  <a:pt x="261257" y="3436823"/>
                </a:cubicBezTo>
                <a:cubicBezTo>
                  <a:pt x="245781" y="3413609"/>
                  <a:pt x="223213" y="3401411"/>
                  <a:pt x="200967" y="3386581"/>
                </a:cubicBezTo>
                <a:cubicBezTo>
                  <a:pt x="154899" y="3317478"/>
                  <a:pt x="168412" y="3303377"/>
                  <a:pt x="150726" y="3356436"/>
                </a:cubicBezTo>
                <a:cubicBezTo>
                  <a:pt x="147376" y="3383232"/>
                  <a:pt x="156163" y="3414700"/>
                  <a:pt x="140677" y="3436823"/>
                </a:cubicBezTo>
                <a:cubicBezTo>
                  <a:pt x="128529" y="3454177"/>
                  <a:pt x="80387" y="3456919"/>
                  <a:pt x="80387" y="3456919"/>
                </a:cubicBezTo>
                <a:cubicBezTo>
                  <a:pt x="70339" y="3450220"/>
                  <a:pt x="56643" y="3447064"/>
                  <a:pt x="50242" y="3436823"/>
                </a:cubicBezTo>
                <a:cubicBezTo>
                  <a:pt x="39014" y="3418859"/>
                  <a:pt x="41896" y="3394158"/>
                  <a:pt x="30145" y="3376532"/>
                </a:cubicBezTo>
                <a:cubicBezTo>
                  <a:pt x="4174" y="3337574"/>
                  <a:pt x="13868" y="3357844"/>
                  <a:pt x="0" y="3316242"/>
                </a:cubicBezTo>
                <a:cubicBezTo>
                  <a:pt x="3350" y="3299495"/>
                  <a:pt x="2982" y="3281549"/>
                  <a:pt x="10049" y="3266001"/>
                </a:cubicBezTo>
                <a:cubicBezTo>
                  <a:pt x="40526" y="3198951"/>
                  <a:pt x="43517" y="3219809"/>
                  <a:pt x="80387" y="3175565"/>
                </a:cubicBezTo>
                <a:cubicBezTo>
                  <a:pt x="122254" y="3125325"/>
                  <a:pt x="75364" y="3162166"/>
                  <a:pt x="130629" y="3125324"/>
                </a:cubicBezTo>
                <a:cubicBezTo>
                  <a:pt x="137328" y="3115276"/>
                  <a:pt x="160156" y="3102723"/>
                  <a:pt x="150726" y="3095179"/>
                </a:cubicBezTo>
                <a:cubicBezTo>
                  <a:pt x="132232" y="3080383"/>
                  <a:pt x="103611" y="3089775"/>
                  <a:pt x="80387" y="3085130"/>
                </a:cubicBezTo>
                <a:cubicBezTo>
                  <a:pt x="24852" y="3074023"/>
                  <a:pt x="46674" y="3075082"/>
                  <a:pt x="60290" y="3075082"/>
                </a:cubicBezTo>
                <a:lnTo>
                  <a:pt x="10049" y="3054985"/>
                </a:lnTo>
                <a:close/>
              </a:path>
            </a:pathLst>
          </a:custGeom>
          <a:solidFill>
            <a:schemeClr val="accent1">
              <a:alpha val="40000"/>
            </a:schemeClr>
          </a:solid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7">
            <a:extLst>
              <a:ext uri="{FF2B5EF4-FFF2-40B4-BE49-F238E27FC236}">
                <a16:creationId xmlns:a16="http://schemas.microsoft.com/office/drawing/2014/main" id="{1ECC3677-37C1-C944-B679-A8193DE549C6}"/>
              </a:ext>
            </a:extLst>
          </p:cNvPr>
          <p:cNvSpPr/>
          <p:nvPr/>
        </p:nvSpPr>
        <p:spPr>
          <a:xfrm>
            <a:off x="989463" y="2367887"/>
            <a:ext cx="1514901" cy="2169994"/>
          </a:xfrm>
          <a:custGeom>
            <a:avLst/>
            <a:gdLst>
              <a:gd name="connsiteX0" fmla="*/ 156949 w 1514901"/>
              <a:gd name="connsiteY0" fmla="*/ 1433014 h 2169994"/>
              <a:gd name="connsiteX1" fmla="*/ 156949 w 1514901"/>
              <a:gd name="connsiteY1" fmla="*/ 1433014 h 2169994"/>
              <a:gd name="connsiteX2" fmla="*/ 197892 w 1514901"/>
              <a:gd name="connsiteY2" fmla="*/ 1289713 h 2169994"/>
              <a:gd name="connsiteX3" fmla="*/ 334370 w 1514901"/>
              <a:gd name="connsiteY3" fmla="*/ 1057701 h 2169994"/>
              <a:gd name="connsiteX4" fmla="*/ 163773 w 1514901"/>
              <a:gd name="connsiteY4" fmla="*/ 1419367 h 2169994"/>
              <a:gd name="connsiteX5" fmla="*/ 136477 w 1514901"/>
              <a:gd name="connsiteY5" fmla="*/ 1453486 h 2169994"/>
              <a:gd name="connsiteX6" fmla="*/ 81886 w 1514901"/>
              <a:gd name="connsiteY6" fmla="*/ 1460310 h 2169994"/>
              <a:gd name="connsiteX7" fmla="*/ 47767 w 1514901"/>
              <a:gd name="connsiteY7" fmla="*/ 1521725 h 2169994"/>
              <a:gd name="connsiteX8" fmla="*/ 34119 w 1514901"/>
              <a:gd name="connsiteY8" fmla="*/ 1596788 h 2169994"/>
              <a:gd name="connsiteX9" fmla="*/ 20471 w 1514901"/>
              <a:gd name="connsiteY9" fmla="*/ 1637731 h 2169994"/>
              <a:gd name="connsiteX10" fmla="*/ 13647 w 1514901"/>
              <a:gd name="connsiteY10" fmla="*/ 1665026 h 2169994"/>
              <a:gd name="connsiteX11" fmla="*/ 0 w 1514901"/>
              <a:gd name="connsiteY11" fmla="*/ 1705970 h 2169994"/>
              <a:gd name="connsiteX12" fmla="*/ 13647 w 1514901"/>
              <a:gd name="connsiteY12" fmla="*/ 1787856 h 2169994"/>
              <a:gd name="connsiteX13" fmla="*/ 20471 w 1514901"/>
              <a:gd name="connsiteY13" fmla="*/ 1876567 h 2169994"/>
              <a:gd name="connsiteX14" fmla="*/ 61415 w 1514901"/>
              <a:gd name="connsiteY14" fmla="*/ 1890214 h 2169994"/>
              <a:gd name="connsiteX15" fmla="*/ 81886 w 1514901"/>
              <a:gd name="connsiteY15" fmla="*/ 1897038 h 2169994"/>
              <a:gd name="connsiteX16" fmla="*/ 102358 w 1514901"/>
              <a:gd name="connsiteY16" fmla="*/ 1903862 h 2169994"/>
              <a:gd name="connsiteX17" fmla="*/ 122830 w 1514901"/>
              <a:gd name="connsiteY17" fmla="*/ 1910686 h 2169994"/>
              <a:gd name="connsiteX18" fmla="*/ 184244 w 1514901"/>
              <a:gd name="connsiteY18" fmla="*/ 1937982 h 2169994"/>
              <a:gd name="connsiteX19" fmla="*/ 204716 w 1514901"/>
              <a:gd name="connsiteY19" fmla="*/ 1944806 h 2169994"/>
              <a:gd name="connsiteX20" fmla="*/ 225188 w 1514901"/>
              <a:gd name="connsiteY20" fmla="*/ 1951629 h 2169994"/>
              <a:gd name="connsiteX21" fmla="*/ 300250 w 1514901"/>
              <a:gd name="connsiteY21" fmla="*/ 1937982 h 2169994"/>
              <a:gd name="connsiteX22" fmla="*/ 320722 w 1514901"/>
              <a:gd name="connsiteY22" fmla="*/ 1924334 h 2169994"/>
              <a:gd name="connsiteX23" fmla="*/ 348018 w 1514901"/>
              <a:gd name="connsiteY23" fmla="*/ 1883391 h 2169994"/>
              <a:gd name="connsiteX24" fmla="*/ 361665 w 1514901"/>
              <a:gd name="connsiteY24" fmla="*/ 1862919 h 2169994"/>
              <a:gd name="connsiteX25" fmla="*/ 368489 w 1514901"/>
              <a:gd name="connsiteY25" fmla="*/ 1842447 h 2169994"/>
              <a:gd name="connsiteX26" fmla="*/ 395785 w 1514901"/>
              <a:gd name="connsiteY26" fmla="*/ 1746913 h 2169994"/>
              <a:gd name="connsiteX27" fmla="*/ 416256 w 1514901"/>
              <a:gd name="connsiteY27" fmla="*/ 1740089 h 2169994"/>
              <a:gd name="connsiteX28" fmla="*/ 470847 w 1514901"/>
              <a:gd name="connsiteY28" fmla="*/ 1705970 h 2169994"/>
              <a:gd name="connsiteX29" fmla="*/ 491319 w 1514901"/>
              <a:gd name="connsiteY29" fmla="*/ 1699146 h 2169994"/>
              <a:gd name="connsiteX30" fmla="*/ 470847 w 1514901"/>
              <a:gd name="connsiteY30" fmla="*/ 1774209 h 2169994"/>
              <a:gd name="connsiteX31" fmla="*/ 457200 w 1514901"/>
              <a:gd name="connsiteY31" fmla="*/ 1815152 h 2169994"/>
              <a:gd name="connsiteX32" fmla="*/ 388961 w 1514901"/>
              <a:gd name="connsiteY32" fmla="*/ 1917510 h 2169994"/>
              <a:gd name="connsiteX33" fmla="*/ 361665 w 1514901"/>
              <a:gd name="connsiteY33" fmla="*/ 1978925 h 2169994"/>
              <a:gd name="connsiteX34" fmla="*/ 354841 w 1514901"/>
              <a:gd name="connsiteY34" fmla="*/ 1999397 h 2169994"/>
              <a:gd name="connsiteX35" fmla="*/ 348018 w 1514901"/>
              <a:gd name="connsiteY35" fmla="*/ 2019868 h 2169994"/>
              <a:gd name="connsiteX36" fmla="*/ 341194 w 1514901"/>
              <a:gd name="connsiteY36" fmla="*/ 2094931 h 2169994"/>
              <a:gd name="connsiteX37" fmla="*/ 334370 w 1514901"/>
              <a:gd name="connsiteY37" fmla="*/ 2129050 h 2169994"/>
              <a:gd name="connsiteX38" fmla="*/ 341194 w 1514901"/>
              <a:gd name="connsiteY38" fmla="*/ 2149522 h 2169994"/>
              <a:gd name="connsiteX39" fmla="*/ 1016758 w 1514901"/>
              <a:gd name="connsiteY39" fmla="*/ 2156346 h 2169994"/>
              <a:gd name="connsiteX40" fmla="*/ 1228298 w 1514901"/>
              <a:gd name="connsiteY40" fmla="*/ 2169994 h 2169994"/>
              <a:gd name="connsiteX41" fmla="*/ 1385247 w 1514901"/>
              <a:gd name="connsiteY41" fmla="*/ 2163170 h 2169994"/>
              <a:gd name="connsiteX42" fmla="*/ 1364776 w 1514901"/>
              <a:gd name="connsiteY42" fmla="*/ 2094931 h 2169994"/>
              <a:gd name="connsiteX43" fmla="*/ 1344304 w 1514901"/>
              <a:gd name="connsiteY43" fmla="*/ 1965277 h 2169994"/>
              <a:gd name="connsiteX44" fmla="*/ 1351128 w 1514901"/>
              <a:gd name="connsiteY44" fmla="*/ 1958453 h 2169994"/>
              <a:gd name="connsiteX45" fmla="*/ 1357952 w 1514901"/>
              <a:gd name="connsiteY45" fmla="*/ 1978925 h 2169994"/>
              <a:gd name="connsiteX46" fmla="*/ 1405719 w 1514901"/>
              <a:gd name="connsiteY46" fmla="*/ 2033516 h 2169994"/>
              <a:gd name="connsiteX47" fmla="*/ 1426191 w 1514901"/>
              <a:gd name="connsiteY47" fmla="*/ 2040340 h 2169994"/>
              <a:gd name="connsiteX48" fmla="*/ 1453486 w 1514901"/>
              <a:gd name="connsiteY48" fmla="*/ 1999397 h 2169994"/>
              <a:gd name="connsiteX49" fmla="*/ 1433015 w 1514901"/>
              <a:gd name="connsiteY49" fmla="*/ 1903862 h 2169994"/>
              <a:gd name="connsiteX50" fmla="*/ 1405719 w 1514901"/>
              <a:gd name="connsiteY50" fmla="*/ 1862919 h 2169994"/>
              <a:gd name="connsiteX51" fmla="*/ 1385247 w 1514901"/>
              <a:gd name="connsiteY51" fmla="*/ 1849271 h 2169994"/>
              <a:gd name="connsiteX52" fmla="*/ 1378424 w 1514901"/>
              <a:gd name="connsiteY52" fmla="*/ 1828800 h 2169994"/>
              <a:gd name="connsiteX53" fmla="*/ 1439838 w 1514901"/>
              <a:gd name="connsiteY53" fmla="*/ 1849271 h 2169994"/>
              <a:gd name="connsiteX54" fmla="*/ 1460310 w 1514901"/>
              <a:gd name="connsiteY54" fmla="*/ 1856095 h 2169994"/>
              <a:gd name="connsiteX55" fmla="*/ 1467134 w 1514901"/>
              <a:gd name="connsiteY55" fmla="*/ 1753737 h 2169994"/>
              <a:gd name="connsiteX56" fmla="*/ 1446662 w 1514901"/>
              <a:gd name="connsiteY56" fmla="*/ 1746913 h 2169994"/>
              <a:gd name="connsiteX57" fmla="*/ 1426191 w 1514901"/>
              <a:gd name="connsiteY57" fmla="*/ 1733265 h 2169994"/>
              <a:gd name="connsiteX58" fmla="*/ 1378424 w 1514901"/>
              <a:gd name="connsiteY58" fmla="*/ 1685498 h 2169994"/>
              <a:gd name="connsiteX59" fmla="*/ 1371600 w 1514901"/>
              <a:gd name="connsiteY59" fmla="*/ 1665026 h 2169994"/>
              <a:gd name="connsiteX60" fmla="*/ 1405719 w 1514901"/>
              <a:gd name="connsiteY60" fmla="*/ 1692322 h 2169994"/>
              <a:gd name="connsiteX61" fmla="*/ 1419367 w 1514901"/>
              <a:gd name="connsiteY61" fmla="*/ 1712794 h 2169994"/>
              <a:gd name="connsiteX62" fmla="*/ 1439838 w 1514901"/>
              <a:gd name="connsiteY62" fmla="*/ 1719617 h 2169994"/>
              <a:gd name="connsiteX63" fmla="*/ 1460310 w 1514901"/>
              <a:gd name="connsiteY63" fmla="*/ 1733265 h 2169994"/>
              <a:gd name="connsiteX64" fmla="*/ 1508077 w 1514901"/>
              <a:gd name="connsiteY64" fmla="*/ 1726441 h 2169994"/>
              <a:gd name="connsiteX65" fmla="*/ 1514901 w 1514901"/>
              <a:gd name="connsiteY65" fmla="*/ 1705970 h 2169994"/>
              <a:gd name="connsiteX66" fmla="*/ 1508077 w 1514901"/>
              <a:gd name="connsiteY66" fmla="*/ 1651379 h 2169994"/>
              <a:gd name="connsiteX67" fmla="*/ 1487606 w 1514901"/>
              <a:gd name="connsiteY67" fmla="*/ 1637731 h 2169994"/>
              <a:gd name="connsiteX68" fmla="*/ 1426191 w 1514901"/>
              <a:gd name="connsiteY68" fmla="*/ 1624083 h 2169994"/>
              <a:gd name="connsiteX69" fmla="*/ 1405719 w 1514901"/>
              <a:gd name="connsiteY69" fmla="*/ 1617259 h 2169994"/>
              <a:gd name="connsiteX70" fmla="*/ 1385247 w 1514901"/>
              <a:gd name="connsiteY70" fmla="*/ 1576316 h 2169994"/>
              <a:gd name="connsiteX71" fmla="*/ 1364776 w 1514901"/>
              <a:gd name="connsiteY71" fmla="*/ 1562668 h 2169994"/>
              <a:gd name="connsiteX72" fmla="*/ 1405719 w 1514901"/>
              <a:gd name="connsiteY72" fmla="*/ 1542197 h 2169994"/>
              <a:gd name="connsiteX73" fmla="*/ 1426191 w 1514901"/>
              <a:gd name="connsiteY73" fmla="*/ 1528549 h 2169994"/>
              <a:gd name="connsiteX74" fmla="*/ 1473958 w 1514901"/>
              <a:gd name="connsiteY74" fmla="*/ 1514901 h 2169994"/>
              <a:gd name="connsiteX75" fmla="*/ 1467134 w 1514901"/>
              <a:gd name="connsiteY75" fmla="*/ 1439838 h 2169994"/>
              <a:gd name="connsiteX76" fmla="*/ 1446662 w 1514901"/>
              <a:gd name="connsiteY76" fmla="*/ 1433014 h 2169994"/>
              <a:gd name="connsiteX77" fmla="*/ 1405719 w 1514901"/>
              <a:gd name="connsiteY77" fmla="*/ 1405719 h 2169994"/>
              <a:gd name="connsiteX78" fmla="*/ 1364776 w 1514901"/>
              <a:gd name="connsiteY78" fmla="*/ 1392071 h 2169994"/>
              <a:gd name="connsiteX79" fmla="*/ 1241946 w 1514901"/>
              <a:gd name="connsiteY79" fmla="*/ 1378423 h 2169994"/>
              <a:gd name="connsiteX80" fmla="*/ 1201003 w 1514901"/>
              <a:gd name="connsiteY80" fmla="*/ 1364776 h 2169994"/>
              <a:gd name="connsiteX81" fmla="*/ 1180531 w 1514901"/>
              <a:gd name="connsiteY81" fmla="*/ 1351128 h 2169994"/>
              <a:gd name="connsiteX82" fmla="*/ 1139588 w 1514901"/>
              <a:gd name="connsiteY82" fmla="*/ 1337480 h 2169994"/>
              <a:gd name="connsiteX83" fmla="*/ 1098644 w 1514901"/>
              <a:gd name="connsiteY83" fmla="*/ 1310185 h 2169994"/>
              <a:gd name="connsiteX84" fmla="*/ 1078173 w 1514901"/>
              <a:gd name="connsiteY84" fmla="*/ 1296537 h 2169994"/>
              <a:gd name="connsiteX85" fmla="*/ 1030406 w 1514901"/>
              <a:gd name="connsiteY85" fmla="*/ 1241946 h 2169994"/>
              <a:gd name="connsiteX86" fmla="*/ 1023582 w 1514901"/>
              <a:gd name="connsiteY86" fmla="*/ 1221474 h 2169994"/>
              <a:gd name="connsiteX87" fmla="*/ 1037230 w 1514901"/>
              <a:gd name="connsiteY87" fmla="*/ 1166883 h 2169994"/>
              <a:gd name="connsiteX88" fmla="*/ 1009934 w 1514901"/>
              <a:gd name="connsiteY88" fmla="*/ 1112292 h 2169994"/>
              <a:gd name="connsiteX89" fmla="*/ 968991 w 1514901"/>
              <a:gd name="connsiteY89" fmla="*/ 1125940 h 2169994"/>
              <a:gd name="connsiteX90" fmla="*/ 955343 w 1514901"/>
              <a:gd name="connsiteY90" fmla="*/ 1105468 h 2169994"/>
              <a:gd name="connsiteX91" fmla="*/ 941695 w 1514901"/>
              <a:gd name="connsiteY91" fmla="*/ 1064525 h 2169994"/>
              <a:gd name="connsiteX92" fmla="*/ 914400 w 1514901"/>
              <a:gd name="connsiteY92" fmla="*/ 1023582 h 2169994"/>
              <a:gd name="connsiteX93" fmla="*/ 900752 w 1514901"/>
              <a:gd name="connsiteY93" fmla="*/ 1003110 h 2169994"/>
              <a:gd name="connsiteX94" fmla="*/ 866633 w 1514901"/>
              <a:gd name="connsiteY94" fmla="*/ 962167 h 2169994"/>
              <a:gd name="connsiteX95" fmla="*/ 859809 w 1514901"/>
              <a:gd name="connsiteY95" fmla="*/ 941695 h 2169994"/>
              <a:gd name="connsiteX96" fmla="*/ 832513 w 1514901"/>
              <a:gd name="connsiteY96" fmla="*/ 900752 h 2169994"/>
              <a:gd name="connsiteX97" fmla="*/ 818865 w 1514901"/>
              <a:gd name="connsiteY97" fmla="*/ 880280 h 2169994"/>
              <a:gd name="connsiteX98" fmla="*/ 812041 w 1514901"/>
              <a:gd name="connsiteY98" fmla="*/ 859809 h 2169994"/>
              <a:gd name="connsiteX99" fmla="*/ 784746 w 1514901"/>
              <a:gd name="connsiteY99" fmla="*/ 818865 h 2169994"/>
              <a:gd name="connsiteX100" fmla="*/ 777922 w 1514901"/>
              <a:gd name="connsiteY100" fmla="*/ 784746 h 2169994"/>
              <a:gd name="connsiteX101" fmla="*/ 771098 w 1514901"/>
              <a:gd name="connsiteY101" fmla="*/ 764274 h 2169994"/>
              <a:gd name="connsiteX102" fmla="*/ 757450 w 1514901"/>
              <a:gd name="connsiteY102" fmla="*/ 620973 h 2169994"/>
              <a:gd name="connsiteX103" fmla="*/ 764274 w 1514901"/>
              <a:gd name="connsiteY103" fmla="*/ 491319 h 2169994"/>
              <a:gd name="connsiteX104" fmla="*/ 791570 w 1514901"/>
              <a:gd name="connsiteY104" fmla="*/ 450376 h 2169994"/>
              <a:gd name="connsiteX105" fmla="*/ 832513 w 1514901"/>
              <a:gd name="connsiteY105" fmla="*/ 436728 h 2169994"/>
              <a:gd name="connsiteX106" fmla="*/ 846161 w 1514901"/>
              <a:gd name="connsiteY106" fmla="*/ 416256 h 2169994"/>
              <a:gd name="connsiteX107" fmla="*/ 934871 w 1514901"/>
              <a:gd name="connsiteY107" fmla="*/ 416256 h 2169994"/>
              <a:gd name="connsiteX108" fmla="*/ 962167 w 1514901"/>
              <a:gd name="connsiteY108" fmla="*/ 477671 h 2169994"/>
              <a:gd name="connsiteX109" fmla="*/ 968991 w 1514901"/>
              <a:gd name="connsiteY109" fmla="*/ 498143 h 2169994"/>
              <a:gd name="connsiteX110" fmla="*/ 982638 w 1514901"/>
              <a:gd name="connsiteY110" fmla="*/ 586853 h 2169994"/>
              <a:gd name="connsiteX111" fmla="*/ 989462 w 1514901"/>
              <a:gd name="connsiteY111" fmla="*/ 607325 h 2169994"/>
              <a:gd name="connsiteX112" fmla="*/ 1003110 w 1514901"/>
              <a:gd name="connsiteY112" fmla="*/ 682388 h 2169994"/>
              <a:gd name="connsiteX113" fmla="*/ 1009934 w 1514901"/>
              <a:gd name="connsiteY113" fmla="*/ 709683 h 2169994"/>
              <a:gd name="connsiteX114" fmla="*/ 1023582 w 1514901"/>
              <a:gd name="connsiteY114" fmla="*/ 750626 h 2169994"/>
              <a:gd name="connsiteX115" fmla="*/ 1030406 w 1514901"/>
              <a:gd name="connsiteY115" fmla="*/ 771098 h 2169994"/>
              <a:gd name="connsiteX116" fmla="*/ 1050877 w 1514901"/>
              <a:gd name="connsiteY116" fmla="*/ 846161 h 2169994"/>
              <a:gd name="connsiteX117" fmla="*/ 1050877 w 1514901"/>
              <a:gd name="connsiteY117" fmla="*/ 846161 h 2169994"/>
              <a:gd name="connsiteX118" fmla="*/ 1057701 w 1514901"/>
              <a:gd name="connsiteY118" fmla="*/ 873456 h 2169994"/>
              <a:gd name="connsiteX119" fmla="*/ 1084997 w 1514901"/>
              <a:gd name="connsiteY119" fmla="*/ 934871 h 2169994"/>
              <a:gd name="connsiteX120" fmla="*/ 1105468 w 1514901"/>
              <a:gd name="connsiteY120" fmla="*/ 948519 h 2169994"/>
              <a:gd name="connsiteX121" fmla="*/ 1146412 w 1514901"/>
              <a:gd name="connsiteY121" fmla="*/ 962167 h 2169994"/>
              <a:gd name="connsiteX122" fmla="*/ 1166883 w 1514901"/>
              <a:gd name="connsiteY122" fmla="*/ 968991 h 2169994"/>
              <a:gd name="connsiteX123" fmla="*/ 1187355 w 1514901"/>
              <a:gd name="connsiteY123" fmla="*/ 962167 h 2169994"/>
              <a:gd name="connsiteX124" fmla="*/ 1194179 w 1514901"/>
              <a:gd name="connsiteY124" fmla="*/ 887104 h 2169994"/>
              <a:gd name="connsiteX125" fmla="*/ 1201003 w 1514901"/>
              <a:gd name="connsiteY125" fmla="*/ 818865 h 2169994"/>
              <a:gd name="connsiteX126" fmla="*/ 1221474 w 1514901"/>
              <a:gd name="connsiteY126" fmla="*/ 805217 h 2169994"/>
              <a:gd name="connsiteX127" fmla="*/ 1269241 w 1514901"/>
              <a:gd name="connsiteY127" fmla="*/ 743803 h 2169994"/>
              <a:gd name="connsiteX128" fmla="*/ 1282889 w 1514901"/>
              <a:gd name="connsiteY128" fmla="*/ 723331 h 2169994"/>
              <a:gd name="connsiteX129" fmla="*/ 1296537 w 1514901"/>
              <a:gd name="connsiteY129" fmla="*/ 682388 h 2169994"/>
              <a:gd name="connsiteX130" fmla="*/ 1303361 w 1514901"/>
              <a:gd name="connsiteY130" fmla="*/ 661916 h 2169994"/>
              <a:gd name="connsiteX131" fmla="*/ 1317009 w 1514901"/>
              <a:gd name="connsiteY131" fmla="*/ 580029 h 2169994"/>
              <a:gd name="connsiteX132" fmla="*/ 1296537 w 1514901"/>
              <a:gd name="connsiteY132" fmla="*/ 477671 h 2169994"/>
              <a:gd name="connsiteX133" fmla="*/ 1282889 w 1514901"/>
              <a:gd name="connsiteY133" fmla="*/ 457200 h 2169994"/>
              <a:gd name="connsiteX134" fmla="*/ 1289713 w 1514901"/>
              <a:gd name="connsiteY134" fmla="*/ 429904 h 2169994"/>
              <a:gd name="connsiteX135" fmla="*/ 1351128 w 1514901"/>
              <a:gd name="connsiteY135" fmla="*/ 409432 h 2169994"/>
              <a:gd name="connsiteX136" fmla="*/ 1392071 w 1514901"/>
              <a:gd name="connsiteY136" fmla="*/ 382137 h 2169994"/>
              <a:gd name="connsiteX137" fmla="*/ 1412543 w 1514901"/>
              <a:gd name="connsiteY137" fmla="*/ 150125 h 2169994"/>
              <a:gd name="connsiteX138" fmla="*/ 1405719 w 1514901"/>
              <a:gd name="connsiteY138" fmla="*/ 129653 h 2169994"/>
              <a:gd name="connsiteX139" fmla="*/ 1364776 w 1514901"/>
              <a:gd name="connsiteY139" fmla="*/ 102358 h 2169994"/>
              <a:gd name="connsiteX140" fmla="*/ 1330656 w 1514901"/>
              <a:gd name="connsiteY140" fmla="*/ 68238 h 2169994"/>
              <a:gd name="connsiteX141" fmla="*/ 1317009 w 1514901"/>
              <a:gd name="connsiteY141" fmla="*/ 47767 h 2169994"/>
              <a:gd name="connsiteX142" fmla="*/ 1296537 w 1514901"/>
              <a:gd name="connsiteY142" fmla="*/ 40943 h 2169994"/>
              <a:gd name="connsiteX143" fmla="*/ 1276065 w 1514901"/>
              <a:gd name="connsiteY143" fmla="*/ 27295 h 2169994"/>
              <a:gd name="connsiteX144" fmla="*/ 1214650 w 1514901"/>
              <a:gd name="connsiteY144" fmla="*/ 0 h 2169994"/>
              <a:gd name="connsiteX145" fmla="*/ 1194179 w 1514901"/>
              <a:gd name="connsiteY145" fmla="*/ 47767 h 2169994"/>
              <a:gd name="connsiteX146" fmla="*/ 1153236 w 1514901"/>
              <a:gd name="connsiteY146" fmla="*/ 61414 h 2169994"/>
              <a:gd name="connsiteX147" fmla="*/ 1091821 w 1514901"/>
              <a:gd name="connsiteY147" fmla="*/ 54591 h 2169994"/>
              <a:gd name="connsiteX148" fmla="*/ 1050877 w 1514901"/>
              <a:gd name="connsiteY148" fmla="*/ 47767 h 2169994"/>
              <a:gd name="connsiteX149" fmla="*/ 1044053 w 1514901"/>
              <a:gd name="connsiteY149" fmla="*/ 68238 h 2169994"/>
              <a:gd name="connsiteX150" fmla="*/ 1037230 w 1514901"/>
              <a:gd name="connsiteY150" fmla="*/ 109182 h 2169994"/>
              <a:gd name="connsiteX151" fmla="*/ 1016758 w 1514901"/>
              <a:gd name="connsiteY151" fmla="*/ 129653 h 2169994"/>
              <a:gd name="connsiteX152" fmla="*/ 968991 w 1514901"/>
              <a:gd name="connsiteY152" fmla="*/ 150125 h 2169994"/>
              <a:gd name="connsiteX153" fmla="*/ 907576 w 1514901"/>
              <a:gd name="connsiteY153" fmla="*/ 143301 h 2169994"/>
              <a:gd name="connsiteX154" fmla="*/ 900752 w 1514901"/>
              <a:gd name="connsiteY154" fmla="*/ 122829 h 2169994"/>
              <a:gd name="connsiteX155" fmla="*/ 873456 w 1514901"/>
              <a:gd name="connsiteY155" fmla="*/ 81886 h 2169994"/>
              <a:gd name="connsiteX156" fmla="*/ 846161 w 1514901"/>
              <a:gd name="connsiteY156" fmla="*/ 109182 h 2169994"/>
              <a:gd name="connsiteX157" fmla="*/ 825689 w 1514901"/>
              <a:gd name="connsiteY157" fmla="*/ 122829 h 2169994"/>
              <a:gd name="connsiteX158" fmla="*/ 791570 w 1514901"/>
              <a:gd name="connsiteY158" fmla="*/ 116006 h 2169994"/>
              <a:gd name="connsiteX159" fmla="*/ 764274 w 1514901"/>
              <a:gd name="connsiteY159" fmla="*/ 102358 h 2169994"/>
              <a:gd name="connsiteX160" fmla="*/ 750627 w 1514901"/>
              <a:gd name="connsiteY160" fmla="*/ 150125 h 2169994"/>
              <a:gd name="connsiteX161" fmla="*/ 736979 w 1514901"/>
              <a:gd name="connsiteY161" fmla="*/ 204716 h 2169994"/>
              <a:gd name="connsiteX162" fmla="*/ 730155 w 1514901"/>
              <a:gd name="connsiteY162" fmla="*/ 348017 h 2169994"/>
              <a:gd name="connsiteX163" fmla="*/ 696036 w 1514901"/>
              <a:gd name="connsiteY163" fmla="*/ 388961 h 2169994"/>
              <a:gd name="connsiteX164" fmla="*/ 668740 w 1514901"/>
              <a:gd name="connsiteY164" fmla="*/ 429904 h 2169994"/>
              <a:gd name="connsiteX165" fmla="*/ 661916 w 1514901"/>
              <a:gd name="connsiteY165" fmla="*/ 504967 h 2169994"/>
              <a:gd name="connsiteX166" fmla="*/ 648268 w 1514901"/>
              <a:gd name="connsiteY166" fmla="*/ 566382 h 2169994"/>
              <a:gd name="connsiteX167" fmla="*/ 634621 w 1514901"/>
              <a:gd name="connsiteY167" fmla="*/ 607325 h 2169994"/>
              <a:gd name="connsiteX168" fmla="*/ 614149 w 1514901"/>
              <a:gd name="connsiteY168" fmla="*/ 620973 h 2169994"/>
              <a:gd name="connsiteX169" fmla="*/ 586853 w 1514901"/>
              <a:gd name="connsiteY169" fmla="*/ 661916 h 2169994"/>
              <a:gd name="connsiteX170" fmla="*/ 573206 w 1514901"/>
              <a:gd name="connsiteY170" fmla="*/ 709683 h 2169994"/>
              <a:gd name="connsiteX171" fmla="*/ 559558 w 1514901"/>
              <a:gd name="connsiteY171" fmla="*/ 764274 h 2169994"/>
              <a:gd name="connsiteX172" fmla="*/ 532262 w 1514901"/>
              <a:gd name="connsiteY172" fmla="*/ 805217 h 2169994"/>
              <a:gd name="connsiteX173" fmla="*/ 518615 w 1514901"/>
              <a:gd name="connsiteY173" fmla="*/ 825689 h 2169994"/>
              <a:gd name="connsiteX174" fmla="*/ 491319 w 1514901"/>
              <a:gd name="connsiteY174" fmla="*/ 832513 h 2169994"/>
              <a:gd name="connsiteX175" fmla="*/ 477671 w 1514901"/>
              <a:gd name="connsiteY175" fmla="*/ 852985 h 2169994"/>
              <a:gd name="connsiteX176" fmla="*/ 464024 w 1514901"/>
              <a:gd name="connsiteY176" fmla="*/ 893928 h 2169994"/>
              <a:gd name="connsiteX177" fmla="*/ 457200 w 1514901"/>
              <a:gd name="connsiteY177" fmla="*/ 914400 h 2169994"/>
              <a:gd name="connsiteX178" fmla="*/ 443552 w 1514901"/>
              <a:gd name="connsiteY178" fmla="*/ 934871 h 2169994"/>
              <a:gd name="connsiteX179" fmla="*/ 429904 w 1514901"/>
              <a:gd name="connsiteY179" fmla="*/ 975814 h 2169994"/>
              <a:gd name="connsiteX180" fmla="*/ 409433 w 1514901"/>
              <a:gd name="connsiteY180" fmla="*/ 1016758 h 2169994"/>
              <a:gd name="connsiteX181" fmla="*/ 368489 w 1514901"/>
              <a:gd name="connsiteY181" fmla="*/ 1044053 h 2169994"/>
              <a:gd name="connsiteX182" fmla="*/ 348018 w 1514901"/>
              <a:gd name="connsiteY182" fmla="*/ 1064525 h 2169994"/>
              <a:gd name="connsiteX183" fmla="*/ 320722 w 1514901"/>
              <a:gd name="connsiteY183" fmla="*/ 1105468 h 2169994"/>
              <a:gd name="connsiteX184" fmla="*/ 300250 w 1514901"/>
              <a:gd name="connsiteY184" fmla="*/ 1180531 h 2169994"/>
              <a:gd name="connsiteX185" fmla="*/ 293427 w 1514901"/>
              <a:gd name="connsiteY185" fmla="*/ 1201003 h 2169994"/>
              <a:gd name="connsiteX186" fmla="*/ 279779 w 1514901"/>
              <a:gd name="connsiteY186" fmla="*/ 1221474 h 2169994"/>
              <a:gd name="connsiteX187" fmla="*/ 272955 w 1514901"/>
              <a:gd name="connsiteY187" fmla="*/ 1241946 h 2169994"/>
              <a:gd name="connsiteX188" fmla="*/ 232012 w 1514901"/>
              <a:gd name="connsiteY188" fmla="*/ 1276065 h 2169994"/>
              <a:gd name="connsiteX189" fmla="*/ 204716 w 1514901"/>
              <a:gd name="connsiteY189" fmla="*/ 1317009 h 2169994"/>
              <a:gd name="connsiteX190" fmla="*/ 177421 w 1514901"/>
              <a:gd name="connsiteY190" fmla="*/ 1357952 h 2169994"/>
              <a:gd name="connsiteX191" fmla="*/ 156949 w 1514901"/>
              <a:gd name="connsiteY191" fmla="*/ 1433014 h 2169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Lst>
            <a:rect l="l" t="t" r="r" b="b"/>
            <a:pathLst>
              <a:path w="1514901" h="2169994">
                <a:moveTo>
                  <a:pt x="156949" y="1433014"/>
                </a:moveTo>
                <a:lnTo>
                  <a:pt x="156949" y="1433014"/>
                </a:lnTo>
                <a:lnTo>
                  <a:pt x="197892" y="1289713"/>
                </a:lnTo>
                <a:lnTo>
                  <a:pt x="334370" y="1057701"/>
                </a:lnTo>
                <a:cubicBezTo>
                  <a:pt x="277504" y="1178256"/>
                  <a:pt x="219905" y="1298468"/>
                  <a:pt x="163773" y="1419367"/>
                </a:cubicBezTo>
                <a:cubicBezTo>
                  <a:pt x="154979" y="1438308"/>
                  <a:pt x="162223" y="1446464"/>
                  <a:pt x="136477" y="1453486"/>
                </a:cubicBezTo>
                <a:cubicBezTo>
                  <a:pt x="118785" y="1458311"/>
                  <a:pt x="100083" y="1458035"/>
                  <a:pt x="81886" y="1460310"/>
                </a:cubicBezTo>
                <a:cubicBezTo>
                  <a:pt x="50601" y="1507238"/>
                  <a:pt x="59778" y="1485692"/>
                  <a:pt x="47767" y="1521725"/>
                </a:cubicBezTo>
                <a:cubicBezTo>
                  <a:pt x="42961" y="1555366"/>
                  <a:pt x="42894" y="1567539"/>
                  <a:pt x="34119" y="1596788"/>
                </a:cubicBezTo>
                <a:cubicBezTo>
                  <a:pt x="29985" y="1610567"/>
                  <a:pt x="23960" y="1623775"/>
                  <a:pt x="20471" y="1637731"/>
                </a:cubicBezTo>
                <a:cubicBezTo>
                  <a:pt x="18196" y="1646829"/>
                  <a:pt x="16342" y="1656043"/>
                  <a:pt x="13647" y="1665026"/>
                </a:cubicBezTo>
                <a:cubicBezTo>
                  <a:pt x="9513" y="1678805"/>
                  <a:pt x="0" y="1705970"/>
                  <a:pt x="0" y="1705970"/>
                </a:cubicBezTo>
                <a:cubicBezTo>
                  <a:pt x="9702" y="1744775"/>
                  <a:pt x="8732" y="1736241"/>
                  <a:pt x="13647" y="1787856"/>
                </a:cubicBezTo>
                <a:cubicBezTo>
                  <a:pt x="16459" y="1817380"/>
                  <a:pt x="7929" y="1849692"/>
                  <a:pt x="20471" y="1876567"/>
                </a:cubicBezTo>
                <a:cubicBezTo>
                  <a:pt x="26555" y="1889603"/>
                  <a:pt x="47767" y="1885665"/>
                  <a:pt x="61415" y="1890214"/>
                </a:cubicBezTo>
                <a:lnTo>
                  <a:pt x="81886" y="1897038"/>
                </a:lnTo>
                <a:lnTo>
                  <a:pt x="102358" y="1903862"/>
                </a:lnTo>
                <a:lnTo>
                  <a:pt x="122830" y="1910686"/>
                </a:lnTo>
                <a:cubicBezTo>
                  <a:pt x="155270" y="1932314"/>
                  <a:pt x="135521" y="1921741"/>
                  <a:pt x="184244" y="1937982"/>
                </a:cubicBezTo>
                <a:lnTo>
                  <a:pt x="204716" y="1944806"/>
                </a:lnTo>
                <a:lnTo>
                  <a:pt x="225188" y="1951629"/>
                </a:lnTo>
                <a:cubicBezTo>
                  <a:pt x="244010" y="1949277"/>
                  <a:pt x="279210" y="1948502"/>
                  <a:pt x="300250" y="1937982"/>
                </a:cubicBezTo>
                <a:cubicBezTo>
                  <a:pt x="307586" y="1934314"/>
                  <a:pt x="313898" y="1928883"/>
                  <a:pt x="320722" y="1924334"/>
                </a:cubicBezTo>
                <a:lnTo>
                  <a:pt x="348018" y="1883391"/>
                </a:lnTo>
                <a:cubicBezTo>
                  <a:pt x="352567" y="1876567"/>
                  <a:pt x="359072" y="1870699"/>
                  <a:pt x="361665" y="1862919"/>
                </a:cubicBezTo>
                <a:lnTo>
                  <a:pt x="368489" y="1842447"/>
                </a:lnTo>
                <a:cubicBezTo>
                  <a:pt x="373900" y="1777513"/>
                  <a:pt x="353150" y="1768231"/>
                  <a:pt x="395785" y="1746913"/>
                </a:cubicBezTo>
                <a:cubicBezTo>
                  <a:pt x="402218" y="1743696"/>
                  <a:pt x="409432" y="1742364"/>
                  <a:pt x="416256" y="1740089"/>
                </a:cubicBezTo>
                <a:cubicBezTo>
                  <a:pt x="437884" y="1707647"/>
                  <a:pt x="422123" y="1722211"/>
                  <a:pt x="470847" y="1705970"/>
                </a:cubicBezTo>
                <a:lnTo>
                  <a:pt x="491319" y="1699146"/>
                </a:lnTo>
                <a:cubicBezTo>
                  <a:pt x="481673" y="1747375"/>
                  <a:pt x="488164" y="1722258"/>
                  <a:pt x="470847" y="1774209"/>
                </a:cubicBezTo>
                <a:cubicBezTo>
                  <a:pt x="470846" y="1774213"/>
                  <a:pt x="457202" y="1815149"/>
                  <a:pt x="457200" y="1815152"/>
                </a:cubicBezTo>
                <a:lnTo>
                  <a:pt x="388961" y="1917510"/>
                </a:lnTo>
                <a:cubicBezTo>
                  <a:pt x="367333" y="1949952"/>
                  <a:pt x="377906" y="1930202"/>
                  <a:pt x="361665" y="1978925"/>
                </a:cubicBezTo>
                <a:lnTo>
                  <a:pt x="354841" y="1999397"/>
                </a:lnTo>
                <a:lnTo>
                  <a:pt x="348018" y="2019868"/>
                </a:lnTo>
                <a:cubicBezTo>
                  <a:pt x="345743" y="2044889"/>
                  <a:pt x="344310" y="2070001"/>
                  <a:pt x="341194" y="2094931"/>
                </a:cubicBezTo>
                <a:cubicBezTo>
                  <a:pt x="339755" y="2106440"/>
                  <a:pt x="334370" y="2117452"/>
                  <a:pt x="334370" y="2129050"/>
                </a:cubicBezTo>
                <a:cubicBezTo>
                  <a:pt x="334370" y="2136243"/>
                  <a:pt x="334007" y="2149234"/>
                  <a:pt x="341194" y="2149522"/>
                </a:cubicBezTo>
                <a:cubicBezTo>
                  <a:pt x="566214" y="2158523"/>
                  <a:pt x="791570" y="2154071"/>
                  <a:pt x="1016758" y="2156346"/>
                </a:cubicBezTo>
                <a:cubicBezTo>
                  <a:pt x="1094763" y="2164147"/>
                  <a:pt x="1141275" y="2169994"/>
                  <a:pt x="1228298" y="2169994"/>
                </a:cubicBezTo>
                <a:cubicBezTo>
                  <a:pt x="1280664" y="2169994"/>
                  <a:pt x="1332931" y="2165445"/>
                  <a:pt x="1385247" y="2163170"/>
                </a:cubicBezTo>
                <a:cubicBezTo>
                  <a:pt x="1368634" y="2113329"/>
                  <a:pt x="1375089" y="2136183"/>
                  <a:pt x="1364776" y="2094931"/>
                </a:cubicBezTo>
                <a:cubicBezTo>
                  <a:pt x="1356254" y="2001189"/>
                  <a:pt x="1364046" y="2044241"/>
                  <a:pt x="1344304" y="1965277"/>
                </a:cubicBezTo>
                <a:cubicBezTo>
                  <a:pt x="1335491" y="1930026"/>
                  <a:pt x="1332277" y="1930179"/>
                  <a:pt x="1351128" y="1958453"/>
                </a:cubicBezTo>
                <a:cubicBezTo>
                  <a:pt x="1353403" y="1965277"/>
                  <a:pt x="1354459" y="1972637"/>
                  <a:pt x="1357952" y="1978925"/>
                </a:cubicBezTo>
                <a:cubicBezTo>
                  <a:pt x="1373699" y="2007271"/>
                  <a:pt x="1379648" y="2020481"/>
                  <a:pt x="1405719" y="2033516"/>
                </a:cubicBezTo>
                <a:cubicBezTo>
                  <a:pt x="1412153" y="2036733"/>
                  <a:pt x="1419367" y="2038065"/>
                  <a:pt x="1426191" y="2040340"/>
                </a:cubicBezTo>
                <a:cubicBezTo>
                  <a:pt x="1435289" y="2026692"/>
                  <a:pt x="1455521" y="2015673"/>
                  <a:pt x="1453486" y="1999397"/>
                </a:cubicBezTo>
                <a:cubicBezTo>
                  <a:pt x="1450599" y="1976302"/>
                  <a:pt x="1447972" y="1926298"/>
                  <a:pt x="1433015" y="1903862"/>
                </a:cubicBezTo>
                <a:cubicBezTo>
                  <a:pt x="1423916" y="1890214"/>
                  <a:pt x="1419367" y="1872018"/>
                  <a:pt x="1405719" y="1862919"/>
                </a:cubicBezTo>
                <a:lnTo>
                  <a:pt x="1385247" y="1849271"/>
                </a:lnTo>
                <a:cubicBezTo>
                  <a:pt x="1382973" y="1842447"/>
                  <a:pt x="1371371" y="1830211"/>
                  <a:pt x="1378424" y="1828800"/>
                </a:cubicBezTo>
                <a:lnTo>
                  <a:pt x="1439838" y="1849271"/>
                </a:lnTo>
                <a:lnTo>
                  <a:pt x="1460310" y="1856095"/>
                </a:lnTo>
                <a:cubicBezTo>
                  <a:pt x="1485012" y="1819043"/>
                  <a:pt x="1488464" y="1823058"/>
                  <a:pt x="1467134" y="1753737"/>
                </a:cubicBezTo>
                <a:cubicBezTo>
                  <a:pt x="1465019" y="1746862"/>
                  <a:pt x="1453486" y="1749188"/>
                  <a:pt x="1446662" y="1746913"/>
                </a:cubicBezTo>
                <a:cubicBezTo>
                  <a:pt x="1439838" y="1742364"/>
                  <a:pt x="1433526" y="1736933"/>
                  <a:pt x="1426191" y="1733265"/>
                </a:cubicBezTo>
                <a:cubicBezTo>
                  <a:pt x="1395988" y="1718163"/>
                  <a:pt x="1396416" y="1739475"/>
                  <a:pt x="1378424" y="1685498"/>
                </a:cubicBezTo>
                <a:cubicBezTo>
                  <a:pt x="1376149" y="1678674"/>
                  <a:pt x="1367610" y="1659041"/>
                  <a:pt x="1371600" y="1665026"/>
                </a:cubicBezTo>
                <a:cubicBezTo>
                  <a:pt x="1389237" y="1691483"/>
                  <a:pt x="1377467" y="1682905"/>
                  <a:pt x="1405719" y="1692322"/>
                </a:cubicBezTo>
                <a:cubicBezTo>
                  <a:pt x="1410268" y="1699146"/>
                  <a:pt x="1412963" y="1707671"/>
                  <a:pt x="1419367" y="1712794"/>
                </a:cubicBezTo>
                <a:cubicBezTo>
                  <a:pt x="1424984" y="1717287"/>
                  <a:pt x="1433405" y="1716400"/>
                  <a:pt x="1439838" y="1719617"/>
                </a:cubicBezTo>
                <a:cubicBezTo>
                  <a:pt x="1447174" y="1723285"/>
                  <a:pt x="1453486" y="1728716"/>
                  <a:pt x="1460310" y="1733265"/>
                </a:cubicBezTo>
                <a:cubicBezTo>
                  <a:pt x="1476232" y="1730990"/>
                  <a:pt x="1493691" y="1733634"/>
                  <a:pt x="1508077" y="1726441"/>
                </a:cubicBezTo>
                <a:cubicBezTo>
                  <a:pt x="1514510" y="1723224"/>
                  <a:pt x="1514901" y="1713163"/>
                  <a:pt x="1514901" y="1705970"/>
                </a:cubicBezTo>
                <a:cubicBezTo>
                  <a:pt x="1514901" y="1687631"/>
                  <a:pt x="1514888" y="1668406"/>
                  <a:pt x="1508077" y="1651379"/>
                </a:cubicBezTo>
                <a:cubicBezTo>
                  <a:pt x="1505031" y="1643764"/>
                  <a:pt x="1494941" y="1641399"/>
                  <a:pt x="1487606" y="1637731"/>
                </a:cubicBezTo>
                <a:cubicBezTo>
                  <a:pt x="1469173" y="1628514"/>
                  <a:pt x="1445060" y="1628276"/>
                  <a:pt x="1426191" y="1624083"/>
                </a:cubicBezTo>
                <a:cubicBezTo>
                  <a:pt x="1419169" y="1622523"/>
                  <a:pt x="1412543" y="1619534"/>
                  <a:pt x="1405719" y="1617259"/>
                </a:cubicBezTo>
                <a:cubicBezTo>
                  <a:pt x="1400169" y="1600609"/>
                  <a:pt x="1398475" y="1589545"/>
                  <a:pt x="1385247" y="1576316"/>
                </a:cubicBezTo>
                <a:cubicBezTo>
                  <a:pt x="1379448" y="1570517"/>
                  <a:pt x="1371600" y="1567217"/>
                  <a:pt x="1364776" y="1562668"/>
                </a:cubicBezTo>
                <a:cubicBezTo>
                  <a:pt x="1423438" y="1523558"/>
                  <a:pt x="1349220" y="1570445"/>
                  <a:pt x="1405719" y="1542197"/>
                </a:cubicBezTo>
                <a:cubicBezTo>
                  <a:pt x="1413055" y="1538529"/>
                  <a:pt x="1418855" y="1532217"/>
                  <a:pt x="1426191" y="1528549"/>
                </a:cubicBezTo>
                <a:cubicBezTo>
                  <a:pt x="1435982" y="1523653"/>
                  <a:pt x="1465211" y="1517088"/>
                  <a:pt x="1473958" y="1514901"/>
                </a:cubicBezTo>
                <a:cubicBezTo>
                  <a:pt x="1471683" y="1489880"/>
                  <a:pt x="1475079" y="1463673"/>
                  <a:pt x="1467134" y="1439838"/>
                </a:cubicBezTo>
                <a:cubicBezTo>
                  <a:pt x="1464859" y="1433014"/>
                  <a:pt x="1452950" y="1436507"/>
                  <a:pt x="1446662" y="1433014"/>
                </a:cubicBezTo>
                <a:cubicBezTo>
                  <a:pt x="1432324" y="1425048"/>
                  <a:pt x="1421280" y="1410906"/>
                  <a:pt x="1405719" y="1405719"/>
                </a:cubicBezTo>
                <a:cubicBezTo>
                  <a:pt x="1392071" y="1401170"/>
                  <a:pt x="1378966" y="1394436"/>
                  <a:pt x="1364776" y="1392071"/>
                </a:cubicBezTo>
                <a:cubicBezTo>
                  <a:pt x="1296815" y="1380744"/>
                  <a:pt x="1337621" y="1386396"/>
                  <a:pt x="1241946" y="1378423"/>
                </a:cubicBezTo>
                <a:cubicBezTo>
                  <a:pt x="1228298" y="1373874"/>
                  <a:pt x="1212973" y="1372756"/>
                  <a:pt x="1201003" y="1364776"/>
                </a:cubicBezTo>
                <a:cubicBezTo>
                  <a:pt x="1194179" y="1360227"/>
                  <a:pt x="1188026" y="1354459"/>
                  <a:pt x="1180531" y="1351128"/>
                </a:cubicBezTo>
                <a:cubicBezTo>
                  <a:pt x="1167385" y="1345285"/>
                  <a:pt x="1151558" y="1345460"/>
                  <a:pt x="1139588" y="1337480"/>
                </a:cubicBezTo>
                <a:lnTo>
                  <a:pt x="1098644" y="1310185"/>
                </a:lnTo>
                <a:lnTo>
                  <a:pt x="1078173" y="1296537"/>
                </a:lnTo>
                <a:cubicBezTo>
                  <a:pt x="1046328" y="1248770"/>
                  <a:pt x="1064525" y="1264693"/>
                  <a:pt x="1030406" y="1241946"/>
                </a:cubicBezTo>
                <a:cubicBezTo>
                  <a:pt x="1028131" y="1235122"/>
                  <a:pt x="1023582" y="1228667"/>
                  <a:pt x="1023582" y="1221474"/>
                </a:cubicBezTo>
                <a:cubicBezTo>
                  <a:pt x="1023582" y="1205006"/>
                  <a:pt x="1031845" y="1183037"/>
                  <a:pt x="1037230" y="1166883"/>
                </a:cubicBezTo>
                <a:cubicBezTo>
                  <a:pt x="1035053" y="1153822"/>
                  <a:pt x="1038364" y="1112292"/>
                  <a:pt x="1009934" y="1112292"/>
                </a:cubicBezTo>
                <a:cubicBezTo>
                  <a:pt x="995548" y="1112292"/>
                  <a:pt x="968991" y="1125940"/>
                  <a:pt x="968991" y="1125940"/>
                </a:cubicBezTo>
                <a:cubicBezTo>
                  <a:pt x="964442" y="1119116"/>
                  <a:pt x="958674" y="1112963"/>
                  <a:pt x="955343" y="1105468"/>
                </a:cubicBezTo>
                <a:cubicBezTo>
                  <a:pt x="949500" y="1092322"/>
                  <a:pt x="949675" y="1076495"/>
                  <a:pt x="941695" y="1064525"/>
                </a:cubicBezTo>
                <a:lnTo>
                  <a:pt x="914400" y="1023582"/>
                </a:lnTo>
                <a:cubicBezTo>
                  <a:pt x="909851" y="1016758"/>
                  <a:pt x="906551" y="1008909"/>
                  <a:pt x="900752" y="1003110"/>
                </a:cubicBezTo>
                <a:cubicBezTo>
                  <a:pt x="885660" y="988018"/>
                  <a:pt x="876133" y="981168"/>
                  <a:pt x="866633" y="962167"/>
                </a:cubicBezTo>
                <a:cubicBezTo>
                  <a:pt x="863416" y="955733"/>
                  <a:pt x="863302" y="947983"/>
                  <a:pt x="859809" y="941695"/>
                </a:cubicBezTo>
                <a:cubicBezTo>
                  <a:pt x="851843" y="927357"/>
                  <a:pt x="841612" y="914400"/>
                  <a:pt x="832513" y="900752"/>
                </a:cubicBezTo>
                <a:cubicBezTo>
                  <a:pt x="827964" y="893928"/>
                  <a:pt x="821459" y="888061"/>
                  <a:pt x="818865" y="880280"/>
                </a:cubicBezTo>
                <a:cubicBezTo>
                  <a:pt x="816590" y="873456"/>
                  <a:pt x="815534" y="866097"/>
                  <a:pt x="812041" y="859809"/>
                </a:cubicBezTo>
                <a:cubicBezTo>
                  <a:pt x="804075" y="845470"/>
                  <a:pt x="784746" y="818865"/>
                  <a:pt x="784746" y="818865"/>
                </a:cubicBezTo>
                <a:cubicBezTo>
                  <a:pt x="782471" y="807492"/>
                  <a:pt x="780735" y="795998"/>
                  <a:pt x="777922" y="784746"/>
                </a:cubicBezTo>
                <a:cubicBezTo>
                  <a:pt x="776177" y="777768"/>
                  <a:pt x="772385" y="771351"/>
                  <a:pt x="771098" y="764274"/>
                </a:cubicBezTo>
                <a:cubicBezTo>
                  <a:pt x="764096" y="725765"/>
                  <a:pt x="760019" y="654368"/>
                  <a:pt x="757450" y="620973"/>
                </a:cubicBezTo>
                <a:cubicBezTo>
                  <a:pt x="759725" y="577755"/>
                  <a:pt x="755786" y="533756"/>
                  <a:pt x="764274" y="491319"/>
                </a:cubicBezTo>
                <a:cubicBezTo>
                  <a:pt x="767491" y="475235"/>
                  <a:pt x="776009" y="455563"/>
                  <a:pt x="791570" y="450376"/>
                </a:cubicBezTo>
                <a:lnTo>
                  <a:pt x="832513" y="436728"/>
                </a:lnTo>
                <a:cubicBezTo>
                  <a:pt x="837062" y="429904"/>
                  <a:pt x="839757" y="421379"/>
                  <a:pt x="846161" y="416256"/>
                </a:cubicBezTo>
                <a:cubicBezTo>
                  <a:pt x="866460" y="400017"/>
                  <a:pt x="928945" y="415663"/>
                  <a:pt x="934871" y="416256"/>
                </a:cubicBezTo>
                <a:cubicBezTo>
                  <a:pt x="956499" y="448698"/>
                  <a:pt x="945926" y="428948"/>
                  <a:pt x="962167" y="477671"/>
                </a:cubicBezTo>
                <a:lnTo>
                  <a:pt x="968991" y="498143"/>
                </a:lnTo>
                <a:cubicBezTo>
                  <a:pt x="973133" y="531280"/>
                  <a:pt x="974825" y="555599"/>
                  <a:pt x="982638" y="586853"/>
                </a:cubicBezTo>
                <a:cubicBezTo>
                  <a:pt x="984382" y="593831"/>
                  <a:pt x="987717" y="600347"/>
                  <a:pt x="989462" y="607325"/>
                </a:cubicBezTo>
                <a:cubicBezTo>
                  <a:pt x="996782" y="636604"/>
                  <a:pt x="997025" y="651964"/>
                  <a:pt x="1003110" y="682388"/>
                </a:cubicBezTo>
                <a:cubicBezTo>
                  <a:pt x="1004949" y="691584"/>
                  <a:pt x="1007239" y="700700"/>
                  <a:pt x="1009934" y="709683"/>
                </a:cubicBezTo>
                <a:cubicBezTo>
                  <a:pt x="1014068" y="723462"/>
                  <a:pt x="1019033" y="736978"/>
                  <a:pt x="1023582" y="750626"/>
                </a:cubicBezTo>
                <a:cubicBezTo>
                  <a:pt x="1025857" y="757450"/>
                  <a:pt x="1028995" y="764045"/>
                  <a:pt x="1030406" y="771098"/>
                </a:cubicBezTo>
                <a:cubicBezTo>
                  <a:pt x="1040051" y="819324"/>
                  <a:pt x="1033563" y="794214"/>
                  <a:pt x="1050877" y="846161"/>
                </a:cubicBezTo>
                <a:lnTo>
                  <a:pt x="1050877" y="846161"/>
                </a:lnTo>
                <a:cubicBezTo>
                  <a:pt x="1053152" y="855259"/>
                  <a:pt x="1055006" y="864473"/>
                  <a:pt x="1057701" y="873456"/>
                </a:cubicBezTo>
                <a:cubicBezTo>
                  <a:pt x="1063494" y="892764"/>
                  <a:pt x="1069325" y="919199"/>
                  <a:pt x="1084997" y="934871"/>
                </a:cubicBezTo>
                <a:cubicBezTo>
                  <a:pt x="1090796" y="940670"/>
                  <a:pt x="1097974" y="945188"/>
                  <a:pt x="1105468" y="948519"/>
                </a:cubicBezTo>
                <a:cubicBezTo>
                  <a:pt x="1118614" y="954362"/>
                  <a:pt x="1132764" y="957618"/>
                  <a:pt x="1146412" y="962167"/>
                </a:cubicBezTo>
                <a:lnTo>
                  <a:pt x="1166883" y="968991"/>
                </a:lnTo>
                <a:cubicBezTo>
                  <a:pt x="1173707" y="966716"/>
                  <a:pt x="1181738" y="966661"/>
                  <a:pt x="1187355" y="962167"/>
                </a:cubicBezTo>
                <a:cubicBezTo>
                  <a:pt x="1213070" y="941595"/>
                  <a:pt x="1197783" y="915938"/>
                  <a:pt x="1194179" y="887104"/>
                </a:cubicBezTo>
                <a:cubicBezTo>
                  <a:pt x="1196454" y="864358"/>
                  <a:pt x="1193774" y="840552"/>
                  <a:pt x="1201003" y="818865"/>
                </a:cubicBezTo>
                <a:cubicBezTo>
                  <a:pt x="1203596" y="811085"/>
                  <a:pt x="1215174" y="810467"/>
                  <a:pt x="1221474" y="805217"/>
                </a:cubicBezTo>
                <a:cubicBezTo>
                  <a:pt x="1245529" y="785171"/>
                  <a:pt x="1250216" y="772341"/>
                  <a:pt x="1269241" y="743803"/>
                </a:cubicBezTo>
                <a:cubicBezTo>
                  <a:pt x="1273790" y="736979"/>
                  <a:pt x="1280295" y="731112"/>
                  <a:pt x="1282889" y="723331"/>
                </a:cubicBezTo>
                <a:lnTo>
                  <a:pt x="1296537" y="682388"/>
                </a:lnTo>
                <a:cubicBezTo>
                  <a:pt x="1298812" y="675564"/>
                  <a:pt x="1301950" y="668969"/>
                  <a:pt x="1303361" y="661916"/>
                </a:cubicBezTo>
                <a:cubicBezTo>
                  <a:pt x="1313339" y="612025"/>
                  <a:pt x="1308545" y="639279"/>
                  <a:pt x="1317009" y="580029"/>
                </a:cubicBezTo>
                <a:cubicBezTo>
                  <a:pt x="1314370" y="556277"/>
                  <a:pt x="1312666" y="501864"/>
                  <a:pt x="1296537" y="477671"/>
                </a:cubicBezTo>
                <a:lnTo>
                  <a:pt x="1282889" y="457200"/>
                </a:lnTo>
                <a:cubicBezTo>
                  <a:pt x="1285164" y="448101"/>
                  <a:pt x="1282592" y="436008"/>
                  <a:pt x="1289713" y="429904"/>
                </a:cubicBezTo>
                <a:cubicBezTo>
                  <a:pt x="1325533" y="399200"/>
                  <a:pt x="1322982" y="428196"/>
                  <a:pt x="1351128" y="409432"/>
                </a:cubicBezTo>
                <a:lnTo>
                  <a:pt x="1392071" y="382137"/>
                </a:lnTo>
                <a:cubicBezTo>
                  <a:pt x="1453317" y="290271"/>
                  <a:pt x="1425401" y="349414"/>
                  <a:pt x="1412543" y="150125"/>
                </a:cubicBezTo>
                <a:cubicBezTo>
                  <a:pt x="1412080" y="142947"/>
                  <a:pt x="1410805" y="134739"/>
                  <a:pt x="1405719" y="129653"/>
                </a:cubicBezTo>
                <a:cubicBezTo>
                  <a:pt x="1394121" y="118055"/>
                  <a:pt x="1364776" y="102358"/>
                  <a:pt x="1364776" y="102358"/>
                </a:cubicBezTo>
                <a:cubicBezTo>
                  <a:pt x="1328381" y="47766"/>
                  <a:pt x="1376149" y="113731"/>
                  <a:pt x="1330656" y="68238"/>
                </a:cubicBezTo>
                <a:cubicBezTo>
                  <a:pt x="1324857" y="62439"/>
                  <a:pt x="1323413" y="52890"/>
                  <a:pt x="1317009" y="47767"/>
                </a:cubicBezTo>
                <a:cubicBezTo>
                  <a:pt x="1311392" y="43274"/>
                  <a:pt x="1302971" y="44160"/>
                  <a:pt x="1296537" y="40943"/>
                </a:cubicBezTo>
                <a:cubicBezTo>
                  <a:pt x="1289201" y="37275"/>
                  <a:pt x="1283560" y="30626"/>
                  <a:pt x="1276065" y="27295"/>
                </a:cubicBezTo>
                <a:cubicBezTo>
                  <a:pt x="1202974" y="-5190"/>
                  <a:pt x="1260984" y="30887"/>
                  <a:pt x="1214650" y="0"/>
                </a:cubicBezTo>
                <a:cubicBezTo>
                  <a:pt x="1211426" y="12899"/>
                  <a:pt x="1208143" y="39040"/>
                  <a:pt x="1194179" y="47767"/>
                </a:cubicBezTo>
                <a:cubicBezTo>
                  <a:pt x="1181980" y="55391"/>
                  <a:pt x="1153236" y="61414"/>
                  <a:pt x="1153236" y="61414"/>
                </a:cubicBezTo>
                <a:cubicBezTo>
                  <a:pt x="1132764" y="59140"/>
                  <a:pt x="1112238" y="57313"/>
                  <a:pt x="1091821" y="54591"/>
                </a:cubicBezTo>
                <a:cubicBezTo>
                  <a:pt x="1078106" y="52762"/>
                  <a:pt x="1064181" y="43966"/>
                  <a:pt x="1050877" y="47767"/>
                </a:cubicBezTo>
                <a:cubicBezTo>
                  <a:pt x="1043961" y="49743"/>
                  <a:pt x="1046328" y="61414"/>
                  <a:pt x="1044053" y="68238"/>
                </a:cubicBezTo>
                <a:cubicBezTo>
                  <a:pt x="1041779" y="81886"/>
                  <a:pt x="1042849" y="96538"/>
                  <a:pt x="1037230" y="109182"/>
                </a:cubicBezTo>
                <a:cubicBezTo>
                  <a:pt x="1033311" y="118001"/>
                  <a:pt x="1024172" y="123475"/>
                  <a:pt x="1016758" y="129653"/>
                </a:cubicBezTo>
                <a:cubicBezTo>
                  <a:pt x="996561" y="146484"/>
                  <a:pt x="995005" y="143621"/>
                  <a:pt x="968991" y="150125"/>
                </a:cubicBezTo>
                <a:cubicBezTo>
                  <a:pt x="948519" y="147850"/>
                  <a:pt x="926700" y="150951"/>
                  <a:pt x="907576" y="143301"/>
                </a:cubicBezTo>
                <a:cubicBezTo>
                  <a:pt x="900897" y="140630"/>
                  <a:pt x="904245" y="129117"/>
                  <a:pt x="900752" y="122829"/>
                </a:cubicBezTo>
                <a:cubicBezTo>
                  <a:pt x="892786" y="108491"/>
                  <a:pt x="873456" y="81886"/>
                  <a:pt x="873456" y="81886"/>
                </a:cubicBezTo>
                <a:cubicBezTo>
                  <a:pt x="828790" y="96775"/>
                  <a:pt x="872631" y="76096"/>
                  <a:pt x="846161" y="109182"/>
                </a:cubicBezTo>
                <a:cubicBezTo>
                  <a:pt x="841038" y="115586"/>
                  <a:pt x="832513" y="118280"/>
                  <a:pt x="825689" y="122829"/>
                </a:cubicBezTo>
                <a:cubicBezTo>
                  <a:pt x="814316" y="120555"/>
                  <a:pt x="801220" y="122439"/>
                  <a:pt x="791570" y="116006"/>
                </a:cubicBezTo>
                <a:cubicBezTo>
                  <a:pt x="761241" y="95787"/>
                  <a:pt x="812800" y="86183"/>
                  <a:pt x="764274" y="102358"/>
                </a:cubicBezTo>
                <a:cubicBezTo>
                  <a:pt x="747914" y="151434"/>
                  <a:pt x="767760" y="90154"/>
                  <a:pt x="750627" y="150125"/>
                </a:cubicBezTo>
                <a:cubicBezTo>
                  <a:pt x="736635" y="199099"/>
                  <a:pt x="750857" y="135328"/>
                  <a:pt x="736979" y="204716"/>
                </a:cubicBezTo>
                <a:cubicBezTo>
                  <a:pt x="734704" y="252483"/>
                  <a:pt x="736087" y="300565"/>
                  <a:pt x="730155" y="348017"/>
                </a:cubicBezTo>
                <a:cubicBezTo>
                  <a:pt x="728599" y="360467"/>
                  <a:pt x="701779" y="381576"/>
                  <a:pt x="696036" y="388961"/>
                </a:cubicBezTo>
                <a:cubicBezTo>
                  <a:pt x="685966" y="401908"/>
                  <a:pt x="668740" y="429904"/>
                  <a:pt x="668740" y="429904"/>
                </a:cubicBezTo>
                <a:cubicBezTo>
                  <a:pt x="666465" y="454925"/>
                  <a:pt x="665032" y="480037"/>
                  <a:pt x="661916" y="504967"/>
                </a:cubicBezTo>
                <a:cubicBezTo>
                  <a:pt x="660525" y="516098"/>
                  <a:pt x="652025" y="553859"/>
                  <a:pt x="648268" y="566382"/>
                </a:cubicBezTo>
                <a:cubicBezTo>
                  <a:pt x="644134" y="580161"/>
                  <a:pt x="646591" y="599345"/>
                  <a:pt x="634621" y="607325"/>
                </a:cubicBezTo>
                <a:lnTo>
                  <a:pt x="614149" y="620973"/>
                </a:lnTo>
                <a:cubicBezTo>
                  <a:pt x="605050" y="634621"/>
                  <a:pt x="592039" y="646355"/>
                  <a:pt x="586853" y="661916"/>
                </a:cubicBezTo>
                <a:cubicBezTo>
                  <a:pt x="579256" y="684709"/>
                  <a:pt x="578917" y="683984"/>
                  <a:pt x="573206" y="709683"/>
                </a:cubicBezTo>
                <a:cubicBezTo>
                  <a:pt x="570965" y="719767"/>
                  <a:pt x="566333" y="752079"/>
                  <a:pt x="559558" y="764274"/>
                </a:cubicBezTo>
                <a:cubicBezTo>
                  <a:pt x="551592" y="778612"/>
                  <a:pt x="541360" y="791569"/>
                  <a:pt x="532262" y="805217"/>
                </a:cubicBezTo>
                <a:cubicBezTo>
                  <a:pt x="527713" y="812041"/>
                  <a:pt x="526571" y="823700"/>
                  <a:pt x="518615" y="825689"/>
                </a:cubicBezTo>
                <a:lnTo>
                  <a:pt x="491319" y="832513"/>
                </a:lnTo>
                <a:cubicBezTo>
                  <a:pt x="486770" y="839337"/>
                  <a:pt x="481002" y="845490"/>
                  <a:pt x="477671" y="852985"/>
                </a:cubicBezTo>
                <a:cubicBezTo>
                  <a:pt x="471828" y="866131"/>
                  <a:pt x="468573" y="880280"/>
                  <a:pt x="464024" y="893928"/>
                </a:cubicBezTo>
                <a:cubicBezTo>
                  <a:pt x="461749" y="900752"/>
                  <a:pt x="461190" y="908415"/>
                  <a:pt x="457200" y="914400"/>
                </a:cubicBezTo>
                <a:lnTo>
                  <a:pt x="443552" y="934871"/>
                </a:lnTo>
                <a:lnTo>
                  <a:pt x="429904" y="975814"/>
                </a:lnTo>
                <a:cubicBezTo>
                  <a:pt x="425037" y="990415"/>
                  <a:pt x="421882" y="1005865"/>
                  <a:pt x="409433" y="1016758"/>
                </a:cubicBezTo>
                <a:cubicBezTo>
                  <a:pt x="397089" y="1027559"/>
                  <a:pt x="380087" y="1032454"/>
                  <a:pt x="368489" y="1044053"/>
                </a:cubicBezTo>
                <a:cubicBezTo>
                  <a:pt x="361665" y="1050877"/>
                  <a:pt x="353943" y="1056907"/>
                  <a:pt x="348018" y="1064525"/>
                </a:cubicBezTo>
                <a:cubicBezTo>
                  <a:pt x="337948" y="1077472"/>
                  <a:pt x="320722" y="1105468"/>
                  <a:pt x="320722" y="1105468"/>
                </a:cubicBezTo>
                <a:cubicBezTo>
                  <a:pt x="311075" y="1153701"/>
                  <a:pt x="317567" y="1128577"/>
                  <a:pt x="300250" y="1180531"/>
                </a:cubicBezTo>
                <a:cubicBezTo>
                  <a:pt x="297975" y="1187355"/>
                  <a:pt x="297417" y="1195018"/>
                  <a:pt x="293427" y="1201003"/>
                </a:cubicBezTo>
                <a:lnTo>
                  <a:pt x="279779" y="1221474"/>
                </a:lnTo>
                <a:cubicBezTo>
                  <a:pt x="277504" y="1228298"/>
                  <a:pt x="276945" y="1235961"/>
                  <a:pt x="272955" y="1241946"/>
                </a:cubicBezTo>
                <a:cubicBezTo>
                  <a:pt x="262448" y="1257706"/>
                  <a:pt x="247115" y="1265996"/>
                  <a:pt x="232012" y="1276065"/>
                </a:cubicBezTo>
                <a:cubicBezTo>
                  <a:pt x="218961" y="1315218"/>
                  <a:pt x="234534" y="1278671"/>
                  <a:pt x="204716" y="1317009"/>
                </a:cubicBezTo>
                <a:cubicBezTo>
                  <a:pt x="194646" y="1329956"/>
                  <a:pt x="177421" y="1357952"/>
                  <a:pt x="177421" y="1357952"/>
                </a:cubicBezTo>
                <a:cubicBezTo>
                  <a:pt x="170151" y="1394301"/>
                  <a:pt x="170597" y="1380473"/>
                  <a:pt x="156949" y="1433014"/>
                </a:cubicBez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8">
            <a:extLst>
              <a:ext uri="{FF2B5EF4-FFF2-40B4-BE49-F238E27FC236}">
                <a16:creationId xmlns:a16="http://schemas.microsoft.com/office/drawing/2014/main" id="{CD7DD037-AADE-1046-8DC7-28EDDF2B4D63}"/>
              </a:ext>
            </a:extLst>
          </p:cNvPr>
          <p:cNvSpPr/>
          <p:nvPr/>
        </p:nvSpPr>
        <p:spPr>
          <a:xfrm>
            <a:off x="3093156" y="1614311"/>
            <a:ext cx="4583288" cy="3928533"/>
          </a:xfrm>
          <a:custGeom>
            <a:avLst/>
            <a:gdLst>
              <a:gd name="connsiteX0" fmla="*/ 395111 w 4583288"/>
              <a:gd name="connsiteY0" fmla="*/ 3386667 h 3928533"/>
              <a:gd name="connsiteX1" fmla="*/ 395111 w 4583288"/>
              <a:gd name="connsiteY1" fmla="*/ 3386667 h 3928533"/>
              <a:gd name="connsiteX2" fmla="*/ 496711 w 4583288"/>
              <a:gd name="connsiteY2" fmla="*/ 3668889 h 3928533"/>
              <a:gd name="connsiteX3" fmla="*/ 519288 w 4583288"/>
              <a:gd name="connsiteY3" fmla="*/ 3736622 h 3928533"/>
              <a:gd name="connsiteX4" fmla="*/ 530577 w 4583288"/>
              <a:gd name="connsiteY4" fmla="*/ 3781778 h 3928533"/>
              <a:gd name="connsiteX5" fmla="*/ 462844 w 4583288"/>
              <a:gd name="connsiteY5" fmla="*/ 3838222 h 3928533"/>
              <a:gd name="connsiteX6" fmla="*/ 428977 w 4583288"/>
              <a:gd name="connsiteY6" fmla="*/ 3872089 h 3928533"/>
              <a:gd name="connsiteX7" fmla="*/ 0 w 4583288"/>
              <a:gd name="connsiteY7" fmla="*/ 3770489 h 3928533"/>
              <a:gd name="connsiteX8" fmla="*/ 67733 w 4583288"/>
              <a:gd name="connsiteY8" fmla="*/ 3499556 h 3928533"/>
              <a:gd name="connsiteX9" fmla="*/ 259644 w 4583288"/>
              <a:gd name="connsiteY9" fmla="*/ 3138311 h 3928533"/>
              <a:gd name="connsiteX10" fmla="*/ 101600 w 4583288"/>
              <a:gd name="connsiteY10" fmla="*/ 2698045 h 3928533"/>
              <a:gd name="connsiteX11" fmla="*/ 711200 w 4583288"/>
              <a:gd name="connsiteY11" fmla="*/ 2336800 h 3928533"/>
              <a:gd name="connsiteX12" fmla="*/ 575733 w 4583288"/>
              <a:gd name="connsiteY12" fmla="*/ 2144889 h 3928533"/>
              <a:gd name="connsiteX13" fmla="*/ 598311 w 4583288"/>
              <a:gd name="connsiteY13" fmla="*/ 2032000 h 3928533"/>
              <a:gd name="connsiteX14" fmla="*/ 677333 w 4583288"/>
              <a:gd name="connsiteY14" fmla="*/ 1975556 h 3928533"/>
              <a:gd name="connsiteX15" fmla="*/ 711200 w 4583288"/>
              <a:gd name="connsiteY15" fmla="*/ 1964267 h 3928533"/>
              <a:gd name="connsiteX16" fmla="*/ 733777 w 4583288"/>
              <a:gd name="connsiteY16" fmla="*/ 1930400 h 3928533"/>
              <a:gd name="connsiteX17" fmla="*/ 801511 w 4583288"/>
              <a:gd name="connsiteY17" fmla="*/ 1885245 h 3928533"/>
              <a:gd name="connsiteX18" fmla="*/ 824088 w 4583288"/>
              <a:gd name="connsiteY18" fmla="*/ 1851378 h 3928533"/>
              <a:gd name="connsiteX19" fmla="*/ 857955 w 4583288"/>
              <a:gd name="connsiteY19" fmla="*/ 1817511 h 3928533"/>
              <a:gd name="connsiteX20" fmla="*/ 361244 w 4583288"/>
              <a:gd name="connsiteY20" fmla="*/ 1998133 h 3928533"/>
              <a:gd name="connsiteX21" fmla="*/ 327377 w 4583288"/>
              <a:gd name="connsiteY21" fmla="*/ 2088445 h 3928533"/>
              <a:gd name="connsiteX22" fmla="*/ 293511 w 4583288"/>
              <a:gd name="connsiteY22" fmla="*/ 2156178 h 3928533"/>
              <a:gd name="connsiteX23" fmla="*/ 270933 w 4583288"/>
              <a:gd name="connsiteY23" fmla="*/ 2269067 h 3928533"/>
              <a:gd name="connsiteX24" fmla="*/ 248355 w 4583288"/>
              <a:gd name="connsiteY24" fmla="*/ 2348089 h 3928533"/>
              <a:gd name="connsiteX25" fmla="*/ 225777 w 4583288"/>
              <a:gd name="connsiteY25" fmla="*/ 2415822 h 3928533"/>
              <a:gd name="connsiteX26" fmla="*/ 169333 w 4583288"/>
              <a:gd name="connsiteY26" fmla="*/ 2517422 h 3928533"/>
              <a:gd name="connsiteX27" fmla="*/ 158044 w 4583288"/>
              <a:gd name="connsiteY27" fmla="*/ 2517422 h 3928533"/>
              <a:gd name="connsiteX28" fmla="*/ 214488 w 4583288"/>
              <a:gd name="connsiteY28" fmla="*/ 2314222 h 3928533"/>
              <a:gd name="connsiteX29" fmla="*/ 112888 w 4583288"/>
              <a:gd name="connsiteY29" fmla="*/ 2517422 h 3928533"/>
              <a:gd name="connsiteX30" fmla="*/ 135466 w 4583288"/>
              <a:gd name="connsiteY30" fmla="*/ 2269067 h 3928533"/>
              <a:gd name="connsiteX31" fmla="*/ 135466 w 4583288"/>
              <a:gd name="connsiteY31" fmla="*/ 2269067 h 3928533"/>
              <a:gd name="connsiteX32" fmla="*/ 101600 w 4583288"/>
              <a:gd name="connsiteY32" fmla="*/ 2178756 h 3928533"/>
              <a:gd name="connsiteX33" fmla="*/ 45155 w 4583288"/>
              <a:gd name="connsiteY33" fmla="*/ 2111022 h 3928533"/>
              <a:gd name="connsiteX34" fmla="*/ 22577 w 4583288"/>
              <a:gd name="connsiteY34" fmla="*/ 2043289 h 3928533"/>
              <a:gd name="connsiteX35" fmla="*/ 33866 w 4583288"/>
              <a:gd name="connsiteY35" fmla="*/ 1715911 h 3928533"/>
              <a:gd name="connsiteX36" fmla="*/ 56444 w 4583288"/>
              <a:gd name="connsiteY36" fmla="*/ 1682045 h 3928533"/>
              <a:gd name="connsiteX37" fmla="*/ 90311 w 4583288"/>
              <a:gd name="connsiteY37" fmla="*/ 1659467 h 3928533"/>
              <a:gd name="connsiteX38" fmla="*/ 146755 w 4583288"/>
              <a:gd name="connsiteY38" fmla="*/ 1614311 h 3928533"/>
              <a:gd name="connsiteX39" fmla="*/ 214488 w 4583288"/>
              <a:gd name="connsiteY39" fmla="*/ 1569156 h 3928533"/>
              <a:gd name="connsiteX40" fmla="*/ 248355 w 4583288"/>
              <a:gd name="connsiteY40" fmla="*/ 1546578 h 3928533"/>
              <a:gd name="connsiteX41" fmla="*/ 282222 w 4583288"/>
              <a:gd name="connsiteY41" fmla="*/ 1535289 h 3928533"/>
              <a:gd name="connsiteX42" fmla="*/ 530577 w 4583288"/>
              <a:gd name="connsiteY42" fmla="*/ 1546578 h 3928533"/>
              <a:gd name="connsiteX43" fmla="*/ 598311 w 4583288"/>
              <a:gd name="connsiteY43" fmla="*/ 1569156 h 3928533"/>
              <a:gd name="connsiteX44" fmla="*/ 632177 w 4583288"/>
              <a:gd name="connsiteY44" fmla="*/ 1591733 h 3928533"/>
              <a:gd name="connsiteX45" fmla="*/ 666044 w 4583288"/>
              <a:gd name="connsiteY45" fmla="*/ 1636889 h 3928533"/>
              <a:gd name="connsiteX46" fmla="*/ 982133 w 4583288"/>
              <a:gd name="connsiteY46" fmla="*/ 1625600 h 3928533"/>
              <a:gd name="connsiteX47" fmla="*/ 903111 w 4583288"/>
              <a:gd name="connsiteY47" fmla="*/ 1501422 h 3928533"/>
              <a:gd name="connsiteX48" fmla="*/ 914400 w 4583288"/>
              <a:gd name="connsiteY48" fmla="*/ 1343378 h 3928533"/>
              <a:gd name="connsiteX49" fmla="*/ 993422 w 4583288"/>
              <a:gd name="connsiteY49" fmla="*/ 1253067 h 3928533"/>
              <a:gd name="connsiteX50" fmla="*/ 1004711 w 4583288"/>
              <a:gd name="connsiteY50" fmla="*/ 1219200 h 3928533"/>
              <a:gd name="connsiteX51" fmla="*/ 1072444 w 4583288"/>
              <a:gd name="connsiteY51" fmla="*/ 1174045 h 3928533"/>
              <a:gd name="connsiteX52" fmla="*/ 1162755 w 4583288"/>
              <a:gd name="connsiteY52" fmla="*/ 1117600 h 3928533"/>
              <a:gd name="connsiteX53" fmla="*/ 1264355 w 4583288"/>
              <a:gd name="connsiteY53" fmla="*/ 1083733 h 3928533"/>
              <a:gd name="connsiteX54" fmla="*/ 1298222 w 4583288"/>
              <a:gd name="connsiteY54" fmla="*/ 1072445 h 3928533"/>
              <a:gd name="connsiteX55" fmla="*/ 1399822 w 4583288"/>
              <a:gd name="connsiteY55" fmla="*/ 1049867 h 3928533"/>
              <a:gd name="connsiteX56" fmla="*/ 1715911 w 4583288"/>
              <a:gd name="connsiteY56" fmla="*/ 1061156 h 3928533"/>
              <a:gd name="connsiteX57" fmla="*/ 1772355 w 4583288"/>
              <a:gd name="connsiteY57" fmla="*/ 1049867 h 3928533"/>
              <a:gd name="connsiteX58" fmla="*/ 1885244 w 4583288"/>
              <a:gd name="connsiteY58" fmla="*/ 1061156 h 3928533"/>
              <a:gd name="connsiteX59" fmla="*/ 2032000 w 4583288"/>
              <a:gd name="connsiteY59" fmla="*/ 1083733 h 3928533"/>
              <a:gd name="connsiteX60" fmla="*/ 2122311 w 4583288"/>
              <a:gd name="connsiteY60" fmla="*/ 1128889 h 3928533"/>
              <a:gd name="connsiteX61" fmla="*/ 2077155 w 4583288"/>
              <a:gd name="connsiteY61" fmla="*/ 767645 h 3928533"/>
              <a:gd name="connsiteX62" fmla="*/ 2122311 w 4583288"/>
              <a:gd name="connsiteY62" fmla="*/ 677333 h 3928533"/>
              <a:gd name="connsiteX63" fmla="*/ 2178755 w 4583288"/>
              <a:gd name="connsiteY63" fmla="*/ 733778 h 3928533"/>
              <a:gd name="connsiteX64" fmla="*/ 2223911 w 4583288"/>
              <a:gd name="connsiteY64" fmla="*/ 1185333 h 3928533"/>
              <a:gd name="connsiteX65" fmla="*/ 2325511 w 4583288"/>
              <a:gd name="connsiteY65" fmla="*/ 1230489 h 3928533"/>
              <a:gd name="connsiteX66" fmla="*/ 2359377 w 4583288"/>
              <a:gd name="connsiteY66" fmla="*/ 1264356 h 3928533"/>
              <a:gd name="connsiteX67" fmla="*/ 2393244 w 4583288"/>
              <a:gd name="connsiteY67" fmla="*/ 1286933 h 3928533"/>
              <a:gd name="connsiteX68" fmla="*/ 2404533 w 4583288"/>
              <a:gd name="connsiteY68" fmla="*/ 1253067 h 3928533"/>
              <a:gd name="connsiteX69" fmla="*/ 2381955 w 4583288"/>
              <a:gd name="connsiteY69" fmla="*/ 1185333 h 3928533"/>
              <a:gd name="connsiteX70" fmla="*/ 2359377 w 4583288"/>
              <a:gd name="connsiteY70" fmla="*/ 1219200 h 3928533"/>
              <a:gd name="connsiteX71" fmla="*/ 2393244 w 4583288"/>
              <a:gd name="connsiteY71" fmla="*/ 1241778 h 3928533"/>
              <a:gd name="connsiteX72" fmla="*/ 2257777 w 4583288"/>
              <a:gd name="connsiteY72" fmla="*/ 778933 h 3928533"/>
              <a:gd name="connsiteX73" fmla="*/ 2178755 w 4583288"/>
              <a:gd name="connsiteY73" fmla="*/ 711200 h 3928533"/>
              <a:gd name="connsiteX74" fmla="*/ 2167466 w 4583288"/>
              <a:gd name="connsiteY74" fmla="*/ 677333 h 3928533"/>
              <a:gd name="connsiteX75" fmla="*/ 2043288 w 4583288"/>
              <a:gd name="connsiteY75" fmla="*/ 632178 h 3928533"/>
              <a:gd name="connsiteX76" fmla="*/ 1873955 w 4583288"/>
              <a:gd name="connsiteY76" fmla="*/ 835378 h 3928533"/>
              <a:gd name="connsiteX77" fmla="*/ 1309511 w 4583288"/>
              <a:gd name="connsiteY77" fmla="*/ 824089 h 3928533"/>
              <a:gd name="connsiteX78" fmla="*/ 1174044 w 4583288"/>
              <a:gd name="connsiteY78" fmla="*/ 632178 h 3928533"/>
              <a:gd name="connsiteX79" fmla="*/ 1253066 w 4583288"/>
              <a:gd name="connsiteY79" fmla="*/ 564445 h 3928533"/>
              <a:gd name="connsiteX80" fmla="*/ 1174044 w 4583288"/>
              <a:gd name="connsiteY80" fmla="*/ 474133 h 3928533"/>
              <a:gd name="connsiteX81" fmla="*/ 1343377 w 4583288"/>
              <a:gd name="connsiteY81" fmla="*/ 474133 h 3928533"/>
              <a:gd name="connsiteX82" fmla="*/ 1343377 w 4583288"/>
              <a:gd name="connsiteY82" fmla="*/ 474133 h 3928533"/>
              <a:gd name="connsiteX83" fmla="*/ 1343377 w 4583288"/>
              <a:gd name="connsiteY83" fmla="*/ 474133 h 3928533"/>
              <a:gd name="connsiteX84" fmla="*/ 1219200 w 4583288"/>
              <a:gd name="connsiteY84" fmla="*/ 440267 h 3928533"/>
              <a:gd name="connsiteX85" fmla="*/ 1162755 w 4583288"/>
              <a:gd name="connsiteY85" fmla="*/ 259645 h 3928533"/>
              <a:gd name="connsiteX86" fmla="*/ 1162755 w 4583288"/>
              <a:gd name="connsiteY86" fmla="*/ 237067 h 3928533"/>
              <a:gd name="connsiteX87" fmla="*/ 1083733 w 4583288"/>
              <a:gd name="connsiteY87" fmla="*/ 180622 h 3928533"/>
              <a:gd name="connsiteX88" fmla="*/ 1095022 w 4583288"/>
              <a:gd name="connsiteY88" fmla="*/ 135467 h 3928533"/>
              <a:gd name="connsiteX89" fmla="*/ 1151466 w 4583288"/>
              <a:gd name="connsiteY89" fmla="*/ 90311 h 3928533"/>
              <a:gd name="connsiteX90" fmla="*/ 1162755 w 4583288"/>
              <a:gd name="connsiteY90" fmla="*/ 56445 h 3928533"/>
              <a:gd name="connsiteX91" fmla="*/ 1264355 w 4583288"/>
              <a:gd name="connsiteY91" fmla="*/ 0 h 3928533"/>
              <a:gd name="connsiteX92" fmla="*/ 1320800 w 4583288"/>
              <a:gd name="connsiteY92" fmla="*/ 11289 h 3928533"/>
              <a:gd name="connsiteX93" fmla="*/ 1354666 w 4583288"/>
              <a:gd name="connsiteY93" fmla="*/ 79022 h 3928533"/>
              <a:gd name="connsiteX94" fmla="*/ 1388533 w 4583288"/>
              <a:gd name="connsiteY94" fmla="*/ 90311 h 3928533"/>
              <a:gd name="connsiteX95" fmla="*/ 1411111 w 4583288"/>
              <a:gd name="connsiteY95" fmla="*/ 101600 h 3928533"/>
              <a:gd name="connsiteX96" fmla="*/ 2009422 w 4583288"/>
              <a:gd name="connsiteY96" fmla="*/ 304800 h 3928533"/>
              <a:gd name="connsiteX97" fmla="*/ 2122311 w 4583288"/>
              <a:gd name="connsiteY97" fmla="*/ 90311 h 3928533"/>
              <a:gd name="connsiteX98" fmla="*/ 2235200 w 4583288"/>
              <a:gd name="connsiteY98" fmla="*/ 180622 h 3928533"/>
              <a:gd name="connsiteX99" fmla="*/ 2302933 w 4583288"/>
              <a:gd name="connsiteY99" fmla="*/ 101600 h 3928533"/>
              <a:gd name="connsiteX100" fmla="*/ 2325511 w 4583288"/>
              <a:gd name="connsiteY100" fmla="*/ 135467 h 3928533"/>
              <a:gd name="connsiteX101" fmla="*/ 2336800 w 4583288"/>
              <a:gd name="connsiteY101" fmla="*/ 225778 h 3928533"/>
              <a:gd name="connsiteX102" fmla="*/ 2348088 w 4583288"/>
              <a:gd name="connsiteY102" fmla="*/ 338667 h 3928533"/>
              <a:gd name="connsiteX103" fmla="*/ 2731911 w 4583288"/>
              <a:gd name="connsiteY103" fmla="*/ 767645 h 3928533"/>
              <a:gd name="connsiteX104" fmla="*/ 2810933 w 4583288"/>
              <a:gd name="connsiteY104" fmla="*/ 824089 h 3928533"/>
              <a:gd name="connsiteX105" fmla="*/ 3093155 w 4583288"/>
              <a:gd name="connsiteY105" fmla="*/ 756356 h 3928533"/>
              <a:gd name="connsiteX106" fmla="*/ 3081866 w 4583288"/>
              <a:gd name="connsiteY106" fmla="*/ 1174045 h 3928533"/>
              <a:gd name="connsiteX107" fmla="*/ 2923822 w 4583288"/>
              <a:gd name="connsiteY107" fmla="*/ 1320800 h 3928533"/>
              <a:gd name="connsiteX108" fmla="*/ 2980266 w 4583288"/>
              <a:gd name="connsiteY108" fmla="*/ 1467556 h 3928533"/>
              <a:gd name="connsiteX109" fmla="*/ 2664177 w 4583288"/>
              <a:gd name="connsiteY109" fmla="*/ 1298222 h 3928533"/>
              <a:gd name="connsiteX110" fmla="*/ 2449688 w 4583288"/>
              <a:gd name="connsiteY110" fmla="*/ 1794933 h 3928533"/>
              <a:gd name="connsiteX111" fmla="*/ 2935111 w 4583288"/>
              <a:gd name="connsiteY111" fmla="*/ 1456267 h 3928533"/>
              <a:gd name="connsiteX112" fmla="*/ 3262488 w 4583288"/>
              <a:gd name="connsiteY112" fmla="*/ 1377245 h 3928533"/>
              <a:gd name="connsiteX113" fmla="*/ 3431822 w 4583288"/>
              <a:gd name="connsiteY113" fmla="*/ 1411111 h 3928533"/>
              <a:gd name="connsiteX114" fmla="*/ 3465688 w 4583288"/>
              <a:gd name="connsiteY114" fmla="*/ 1422400 h 3928533"/>
              <a:gd name="connsiteX115" fmla="*/ 3499555 w 4583288"/>
              <a:gd name="connsiteY115" fmla="*/ 1444978 h 3928533"/>
              <a:gd name="connsiteX116" fmla="*/ 3567288 w 4583288"/>
              <a:gd name="connsiteY116" fmla="*/ 1467556 h 3928533"/>
              <a:gd name="connsiteX117" fmla="*/ 3635022 w 4583288"/>
              <a:gd name="connsiteY117" fmla="*/ 1501422 h 3928533"/>
              <a:gd name="connsiteX118" fmla="*/ 3702755 w 4583288"/>
              <a:gd name="connsiteY118" fmla="*/ 1546578 h 3928533"/>
              <a:gd name="connsiteX119" fmla="*/ 3736622 w 4583288"/>
              <a:gd name="connsiteY119" fmla="*/ 1614311 h 3928533"/>
              <a:gd name="connsiteX120" fmla="*/ 3770488 w 4583288"/>
              <a:gd name="connsiteY120" fmla="*/ 1636889 h 3928533"/>
              <a:gd name="connsiteX121" fmla="*/ 3815644 w 4583288"/>
              <a:gd name="connsiteY121" fmla="*/ 1704622 h 3928533"/>
              <a:gd name="connsiteX122" fmla="*/ 3838222 w 4583288"/>
              <a:gd name="connsiteY122" fmla="*/ 1738489 h 3928533"/>
              <a:gd name="connsiteX123" fmla="*/ 3849511 w 4583288"/>
              <a:gd name="connsiteY123" fmla="*/ 1772356 h 3928533"/>
              <a:gd name="connsiteX124" fmla="*/ 3872088 w 4583288"/>
              <a:gd name="connsiteY124" fmla="*/ 1806222 h 3928533"/>
              <a:gd name="connsiteX125" fmla="*/ 3894666 w 4583288"/>
              <a:gd name="connsiteY125" fmla="*/ 1873956 h 3928533"/>
              <a:gd name="connsiteX126" fmla="*/ 3883377 w 4583288"/>
              <a:gd name="connsiteY126" fmla="*/ 2088445 h 3928533"/>
              <a:gd name="connsiteX127" fmla="*/ 3883377 w 4583288"/>
              <a:gd name="connsiteY127" fmla="*/ 2167467 h 3928533"/>
              <a:gd name="connsiteX128" fmla="*/ 3917244 w 4583288"/>
              <a:gd name="connsiteY128" fmla="*/ 2156178 h 3928533"/>
              <a:gd name="connsiteX129" fmla="*/ 3962400 w 4583288"/>
              <a:gd name="connsiteY129" fmla="*/ 2144889 h 3928533"/>
              <a:gd name="connsiteX130" fmla="*/ 4030133 w 4583288"/>
              <a:gd name="connsiteY130" fmla="*/ 2122311 h 3928533"/>
              <a:gd name="connsiteX131" fmla="*/ 4176888 w 4583288"/>
              <a:gd name="connsiteY131" fmla="*/ 2156178 h 3928533"/>
              <a:gd name="connsiteX132" fmla="*/ 4222044 w 4583288"/>
              <a:gd name="connsiteY132" fmla="*/ 2223911 h 3928533"/>
              <a:gd name="connsiteX133" fmla="*/ 4244622 w 4583288"/>
              <a:gd name="connsiteY133" fmla="*/ 2257778 h 3928533"/>
              <a:gd name="connsiteX134" fmla="*/ 4233333 w 4583288"/>
              <a:gd name="connsiteY134" fmla="*/ 2381956 h 3928533"/>
              <a:gd name="connsiteX135" fmla="*/ 4222044 w 4583288"/>
              <a:gd name="connsiteY135" fmla="*/ 2438400 h 3928533"/>
              <a:gd name="connsiteX136" fmla="*/ 4244622 w 4583288"/>
              <a:gd name="connsiteY136" fmla="*/ 2630311 h 3928533"/>
              <a:gd name="connsiteX137" fmla="*/ 4267200 w 4583288"/>
              <a:gd name="connsiteY137" fmla="*/ 2698045 h 3928533"/>
              <a:gd name="connsiteX138" fmla="*/ 4301066 w 4583288"/>
              <a:gd name="connsiteY138" fmla="*/ 2799645 h 3928533"/>
              <a:gd name="connsiteX139" fmla="*/ 4312355 w 4583288"/>
              <a:gd name="connsiteY139" fmla="*/ 2833511 h 3928533"/>
              <a:gd name="connsiteX140" fmla="*/ 4323644 w 4583288"/>
              <a:gd name="connsiteY140" fmla="*/ 2867378 h 3928533"/>
              <a:gd name="connsiteX141" fmla="*/ 4368800 w 4583288"/>
              <a:gd name="connsiteY141" fmla="*/ 2946400 h 3928533"/>
              <a:gd name="connsiteX142" fmla="*/ 4380088 w 4583288"/>
              <a:gd name="connsiteY142" fmla="*/ 3081867 h 3928533"/>
              <a:gd name="connsiteX143" fmla="*/ 4380088 w 4583288"/>
              <a:gd name="connsiteY143" fmla="*/ 3081867 h 3928533"/>
              <a:gd name="connsiteX144" fmla="*/ 4413955 w 4583288"/>
              <a:gd name="connsiteY144" fmla="*/ 3172178 h 3928533"/>
              <a:gd name="connsiteX145" fmla="*/ 4425244 w 4583288"/>
              <a:gd name="connsiteY145" fmla="*/ 3206045 h 3928533"/>
              <a:gd name="connsiteX146" fmla="*/ 4459111 w 4583288"/>
              <a:gd name="connsiteY146" fmla="*/ 3341511 h 3928533"/>
              <a:gd name="connsiteX147" fmla="*/ 4492977 w 4583288"/>
              <a:gd name="connsiteY147" fmla="*/ 3364089 h 3928533"/>
              <a:gd name="connsiteX148" fmla="*/ 4515555 w 4583288"/>
              <a:gd name="connsiteY148" fmla="*/ 3510845 h 3928533"/>
              <a:gd name="connsiteX149" fmla="*/ 4583288 w 4583288"/>
              <a:gd name="connsiteY149" fmla="*/ 3770489 h 3928533"/>
              <a:gd name="connsiteX150" fmla="*/ 4459111 w 4583288"/>
              <a:gd name="connsiteY150" fmla="*/ 3770489 h 3928533"/>
              <a:gd name="connsiteX151" fmla="*/ 4131733 w 4583288"/>
              <a:gd name="connsiteY151" fmla="*/ 3646311 h 3928533"/>
              <a:gd name="connsiteX152" fmla="*/ 4210755 w 4583288"/>
              <a:gd name="connsiteY152" fmla="*/ 3488267 h 3928533"/>
              <a:gd name="connsiteX153" fmla="*/ 4210755 w 4583288"/>
              <a:gd name="connsiteY153" fmla="*/ 3488267 h 3928533"/>
              <a:gd name="connsiteX154" fmla="*/ 4210755 w 4583288"/>
              <a:gd name="connsiteY154" fmla="*/ 3488267 h 3928533"/>
              <a:gd name="connsiteX155" fmla="*/ 4120444 w 4583288"/>
              <a:gd name="connsiteY155" fmla="*/ 3454400 h 3928533"/>
              <a:gd name="connsiteX156" fmla="*/ 4267200 w 4583288"/>
              <a:gd name="connsiteY156" fmla="*/ 3194756 h 3928533"/>
              <a:gd name="connsiteX157" fmla="*/ 4143022 w 4583288"/>
              <a:gd name="connsiteY157" fmla="*/ 3115733 h 3928533"/>
              <a:gd name="connsiteX158" fmla="*/ 3928533 w 4583288"/>
              <a:gd name="connsiteY158" fmla="*/ 2483556 h 3928533"/>
              <a:gd name="connsiteX159" fmla="*/ 3499555 w 4583288"/>
              <a:gd name="connsiteY159" fmla="*/ 2348089 h 3928533"/>
              <a:gd name="connsiteX160" fmla="*/ 3499555 w 4583288"/>
              <a:gd name="connsiteY160" fmla="*/ 2348089 h 3928533"/>
              <a:gd name="connsiteX161" fmla="*/ 3036711 w 4583288"/>
              <a:gd name="connsiteY161" fmla="*/ 2427111 h 3928533"/>
              <a:gd name="connsiteX162" fmla="*/ 3014133 w 4583288"/>
              <a:gd name="connsiteY162" fmla="*/ 2720622 h 3928533"/>
              <a:gd name="connsiteX163" fmla="*/ 3273777 w 4583288"/>
              <a:gd name="connsiteY163" fmla="*/ 3318933 h 3928533"/>
              <a:gd name="connsiteX164" fmla="*/ 2968977 w 4583288"/>
              <a:gd name="connsiteY164" fmla="*/ 3443111 h 3928533"/>
              <a:gd name="connsiteX165" fmla="*/ 2652888 w 4583288"/>
              <a:gd name="connsiteY165" fmla="*/ 3510845 h 3928533"/>
              <a:gd name="connsiteX166" fmla="*/ 2009422 w 4583288"/>
              <a:gd name="connsiteY166" fmla="*/ 3115733 h 3928533"/>
              <a:gd name="connsiteX167" fmla="*/ 2009422 w 4583288"/>
              <a:gd name="connsiteY167" fmla="*/ 2991556 h 3928533"/>
              <a:gd name="connsiteX168" fmla="*/ 1840088 w 4583288"/>
              <a:gd name="connsiteY168" fmla="*/ 3059289 h 3928533"/>
              <a:gd name="connsiteX169" fmla="*/ 1840088 w 4583288"/>
              <a:gd name="connsiteY169" fmla="*/ 3059289 h 3928533"/>
              <a:gd name="connsiteX170" fmla="*/ 1761066 w 4583288"/>
              <a:gd name="connsiteY170" fmla="*/ 3002845 h 3928533"/>
              <a:gd name="connsiteX171" fmla="*/ 1727200 w 4583288"/>
              <a:gd name="connsiteY171" fmla="*/ 2935111 h 3928533"/>
              <a:gd name="connsiteX172" fmla="*/ 1704622 w 4583288"/>
              <a:gd name="connsiteY172" fmla="*/ 2901245 h 3928533"/>
              <a:gd name="connsiteX173" fmla="*/ 1715911 w 4583288"/>
              <a:gd name="connsiteY173" fmla="*/ 2822222 h 3928533"/>
              <a:gd name="connsiteX174" fmla="*/ 1749777 w 4583288"/>
              <a:gd name="connsiteY174" fmla="*/ 2720622 h 3928533"/>
              <a:gd name="connsiteX175" fmla="*/ 1761066 w 4583288"/>
              <a:gd name="connsiteY175" fmla="*/ 2686756 h 3928533"/>
              <a:gd name="connsiteX176" fmla="*/ 1794933 w 4583288"/>
              <a:gd name="connsiteY176" fmla="*/ 2664178 h 3928533"/>
              <a:gd name="connsiteX177" fmla="*/ 1727200 w 4583288"/>
              <a:gd name="connsiteY177" fmla="*/ 2664178 h 3928533"/>
              <a:gd name="connsiteX178" fmla="*/ 1524000 w 4583288"/>
              <a:gd name="connsiteY178" fmla="*/ 2652889 h 3928533"/>
              <a:gd name="connsiteX179" fmla="*/ 1422400 w 4583288"/>
              <a:gd name="connsiteY179" fmla="*/ 2619022 h 3928533"/>
              <a:gd name="connsiteX180" fmla="*/ 1388533 w 4583288"/>
              <a:gd name="connsiteY180" fmla="*/ 2607733 h 3928533"/>
              <a:gd name="connsiteX181" fmla="*/ 1354666 w 4583288"/>
              <a:gd name="connsiteY181" fmla="*/ 2596445 h 3928533"/>
              <a:gd name="connsiteX182" fmla="*/ 1253066 w 4583288"/>
              <a:gd name="connsiteY182" fmla="*/ 2517422 h 3928533"/>
              <a:gd name="connsiteX183" fmla="*/ 1275644 w 4583288"/>
              <a:gd name="connsiteY183" fmla="*/ 2494845 h 3928533"/>
              <a:gd name="connsiteX184" fmla="*/ 1286933 w 4583288"/>
              <a:gd name="connsiteY184" fmla="*/ 2528711 h 3928533"/>
              <a:gd name="connsiteX185" fmla="*/ 1309511 w 4583288"/>
              <a:gd name="connsiteY185" fmla="*/ 2562578 h 3928533"/>
              <a:gd name="connsiteX186" fmla="*/ 1320800 w 4583288"/>
              <a:gd name="connsiteY186" fmla="*/ 2596445 h 3928533"/>
              <a:gd name="connsiteX187" fmla="*/ 1354666 w 4583288"/>
              <a:gd name="connsiteY187" fmla="*/ 2664178 h 3928533"/>
              <a:gd name="connsiteX188" fmla="*/ 1365955 w 4583288"/>
              <a:gd name="connsiteY188" fmla="*/ 2912533 h 3928533"/>
              <a:gd name="connsiteX189" fmla="*/ 1388533 w 4583288"/>
              <a:gd name="connsiteY189" fmla="*/ 3002845 h 3928533"/>
              <a:gd name="connsiteX190" fmla="*/ 1399822 w 4583288"/>
              <a:gd name="connsiteY190" fmla="*/ 3048000 h 3928533"/>
              <a:gd name="connsiteX191" fmla="*/ 1411111 w 4583288"/>
              <a:gd name="connsiteY191" fmla="*/ 3081867 h 3928533"/>
              <a:gd name="connsiteX192" fmla="*/ 1422400 w 4583288"/>
              <a:gd name="connsiteY192" fmla="*/ 3138311 h 3928533"/>
              <a:gd name="connsiteX193" fmla="*/ 1456266 w 4583288"/>
              <a:gd name="connsiteY193" fmla="*/ 3206045 h 3928533"/>
              <a:gd name="connsiteX194" fmla="*/ 1524000 w 4583288"/>
              <a:gd name="connsiteY194" fmla="*/ 3251200 h 3928533"/>
              <a:gd name="connsiteX195" fmla="*/ 1557866 w 4583288"/>
              <a:gd name="connsiteY195" fmla="*/ 3273778 h 3928533"/>
              <a:gd name="connsiteX196" fmla="*/ 1569155 w 4583288"/>
              <a:gd name="connsiteY196" fmla="*/ 3307645 h 3928533"/>
              <a:gd name="connsiteX197" fmla="*/ 1614311 w 4583288"/>
              <a:gd name="connsiteY197" fmla="*/ 3375378 h 3928533"/>
              <a:gd name="connsiteX198" fmla="*/ 1603022 w 4583288"/>
              <a:gd name="connsiteY198" fmla="*/ 3488267 h 3928533"/>
              <a:gd name="connsiteX199" fmla="*/ 1591733 w 4583288"/>
              <a:gd name="connsiteY199" fmla="*/ 3522133 h 3928533"/>
              <a:gd name="connsiteX200" fmla="*/ 1557866 w 4583288"/>
              <a:gd name="connsiteY200" fmla="*/ 3556000 h 3928533"/>
              <a:gd name="connsiteX201" fmla="*/ 1535288 w 4583288"/>
              <a:gd name="connsiteY201" fmla="*/ 3623733 h 3928533"/>
              <a:gd name="connsiteX202" fmla="*/ 1524000 w 4583288"/>
              <a:gd name="connsiteY202" fmla="*/ 3657600 h 3928533"/>
              <a:gd name="connsiteX203" fmla="*/ 1501422 w 4583288"/>
              <a:gd name="connsiteY203" fmla="*/ 3917245 h 3928533"/>
              <a:gd name="connsiteX204" fmla="*/ 1399822 w 4583288"/>
              <a:gd name="connsiteY204" fmla="*/ 3928533 h 3928533"/>
              <a:gd name="connsiteX205" fmla="*/ 1275644 w 4583288"/>
              <a:gd name="connsiteY205" fmla="*/ 3917245 h 3928533"/>
              <a:gd name="connsiteX206" fmla="*/ 1219200 w 4583288"/>
              <a:gd name="connsiteY206" fmla="*/ 3905956 h 3928533"/>
              <a:gd name="connsiteX207" fmla="*/ 1151466 w 4583288"/>
              <a:gd name="connsiteY207" fmla="*/ 3894667 h 3928533"/>
              <a:gd name="connsiteX208" fmla="*/ 1072444 w 4583288"/>
              <a:gd name="connsiteY208" fmla="*/ 3872089 h 3928533"/>
              <a:gd name="connsiteX209" fmla="*/ 1027288 w 4583288"/>
              <a:gd name="connsiteY209" fmla="*/ 3815645 h 3928533"/>
              <a:gd name="connsiteX210" fmla="*/ 1016000 w 4583288"/>
              <a:gd name="connsiteY210" fmla="*/ 3781778 h 3928533"/>
              <a:gd name="connsiteX211" fmla="*/ 993422 w 4583288"/>
              <a:gd name="connsiteY211" fmla="*/ 3747911 h 3928533"/>
              <a:gd name="connsiteX212" fmla="*/ 1004711 w 4583288"/>
              <a:gd name="connsiteY212" fmla="*/ 3668889 h 3928533"/>
              <a:gd name="connsiteX213" fmla="*/ 1027288 w 4583288"/>
              <a:gd name="connsiteY213" fmla="*/ 3635022 h 3928533"/>
              <a:gd name="connsiteX214" fmla="*/ 1038577 w 4583288"/>
              <a:gd name="connsiteY214" fmla="*/ 3601156 h 3928533"/>
              <a:gd name="connsiteX215" fmla="*/ 1106311 w 4583288"/>
              <a:gd name="connsiteY215" fmla="*/ 3465689 h 3928533"/>
              <a:gd name="connsiteX216" fmla="*/ 1140177 w 4583288"/>
              <a:gd name="connsiteY216" fmla="*/ 3364089 h 3928533"/>
              <a:gd name="connsiteX217" fmla="*/ 1151466 w 4583288"/>
              <a:gd name="connsiteY217" fmla="*/ 3330222 h 3928533"/>
              <a:gd name="connsiteX218" fmla="*/ 1162755 w 4583288"/>
              <a:gd name="connsiteY218" fmla="*/ 3296356 h 3928533"/>
              <a:gd name="connsiteX219" fmla="*/ 1095022 w 4583288"/>
              <a:gd name="connsiteY219" fmla="*/ 3273778 h 3928533"/>
              <a:gd name="connsiteX220" fmla="*/ 1162755 w 4583288"/>
              <a:gd name="connsiteY220" fmla="*/ 3172178 h 3928533"/>
              <a:gd name="connsiteX221" fmla="*/ 1185333 w 4583288"/>
              <a:gd name="connsiteY221" fmla="*/ 3138311 h 3928533"/>
              <a:gd name="connsiteX222" fmla="*/ 1162755 w 4583288"/>
              <a:gd name="connsiteY222" fmla="*/ 3104445 h 3928533"/>
              <a:gd name="connsiteX223" fmla="*/ 1151466 w 4583288"/>
              <a:gd name="connsiteY223" fmla="*/ 3059289 h 3928533"/>
              <a:gd name="connsiteX224" fmla="*/ 1128888 w 4583288"/>
              <a:gd name="connsiteY224" fmla="*/ 2901245 h 3928533"/>
              <a:gd name="connsiteX225" fmla="*/ 1106311 w 4583288"/>
              <a:gd name="connsiteY225" fmla="*/ 2833511 h 3928533"/>
              <a:gd name="connsiteX226" fmla="*/ 1083733 w 4583288"/>
              <a:gd name="connsiteY226" fmla="*/ 2709333 h 3928533"/>
              <a:gd name="connsiteX227" fmla="*/ 1072444 w 4583288"/>
              <a:gd name="connsiteY227" fmla="*/ 2675467 h 3928533"/>
              <a:gd name="connsiteX228" fmla="*/ 1049866 w 4583288"/>
              <a:gd name="connsiteY228" fmla="*/ 2573867 h 3928533"/>
              <a:gd name="connsiteX229" fmla="*/ 1027288 w 4583288"/>
              <a:gd name="connsiteY229" fmla="*/ 2506133 h 3928533"/>
              <a:gd name="connsiteX230" fmla="*/ 993422 w 4583288"/>
              <a:gd name="connsiteY230" fmla="*/ 2494845 h 3928533"/>
              <a:gd name="connsiteX231" fmla="*/ 936977 w 4583288"/>
              <a:gd name="connsiteY231" fmla="*/ 2551289 h 3928533"/>
              <a:gd name="connsiteX232" fmla="*/ 903111 w 4583288"/>
              <a:gd name="connsiteY232" fmla="*/ 2585156 h 3928533"/>
              <a:gd name="connsiteX233" fmla="*/ 846666 w 4583288"/>
              <a:gd name="connsiteY233" fmla="*/ 2641600 h 3928533"/>
              <a:gd name="connsiteX234" fmla="*/ 778933 w 4583288"/>
              <a:gd name="connsiteY234" fmla="*/ 2664178 h 3928533"/>
              <a:gd name="connsiteX235" fmla="*/ 745066 w 4583288"/>
              <a:gd name="connsiteY235" fmla="*/ 2686756 h 3928533"/>
              <a:gd name="connsiteX236" fmla="*/ 677333 w 4583288"/>
              <a:gd name="connsiteY236" fmla="*/ 2709333 h 3928533"/>
              <a:gd name="connsiteX237" fmla="*/ 609600 w 4583288"/>
              <a:gd name="connsiteY237" fmla="*/ 2754489 h 3928533"/>
              <a:gd name="connsiteX238" fmla="*/ 575733 w 4583288"/>
              <a:gd name="connsiteY238" fmla="*/ 2777067 h 3928533"/>
              <a:gd name="connsiteX239" fmla="*/ 564444 w 4583288"/>
              <a:gd name="connsiteY239" fmla="*/ 2810933 h 3928533"/>
              <a:gd name="connsiteX240" fmla="*/ 530577 w 4583288"/>
              <a:gd name="connsiteY240" fmla="*/ 2878667 h 3928533"/>
              <a:gd name="connsiteX241" fmla="*/ 519288 w 4583288"/>
              <a:gd name="connsiteY241" fmla="*/ 2935111 h 3928533"/>
              <a:gd name="connsiteX242" fmla="*/ 496711 w 4583288"/>
              <a:gd name="connsiteY242" fmla="*/ 3070578 h 3928533"/>
              <a:gd name="connsiteX243" fmla="*/ 485422 w 4583288"/>
              <a:gd name="connsiteY243" fmla="*/ 3104445 h 3928533"/>
              <a:gd name="connsiteX244" fmla="*/ 462844 w 4583288"/>
              <a:gd name="connsiteY244" fmla="*/ 3138311 h 3928533"/>
              <a:gd name="connsiteX245" fmla="*/ 440266 w 4583288"/>
              <a:gd name="connsiteY245" fmla="*/ 3228622 h 3928533"/>
              <a:gd name="connsiteX246" fmla="*/ 428977 w 4583288"/>
              <a:gd name="connsiteY246" fmla="*/ 3386667 h 3928533"/>
              <a:gd name="connsiteX247" fmla="*/ 395111 w 4583288"/>
              <a:gd name="connsiteY247" fmla="*/ 3386667 h 392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4583288" h="3928533">
                <a:moveTo>
                  <a:pt x="395111" y="3386667"/>
                </a:moveTo>
                <a:lnTo>
                  <a:pt x="395111" y="3386667"/>
                </a:lnTo>
                <a:cubicBezTo>
                  <a:pt x="482353" y="3623467"/>
                  <a:pt x="450040" y="3528878"/>
                  <a:pt x="496711" y="3668889"/>
                </a:cubicBezTo>
                <a:cubicBezTo>
                  <a:pt x="496714" y="3668899"/>
                  <a:pt x="519285" y="3736611"/>
                  <a:pt x="519288" y="3736622"/>
                </a:cubicBezTo>
                <a:lnTo>
                  <a:pt x="530577" y="3781778"/>
                </a:lnTo>
                <a:cubicBezTo>
                  <a:pt x="446489" y="3837838"/>
                  <a:pt x="549771" y="3765784"/>
                  <a:pt x="462844" y="3838222"/>
                </a:cubicBezTo>
                <a:cubicBezTo>
                  <a:pt x="425846" y="3869053"/>
                  <a:pt x="428977" y="3845522"/>
                  <a:pt x="428977" y="3872089"/>
                </a:cubicBezTo>
                <a:lnTo>
                  <a:pt x="0" y="3770489"/>
                </a:lnTo>
                <a:lnTo>
                  <a:pt x="67733" y="3499556"/>
                </a:lnTo>
                <a:lnTo>
                  <a:pt x="259644" y="3138311"/>
                </a:lnTo>
                <a:lnTo>
                  <a:pt x="101600" y="2698045"/>
                </a:lnTo>
                <a:lnTo>
                  <a:pt x="711200" y="2336800"/>
                </a:lnTo>
                <a:lnTo>
                  <a:pt x="575733" y="2144889"/>
                </a:lnTo>
                <a:lnTo>
                  <a:pt x="598311" y="2032000"/>
                </a:lnTo>
                <a:cubicBezTo>
                  <a:pt x="624652" y="2013185"/>
                  <a:pt x="649576" y="1992210"/>
                  <a:pt x="677333" y="1975556"/>
                </a:cubicBezTo>
                <a:cubicBezTo>
                  <a:pt x="687537" y="1969434"/>
                  <a:pt x="701908" y="1971701"/>
                  <a:pt x="711200" y="1964267"/>
                </a:cubicBezTo>
                <a:cubicBezTo>
                  <a:pt x="721794" y="1955791"/>
                  <a:pt x="723566" y="1939334"/>
                  <a:pt x="733777" y="1930400"/>
                </a:cubicBezTo>
                <a:cubicBezTo>
                  <a:pt x="754198" y="1912531"/>
                  <a:pt x="801511" y="1885245"/>
                  <a:pt x="801511" y="1885245"/>
                </a:cubicBezTo>
                <a:cubicBezTo>
                  <a:pt x="809037" y="1873956"/>
                  <a:pt x="814494" y="1860972"/>
                  <a:pt x="824088" y="1851378"/>
                </a:cubicBezTo>
                <a:cubicBezTo>
                  <a:pt x="861086" y="1814379"/>
                  <a:pt x="857955" y="1845788"/>
                  <a:pt x="857955" y="1817511"/>
                </a:cubicBezTo>
                <a:lnTo>
                  <a:pt x="361244" y="1998133"/>
                </a:lnTo>
                <a:cubicBezTo>
                  <a:pt x="349955" y="2028237"/>
                  <a:pt x="340681" y="2059176"/>
                  <a:pt x="327377" y="2088445"/>
                </a:cubicBezTo>
                <a:cubicBezTo>
                  <a:pt x="299727" y="2149276"/>
                  <a:pt x="307751" y="2094474"/>
                  <a:pt x="293511" y="2156178"/>
                </a:cubicBezTo>
                <a:cubicBezTo>
                  <a:pt x="284882" y="2193570"/>
                  <a:pt x="283069" y="2232661"/>
                  <a:pt x="270933" y="2269067"/>
                </a:cubicBezTo>
                <a:cubicBezTo>
                  <a:pt x="232998" y="2382870"/>
                  <a:pt x="290876" y="2206353"/>
                  <a:pt x="248355" y="2348089"/>
                </a:cubicBezTo>
                <a:cubicBezTo>
                  <a:pt x="241516" y="2370884"/>
                  <a:pt x="233303" y="2393244"/>
                  <a:pt x="225777" y="2415822"/>
                </a:cubicBezTo>
                <a:cubicBezTo>
                  <a:pt x="217256" y="2441386"/>
                  <a:pt x="195211" y="2517422"/>
                  <a:pt x="169333" y="2517422"/>
                </a:cubicBezTo>
                <a:lnTo>
                  <a:pt x="158044" y="2517422"/>
                </a:lnTo>
                <a:lnTo>
                  <a:pt x="214488" y="2314222"/>
                </a:lnTo>
                <a:lnTo>
                  <a:pt x="112888" y="2517422"/>
                </a:lnTo>
                <a:lnTo>
                  <a:pt x="135466" y="2269067"/>
                </a:lnTo>
                <a:lnTo>
                  <a:pt x="135466" y="2269067"/>
                </a:lnTo>
                <a:cubicBezTo>
                  <a:pt x="124177" y="2238963"/>
                  <a:pt x="116995" y="2206981"/>
                  <a:pt x="101600" y="2178756"/>
                </a:cubicBezTo>
                <a:cubicBezTo>
                  <a:pt x="37791" y="2061772"/>
                  <a:pt x="93881" y="2220655"/>
                  <a:pt x="45155" y="2111022"/>
                </a:cubicBezTo>
                <a:cubicBezTo>
                  <a:pt x="35489" y="2089274"/>
                  <a:pt x="22577" y="2043289"/>
                  <a:pt x="22577" y="2043289"/>
                </a:cubicBezTo>
                <a:cubicBezTo>
                  <a:pt x="26340" y="1934163"/>
                  <a:pt x="23674" y="1824625"/>
                  <a:pt x="33866" y="1715911"/>
                </a:cubicBezTo>
                <a:cubicBezTo>
                  <a:pt x="35132" y="1702403"/>
                  <a:pt x="46850" y="1691639"/>
                  <a:pt x="56444" y="1682045"/>
                </a:cubicBezTo>
                <a:cubicBezTo>
                  <a:pt x="66038" y="1672451"/>
                  <a:pt x="79022" y="1666993"/>
                  <a:pt x="90311" y="1659467"/>
                </a:cubicBezTo>
                <a:cubicBezTo>
                  <a:pt x="132026" y="1596892"/>
                  <a:pt x="89021" y="1646385"/>
                  <a:pt x="146755" y="1614311"/>
                </a:cubicBezTo>
                <a:cubicBezTo>
                  <a:pt x="170475" y="1601133"/>
                  <a:pt x="191910" y="1584208"/>
                  <a:pt x="214488" y="1569156"/>
                </a:cubicBezTo>
                <a:cubicBezTo>
                  <a:pt x="225777" y="1561630"/>
                  <a:pt x="235484" y="1550868"/>
                  <a:pt x="248355" y="1546578"/>
                </a:cubicBezTo>
                <a:lnTo>
                  <a:pt x="282222" y="1535289"/>
                </a:lnTo>
                <a:cubicBezTo>
                  <a:pt x="365007" y="1539052"/>
                  <a:pt x="448178" y="1537749"/>
                  <a:pt x="530577" y="1546578"/>
                </a:cubicBezTo>
                <a:cubicBezTo>
                  <a:pt x="554241" y="1549113"/>
                  <a:pt x="578509" y="1555955"/>
                  <a:pt x="598311" y="1569156"/>
                </a:cubicBezTo>
                <a:lnTo>
                  <a:pt x="632177" y="1591733"/>
                </a:lnTo>
                <a:cubicBezTo>
                  <a:pt x="657707" y="1630028"/>
                  <a:pt x="645161" y="1616006"/>
                  <a:pt x="666044" y="1636889"/>
                </a:cubicBezTo>
                <a:lnTo>
                  <a:pt x="982133" y="1625600"/>
                </a:lnTo>
                <a:lnTo>
                  <a:pt x="903111" y="1501422"/>
                </a:lnTo>
                <a:cubicBezTo>
                  <a:pt x="906874" y="1448741"/>
                  <a:pt x="901590" y="1394617"/>
                  <a:pt x="914400" y="1343378"/>
                </a:cubicBezTo>
                <a:cubicBezTo>
                  <a:pt x="927570" y="1290696"/>
                  <a:pt x="956733" y="1277526"/>
                  <a:pt x="993422" y="1253067"/>
                </a:cubicBezTo>
                <a:cubicBezTo>
                  <a:pt x="997185" y="1241778"/>
                  <a:pt x="996297" y="1227614"/>
                  <a:pt x="1004711" y="1219200"/>
                </a:cubicBezTo>
                <a:cubicBezTo>
                  <a:pt x="1023898" y="1200013"/>
                  <a:pt x="1072444" y="1174045"/>
                  <a:pt x="1072444" y="1174045"/>
                </a:cubicBezTo>
                <a:cubicBezTo>
                  <a:pt x="1108223" y="1120376"/>
                  <a:pt x="1082151" y="1144468"/>
                  <a:pt x="1162755" y="1117600"/>
                </a:cubicBezTo>
                <a:lnTo>
                  <a:pt x="1264355" y="1083733"/>
                </a:lnTo>
                <a:cubicBezTo>
                  <a:pt x="1275644" y="1079970"/>
                  <a:pt x="1286678" y="1075331"/>
                  <a:pt x="1298222" y="1072445"/>
                </a:cubicBezTo>
                <a:cubicBezTo>
                  <a:pt x="1361992" y="1056502"/>
                  <a:pt x="1328163" y="1064199"/>
                  <a:pt x="1399822" y="1049867"/>
                </a:cubicBezTo>
                <a:cubicBezTo>
                  <a:pt x="1505185" y="1053630"/>
                  <a:pt x="1610481" y="1061156"/>
                  <a:pt x="1715911" y="1061156"/>
                </a:cubicBezTo>
                <a:cubicBezTo>
                  <a:pt x="1735098" y="1061156"/>
                  <a:pt x="1753168" y="1049867"/>
                  <a:pt x="1772355" y="1049867"/>
                </a:cubicBezTo>
                <a:cubicBezTo>
                  <a:pt x="1810172" y="1049867"/>
                  <a:pt x="1847686" y="1056737"/>
                  <a:pt x="1885244" y="1061156"/>
                </a:cubicBezTo>
                <a:cubicBezTo>
                  <a:pt x="1934614" y="1066964"/>
                  <a:pt x="1983020" y="1075570"/>
                  <a:pt x="2032000" y="1083733"/>
                </a:cubicBezTo>
                <a:cubicBezTo>
                  <a:pt x="2109830" y="1109677"/>
                  <a:pt x="2082905" y="1089483"/>
                  <a:pt x="2122311" y="1128889"/>
                </a:cubicBezTo>
                <a:lnTo>
                  <a:pt x="2077155" y="767645"/>
                </a:lnTo>
                <a:cubicBezTo>
                  <a:pt x="2092207" y="737541"/>
                  <a:pt x="2095744" y="697997"/>
                  <a:pt x="2122311" y="677333"/>
                </a:cubicBezTo>
                <a:cubicBezTo>
                  <a:pt x="2193515" y="621952"/>
                  <a:pt x="2178755" y="724052"/>
                  <a:pt x="2178755" y="733778"/>
                </a:cubicBezTo>
                <a:lnTo>
                  <a:pt x="2223911" y="1185333"/>
                </a:lnTo>
                <a:cubicBezTo>
                  <a:pt x="2257778" y="1200385"/>
                  <a:pt x="2293499" y="1211815"/>
                  <a:pt x="2325511" y="1230489"/>
                </a:cubicBezTo>
                <a:cubicBezTo>
                  <a:pt x="2339301" y="1238533"/>
                  <a:pt x="2347112" y="1254136"/>
                  <a:pt x="2359377" y="1264356"/>
                </a:cubicBezTo>
                <a:cubicBezTo>
                  <a:pt x="2369800" y="1273042"/>
                  <a:pt x="2381955" y="1279407"/>
                  <a:pt x="2393244" y="1286933"/>
                </a:cubicBezTo>
                <a:cubicBezTo>
                  <a:pt x="2397007" y="1275644"/>
                  <a:pt x="2405847" y="1264894"/>
                  <a:pt x="2404533" y="1253067"/>
                </a:cubicBezTo>
                <a:cubicBezTo>
                  <a:pt x="2401905" y="1229413"/>
                  <a:pt x="2381955" y="1185333"/>
                  <a:pt x="2381955" y="1185333"/>
                </a:cubicBezTo>
                <a:cubicBezTo>
                  <a:pt x="2374429" y="1196622"/>
                  <a:pt x="2356716" y="1205896"/>
                  <a:pt x="2359377" y="1219200"/>
                </a:cubicBezTo>
                <a:cubicBezTo>
                  <a:pt x="2362038" y="1232504"/>
                  <a:pt x="2393244" y="1241778"/>
                  <a:pt x="2393244" y="1241778"/>
                </a:cubicBezTo>
                <a:lnTo>
                  <a:pt x="2257777" y="778933"/>
                </a:lnTo>
                <a:cubicBezTo>
                  <a:pt x="2231436" y="756355"/>
                  <a:pt x="2201804" y="737130"/>
                  <a:pt x="2178755" y="711200"/>
                </a:cubicBezTo>
                <a:cubicBezTo>
                  <a:pt x="2170849" y="702306"/>
                  <a:pt x="2175880" y="685747"/>
                  <a:pt x="2167466" y="677333"/>
                </a:cubicBezTo>
                <a:cubicBezTo>
                  <a:pt x="2111874" y="621741"/>
                  <a:pt x="2107594" y="632178"/>
                  <a:pt x="2043288" y="632178"/>
                </a:cubicBezTo>
                <a:lnTo>
                  <a:pt x="1873955" y="835378"/>
                </a:lnTo>
                <a:lnTo>
                  <a:pt x="1309511" y="824089"/>
                </a:lnTo>
                <a:lnTo>
                  <a:pt x="1174044" y="632178"/>
                </a:lnTo>
                <a:lnTo>
                  <a:pt x="1253066" y="564445"/>
                </a:lnTo>
                <a:lnTo>
                  <a:pt x="1174044" y="474133"/>
                </a:lnTo>
                <a:lnTo>
                  <a:pt x="1343377" y="474133"/>
                </a:lnTo>
                <a:lnTo>
                  <a:pt x="1343377" y="474133"/>
                </a:lnTo>
                <a:lnTo>
                  <a:pt x="1343377" y="474133"/>
                </a:lnTo>
                <a:lnTo>
                  <a:pt x="1219200" y="440267"/>
                </a:lnTo>
                <a:lnTo>
                  <a:pt x="1162755" y="259645"/>
                </a:lnTo>
                <a:lnTo>
                  <a:pt x="1162755" y="237067"/>
                </a:lnTo>
                <a:cubicBezTo>
                  <a:pt x="1136414" y="218252"/>
                  <a:pt x="1101689" y="207556"/>
                  <a:pt x="1083733" y="180622"/>
                </a:cubicBezTo>
                <a:cubicBezTo>
                  <a:pt x="1075127" y="167713"/>
                  <a:pt x="1088910" y="149727"/>
                  <a:pt x="1095022" y="135467"/>
                </a:cubicBezTo>
                <a:cubicBezTo>
                  <a:pt x="1112043" y="95752"/>
                  <a:pt x="1115391" y="102336"/>
                  <a:pt x="1151466" y="90311"/>
                </a:cubicBezTo>
                <a:cubicBezTo>
                  <a:pt x="1155229" y="79022"/>
                  <a:pt x="1154341" y="64859"/>
                  <a:pt x="1162755" y="56445"/>
                </a:cubicBezTo>
                <a:cubicBezTo>
                  <a:pt x="1201573" y="17627"/>
                  <a:pt x="1221767" y="14196"/>
                  <a:pt x="1264355" y="0"/>
                </a:cubicBezTo>
                <a:cubicBezTo>
                  <a:pt x="1283170" y="3763"/>
                  <a:pt x="1304141" y="1769"/>
                  <a:pt x="1320800" y="11289"/>
                </a:cubicBezTo>
                <a:cubicBezTo>
                  <a:pt x="1369651" y="39204"/>
                  <a:pt x="1321832" y="46188"/>
                  <a:pt x="1354666" y="79022"/>
                </a:cubicBezTo>
                <a:cubicBezTo>
                  <a:pt x="1363080" y="87436"/>
                  <a:pt x="1377484" y="85892"/>
                  <a:pt x="1388533" y="90311"/>
                </a:cubicBezTo>
                <a:cubicBezTo>
                  <a:pt x="1396346" y="93436"/>
                  <a:pt x="1403585" y="97837"/>
                  <a:pt x="1411111" y="101600"/>
                </a:cubicBezTo>
                <a:lnTo>
                  <a:pt x="2009422" y="304800"/>
                </a:lnTo>
                <a:lnTo>
                  <a:pt x="2122311" y="90311"/>
                </a:lnTo>
                <a:lnTo>
                  <a:pt x="2235200" y="180622"/>
                </a:lnTo>
                <a:cubicBezTo>
                  <a:pt x="2257778" y="154281"/>
                  <a:pt x="2271903" y="117115"/>
                  <a:pt x="2302933" y="101600"/>
                </a:cubicBezTo>
                <a:cubicBezTo>
                  <a:pt x="2315068" y="95532"/>
                  <a:pt x="2321941" y="122377"/>
                  <a:pt x="2325511" y="135467"/>
                </a:cubicBezTo>
                <a:cubicBezTo>
                  <a:pt x="2333494" y="164736"/>
                  <a:pt x="2331373" y="195929"/>
                  <a:pt x="2336800" y="225778"/>
                </a:cubicBezTo>
                <a:cubicBezTo>
                  <a:pt x="2356417" y="333675"/>
                  <a:pt x="2348088" y="139189"/>
                  <a:pt x="2348088" y="338667"/>
                </a:cubicBezTo>
                <a:lnTo>
                  <a:pt x="2731911" y="767645"/>
                </a:lnTo>
                <a:lnTo>
                  <a:pt x="2810933" y="824089"/>
                </a:lnTo>
                <a:lnTo>
                  <a:pt x="3093155" y="756356"/>
                </a:lnTo>
                <a:lnTo>
                  <a:pt x="3081866" y="1174045"/>
                </a:lnTo>
                <a:lnTo>
                  <a:pt x="2923822" y="1320800"/>
                </a:lnTo>
                <a:lnTo>
                  <a:pt x="2980266" y="1467556"/>
                </a:lnTo>
                <a:lnTo>
                  <a:pt x="2664177" y="1298222"/>
                </a:lnTo>
                <a:lnTo>
                  <a:pt x="2449688" y="1794933"/>
                </a:lnTo>
                <a:lnTo>
                  <a:pt x="2935111" y="1456267"/>
                </a:lnTo>
                <a:lnTo>
                  <a:pt x="3262488" y="1377245"/>
                </a:lnTo>
                <a:cubicBezTo>
                  <a:pt x="3387740" y="1391161"/>
                  <a:pt x="3331763" y="1377758"/>
                  <a:pt x="3431822" y="1411111"/>
                </a:cubicBezTo>
                <a:cubicBezTo>
                  <a:pt x="3443111" y="1414874"/>
                  <a:pt x="3455787" y="1415799"/>
                  <a:pt x="3465688" y="1422400"/>
                </a:cubicBezTo>
                <a:cubicBezTo>
                  <a:pt x="3476977" y="1429926"/>
                  <a:pt x="3487157" y="1439468"/>
                  <a:pt x="3499555" y="1444978"/>
                </a:cubicBezTo>
                <a:cubicBezTo>
                  <a:pt x="3521303" y="1454644"/>
                  <a:pt x="3547486" y="1454355"/>
                  <a:pt x="3567288" y="1467556"/>
                </a:cubicBezTo>
                <a:cubicBezTo>
                  <a:pt x="3611056" y="1496734"/>
                  <a:pt x="3588284" y="1485843"/>
                  <a:pt x="3635022" y="1501422"/>
                </a:cubicBezTo>
                <a:cubicBezTo>
                  <a:pt x="3657600" y="1516474"/>
                  <a:pt x="3694174" y="1520835"/>
                  <a:pt x="3702755" y="1546578"/>
                </a:cubicBezTo>
                <a:cubicBezTo>
                  <a:pt x="3711937" y="1574124"/>
                  <a:pt x="3714737" y="1592426"/>
                  <a:pt x="3736622" y="1614311"/>
                </a:cubicBezTo>
                <a:cubicBezTo>
                  <a:pt x="3746216" y="1623905"/>
                  <a:pt x="3759199" y="1629363"/>
                  <a:pt x="3770488" y="1636889"/>
                </a:cubicBezTo>
                <a:lnTo>
                  <a:pt x="3815644" y="1704622"/>
                </a:lnTo>
                <a:cubicBezTo>
                  <a:pt x="3823170" y="1715911"/>
                  <a:pt x="3833932" y="1725618"/>
                  <a:pt x="3838222" y="1738489"/>
                </a:cubicBezTo>
                <a:cubicBezTo>
                  <a:pt x="3841985" y="1749778"/>
                  <a:pt x="3844189" y="1761713"/>
                  <a:pt x="3849511" y="1772356"/>
                </a:cubicBezTo>
                <a:cubicBezTo>
                  <a:pt x="3855578" y="1784491"/>
                  <a:pt x="3866578" y="1793824"/>
                  <a:pt x="3872088" y="1806222"/>
                </a:cubicBezTo>
                <a:cubicBezTo>
                  <a:pt x="3881754" y="1827970"/>
                  <a:pt x="3894666" y="1873956"/>
                  <a:pt x="3894666" y="1873956"/>
                </a:cubicBezTo>
                <a:cubicBezTo>
                  <a:pt x="3890903" y="1945452"/>
                  <a:pt x="3889579" y="2017119"/>
                  <a:pt x="3883377" y="2088445"/>
                </a:cubicBezTo>
                <a:cubicBezTo>
                  <a:pt x="3876534" y="2167140"/>
                  <a:pt x="3861558" y="2102011"/>
                  <a:pt x="3883377" y="2167467"/>
                </a:cubicBezTo>
                <a:cubicBezTo>
                  <a:pt x="3894666" y="2163704"/>
                  <a:pt x="3905802" y="2159447"/>
                  <a:pt x="3917244" y="2156178"/>
                </a:cubicBezTo>
                <a:cubicBezTo>
                  <a:pt x="3932162" y="2151916"/>
                  <a:pt x="3947539" y="2149347"/>
                  <a:pt x="3962400" y="2144889"/>
                </a:cubicBezTo>
                <a:cubicBezTo>
                  <a:pt x="3985195" y="2138050"/>
                  <a:pt x="4030133" y="2122311"/>
                  <a:pt x="4030133" y="2122311"/>
                </a:cubicBezTo>
                <a:cubicBezTo>
                  <a:pt x="4073373" y="2126635"/>
                  <a:pt x="4141387" y="2115605"/>
                  <a:pt x="4176888" y="2156178"/>
                </a:cubicBezTo>
                <a:cubicBezTo>
                  <a:pt x="4194757" y="2176599"/>
                  <a:pt x="4206992" y="2201333"/>
                  <a:pt x="4222044" y="2223911"/>
                </a:cubicBezTo>
                <a:lnTo>
                  <a:pt x="4244622" y="2257778"/>
                </a:lnTo>
                <a:cubicBezTo>
                  <a:pt x="4240859" y="2299171"/>
                  <a:pt x="4238488" y="2340714"/>
                  <a:pt x="4233333" y="2381956"/>
                </a:cubicBezTo>
                <a:cubicBezTo>
                  <a:pt x="4230953" y="2400995"/>
                  <a:pt x="4222044" y="2419213"/>
                  <a:pt x="4222044" y="2438400"/>
                </a:cubicBezTo>
                <a:cubicBezTo>
                  <a:pt x="4222044" y="2510146"/>
                  <a:pt x="4225379" y="2566169"/>
                  <a:pt x="4244622" y="2630311"/>
                </a:cubicBezTo>
                <a:cubicBezTo>
                  <a:pt x="4251461" y="2653107"/>
                  <a:pt x="4259674" y="2675467"/>
                  <a:pt x="4267200" y="2698045"/>
                </a:cubicBezTo>
                <a:lnTo>
                  <a:pt x="4301066" y="2799645"/>
                </a:lnTo>
                <a:lnTo>
                  <a:pt x="4312355" y="2833511"/>
                </a:lnTo>
                <a:cubicBezTo>
                  <a:pt x="4316118" y="2844800"/>
                  <a:pt x="4317043" y="2857477"/>
                  <a:pt x="4323644" y="2867378"/>
                </a:cubicBezTo>
                <a:cubicBezTo>
                  <a:pt x="4370887" y="2938242"/>
                  <a:pt x="4368800" y="2907976"/>
                  <a:pt x="4368800" y="2946400"/>
                </a:cubicBezTo>
                <a:lnTo>
                  <a:pt x="4380088" y="3081867"/>
                </a:lnTo>
                <a:lnTo>
                  <a:pt x="4380088" y="3081867"/>
                </a:lnTo>
                <a:cubicBezTo>
                  <a:pt x="4391377" y="3111971"/>
                  <a:pt x="4402968" y="3141963"/>
                  <a:pt x="4413955" y="3172178"/>
                </a:cubicBezTo>
                <a:cubicBezTo>
                  <a:pt x="4418022" y="3183361"/>
                  <a:pt x="4423288" y="3194307"/>
                  <a:pt x="4425244" y="3206045"/>
                </a:cubicBezTo>
                <a:cubicBezTo>
                  <a:pt x="4435287" y="3266300"/>
                  <a:pt x="4418724" y="3301124"/>
                  <a:pt x="4459111" y="3341511"/>
                </a:cubicBezTo>
                <a:cubicBezTo>
                  <a:pt x="4468705" y="3351105"/>
                  <a:pt x="4481688" y="3356563"/>
                  <a:pt x="4492977" y="3364089"/>
                </a:cubicBezTo>
                <a:cubicBezTo>
                  <a:pt x="4523885" y="3456811"/>
                  <a:pt x="4515555" y="3408023"/>
                  <a:pt x="4515555" y="3510845"/>
                </a:cubicBezTo>
                <a:lnTo>
                  <a:pt x="4583288" y="3770489"/>
                </a:lnTo>
                <a:lnTo>
                  <a:pt x="4459111" y="3770489"/>
                </a:lnTo>
                <a:lnTo>
                  <a:pt x="4131733" y="3646311"/>
                </a:lnTo>
                <a:lnTo>
                  <a:pt x="4210755" y="3488267"/>
                </a:lnTo>
                <a:lnTo>
                  <a:pt x="4210755" y="3488267"/>
                </a:lnTo>
                <a:lnTo>
                  <a:pt x="4210755" y="3488267"/>
                </a:lnTo>
                <a:lnTo>
                  <a:pt x="4120444" y="3454400"/>
                </a:lnTo>
                <a:lnTo>
                  <a:pt x="4267200" y="3194756"/>
                </a:lnTo>
                <a:lnTo>
                  <a:pt x="4143022" y="3115733"/>
                </a:lnTo>
                <a:lnTo>
                  <a:pt x="3928533" y="2483556"/>
                </a:lnTo>
                <a:lnTo>
                  <a:pt x="3499555" y="2348089"/>
                </a:lnTo>
                <a:lnTo>
                  <a:pt x="3499555" y="2348089"/>
                </a:lnTo>
                <a:lnTo>
                  <a:pt x="3036711" y="2427111"/>
                </a:lnTo>
                <a:lnTo>
                  <a:pt x="3014133" y="2720622"/>
                </a:lnTo>
                <a:lnTo>
                  <a:pt x="3273777" y="3318933"/>
                </a:lnTo>
                <a:lnTo>
                  <a:pt x="2968977" y="3443111"/>
                </a:lnTo>
                <a:lnTo>
                  <a:pt x="2652888" y="3510845"/>
                </a:lnTo>
                <a:lnTo>
                  <a:pt x="2009422" y="3115733"/>
                </a:lnTo>
                <a:lnTo>
                  <a:pt x="2009422" y="2991556"/>
                </a:lnTo>
                <a:lnTo>
                  <a:pt x="1840088" y="3059289"/>
                </a:lnTo>
                <a:lnTo>
                  <a:pt x="1840088" y="3059289"/>
                </a:lnTo>
                <a:cubicBezTo>
                  <a:pt x="1813747" y="3040474"/>
                  <a:pt x="1785260" y="3024350"/>
                  <a:pt x="1761066" y="3002845"/>
                </a:cubicBezTo>
                <a:cubicBezTo>
                  <a:pt x="1731946" y="2976961"/>
                  <a:pt x="1742727" y="2966165"/>
                  <a:pt x="1727200" y="2935111"/>
                </a:cubicBezTo>
                <a:cubicBezTo>
                  <a:pt x="1721133" y="2922976"/>
                  <a:pt x="1712148" y="2912534"/>
                  <a:pt x="1704622" y="2901245"/>
                </a:cubicBezTo>
                <a:cubicBezTo>
                  <a:pt x="1708385" y="2874904"/>
                  <a:pt x="1709928" y="2848149"/>
                  <a:pt x="1715911" y="2822222"/>
                </a:cubicBezTo>
                <a:cubicBezTo>
                  <a:pt x="1715912" y="2822216"/>
                  <a:pt x="1744132" y="2737558"/>
                  <a:pt x="1749777" y="2720622"/>
                </a:cubicBezTo>
                <a:cubicBezTo>
                  <a:pt x="1753540" y="2709333"/>
                  <a:pt x="1751165" y="2693357"/>
                  <a:pt x="1761066" y="2686756"/>
                </a:cubicBezTo>
                <a:lnTo>
                  <a:pt x="1794933" y="2664178"/>
                </a:lnTo>
                <a:cubicBezTo>
                  <a:pt x="1704620" y="2634074"/>
                  <a:pt x="1817511" y="2664178"/>
                  <a:pt x="1727200" y="2664178"/>
                </a:cubicBezTo>
                <a:cubicBezTo>
                  <a:pt x="1659362" y="2664178"/>
                  <a:pt x="1591733" y="2656652"/>
                  <a:pt x="1524000" y="2652889"/>
                </a:cubicBezTo>
                <a:lnTo>
                  <a:pt x="1422400" y="2619022"/>
                </a:lnTo>
                <a:lnTo>
                  <a:pt x="1388533" y="2607733"/>
                </a:lnTo>
                <a:lnTo>
                  <a:pt x="1354666" y="2596445"/>
                </a:lnTo>
                <a:cubicBezTo>
                  <a:pt x="1273649" y="2542433"/>
                  <a:pt x="1306120" y="2570476"/>
                  <a:pt x="1253066" y="2517422"/>
                </a:cubicBezTo>
                <a:cubicBezTo>
                  <a:pt x="1253065" y="2517420"/>
                  <a:pt x="1215436" y="2434639"/>
                  <a:pt x="1275644" y="2494845"/>
                </a:cubicBezTo>
                <a:cubicBezTo>
                  <a:pt x="1284058" y="2503259"/>
                  <a:pt x="1281611" y="2518068"/>
                  <a:pt x="1286933" y="2528711"/>
                </a:cubicBezTo>
                <a:cubicBezTo>
                  <a:pt x="1293001" y="2540846"/>
                  <a:pt x="1303443" y="2550443"/>
                  <a:pt x="1309511" y="2562578"/>
                </a:cubicBezTo>
                <a:cubicBezTo>
                  <a:pt x="1314833" y="2573221"/>
                  <a:pt x="1315478" y="2585802"/>
                  <a:pt x="1320800" y="2596445"/>
                </a:cubicBezTo>
                <a:cubicBezTo>
                  <a:pt x="1364567" y="2683981"/>
                  <a:pt x="1326290" y="2579051"/>
                  <a:pt x="1354666" y="2664178"/>
                </a:cubicBezTo>
                <a:cubicBezTo>
                  <a:pt x="1358429" y="2746963"/>
                  <a:pt x="1357709" y="2830074"/>
                  <a:pt x="1365955" y="2912533"/>
                </a:cubicBezTo>
                <a:cubicBezTo>
                  <a:pt x="1369043" y="2943409"/>
                  <a:pt x="1381007" y="2972741"/>
                  <a:pt x="1388533" y="3002845"/>
                </a:cubicBezTo>
                <a:cubicBezTo>
                  <a:pt x="1392296" y="3017897"/>
                  <a:pt x="1394916" y="3033281"/>
                  <a:pt x="1399822" y="3048000"/>
                </a:cubicBezTo>
                <a:cubicBezTo>
                  <a:pt x="1403585" y="3059289"/>
                  <a:pt x="1408225" y="3070323"/>
                  <a:pt x="1411111" y="3081867"/>
                </a:cubicBezTo>
                <a:cubicBezTo>
                  <a:pt x="1415765" y="3100481"/>
                  <a:pt x="1417747" y="3119697"/>
                  <a:pt x="1422400" y="3138311"/>
                </a:cubicBezTo>
                <a:cubicBezTo>
                  <a:pt x="1427876" y="3160215"/>
                  <a:pt x="1438606" y="3190592"/>
                  <a:pt x="1456266" y="3206045"/>
                </a:cubicBezTo>
                <a:cubicBezTo>
                  <a:pt x="1476687" y="3223914"/>
                  <a:pt x="1501422" y="3236148"/>
                  <a:pt x="1524000" y="3251200"/>
                </a:cubicBezTo>
                <a:lnTo>
                  <a:pt x="1557866" y="3273778"/>
                </a:lnTo>
                <a:cubicBezTo>
                  <a:pt x="1561629" y="3285067"/>
                  <a:pt x="1563376" y="3297243"/>
                  <a:pt x="1569155" y="3307645"/>
                </a:cubicBezTo>
                <a:cubicBezTo>
                  <a:pt x="1582333" y="3331365"/>
                  <a:pt x="1614311" y="3375378"/>
                  <a:pt x="1614311" y="3375378"/>
                </a:cubicBezTo>
                <a:cubicBezTo>
                  <a:pt x="1610548" y="3413008"/>
                  <a:pt x="1608772" y="3450889"/>
                  <a:pt x="1603022" y="3488267"/>
                </a:cubicBezTo>
                <a:cubicBezTo>
                  <a:pt x="1601213" y="3500028"/>
                  <a:pt x="1598334" y="3512232"/>
                  <a:pt x="1591733" y="3522133"/>
                </a:cubicBezTo>
                <a:cubicBezTo>
                  <a:pt x="1582877" y="3535417"/>
                  <a:pt x="1569155" y="3544711"/>
                  <a:pt x="1557866" y="3556000"/>
                </a:cubicBezTo>
                <a:lnTo>
                  <a:pt x="1535288" y="3623733"/>
                </a:lnTo>
                <a:lnTo>
                  <a:pt x="1524000" y="3657600"/>
                </a:lnTo>
                <a:cubicBezTo>
                  <a:pt x="1524536" y="3668848"/>
                  <a:pt x="1603067" y="3891834"/>
                  <a:pt x="1501422" y="3917245"/>
                </a:cubicBezTo>
                <a:cubicBezTo>
                  <a:pt x="1468364" y="3925509"/>
                  <a:pt x="1433689" y="3924770"/>
                  <a:pt x="1399822" y="3928533"/>
                </a:cubicBezTo>
                <a:cubicBezTo>
                  <a:pt x="1358429" y="3924770"/>
                  <a:pt x="1316886" y="3922400"/>
                  <a:pt x="1275644" y="3917245"/>
                </a:cubicBezTo>
                <a:cubicBezTo>
                  <a:pt x="1256605" y="3914865"/>
                  <a:pt x="1238078" y="3909388"/>
                  <a:pt x="1219200" y="3905956"/>
                </a:cubicBezTo>
                <a:cubicBezTo>
                  <a:pt x="1196680" y="3901861"/>
                  <a:pt x="1173911" y="3899156"/>
                  <a:pt x="1151466" y="3894667"/>
                </a:cubicBezTo>
                <a:cubicBezTo>
                  <a:pt x="1116031" y="3887580"/>
                  <a:pt x="1104721" y="3882848"/>
                  <a:pt x="1072444" y="3872089"/>
                </a:cubicBezTo>
                <a:cubicBezTo>
                  <a:pt x="1044068" y="3786960"/>
                  <a:pt x="1085647" y="3888594"/>
                  <a:pt x="1027288" y="3815645"/>
                </a:cubicBezTo>
                <a:cubicBezTo>
                  <a:pt x="1019854" y="3806353"/>
                  <a:pt x="1021322" y="3792421"/>
                  <a:pt x="1016000" y="3781778"/>
                </a:cubicBezTo>
                <a:cubicBezTo>
                  <a:pt x="1009932" y="3769643"/>
                  <a:pt x="1000948" y="3759200"/>
                  <a:pt x="993422" y="3747911"/>
                </a:cubicBezTo>
                <a:cubicBezTo>
                  <a:pt x="997185" y="3721570"/>
                  <a:pt x="997065" y="3694375"/>
                  <a:pt x="1004711" y="3668889"/>
                </a:cubicBezTo>
                <a:cubicBezTo>
                  <a:pt x="1008610" y="3655894"/>
                  <a:pt x="1021220" y="3647157"/>
                  <a:pt x="1027288" y="3635022"/>
                </a:cubicBezTo>
                <a:cubicBezTo>
                  <a:pt x="1032609" y="3624379"/>
                  <a:pt x="1032798" y="3611558"/>
                  <a:pt x="1038577" y="3601156"/>
                </a:cubicBezTo>
                <a:cubicBezTo>
                  <a:pt x="1111522" y="3469855"/>
                  <a:pt x="1062357" y="3597548"/>
                  <a:pt x="1106311" y="3465689"/>
                </a:cubicBezTo>
                <a:lnTo>
                  <a:pt x="1140177" y="3364089"/>
                </a:lnTo>
                <a:lnTo>
                  <a:pt x="1151466" y="3330222"/>
                </a:lnTo>
                <a:lnTo>
                  <a:pt x="1162755" y="3296356"/>
                </a:lnTo>
                <a:cubicBezTo>
                  <a:pt x="1140177" y="3288830"/>
                  <a:pt x="1081821" y="3293580"/>
                  <a:pt x="1095022" y="3273778"/>
                </a:cubicBezTo>
                <a:lnTo>
                  <a:pt x="1162755" y="3172178"/>
                </a:lnTo>
                <a:lnTo>
                  <a:pt x="1185333" y="3138311"/>
                </a:lnTo>
                <a:cubicBezTo>
                  <a:pt x="1177807" y="3127022"/>
                  <a:pt x="1168100" y="3116915"/>
                  <a:pt x="1162755" y="3104445"/>
                </a:cubicBezTo>
                <a:cubicBezTo>
                  <a:pt x="1156643" y="3090184"/>
                  <a:pt x="1154017" y="3074593"/>
                  <a:pt x="1151466" y="3059289"/>
                </a:cubicBezTo>
                <a:cubicBezTo>
                  <a:pt x="1144782" y="3019187"/>
                  <a:pt x="1139548" y="2943886"/>
                  <a:pt x="1128888" y="2901245"/>
                </a:cubicBezTo>
                <a:cubicBezTo>
                  <a:pt x="1123116" y="2878156"/>
                  <a:pt x="1110224" y="2856986"/>
                  <a:pt x="1106311" y="2833511"/>
                </a:cubicBezTo>
                <a:cubicBezTo>
                  <a:pt x="1101279" y="2803319"/>
                  <a:pt x="1091621" y="2740886"/>
                  <a:pt x="1083733" y="2709333"/>
                </a:cubicBezTo>
                <a:cubicBezTo>
                  <a:pt x="1080847" y="2697789"/>
                  <a:pt x="1075330" y="2687011"/>
                  <a:pt x="1072444" y="2675467"/>
                </a:cubicBezTo>
                <a:cubicBezTo>
                  <a:pt x="1056329" y="2611006"/>
                  <a:pt x="1067251" y="2631816"/>
                  <a:pt x="1049866" y="2573867"/>
                </a:cubicBezTo>
                <a:cubicBezTo>
                  <a:pt x="1043027" y="2551071"/>
                  <a:pt x="1049866" y="2513659"/>
                  <a:pt x="1027288" y="2506133"/>
                </a:cubicBezTo>
                <a:lnTo>
                  <a:pt x="993422" y="2494845"/>
                </a:lnTo>
                <a:cubicBezTo>
                  <a:pt x="931335" y="2536234"/>
                  <a:pt x="984012" y="2494847"/>
                  <a:pt x="936977" y="2551289"/>
                </a:cubicBezTo>
                <a:cubicBezTo>
                  <a:pt x="926757" y="2563554"/>
                  <a:pt x="913331" y="2572891"/>
                  <a:pt x="903111" y="2585156"/>
                </a:cubicBezTo>
                <a:cubicBezTo>
                  <a:pt x="874336" y="2619686"/>
                  <a:pt x="890492" y="2622121"/>
                  <a:pt x="846666" y="2641600"/>
                </a:cubicBezTo>
                <a:cubicBezTo>
                  <a:pt x="824918" y="2651266"/>
                  <a:pt x="798735" y="2650977"/>
                  <a:pt x="778933" y="2664178"/>
                </a:cubicBezTo>
                <a:cubicBezTo>
                  <a:pt x="767644" y="2671704"/>
                  <a:pt x="757464" y="2681246"/>
                  <a:pt x="745066" y="2686756"/>
                </a:cubicBezTo>
                <a:cubicBezTo>
                  <a:pt x="723318" y="2696422"/>
                  <a:pt x="677333" y="2709333"/>
                  <a:pt x="677333" y="2709333"/>
                </a:cubicBezTo>
                <a:lnTo>
                  <a:pt x="609600" y="2754489"/>
                </a:lnTo>
                <a:lnTo>
                  <a:pt x="575733" y="2777067"/>
                </a:lnTo>
                <a:cubicBezTo>
                  <a:pt x="571970" y="2788356"/>
                  <a:pt x="569766" y="2800290"/>
                  <a:pt x="564444" y="2810933"/>
                </a:cubicBezTo>
                <a:cubicBezTo>
                  <a:pt x="536852" y="2866116"/>
                  <a:pt x="544765" y="2821917"/>
                  <a:pt x="530577" y="2878667"/>
                </a:cubicBezTo>
                <a:cubicBezTo>
                  <a:pt x="525923" y="2897281"/>
                  <a:pt x="522622" y="2916216"/>
                  <a:pt x="519288" y="2935111"/>
                </a:cubicBezTo>
                <a:cubicBezTo>
                  <a:pt x="511333" y="2980193"/>
                  <a:pt x="511187" y="3027149"/>
                  <a:pt x="496711" y="3070578"/>
                </a:cubicBezTo>
                <a:cubicBezTo>
                  <a:pt x="492948" y="3081867"/>
                  <a:pt x="490744" y="3093802"/>
                  <a:pt x="485422" y="3104445"/>
                </a:cubicBezTo>
                <a:cubicBezTo>
                  <a:pt x="479354" y="3116580"/>
                  <a:pt x="470370" y="3127022"/>
                  <a:pt x="462844" y="3138311"/>
                </a:cubicBezTo>
                <a:cubicBezTo>
                  <a:pt x="451337" y="3172833"/>
                  <a:pt x="444457" y="3188803"/>
                  <a:pt x="440266" y="3228622"/>
                </a:cubicBezTo>
                <a:cubicBezTo>
                  <a:pt x="434737" y="3281148"/>
                  <a:pt x="435148" y="3334213"/>
                  <a:pt x="428977" y="3386667"/>
                </a:cubicBezTo>
                <a:cubicBezTo>
                  <a:pt x="427587" y="3398485"/>
                  <a:pt x="400755" y="3386667"/>
                  <a:pt x="395111" y="3386667"/>
                </a:cubicBezTo>
                <a:close/>
              </a:path>
            </a:pathLst>
          </a:custGeom>
          <a:solidFill>
            <a:srgbClr val="AB7942">
              <a:alpha val="40000"/>
            </a:srgbClr>
          </a:solidFill>
          <a:ln w="34925">
            <a:solidFill>
              <a:srgbClr val="AB79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9">
            <a:extLst>
              <a:ext uri="{FF2B5EF4-FFF2-40B4-BE49-F238E27FC236}">
                <a16:creationId xmlns:a16="http://schemas.microsoft.com/office/drawing/2014/main" id="{A12AF360-6B51-F944-B069-871565B8900E}"/>
              </a:ext>
            </a:extLst>
          </p:cNvPr>
          <p:cNvSpPr/>
          <p:nvPr/>
        </p:nvSpPr>
        <p:spPr>
          <a:xfrm>
            <a:off x="6991109" y="2812648"/>
            <a:ext cx="4363656" cy="2650603"/>
          </a:xfrm>
          <a:custGeom>
            <a:avLst/>
            <a:gdLst>
              <a:gd name="connsiteX0" fmla="*/ 636607 w 4363656"/>
              <a:gd name="connsiteY0" fmla="*/ 1828800 h 2650603"/>
              <a:gd name="connsiteX1" fmla="*/ 636607 w 4363656"/>
              <a:gd name="connsiteY1" fmla="*/ 1828800 h 2650603"/>
              <a:gd name="connsiteX2" fmla="*/ 682906 w 4363656"/>
              <a:gd name="connsiteY2" fmla="*/ 1713053 h 2650603"/>
              <a:gd name="connsiteX3" fmla="*/ 659757 w 4363656"/>
              <a:gd name="connsiteY3" fmla="*/ 925975 h 2650603"/>
              <a:gd name="connsiteX4" fmla="*/ 798653 w 4363656"/>
              <a:gd name="connsiteY4" fmla="*/ 879676 h 2650603"/>
              <a:gd name="connsiteX5" fmla="*/ 115747 w 4363656"/>
              <a:gd name="connsiteY5" fmla="*/ 555585 h 2650603"/>
              <a:gd name="connsiteX6" fmla="*/ 34724 w 4363656"/>
              <a:gd name="connsiteY6" fmla="*/ 486137 h 2650603"/>
              <a:gd name="connsiteX7" fmla="*/ 11575 w 4363656"/>
              <a:gd name="connsiteY7" fmla="*/ 416689 h 2650603"/>
              <a:gd name="connsiteX8" fmla="*/ 0 w 4363656"/>
              <a:gd name="connsiteY8" fmla="*/ 381965 h 2650603"/>
              <a:gd name="connsiteX9" fmla="*/ 11575 w 4363656"/>
              <a:gd name="connsiteY9" fmla="*/ 335666 h 2650603"/>
              <a:gd name="connsiteX10" fmla="*/ 115747 w 4363656"/>
              <a:gd name="connsiteY10" fmla="*/ 277793 h 2650603"/>
              <a:gd name="connsiteX11" fmla="*/ 104172 w 4363656"/>
              <a:gd name="connsiteY11" fmla="*/ 243068 h 2650603"/>
              <a:gd name="connsiteX12" fmla="*/ 150471 w 4363656"/>
              <a:gd name="connsiteY12" fmla="*/ 254643 h 2650603"/>
              <a:gd name="connsiteX13" fmla="*/ 219919 w 4363656"/>
              <a:gd name="connsiteY13" fmla="*/ 289367 h 2650603"/>
              <a:gd name="connsiteX14" fmla="*/ 231494 w 4363656"/>
              <a:gd name="connsiteY14" fmla="*/ 254643 h 2650603"/>
              <a:gd name="connsiteX15" fmla="*/ 196769 w 4363656"/>
              <a:gd name="connsiteY15" fmla="*/ 243068 h 2650603"/>
              <a:gd name="connsiteX16" fmla="*/ 243068 w 4363656"/>
              <a:gd name="connsiteY16" fmla="*/ 196770 h 2650603"/>
              <a:gd name="connsiteX17" fmla="*/ 219919 w 4363656"/>
              <a:gd name="connsiteY17" fmla="*/ 138896 h 2650603"/>
              <a:gd name="connsiteX18" fmla="*/ 370390 w 4363656"/>
              <a:gd name="connsiteY18" fmla="*/ 34724 h 2650603"/>
              <a:gd name="connsiteX19" fmla="*/ 544010 w 4363656"/>
              <a:gd name="connsiteY19" fmla="*/ 0 h 2650603"/>
              <a:gd name="connsiteX20" fmla="*/ 648182 w 4363656"/>
              <a:gd name="connsiteY20" fmla="*/ 23149 h 2650603"/>
              <a:gd name="connsiteX21" fmla="*/ 671332 w 4363656"/>
              <a:gd name="connsiteY21" fmla="*/ 46299 h 2650603"/>
              <a:gd name="connsiteX22" fmla="*/ 706056 w 4363656"/>
              <a:gd name="connsiteY22" fmla="*/ 69448 h 2650603"/>
              <a:gd name="connsiteX23" fmla="*/ 717630 w 4363656"/>
              <a:gd name="connsiteY23" fmla="*/ 115747 h 2650603"/>
              <a:gd name="connsiteX24" fmla="*/ 706056 w 4363656"/>
              <a:gd name="connsiteY24" fmla="*/ 150471 h 2650603"/>
              <a:gd name="connsiteX25" fmla="*/ 729205 w 4363656"/>
              <a:gd name="connsiteY25" fmla="*/ 219919 h 2650603"/>
              <a:gd name="connsiteX26" fmla="*/ 752354 w 4363656"/>
              <a:gd name="connsiteY26" fmla="*/ 300942 h 2650603"/>
              <a:gd name="connsiteX27" fmla="*/ 775504 w 4363656"/>
              <a:gd name="connsiteY27" fmla="*/ 324091 h 2650603"/>
              <a:gd name="connsiteX28" fmla="*/ 798653 w 4363656"/>
              <a:gd name="connsiteY28" fmla="*/ 393539 h 2650603"/>
              <a:gd name="connsiteX29" fmla="*/ 844952 w 4363656"/>
              <a:gd name="connsiteY29" fmla="*/ 439838 h 2650603"/>
              <a:gd name="connsiteX30" fmla="*/ 856526 w 4363656"/>
              <a:gd name="connsiteY30" fmla="*/ 474562 h 2650603"/>
              <a:gd name="connsiteX31" fmla="*/ 925975 w 4363656"/>
              <a:gd name="connsiteY31" fmla="*/ 544010 h 2650603"/>
              <a:gd name="connsiteX32" fmla="*/ 949124 w 4363656"/>
              <a:gd name="connsiteY32" fmla="*/ 567160 h 2650603"/>
              <a:gd name="connsiteX33" fmla="*/ 1018572 w 4363656"/>
              <a:gd name="connsiteY33" fmla="*/ 590309 h 2650603"/>
              <a:gd name="connsiteX34" fmla="*/ 1088020 w 4363656"/>
              <a:gd name="connsiteY34" fmla="*/ 613458 h 2650603"/>
              <a:gd name="connsiteX35" fmla="*/ 1111169 w 4363656"/>
              <a:gd name="connsiteY35" fmla="*/ 613458 h 2650603"/>
              <a:gd name="connsiteX36" fmla="*/ 2013995 w 4363656"/>
              <a:gd name="connsiteY36" fmla="*/ 729205 h 2650603"/>
              <a:gd name="connsiteX37" fmla="*/ 2118167 w 4363656"/>
              <a:gd name="connsiteY37" fmla="*/ 752355 h 2650603"/>
              <a:gd name="connsiteX38" fmla="*/ 2141316 w 4363656"/>
              <a:gd name="connsiteY38" fmla="*/ 787079 h 2650603"/>
              <a:gd name="connsiteX39" fmla="*/ 2164466 w 4363656"/>
              <a:gd name="connsiteY39" fmla="*/ 810228 h 2650603"/>
              <a:gd name="connsiteX40" fmla="*/ 2199190 w 4363656"/>
              <a:gd name="connsiteY40" fmla="*/ 914400 h 2650603"/>
              <a:gd name="connsiteX41" fmla="*/ 2210764 w 4363656"/>
              <a:gd name="connsiteY41" fmla="*/ 949124 h 2650603"/>
              <a:gd name="connsiteX42" fmla="*/ 2199190 w 4363656"/>
              <a:gd name="connsiteY42" fmla="*/ 1053296 h 2650603"/>
              <a:gd name="connsiteX43" fmla="*/ 2176040 w 4363656"/>
              <a:gd name="connsiteY43" fmla="*/ 1076446 h 2650603"/>
              <a:gd name="connsiteX44" fmla="*/ 2199190 w 4363656"/>
              <a:gd name="connsiteY44" fmla="*/ 1099595 h 2650603"/>
              <a:gd name="connsiteX45" fmla="*/ 2303362 w 4363656"/>
              <a:gd name="connsiteY45" fmla="*/ 1111170 h 2650603"/>
              <a:gd name="connsiteX46" fmla="*/ 2361235 w 4363656"/>
              <a:gd name="connsiteY46" fmla="*/ 1169043 h 2650603"/>
              <a:gd name="connsiteX47" fmla="*/ 2407534 w 4363656"/>
              <a:gd name="connsiteY47" fmla="*/ 1226917 h 2650603"/>
              <a:gd name="connsiteX48" fmla="*/ 2442258 w 4363656"/>
              <a:gd name="connsiteY48" fmla="*/ 1342663 h 2650603"/>
              <a:gd name="connsiteX49" fmla="*/ 2465407 w 4363656"/>
              <a:gd name="connsiteY49" fmla="*/ 1412111 h 2650603"/>
              <a:gd name="connsiteX50" fmla="*/ 2476982 w 4363656"/>
              <a:gd name="connsiteY50" fmla="*/ 1446836 h 2650603"/>
              <a:gd name="connsiteX51" fmla="*/ 2523281 w 4363656"/>
              <a:gd name="connsiteY51" fmla="*/ 1504709 h 2650603"/>
              <a:gd name="connsiteX52" fmla="*/ 2685326 w 4363656"/>
              <a:gd name="connsiteY52" fmla="*/ 1516284 h 2650603"/>
              <a:gd name="connsiteX53" fmla="*/ 2743200 w 4363656"/>
              <a:gd name="connsiteY53" fmla="*/ 1551008 h 2650603"/>
              <a:gd name="connsiteX54" fmla="*/ 2824223 w 4363656"/>
              <a:gd name="connsiteY54" fmla="*/ 1643605 h 2650603"/>
              <a:gd name="connsiteX55" fmla="*/ 2893671 w 4363656"/>
              <a:gd name="connsiteY55" fmla="*/ 1678329 h 2650603"/>
              <a:gd name="connsiteX56" fmla="*/ 2963119 w 4363656"/>
              <a:gd name="connsiteY56" fmla="*/ 1701479 h 2650603"/>
              <a:gd name="connsiteX57" fmla="*/ 2997843 w 4363656"/>
              <a:gd name="connsiteY57" fmla="*/ 1713053 h 2650603"/>
              <a:gd name="connsiteX58" fmla="*/ 3125164 w 4363656"/>
              <a:gd name="connsiteY58" fmla="*/ 1724628 h 2650603"/>
              <a:gd name="connsiteX59" fmla="*/ 3402957 w 4363656"/>
              <a:gd name="connsiteY59" fmla="*/ 1747777 h 2650603"/>
              <a:gd name="connsiteX60" fmla="*/ 3460830 w 4363656"/>
              <a:gd name="connsiteY60" fmla="*/ 1759352 h 2650603"/>
              <a:gd name="connsiteX61" fmla="*/ 3599726 w 4363656"/>
              <a:gd name="connsiteY61" fmla="*/ 1782501 h 2650603"/>
              <a:gd name="connsiteX62" fmla="*/ 3958542 w 4363656"/>
              <a:gd name="connsiteY62" fmla="*/ 1770927 h 2650603"/>
              <a:gd name="connsiteX63" fmla="*/ 3993266 w 4363656"/>
              <a:gd name="connsiteY63" fmla="*/ 1759352 h 2650603"/>
              <a:gd name="connsiteX64" fmla="*/ 4097438 w 4363656"/>
              <a:gd name="connsiteY64" fmla="*/ 1736203 h 2650603"/>
              <a:gd name="connsiteX65" fmla="*/ 4132162 w 4363656"/>
              <a:gd name="connsiteY65" fmla="*/ 1724628 h 2650603"/>
              <a:gd name="connsiteX66" fmla="*/ 4201610 w 4363656"/>
              <a:gd name="connsiteY66" fmla="*/ 1689904 h 2650603"/>
              <a:gd name="connsiteX67" fmla="*/ 4247909 w 4363656"/>
              <a:gd name="connsiteY67" fmla="*/ 1701479 h 2650603"/>
              <a:gd name="connsiteX68" fmla="*/ 4282633 w 4363656"/>
              <a:gd name="connsiteY68" fmla="*/ 1770927 h 2650603"/>
              <a:gd name="connsiteX69" fmla="*/ 4271058 w 4363656"/>
              <a:gd name="connsiteY69" fmla="*/ 1840375 h 2650603"/>
              <a:gd name="connsiteX70" fmla="*/ 4201610 w 4363656"/>
              <a:gd name="connsiteY70" fmla="*/ 1898248 h 2650603"/>
              <a:gd name="connsiteX71" fmla="*/ 4201610 w 4363656"/>
              <a:gd name="connsiteY71" fmla="*/ 2152891 h 2650603"/>
              <a:gd name="connsiteX72" fmla="*/ 4282633 w 4363656"/>
              <a:gd name="connsiteY72" fmla="*/ 2210765 h 2650603"/>
              <a:gd name="connsiteX73" fmla="*/ 4317357 w 4363656"/>
              <a:gd name="connsiteY73" fmla="*/ 2233914 h 2650603"/>
              <a:gd name="connsiteX74" fmla="*/ 4340506 w 4363656"/>
              <a:gd name="connsiteY74" fmla="*/ 2268638 h 2650603"/>
              <a:gd name="connsiteX75" fmla="*/ 4363656 w 4363656"/>
              <a:gd name="connsiteY75" fmla="*/ 2291787 h 2650603"/>
              <a:gd name="connsiteX76" fmla="*/ 4340506 w 4363656"/>
              <a:gd name="connsiteY76" fmla="*/ 2314937 h 2650603"/>
              <a:gd name="connsiteX77" fmla="*/ 4247909 w 4363656"/>
              <a:gd name="connsiteY77" fmla="*/ 2326511 h 2650603"/>
              <a:gd name="connsiteX78" fmla="*/ 4224759 w 4363656"/>
              <a:gd name="connsiteY78" fmla="*/ 2349661 h 2650603"/>
              <a:gd name="connsiteX79" fmla="*/ 4247909 w 4363656"/>
              <a:gd name="connsiteY79" fmla="*/ 2372810 h 2650603"/>
              <a:gd name="connsiteX80" fmla="*/ 4259483 w 4363656"/>
              <a:gd name="connsiteY80" fmla="*/ 2407534 h 2650603"/>
              <a:gd name="connsiteX81" fmla="*/ 4224759 w 4363656"/>
              <a:gd name="connsiteY81" fmla="*/ 2511706 h 2650603"/>
              <a:gd name="connsiteX82" fmla="*/ 4166886 w 4363656"/>
              <a:gd name="connsiteY82" fmla="*/ 2500132 h 2650603"/>
              <a:gd name="connsiteX83" fmla="*/ 4120587 w 4363656"/>
              <a:gd name="connsiteY83" fmla="*/ 2407534 h 2650603"/>
              <a:gd name="connsiteX84" fmla="*/ 4109013 w 4363656"/>
              <a:gd name="connsiteY84" fmla="*/ 2372810 h 2650603"/>
              <a:gd name="connsiteX85" fmla="*/ 4062714 w 4363656"/>
              <a:gd name="connsiteY85" fmla="*/ 2384385 h 2650603"/>
              <a:gd name="connsiteX86" fmla="*/ 4016415 w 4363656"/>
              <a:gd name="connsiteY86" fmla="*/ 2592729 h 2650603"/>
              <a:gd name="connsiteX87" fmla="*/ 3970116 w 4363656"/>
              <a:gd name="connsiteY87" fmla="*/ 2581155 h 2650603"/>
              <a:gd name="connsiteX88" fmla="*/ 3946967 w 4363656"/>
              <a:gd name="connsiteY88" fmla="*/ 2558005 h 2650603"/>
              <a:gd name="connsiteX89" fmla="*/ 3912243 w 4363656"/>
              <a:gd name="connsiteY89" fmla="*/ 2534856 h 2650603"/>
              <a:gd name="connsiteX90" fmla="*/ 3877519 w 4363656"/>
              <a:gd name="connsiteY90" fmla="*/ 2500132 h 2650603"/>
              <a:gd name="connsiteX91" fmla="*/ 3877519 w 4363656"/>
              <a:gd name="connsiteY91" fmla="*/ 2604304 h 2650603"/>
              <a:gd name="connsiteX92" fmla="*/ 3784921 w 4363656"/>
              <a:gd name="connsiteY92" fmla="*/ 2592729 h 2650603"/>
              <a:gd name="connsiteX93" fmla="*/ 3750197 w 4363656"/>
              <a:gd name="connsiteY93" fmla="*/ 2569580 h 2650603"/>
              <a:gd name="connsiteX94" fmla="*/ 3738623 w 4363656"/>
              <a:gd name="connsiteY94" fmla="*/ 2523281 h 2650603"/>
              <a:gd name="connsiteX95" fmla="*/ 3773347 w 4363656"/>
              <a:gd name="connsiteY95" fmla="*/ 2372810 h 2650603"/>
              <a:gd name="connsiteX96" fmla="*/ 3761772 w 4363656"/>
              <a:gd name="connsiteY96" fmla="*/ 2326511 h 2650603"/>
              <a:gd name="connsiteX97" fmla="*/ 3738623 w 4363656"/>
              <a:gd name="connsiteY97" fmla="*/ 2291787 h 2650603"/>
              <a:gd name="connsiteX98" fmla="*/ 3761772 w 4363656"/>
              <a:gd name="connsiteY98" fmla="*/ 2129742 h 2650603"/>
              <a:gd name="connsiteX99" fmla="*/ 3784921 w 4363656"/>
              <a:gd name="connsiteY99" fmla="*/ 2095018 h 2650603"/>
              <a:gd name="connsiteX100" fmla="*/ 3796496 w 4363656"/>
              <a:gd name="connsiteY100" fmla="*/ 2060294 h 2650603"/>
              <a:gd name="connsiteX101" fmla="*/ 3819645 w 4363656"/>
              <a:gd name="connsiteY101" fmla="*/ 2037144 h 2650603"/>
              <a:gd name="connsiteX102" fmla="*/ 3831220 w 4363656"/>
              <a:gd name="connsiteY102" fmla="*/ 2013995 h 2650603"/>
              <a:gd name="connsiteX103" fmla="*/ 3460830 w 4363656"/>
              <a:gd name="connsiteY103" fmla="*/ 1979271 h 2650603"/>
              <a:gd name="connsiteX104" fmla="*/ 3090440 w 4363656"/>
              <a:gd name="connsiteY104" fmla="*/ 2129742 h 2650603"/>
              <a:gd name="connsiteX105" fmla="*/ 2916820 w 4363656"/>
              <a:gd name="connsiteY105" fmla="*/ 2395960 h 2650603"/>
              <a:gd name="connsiteX106" fmla="*/ 2627453 w 4363656"/>
              <a:gd name="connsiteY106" fmla="*/ 2558005 h 2650603"/>
              <a:gd name="connsiteX107" fmla="*/ 2534856 w 4363656"/>
              <a:gd name="connsiteY107" fmla="*/ 2453833 h 2650603"/>
              <a:gd name="connsiteX108" fmla="*/ 2314937 w 4363656"/>
              <a:gd name="connsiteY108" fmla="*/ 1713053 h 2650603"/>
              <a:gd name="connsiteX109" fmla="*/ 2314937 w 4363656"/>
              <a:gd name="connsiteY109" fmla="*/ 1713053 h 2650603"/>
              <a:gd name="connsiteX110" fmla="*/ 2164466 w 4363656"/>
              <a:gd name="connsiteY110" fmla="*/ 1701479 h 2650603"/>
              <a:gd name="connsiteX111" fmla="*/ 2071868 w 4363656"/>
              <a:gd name="connsiteY111" fmla="*/ 1666755 h 2650603"/>
              <a:gd name="connsiteX112" fmla="*/ 1944547 w 4363656"/>
              <a:gd name="connsiteY112" fmla="*/ 1400537 h 2650603"/>
              <a:gd name="connsiteX113" fmla="*/ 2025569 w 4363656"/>
              <a:gd name="connsiteY113" fmla="*/ 1643605 h 2650603"/>
              <a:gd name="connsiteX114" fmla="*/ 1724628 w 4363656"/>
              <a:gd name="connsiteY114" fmla="*/ 1701479 h 2650603"/>
              <a:gd name="connsiteX115" fmla="*/ 1527858 w 4363656"/>
              <a:gd name="connsiteY115" fmla="*/ 2141317 h 2650603"/>
              <a:gd name="connsiteX116" fmla="*/ 1701478 w 4363656"/>
              <a:gd name="connsiteY116" fmla="*/ 2361236 h 2650603"/>
              <a:gd name="connsiteX117" fmla="*/ 1666754 w 4363656"/>
              <a:gd name="connsiteY117" fmla="*/ 2500132 h 2650603"/>
              <a:gd name="connsiteX118" fmla="*/ 1632030 w 4363656"/>
              <a:gd name="connsiteY118" fmla="*/ 2511706 h 2650603"/>
              <a:gd name="connsiteX119" fmla="*/ 1562582 w 4363656"/>
              <a:gd name="connsiteY119" fmla="*/ 2500132 h 2650603"/>
              <a:gd name="connsiteX120" fmla="*/ 1493134 w 4363656"/>
              <a:gd name="connsiteY120" fmla="*/ 2453833 h 2650603"/>
              <a:gd name="connsiteX121" fmla="*/ 1458410 w 4363656"/>
              <a:gd name="connsiteY121" fmla="*/ 2442258 h 2650603"/>
              <a:gd name="connsiteX122" fmla="*/ 1423686 w 4363656"/>
              <a:gd name="connsiteY122" fmla="*/ 2500132 h 2650603"/>
              <a:gd name="connsiteX123" fmla="*/ 1400537 w 4363656"/>
              <a:gd name="connsiteY123" fmla="*/ 2534856 h 2650603"/>
              <a:gd name="connsiteX124" fmla="*/ 1354238 w 4363656"/>
              <a:gd name="connsiteY124" fmla="*/ 2581155 h 2650603"/>
              <a:gd name="connsiteX125" fmla="*/ 1250066 w 4363656"/>
              <a:gd name="connsiteY125" fmla="*/ 2615879 h 2650603"/>
              <a:gd name="connsiteX126" fmla="*/ 1180618 w 4363656"/>
              <a:gd name="connsiteY126" fmla="*/ 2639028 h 2650603"/>
              <a:gd name="connsiteX127" fmla="*/ 1145894 w 4363656"/>
              <a:gd name="connsiteY127" fmla="*/ 2650603 h 2650603"/>
              <a:gd name="connsiteX128" fmla="*/ 1099595 w 4363656"/>
              <a:gd name="connsiteY128" fmla="*/ 2604304 h 2650603"/>
              <a:gd name="connsiteX129" fmla="*/ 1064871 w 4363656"/>
              <a:gd name="connsiteY129" fmla="*/ 2581155 h 2650603"/>
              <a:gd name="connsiteX130" fmla="*/ 1006997 w 4363656"/>
              <a:gd name="connsiteY130" fmla="*/ 2592729 h 2650603"/>
              <a:gd name="connsiteX131" fmla="*/ 983848 w 4363656"/>
              <a:gd name="connsiteY131" fmla="*/ 2546430 h 2650603"/>
              <a:gd name="connsiteX132" fmla="*/ 1030147 w 4363656"/>
              <a:gd name="connsiteY132" fmla="*/ 2488557 h 2650603"/>
              <a:gd name="connsiteX133" fmla="*/ 1064871 w 4363656"/>
              <a:gd name="connsiteY133" fmla="*/ 2465408 h 2650603"/>
              <a:gd name="connsiteX134" fmla="*/ 995423 w 4363656"/>
              <a:gd name="connsiteY134" fmla="*/ 2430684 h 2650603"/>
              <a:gd name="connsiteX135" fmla="*/ 983848 w 4363656"/>
              <a:gd name="connsiteY135" fmla="*/ 2395960 h 2650603"/>
              <a:gd name="connsiteX136" fmla="*/ 1006997 w 4363656"/>
              <a:gd name="connsiteY136" fmla="*/ 2326511 h 2650603"/>
              <a:gd name="connsiteX137" fmla="*/ 1122744 w 4363656"/>
              <a:gd name="connsiteY137" fmla="*/ 2291787 h 2650603"/>
              <a:gd name="connsiteX138" fmla="*/ 1053296 w 4363656"/>
              <a:gd name="connsiteY138" fmla="*/ 2257063 h 2650603"/>
              <a:gd name="connsiteX139" fmla="*/ 1064871 w 4363656"/>
              <a:gd name="connsiteY139" fmla="*/ 2222339 h 2650603"/>
              <a:gd name="connsiteX140" fmla="*/ 1134319 w 4363656"/>
              <a:gd name="connsiteY140" fmla="*/ 2199190 h 2650603"/>
              <a:gd name="connsiteX141" fmla="*/ 1122744 w 4363656"/>
              <a:gd name="connsiteY141" fmla="*/ 2164466 h 2650603"/>
              <a:gd name="connsiteX142" fmla="*/ 1157468 w 4363656"/>
              <a:gd name="connsiteY142" fmla="*/ 2152891 h 2650603"/>
              <a:gd name="connsiteX143" fmla="*/ 1238491 w 4363656"/>
              <a:gd name="connsiteY143" fmla="*/ 2164466 h 2650603"/>
              <a:gd name="connsiteX144" fmla="*/ 1273215 w 4363656"/>
              <a:gd name="connsiteY144" fmla="*/ 2176041 h 2650603"/>
              <a:gd name="connsiteX145" fmla="*/ 1388962 w 4363656"/>
              <a:gd name="connsiteY145" fmla="*/ 2152891 h 2650603"/>
              <a:gd name="connsiteX146" fmla="*/ 1400537 w 4363656"/>
              <a:gd name="connsiteY146" fmla="*/ 2106593 h 2650603"/>
              <a:gd name="connsiteX147" fmla="*/ 1076445 w 4363656"/>
              <a:gd name="connsiteY147" fmla="*/ 1412111 h 2650603"/>
              <a:gd name="connsiteX148" fmla="*/ 949124 w 4363656"/>
              <a:gd name="connsiteY148" fmla="*/ 1354238 h 2650603"/>
              <a:gd name="connsiteX149" fmla="*/ 879676 w 4363656"/>
              <a:gd name="connsiteY149" fmla="*/ 1713053 h 2650603"/>
              <a:gd name="connsiteX150" fmla="*/ 937549 w 4363656"/>
              <a:gd name="connsiteY150" fmla="*/ 1886674 h 2650603"/>
              <a:gd name="connsiteX151" fmla="*/ 682906 w 4363656"/>
              <a:gd name="connsiteY151" fmla="*/ 1932972 h 2650603"/>
              <a:gd name="connsiteX152" fmla="*/ 682906 w 4363656"/>
              <a:gd name="connsiteY152" fmla="*/ 1932972 h 2650603"/>
              <a:gd name="connsiteX153" fmla="*/ 763929 w 4363656"/>
              <a:gd name="connsiteY153" fmla="*/ 1863524 h 2650603"/>
              <a:gd name="connsiteX154" fmla="*/ 798653 w 4363656"/>
              <a:gd name="connsiteY154" fmla="*/ 1851949 h 2650603"/>
              <a:gd name="connsiteX155" fmla="*/ 636607 w 4363656"/>
              <a:gd name="connsiteY155" fmla="*/ 1828800 h 265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Lst>
            <a:rect l="l" t="t" r="r" b="b"/>
            <a:pathLst>
              <a:path w="4363656" h="2650603">
                <a:moveTo>
                  <a:pt x="636607" y="1828800"/>
                </a:moveTo>
                <a:lnTo>
                  <a:pt x="636607" y="1828800"/>
                </a:lnTo>
                <a:cubicBezTo>
                  <a:pt x="684473" y="1721102"/>
                  <a:pt x="682906" y="1762627"/>
                  <a:pt x="682906" y="1713053"/>
                </a:cubicBezTo>
                <a:lnTo>
                  <a:pt x="659757" y="925975"/>
                </a:lnTo>
                <a:lnTo>
                  <a:pt x="798653" y="879676"/>
                </a:lnTo>
                <a:lnTo>
                  <a:pt x="115747" y="555585"/>
                </a:lnTo>
                <a:cubicBezTo>
                  <a:pt x="88739" y="532436"/>
                  <a:pt x="56067" y="514594"/>
                  <a:pt x="34724" y="486137"/>
                </a:cubicBezTo>
                <a:cubicBezTo>
                  <a:pt x="20083" y="466616"/>
                  <a:pt x="19291" y="439838"/>
                  <a:pt x="11575" y="416689"/>
                </a:cubicBezTo>
                <a:lnTo>
                  <a:pt x="0" y="381965"/>
                </a:lnTo>
                <a:cubicBezTo>
                  <a:pt x="3858" y="366532"/>
                  <a:pt x="1100" y="347638"/>
                  <a:pt x="11575" y="335666"/>
                </a:cubicBezTo>
                <a:cubicBezTo>
                  <a:pt x="44353" y="298206"/>
                  <a:pt x="75161" y="291321"/>
                  <a:pt x="115747" y="277793"/>
                </a:cubicBezTo>
                <a:cubicBezTo>
                  <a:pt x="111889" y="266218"/>
                  <a:pt x="94020" y="249836"/>
                  <a:pt x="104172" y="243068"/>
                </a:cubicBezTo>
                <a:cubicBezTo>
                  <a:pt x="117408" y="234244"/>
                  <a:pt x="135175" y="250273"/>
                  <a:pt x="150471" y="254643"/>
                </a:cubicBezTo>
                <a:cubicBezTo>
                  <a:pt x="192401" y="266623"/>
                  <a:pt x="181874" y="264004"/>
                  <a:pt x="219919" y="289367"/>
                </a:cubicBezTo>
                <a:cubicBezTo>
                  <a:pt x="223777" y="277792"/>
                  <a:pt x="236950" y="265556"/>
                  <a:pt x="231494" y="254643"/>
                </a:cubicBezTo>
                <a:cubicBezTo>
                  <a:pt x="226037" y="243730"/>
                  <a:pt x="202226" y="253981"/>
                  <a:pt x="196769" y="243068"/>
                </a:cubicBezTo>
                <a:cubicBezTo>
                  <a:pt x="179131" y="207793"/>
                  <a:pt x="229840" y="201179"/>
                  <a:pt x="243068" y="196770"/>
                </a:cubicBezTo>
                <a:cubicBezTo>
                  <a:pt x="228766" y="153861"/>
                  <a:pt x="236950" y="172959"/>
                  <a:pt x="219919" y="138896"/>
                </a:cubicBezTo>
                <a:lnTo>
                  <a:pt x="370390" y="34724"/>
                </a:lnTo>
                <a:lnTo>
                  <a:pt x="544010" y="0"/>
                </a:lnTo>
                <a:cubicBezTo>
                  <a:pt x="578734" y="7716"/>
                  <a:pt x="614753" y="10993"/>
                  <a:pt x="648182" y="23149"/>
                </a:cubicBezTo>
                <a:cubicBezTo>
                  <a:pt x="658438" y="26878"/>
                  <a:pt x="662810" y="39482"/>
                  <a:pt x="671332" y="46299"/>
                </a:cubicBezTo>
                <a:cubicBezTo>
                  <a:pt x="682195" y="54989"/>
                  <a:pt x="694481" y="61732"/>
                  <a:pt x="706056" y="69448"/>
                </a:cubicBezTo>
                <a:cubicBezTo>
                  <a:pt x="709914" y="84881"/>
                  <a:pt x="717630" y="99839"/>
                  <a:pt x="717630" y="115747"/>
                </a:cubicBezTo>
                <a:cubicBezTo>
                  <a:pt x="717630" y="127948"/>
                  <a:pt x="704709" y="138345"/>
                  <a:pt x="706056" y="150471"/>
                </a:cubicBezTo>
                <a:cubicBezTo>
                  <a:pt x="708751" y="174723"/>
                  <a:pt x="723287" y="196246"/>
                  <a:pt x="729205" y="219919"/>
                </a:cubicBezTo>
                <a:cubicBezTo>
                  <a:pt x="731366" y="228562"/>
                  <a:pt x="745239" y="289085"/>
                  <a:pt x="752354" y="300942"/>
                </a:cubicBezTo>
                <a:cubicBezTo>
                  <a:pt x="757969" y="310300"/>
                  <a:pt x="767787" y="316375"/>
                  <a:pt x="775504" y="324091"/>
                </a:cubicBezTo>
                <a:cubicBezTo>
                  <a:pt x="783220" y="347240"/>
                  <a:pt x="781399" y="376285"/>
                  <a:pt x="798653" y="393539"/>
                </a:cubicBezTo>
                <a:lnTo>
                  <a:pt x="844952" y="439838"/>
                </a:lnTo>
                <a:cubicBezTo>
                  <a:pt x="848810" y="451413"/>
                  <a:pt x="849435" y="464634"/>
                  <a:pt x="856526" y="474562"/>
                </a:cubicBezTo>
                <a:cubicBezTo>
                  <a:pt x="856534" y="474574"/>
                  <a:pt x="914395" y="532430"/>
                  <a:pt x="925975" y="544010"/>
                </a:cubicBezTo>
                <a:cubicBezTo>
                  <a:pt x="933692" y="551727"/>
                  <a:pt x="938771" y="563709"/>
                  <a:pt x="949124" y="567160"/>
                </a:cubicBezTo>
                <a:lnTo>
                  <a:pt x="1018572" y="590309"/>
                </a:lnTo>
                <a:lnTo>
                  <a:pt x="1088020" y="613458"/>
                </a:lnTo>
                <a:lnTo>
                  <a:pt x="1111169" y="613458"/>
                </a:lnTo>
                <a:lnTo>
                  <a:pt x="2013995" y="729205"/>
                </a:lnTo>
                <a:cubicBezTo>
                  <a:pt x="2048719" y="736922"/>
                  <a:pt x="2085784" y="737635"/>
                  <a:pt x="2118167" y="752355"/>
                </a:cubicBezTo>
                <a:cubicBezTo>
                  <a:pt x="2130831" y="758111"/>
                  <a:pt x="2132626" y="776216"/>
                  <a:pt x="2141316" y="787079"/>
                </a:cubicBezTo>
                <a:cubicBezTo>
                  <a:pt x="2148133" y="795600"/>
                  <a:pt x="2156749" y="802512"/>
                  <a:pt x="2164466" y="810228"/>
                </a:cubicBezTo>
                <a:lnTo>
                  <a:pt x="2199190" y="914400"/>
                </a:lnTo>
                <a:lnTo>
                  <a:pt x="2210764" y="949124"/>
                </a:lnTo>
                <a:cubicBezTo>
                  <a:pt x="2206906" y="983848"/>
                  <a:pt x="2208383" y="1019589"/>
                  <a:pt x="2199190" y="1053296"/>
                </a:cubicBezTo>
                <a:cubicBezTo>
                  <a:pt x="2196319" y="1063824"/>
                  <a:pt x="2176040" y="1065533"/>
                  <a:pt x="2176040" y="1076446"/>
                </a:cubicBezTo>
                <a:cubicBezTo>
                  <a:pt x="2176040" y="1087359"/>
                  <a:pt x="2188662" y="1096724"/>
                  <a:pt x="2199190" y="1099595"/>
                </a:cubicBezTo>
                <a:cubicBezTo>
                  <a:pt x="2232897" y="1108788"/>
                  <a:pt x="2268638" y="1107312"/>
                  <a:pt x="2303362" y="1111170"/>
                </a:cubicBezTo>
                <a:cubicBezTo>
                  <a:pt x="2362889" y="1150854"/>
                  <a:pt x="2317141" y="1113925"/>
                  <a:pt x="2361235" y="1169043"/>
                </a:cubicBezTo>
                <a:cubicBezTo>
                  <a:pt x="2385287" y="1199108"/>
                  <a:pt x="2389721" y="1186837"/>
                  <a:pt x="2407534" y="1226917"/>
                </a:cubicBezTo>
                <a:cubicBezTo>
                  <a:pt x="2432714" y="1283572"/>
                  <a:pt x="2426720" y="1290870"/>
                  <a:pt x="2442258" y="1342663"/>
                </a:cubicBezTo>
                <a:cubicBezTo>
                  <a:pt x="2449270" y="1366035"/>
                  <a:pt x="2457691" y="1388962"/>
                  <a:pt x="2465407" y="1412111"/>
                </a:cubicBezTo>
                <a:lnTo>
                  <a:pt x="2476982" y="1446836"/>
                </a:lnTo>
                <a:cubicBezTo>
                  <a:pt x="2486123" y="1474258"/>
                  <a:pt x="2486196" y="1498165"/>
                  <a:pt x="2523281" y="1504709"/>
                </a:cubicBezTo>
                <a:cubicBezTo>
                  <a:pt x="2576610" y="1514120"/>
                  <a:pt x="2631311" y="1512426"/>
                  <a:pt x="2685326" y="1516284"/>
                </a:cubicBezTo>
                <a:cubicBezTo>
                  <a:pt x="2720714" y="1528079"/>
                  <a:pt x="2720089" y="1522119"/>
                  <a:pt x="2743200" y="1551008"/>
                </a:cubicBezTo>
                <a:cubicBezTo>
                  <a:pt x="2766815" y="1580527"/>
                  <a:pt x="2785277" y="1630623"/>
                  <a:pt x="2824223" y="1643605"/>
                </a:cubicBezTo>
                <a:cubicBezTo>
                  <a:pt x="2950862" y="1685819"/>
                  <a:pt x="2759044" y="1618494"/>
                  <a:pt x="2893671" y="1678329"/>
                </a:cubicBezTo>
                <a:cubicBezTo>
                  <a:pt x="2915969" y="1688239"/>
                  <a:pt x="2939970" y="1693763"/>
                  <a:pt x="2963119" y="1701479"/>
                </a:cubicBezTo>
                <a:cubicBezTo>
                  <a:pt x="2974694" y="1705337"/>
                  <a:pt x="2985692" y="1711948"/>
                  <a:pt x="2997843" y="1713053"/>
                </a:cubicBezTo>
                <a:lnTo>
                  <a:pt x="3125164" y="1724628"/>
                </a:lnTo>
                <a:cubicBezTo>
                  <a:pt x="3271916" y="1753979"/>
                  <a:pt x="3100347" y="1722560"/>
                  <a:pt x="3402957" y="1747777"/>
                </a:cubicBezTo>
                <a:cubicBezTo>
                  <a:pt x="3422562" y="1749411"/>
                  <a:pt x="3441456" y="1755933"/>
                  <a:pt x="3460830" y="1759352"/>
                </a:cubicBezTo>
                <a:lnTo>
                  <a:pt x="3599726" y="1782501"/>
                </a:lnTo>
                <a:cubicBezTo>
                  <a:pt x="3719331" y="1778643"/>
                  <a:pt x="3839081" y="1777954"/>
                  <a:pt x="3958542" y="1770927"/>
                </a:cubicBezTo>
                <a:cubicBezTo>
                  <a:pt x="3970722" y="1770211"/>
                  <a:pt x="3981430" y="1762311"/>
                  <a:pt x="3993266" y="1759352"/>
                </a:cubicBezTo>
                <a:cubicBezTo>
                  <a:pt x="4088724" y="1735487"/>
                  <a:pt x="4014275" y="1759964"/>
                  <a:pt x="4097438" y="1736203"/>
                </a:cubicBezTo>
                <a:cubicBezTo>
                  <a:pt x="4109169" y="1732851"/>
                  <a:pt x="4121249" y="1730084"/>
                  <a:pt x="4132162" y="1724628"/>
                </a:cubicBezTo>
                <a:cubicBezTo>
                  <a:pt x="4221913" y="1679752"/>
                  <a:pt x="4114330" y="1718998"/>
                  <a:pt x="4201610" y="1689904"/>
                </a:cubicBezTo>
                <a:cubicBezTo>
                  <a:pt x="4217043" y="1693762"/>
                  <a:pt x="4234673" y="1692655"/>
                  <a:pt x="4247909" y="1701479"/>
                </a:cubicBezTo>
                <a:cubicBezTo>
                  <a:pt x="4267141" y="1714300"/>
                  <a:pt x="4276030" y="1751120"/>
                  <a:pt x="4282633" y="1770927"/>
                </a:cubicBezTo>
                <a:cubicBezTo>
                  <a:pt x="4278775" y="1794076"/>
                  <a:pt x="4280590" y="1818929"/>
                  <a:pt x="4271058" y="1840375"/>
                </a:cubicBezTo>
                <a:cubicBezTo>
                  <a:pt x="4261677" y="1861483"/>
                  <a:pt x="4220058" y="1885950"/>
                  <a:pt x="4201610" y="1898248"/>
                </a:cubicBezTo>
                <a:cubicBezTo>
                  <a:pt x="4185803" y="1993087"/>
                  <a:pt x="4172924" y="2038150"/>
                  <a:pt x="4201610" y="2152891"/>
                </a:cubicBezTo>
                <a:cubicBezTo>
                  <a:pt x="4214178" y="2203163"/>
                  <a:pt x="4250882" y="2194890"/>
                  <a:pt x="4282633" y="2210765"/>
                </a:cubicBezTo>
                <a:cubicBezTo>
                  <a:pt x="4295075" y="2216986"/>
                  <a:pt x="4305782" y="2226198"/>
                  <a:pt x="4317357" y="2233914"/>
                </a:cubicBezTo>
                <a:cubicBezTo>
                  <a:pt x="4325073" y="2245489"/>
                  <a:pt x="4331816" y="2257775"/>
                  <a:pt x="4340506" y="2268638"/>
                </a:cubicBezTo>
                <a:cubicBezTo>
                  <a:pt x="4347323" y="2277159"/>
                  <a:pt x="4363656" y="2280874"/>
                  <a:pt x="4363656" y="2291787"/>
                </a:cubicBezTo>
                <a:cubicBezTo>
                  <a:pt x="4363656" y="2302700"/>
                  <a:pt x="4350959" y="2311801"/>
                  <a:pt x="4340506" y="2314937"/>
                </a:cubicBezTo>
                <a:cubicBezTo>
                  <a:pt x="4310712" y="2323875"/>
                  <a:pt x="4278775" y="2322653"/>
                  <a:pt x="4247909" y="2326511"/>
                </a:cubicBezTo>
                <a:cubicBezTo>
                  <a:pt x="4240192" y="2334228"/>
                  <a:pt x="4224759" y="2338748"/>
                  <a:pt x="4224759" y="2349661"/>
                </a:cubicBezTo>
                <a:cubicBezTo>
                  <a:pt x="4224759" y="2360574"/>
                  <a:pt x="4242294" y="2363452"/>
                  <a:pt x="4247909" y="2372810"/>
                </a:cubicBezTo>
                <a:cubicBezTo>
                  <a:pt x="4254186" y="2383272"/>
                  <a:pt x="4255625" y="2395959"/>
                  <a:pt x="4259483" y="2407534"/>
                </a:cubicBezTo>
                <a:cubicBezTo>
                  <a:pt x="4258587" y="2412910"/>
                  <a:pt x="4253242" y="2503568"/>
                  <a:pt x="4224759" y="2511706"/>
                </a:cubicBezTo>
                <a:cubicBezTo>
                  <a:pt x="4205843" y="2517111"/>
                  <a:pt x="4186177" y="2503990"/>
                  <a:pt x="4166886" y="2500132"/>
                </a:cubicBezTo>
                <a:cubicBezTo>
                  <a:pt x="4140286" y="2420331"/>
                  <a:pt x="4160991" y="2447938"/>
                  <a:pt x="4120587" y="2407534"/>
                </a:cubicBezTo>
                <a:cubicBezTo>
                  <a:pt x="4116729" y="2395959"/>
                  <a:pt x="4120341" y="2377341"/>
                  <a:pt x="4109013" y="2372810"/>
                </a:cubicBezTo>
                <a:cubicBezTo>
                  <a:pt x="4094243" y="2366902"/>
                  <a:pt x="4067203" y="2369123"/>
                  <a:pt x="4062714" y="2384385"/>
                </a:cubicBezTo>
                <a:cubicBezTo>
                  <a:pt x="3992915" y="2621701"/>
                  <a:pt x="4115503" y="2526671"/>
                  <a:pt x="4016415" y="2592729"/>
                </a:cubicBezTo>
                <a:cubicBezTo>
                  <a:pt x="4000982" y="2588871"/>
                  <a:pt x="3984344" y="2588269"/>
                  <a:pt x="3970116" y="2581155"/>
                </a:cubicBezTo>
                <a:cubicBezTo>
                  <a:pt x="3960355" y="2576275"/>
                  <a:pt x="3955488" y="2564822"/>
                  <a:pt x="3946967" y="2558005"/>
                </a:cubicBezTo>
                <a:cubicBezTo>
                  <a:pt x="3936104" y="2549315"/>
                  <a:pt x="3923818" y="2542572"/>
                  <a:pt x="3912243" y="2534856"/>
                </a:cubicBezTo>
                <a:cubicBezTo>
                  <a:pt x="3885236" y="2453833"/>
                  <a:pt x="3896811" y="2442259"/>
                  <a:pt x="3877519" y="2500132"/>
                </a:cubicBezTo>
                <a:cubicBezTo>
                  <a:pt x="3881686" y="2516801"/>
                  <a:pt x="3907276" y="2591079"/>
                  <a:pt x="3877519" y="2604304"/>
                </a:cubicBezTo>
                <a:cubicBezTo>
                  <a:pt x="3849094" y="2616937"/>
                  <a:pt x="3815787" y="2596587"/>
                  <a:pt x="3784921" y="2592729"/>
                </a:cubicBezTo>
                <a:cubicBezTo>
                  <a:pt x="3773346" y="2585013"/>
                  <a:pt x="3757913" y="2581155"/>
                  <a:pt x="3750197" y="2569580"/>
                </a:cubicBezTo>
                <a:cubicBezTo>
                  <a:pt x="3741373" y="2556344"/>
                  <a:pt x="3738623" y="2539189"/>
                  <a:pt x="3738623" y="2523281"/>
                </a:cubicBezTo>
                <a:cubicBezTo>
                  <a:pt x="3738623" y="2413129"/>
                  <a:pt x="3733337" y="2432823"/>
                  <a:pt x="3773347" y="2372810"/>
                </a:cubicBezTo>
                <a:cubicBezTo>
                  <a:pt x="3769489" y="2357377"/>
                  <a:pt x="3768038" y="2341133"/>
                  <a:pt x="3761772" y="2326511"/>
                </a:cubicBezTo>
                <a:cubicBezTo>
                  <a:pt x="3756292" y="2313725"/>
                  <a:pt x="3739614" y="2305663"/>
                  <a:pt x="3738623" y="2291787"/>
                </a:cubicBezTo>
                <a:cubicBezTo>
                  <a:pt x="3736959" y="2268493"/>
                  <a:pt x="3740827" y="2171632"/>
                  <a:pt x="3761772" y="2129742"/>
                </a:cubicBezTo>
                <a:cubicBezTo>
                  <a:pt x="3767993" y="2117300"/>
                  <a:pt x="3778700" y="2107460"/>
                  <a:pt x="3784921" y="2095018"/>
                </a:cubicBezTo>
                <a:cubicBezTo>
                  <a:pt x="3790377" y="2084105"/>
                  <a:pt x="3790219" y="2070756"/>
                  <a:pt x="3796496" y="2060294"/>
                </a:cubicBezTo>
                <a:cubicBezTo>
                  <a:pt x="3802111" y="2050936"/>
                  <a:pt x="3813097" y="2045874"/>
                  <a:pt x="3819645" y="2037144"/>
                </a:cubicBezTo>
                <a:cubicBezTo>
                  <a:pt x="3824821" y="2030242"/>
                  <a:pt x="3827362" y="2021711"/>
                  <a:pt x="3831220" y="2013995"/>
                </a:cubicBezTo>
                <a:lnTo>
                  <a:pt x="3460830" y="1979271"/>
                </a:lnTo>
                <a:lnTo>
                  <a:pt x="3090440" y="2129742"/>
                </a:lnTo>
                <a:lnTo>
                  <a:pt x="2916820" y="2395960"/>
                </a:lnTo>
                <a:lnTo>
                  <a:pt x="2627453" y="2558005"/>
                </a:lnTo>
                <a:lnTo>
                  <a:pt x="2534856" y="2453833"/>
                </a:lnTo>
                <a:lnTo>
                  <a:pt x="2314937" y="1713053"/>
                </a:lnTo>
                <a:lnTo>
                  <a:pt x="2314937" y="1713053"/>
                </a:lnTo>
                <a:cubicBezTo>
                  <a:pt x="2264780" y="1709195"/>
                  <a:pt x="2214156" y="1709325"/>
                  <a:pt x="2164466" y="1701479"/>
                </a:cubicBezTo>
                <a:cubicBezTo>
                  <a:pt x="2126652" y="1695508"/>
                  <a:pt x="2102766" y="1682202"/>
                  <a:pt x="2071868" y="1666755"/>
                </a:cubicBezTo>
                <a:lnTo>
                  <a:pt x="1944547" y="1400537"/>
                </a:lnTo>
                <a:lnTo>
                  <a:pt x="2025569" y="1643605"/>
                </a:lnTo>
                <a:lnTo>
                  <a:pt x="1724628" y="1701479"/>
                </a:lnTo>
                <a:lnTo>
                  <a:pt x="1527858" y="2141317"/>
                </a:lnTo>
                <a:lnTo>
                  <a:pt x="1701478" y="2361236"/>
                </a:lnTo>
                <a:cubicBezTo>
                  <a:pt x="1697485" y="2397173"/>
                  <a:pt x="1705654" y="2469013"/>
                  <a:pt x="1666754" y="2500132"/>
                </a:cubicBezTo>
                <a:cubicBezTo>
                  <a:pt x="1657227" y="2507754"/>
                  <a:pt x="1643605" y="2507848"/>
                  <a:pt x="1632030" y="2511706"/>
                </a:cubicBezTo>
                <a:cubicBezTo>
                  <a:pt x="1608881" y="2507848"/>
                  <a:pt x="1584245" y="2509158"/>
                  <a:pt x="1562582" y="2500132"/>
                </a:cubicBezTo>
                <a:cubicBezTo>
                  <a:pt x="1536900" y="2489431"/>
                  <a:pt x="1519528" y="2462631"/>
                  <a:pt x="1493134" y="2453833"/>
                </a:cubicBezTo>
                <a:lnTo>
                  <a:pt x="1458410" y="2442258"/>
                </a:lnTo>
                <a:cubicBezTo>
                  <a:pt x="1438309" y="2502560"/>
                  <a:pt x="1460002" y="2454736"/>
                  <a:pt x="1423686" y="2500132"/>
                </a:cubicBezTo>
                <a:cubicBezTo>
                  <a:pt x="1414996" y="2510995"/>
                  <a:pt x="1409590" y="2524294"/>
                  <a:pt x="1400537" y="2534856"/>
                </a:cubicBezTo>
                <a:cubicBezTo>
                  <a:pt x="1386333" y="2551427"/>
                  <a:pt x="1374944" y="2574253"/>
                  <a:pt x="1354238" y="2581155"/>
                </a:cubicBezTo>
                <a:lnTo>
                  <a:pt x="1250066" y="2615879"/>
                </a:lnTo>
                <a:lnTo>
                  <a:pt x="1180618" y="2639028"/>
                </a:lnTo>
                <a:lnTo>
                  <a:pt x="1145894" y="2650603"/>
                </a:lnTo>
                <a:cubicBezTo>
                  <a:pt x="1070130" y="2625348"/>
                  <a:pt x="1144491" y="2660424"/>
                  <a:pt x="1099595" y="2604304"/>
                </a:cubicBezTo>
                <a:cubicBezTo>
                  <a:pt x="1090905" y="2593441"/>
                  <a:pt x="1076446" y="2588871"/>
                  <a:pt x="1064871" y="2581155"/>
                </a:cubicBezTo>
                <a:cubicBezTo>
                  <a:pt x="1045580" y="2585013"/>
                  <a:pt x="1026670" y="2592729"/>
                  <a:pt x="1006997" y="2592729"/>
                </a:cubicBezTo>
                <a:cubicBezTo>
                  <a:pt x="960698" y="2592729"/>
                  <a:pt x="968415" y="2577297"/>
                  <a:pt x="983848" y="2546430"/>
                </a:cubicBezTo>
                <a:cubicBezTo>
                  <a:pt x="993876" y="2526374"/>
                  <a:pt x="1012202" y="2502913"/>
                  <a:pt x="1030147" y="2488557"/>
                </a:cubicBezTo>
                <a:cubicBezTo>
                  <a:pt x="1041010" y="2479867"/>
                  <a:pt x="1053296" y="2473124"/>
                  <a:pt x="1064871" y="2465408"/>
                </a:cubicBezTo>
                <a:cubicBezTo>
                  <a:pt x="1041997" y="2457783"/>
                  <a:pt x="1011741" y="2451081"/>
                  <a:pt x="995423" y="2430684"/>
                </a:cubicBezTo>
                <a:cubicBezTo>
                  <a:pt x="987801" y="2421157"/>
                  <a:pt x="987706" y="2407535"/>
                  <a:pt x="983848" y="2395960"/>
                </a:cubicBezTo>
                <a:cubicBezTo>
                  <a:pt x="991564" y="2372810"/>
                  <a:pt x="983847" y="2334227"/>
                  <a:pt x="1006997" y="2326511"/>
                </a:cubicBezTo>
                <a:cubicBezTo>
                  <a:pt x="1091537" y="2298332"/>
                  <a:pt x="1052772" y="2309280"/>
                  <a:pt x="1122744" y="2291787"/>
                </a:cubicBezTo>
                <a:cubicBezTo>
                  <a:pt x="1108125" y="2286914"/>
                  <a:pt x="1060200" y="2274325"/>
                  <a:pt x="1053296" y="2257063"/>
                </a:cubicBezTo>
                <a:cubicBezTo>
                  <a:pt x="1048765" y="2245735"/>
                  <a:pt x="1054943" y="2229431"/>
                  <a:pt x="1064871" y="2222339"/>
                </a:cubicBezTo>
                <a:cubicBezTo>
                  <a:pt x="1084727" y="2208156"/>
                  <a:pt x="1134319" y="2199190"/>
                  <a:pt x="1134319" y="2199190"/>
                </a:cubicBezTo>
                <a:cubicBezTo>
                  <a:pt x="1130461" y="2187615"/>
                  <a:pt x="1117288" y="2175379"/>
                  <a:pt x="1122744" y="2164466"/>
                </a:cubicBezTo>
                <a:cubicBezTo>
                  <a:pt x="1128200" y="2153553"/>
                  <a:pt x="1145267" y="2152891"/>
                  <a:pt x="1157468" y="2152891"/>
                </a:cubicBezTo>
                <a:cubicBezTo>
                  <a:pt x="1184750" y="2152891"/>
                  <a:pt x="1211483" y="2160608"/>
                  <a:pt x="1238491" y="2164466"/>
                </a:cubicBezTo>
                <a:cubicBezTo>
                  <a:pt x="1250066" y="2168324"/>
                  <a:pt x="1261014" y="2176041"/>
                  <a:pt x="1273215" y="2176041"/>
                </a:cubicBezTo>
                <a:cubicBezTo>
                  <a:pt x="1326416" y="2176041"/>
                  <a:pt x="1346200" y="2167145"/>
                  <a:pt x="1388962" y="2152891"/>
                </a:cubicBezTo>
                <a:cubicBezTo>
                  <a:pt x="1429786" y="2112067"/>
                  <a:pt x="1438327" y="2125487"/>
                  <a:pt x="1400537" y="2106593"/>
                </a:cubicBezTo>
                <a:lnTo>
                  <a:pt x="1076445" y="1412111"/>
                </a:lnTo>
                <a:lnTo>
                  <a:pt x="949124" y="1354238"/>
                </a:lnTo>
                <a:lnTo>
                  <a:pt x="879676" y="1713053"/>
                </a:lnTo>
                <a:lnTo>
                  <a:pt x="937549" y="1886674"/>
                </a:lnTo>
                <a:lnTo>
                  <a:pt x="682906" y="1932972"/>
                </a:lnTo>
                <a:lnTo>
                  <a:pt x="682906" y="1932972"/>
                </a:lnTo>
                <a:cubicBezTo>
                  <a:pt x="709914" y="1909823"/>
                  <a:pt x="734788" y="1883923"/>
                  <a:pt x="763929" y="1863524"/>
                </a:cubicBezTo>
                <a:cubicBezTo>
                  <a:pt x="773924" y="1856527"/>
                  <a:pt x="810617" y="1854342"/>
                  <a:pt x="798653" y="1851949"/>
                </a:cubicBezTo>
                <a:cubicBezTo>
                  <a:pt x="749325" y="1842084"/>
                  <a:pt x="663615" y="1832658"/>
                  <a:pt x="636607" y="1828800"/>
                </a:cubicBez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BB34AA88-CEFD-0840-9943-2F154FFFDD62}"/>
              </a:ext>
            </a:extLst>
          </p:cNvPr>
          <p:cNvSpPr/>
          <p:nvPr/>
        </p:nvSpPr>
        <p:spPr>
          <a:xfrm>
            <a:off x="5590212" y="1215342"/>
            <a:ext cx="3322294" cy="1608881"/>
          </a:xfrm>
          <a:custGeom>
            <a:avLst/>
            <a:gdLst>
              <a:gd name="connsiteX0" fmla="*/ 104532 w 3322294"/>
              <a:gd name="connsiteY0" fmla="*/ 983848 h 1608881"/>
              <a:gd name="connsiteX1" fmla="*/ 104532 w 3322294"/>
              <a:gd name="connsiteY1" fmla="*/ 983848 h 1608881"/>
              <a:gd name="connsiteX2" fmla="*/ 360 w 3322294"/>
              <a:gd name="connsiteY2" fmla="*/ 891250 h 1608881"/>
              <a:gd name="connsiteX3" fmla="*/ 11935 w 3322294"/>
              <a:gd name="connsiteY3" fmla="*/ 844952 h 1608881"/>
              <a:gd name="connsiteX4" fmla="*/ 11935 w 3322294"/>
              <a:gd name="connsiteY4" fmla="*/ 775504 h 1608881"/>
              <a:gd name="connsiteX5" fmla="*/ 58234 w 3322294"/>
              <a:gd name="connsiteY5" fmla="*/ 729205 h 1608881"/>
              <a:gd name="connsiteX6" fmla="*/ 58234 w 3322294"/>
              <a:gd name="connsiteY6" fmla="*/ 659757 h 1608881"/>
              <a:gd name="connsiteX7" fmla="*/ 92958 w 3322294"/>
              <a:gd name="connsiteY7" fmla="*/ 648182 h 1608881"/>
              <a:gd name="connsiteX8" fmla="*/ 58234 w 3322294"/>
              <a:gd name="connsiteY8" fmla="*/ 544010 h 1608881"/>
              <a:gd name="connsiteX9" fmla="*/ 46659 w 3322294"/>
              <a:gd name="connsiteY9" fmla="*/ 509286 h 1608881"/>
              <a:gd name="connsiteX10" fmla="*/ 81383 w 3322294"/>
              <a:gd name="connsiteY10" fmla="*/ 439838 h 1608881"/>
              <a:gd name="connsiteX11" fmla="*/ 46659 w 3322294"/>
              <a:gd name="connsiteY11" fmla="*/ 428263 h 1608881"/>
              <a:gd name="connsiteX12" fmla="*/ 58234 w 3322294"/>
              <a:gd name="connsiteY12" fmla="*/ 324091 h 1608881"/>
              <a:gd name="connsiteX13" fmla="*/ 35084 w 3322294"/>
              <a:gd name="connsiteY13" fmla="*/ 289367 h 1608881"/>
              <a:gd name="connsiteX14" fmla="*/ 11935 w 3322294"/>
              <a:gd name="connsiteY14" fmla="*/ 266217 h 1608881"/>
              <a:gd name="connsiteX15" fmla="*/ 35084 w 3322294"/>
              <a:gd name="connsiteY15" fmla="*/ 150471 h 1608881"/>
              <a:gd name="connsiteX16" fmla="*/ 58234 w 3322294"/>
              <a:gd name="connsiteY16" fmla="*/ 127321 h 1608881"/>
              <a:gd name="connsiteX17" fmla="*/ 81383 w 3322294"/>
              <a:gd name="connsiteY17" fmla="*/ 57873 h 1608881"/>
              <a:gd name="connsiteX18" fmla="*/ 92958 w 3322294"/>
              <a:gd name="connsiteY18" fmla="*/ 23149 h 1608881"/>
              <a:gd name="connsiteX19" fmla="*/ 127682 w 3322294"/>
              <a:gd name="connsiteY19" fmla="*/ 0 h 1608881"/>
              <a:gd name="connsiteX20" fmla="*/ 162406 w 3322294"/>
              <a:gd name="connsiteY20" fmla="*/ 34724 h 1608881"/>
              <a:gd name="connsiteX21" fmla="*/ 185555 w 3322294"/>
              <a:gd name="connsiteY21" fmla="*/ 138896 h 1608881"/>
              <a:gd name="connsiteX22" fmla="*/ 197130 w 3322294"/>
              <a:gd name="connsiteY22" fmla="*/ 173620 h 1608881"/>
              <a:gd name="connsiteX23" fmla="*/ 231854 w 3322294"/>
              <a:gd name="connsiteY23" fmla="*/ 196769 h 1608881"/>
              <a:gd name="connsiteX24" fmla="*/ 243429 w 3322294"/>
              <a:gd name="connsiteY24" fmla="*/ 324091 h 1608881"/>
              <a:gd name="connsiteX25" fmla="*/ 197130 w 3322294"/>
              <a:gd name="connsiteY25" fmla="*/ 370390 h 1608881"/>
              <a:gd name="connsiteX26" fmla="*/ 173980 w 3322294"/>
              <a:gd name="connsiteY26" fmla="*/ 393539 h 1608881"/>
              <a:gd name="connsiteX27" fmla="*/ 255003 w 3322294"/>
              <a:gd name="connsiteY27" fmla="*/ 439838 h 1608881"/>
              <a:gd name="connsiteX28" fmla="*/ 220279 w 3322294"/>
              <a:gd name="connsiteY28" fmla="*/ 462987 h 1608881"/>
              <a:gd name="connsiteX29" fmla="*/ 243429 w 3322294"/>
              <a:gd name="connsiteY29" fmla="*/ 532435 h 1608881"/>
              <a:gd name="connsiteX30" fmla="*/ 220279 w 3322294"/>
              <a:gd name="connsiteY30" fmla="*/ 682906 h 1608881"/>
              <a:gd name="connsiteX31" fmla="*/ 231854 w 3322294"/>
              <a:gd name="connsiteY31" fmla="*/ 729205 h 1608881"/>
              <a:gd name="connsiteX32" fmla="*/ 405474 w 3322294"/>
              <a:gd name="connsiteY32" fmla="*/ 706055 h 1608881"/>
              <a:gd name="connsiteX33" fmla="*/ 440198 w 3322294"/>
              <a:gd name="connsiteY33" fmla="*/ 682906 h 1608881"/>
              <a:gd name="connsiteX34" fmla="*/ 498072 w 3322294"/>
              <a:gd name="connsiteY34" fmla="*/ 636607 h 1608881"/>
              <a:gd name="connsiteX35" fmla="*/ 567520 w 3322294"/>
              <a:gd name="connsiteY35" fmla="*/ 590309 h 1608881"/>
              <a:gd name="connsiteX36" fmla="*/ 590669 w 3322294"/>
              <a:gd name="connsiteY36" fmla="*/ 567159 h 1608881"/>
              <a:gd name="connsiteX37" fmla="*/ 660117 w 3322294"/>
              <a:gd name="connsiteY37" fmla="*/ 544010 h 1608881"/>
              <a:gd name="connsiteX38" fmla="*/ 694841 w 3322294"/>
              <a:gd name="connsiteY38" fmla="*/ 520861 h 1608881"/>
              <a:gd name="connsiteX39" fmla="*/ 717991 w 3322294"/>
              <a:gd name="connsiteY39" fmla="*/ 497711 h 1608881"/>
              <a:gd name="connsiteX40" fmla="*/ 752715 w 3322294"/>
              <a:gd name="connsiteY40" fmla="*/ 486136 h 1608881"/>
              <a:gd name="connsiteX41" fmla="*/ 822163 w 3322294"/>
              <a:gd name="connsiteY41" fmla="*/ 439838 h 1608881"/>
              <a:gd name="connsiteX42" fmla="*/ 845312 w 3322294"/>
              <a:gd name="connsiteY42" fmla="*/ 416688 h 1608881"/>
              <a:gd name="connsiteX43" fmla="*/ 1018932 w 3322294"/>
              <a:gd name="connsiteY43" fmla="*/ 405114 h 1608881"/>
              <a:gd name="connsiteX44" fmla="*/ 995783 w 3322294"/>
              <a:gd name="connsiteY44" fmla="*/ 381964 h 1608881"/>
              <a:gd name="connsiteX45" fmla="*/ 1030507 w 3322294"/>
              <a:gd name="connsiteY45" fmla="*/ 451412 h 1608881"/>
              <a:gd name="connsiteX46" fmla="*/ 1030507 w 3322294"/>
              <a:gd name="connsiteY46" fmla="*/ 451412 h 1608881"/>
              <a:gd name="connsiteX47" fmla="*/ 1852310 w 3322294"/>
              <a:gd name="connsiteY47" fmla="*/ 381964 h 1608881"/>
              <a:gd name="connsiteX48" fmla="*/ 2917180 w 3322294"/>
              <a:gd name="connsiteY48" fmla="*/ 92597 h 1608881"/>
              <a:gd name="connsiteX49" fmla="*/ 3160249 w 3322294"/>
              <a:gd name="connsiteY49" fmla="*/ 57873 h 1608881"/>
              <a:gd name="connsiteX50" fmla="*/ 3160249 w 3322294"/>
              <a:gd name="connsiteY50" fmla="*/ 57873 h 1608881"/>
              <a:gd name="connsiteX51" fmla="*/ 3160249 w 3322294"/>
              <a:gd name="connsiteY51" fmla="*/ 57873 h 1608881"/>
              <a:gd name="connsiteX52" fmla="*/ 3160249 w 3322294"/>
              <a:gd name="connsiteY52" fmla="*/ 57873 h 1608881"/>
              <a:gd name="connsiteX53" fmla="*/ 3160249 w 3322294"/>
              <a:gd name="connsiteY53" fmla="*/ 57873 h 1608881"/>
              <a:gd name="connsiteX54" fmla="*/ 3322294 w 3322294"/>
              <a:gd name="connsiteY54" fmla="*/ 57873 h 1608881"/>
              <a:gd name="connsiteX55" fmla="*/ 3229697 w 3322294"/>
              <a:gd name="connsiteY55" fmla="*/ 567159 h 1608881"/>
              <a:gd name="connsiteX56" fmla="*/ 2778284 w 3322294"/>
              <a:gd name="connsiteY56" fmla="*/ 1273215 h 1608881"/>
              <a:gd name="connsiteX57" fmla="*/ 2593089 w 3322294"/>
              <a:gd name="connsiteY57" fmla="*/ 1493134 h 1608881"/>
              <a:gd name="connsiteX58" fmla="*/ 2303722 w 3322294"/>
              <a:gd name="connsiteY58" fmla="*/ 1608881 h 1608881"/>
              <a:gd name="connsiteX59" fmla="*/ 2303722 w 3322294"/>
              <a:gd name="connsiteY59" fmla="*/ 1608881 h 1608881"/>
              <a:gd name="connsiteX60" fmla="*/ 2199550 w 3322294"/>
              <a:gd name="connsiteY60" fmla="*/ 1435261 h 1608881"/>
              <a:gd name="connsiteX61" fmla="*/ 2234274 w 3322294"/>
              <a:gd name="connsiteY61" fmla="*/ 1331088 h 1608881"/>
              <a:gd name="connsiteX62" fmla="*/ 2153251 w 3322294"/>
              <a:gd name="connsiteY62" fmla="*/ 1261640 h 1608881"/>
              <a:gd name="connsiteX63" fmla="*/ 2072229 w 3322294"/>
              <a:gd name="connsiteY63" fmla="*/ 1250066 h 1608881"/>
              <a:gd name="connsiteX64" fmla="*/ 2095378 w 3322294"/>
              <a:gd name="connsiteY64" fmla="*/ 1226916 h 1608881"/>
              <a:gd name="connsiteX65" fmla="*/ 2141677 w 3322294"/>
              <a:gd name="connsiteY65" fmla="*/ 1215342 h 1608881"/>
              <a:gd name="connsiteX66" fmla="*/ 2072229 w 3322294"/>
              <a:gd name="connsiteY66" fmla="*/ 1169043 h 1608881"/>
              <a:gd name="connsiteX67" fmla="*/ 2002780 w 3322294"/>
              <a:gd name="connsiteY67" fmla="*/ 1145893 h 1608881"/>
              <a:gd name="connsiteX68" fmla="*/ 1968056 w 3322294"/>
              <a:gd name="connsiteY68" fmla="*/ 1134319 h 1608881"/>
              <a:gd name="connsiteX69" fmla="*/ 1968056 w 3322294"/>
              <a:gd name="connsiteY69" fmla="*/ 960699 h 1608881"/>
              <a:gd name="connsiteX70" fmla="*/ 1991206 w 3322294"/>
              <a:gd name="connsiteY70" fmla="*/ 821802 h 1608881"/>
              <a:gd name="connsiteX71" fmla="*/ 1956482 w 3322294"/>
              <a:gd name="connsiteY71" fmla="*/ 810228 h 1608881"/>
              <a:gd name="connsiteX72" fmla="*/ 1782861 w 3322294"/>
              <a:gd name="connsiteY72" fmla="*/ 844952 h 1608881"/>
              <a:gd name="connsiteX73" fmla="*/ 1748137 w 3322294"/>
              <a:gd name="connsiteY73" fmla="*/ 856526 h 1608881"/>
              <a:gd name="connsiteX74" fmla="*/ 1713413 w 3322294"/>
              <a:gd name="connsiteY74" fmla="*/ 868101 h 1608881"/>
              <a:gd name="connsiteX75" fmla="*/ 1099955 w 3322294"/>
              <a:gd name="connsiteY75" fmla="*/ 856526 h 1608881"/>
              <a:gd name="connsiteX76" fmla="*/ 880036 w 3322294"/>
              <a:gd name="connsiteY76" fmla="*/ 902825 h 1608881"/>
              <a:gd name="connsiteX77" fmla="*/ 278153 w 3322294"/>
              <a:gd name="connsiteY77" fmla="*/ 868101 h 1608881"/>
              <a:gd name="connsiteX78" fmla="*/ 220279 w 3322294"/>
              <a:gd name="connsiteY78" fmla="*/ 1030147 h 1608881"/>
              <a:gd name="connsiteX79" fmla="*/ 220279 w 3322294"/>
              <a:gd name="connsiteY79" fmla="*/ 1030147 h 1608881"/>
              <a:gd name="connsiteX80" fmla="*/ 220279 w 3322294"/>
              <a:gd name="connsiteY80" fmla="*/ 1030147 h 1608881"/>
              <a:gd name="connsiteX81" fmla="*/ 104532 w 3322294"/>
              <a:gd name="connsiteY81" fmla="*/ 983848 h 1608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3322294" h="1608881">
                <a:moveTo>
                  <a:pt x="104532" y="983848"/>
                </a:moveTo>
                <a:lnTo>
                  <a:pt x="104532" y="983848"/>
                </a:lnTo>
                <a:cubicBezTo>
                  <a:pt x="98953" y="979863"/>
                  <a:pt x="5555" y="927613"/>
                  <a:pt x="360" y="891250"/>
                </a:cubicBezTo>
                <a:cubicBezTo>
                  <a:pt x="-1890" y="875502"/>
                  <a:pt x="8077" y="860385"/>
                  <a:pt x="11935" y="844952"/>
                </a:cubicBezTo>
                <a:cubicBezTo>
                  <a:pt x="2114" y="815489"/>
                  <a:pt x="-9110" y="804967"/>
                  <a:pt x="11935" y="775504"/>
                </a:cubicBezTo>
                <a:cubicBezTo>
                  <a:pt x="24621" y="757744"/>
                  <a:pt x="58234" y="729205"/>
                  <a:pt x="58234" y="729205"/>
                </a:cubicBezTo>
                <a:cubicBezTo>
                  <a:pt x="50517" y="706055"/>
                  <a:pt x="35084" y="682907"/>
                  <a:pt x="58234" y="659757"/>
                </a:cubicBezTo>
                <a:cubicBezTo>
                  <a:pt x="66861" y="651130"/>
                  <a:pt x="81383" y="652040"/>
                  <a:pt x="92958" y="648182"/>
                </a:cubicBezTo>
                <a:lnTo>
                  <a:pt x="58234" y="544010"/>
                </a:lnTo>
                <a:lnTo>
                  <a:pt x="46659" y="509286"/>
                </a:lnTo>
                <a:cubicBezTo>
                  <a:pt x="50558" y="503438"/>
                  <a:pt x="88228" y="453529"/>
                  <a:pt x="81383" y="439838"/>
                </a:cubicBezTo>
                <a:cubicBezTo>
                  <a:pt x="75927" y="428925"/>
                  <a:pt x="58234" y="432121"/>
                  <a:pt x="46659" y="428263"/>
                </a:cubicBezTo>
                <a:cubicBezTo>
                  <a:pt x="65949" y="370393"/>
                  <a:pt x="81383" y="370388"/>
                  <a:pt x="58234" y="324091"/>
                </a:cubicBezTo>
                <a:cubicBezTo>
                  <a:pt x="52013" y="311648"/>
                  <a:pt x="43774" y="300230"/>
                  <a:pt x="35084" y="289367"/>
                </a:cubicBezTo>
                <a:cubicBezTo>
                  <a:pt x="28267" y="280846"/>
                  <a:pt x="19651" y="273934"/>
                  <a:pt x="11935" y="266217"/>
                </a:cubicBezTo>
                <a:cubicBezTo>
                  <a:pt x="13941" y="252175"/>
                  <a:pt x="19934" y="175721"/>
                  <a:pt x="35084" y="150471"/>
                </a:cubicBezTo>
                <a:cubicBezTo>
                  <a:pt x="40699" y="141113"/>
                  <a:pt x="50517" y="135038"/>
                  <a:pt x="58234" y="127321"/>
                </a:cubicBezTo>
                <a:lnTo>
                  <a:pt x="81383" y="57873"/>
                </a:lnTo>
                <a:cubicBezTo>
                  <a:pt x="85241" y="46298"/>
                  <a:pt x="82806" y="29917"/>
                  <a:pt x="92958" y="23149"/>
                </a:cubicBezTo>
                <a:lnTo>
                  <a:pt x="127682" y="0"/>
                </a:lnTo>
                <a:cubicBezTo>
                  <a:pt x="139257" y="11575"/>
                  <a:pt x="153326" y="21104"/>
                  <a:pt x="162406" y="34724"/>
                </a:cubicBezTo>
                <a:cubicBezTo>
                  <a:pt x="175432" y="54264"/>
                  <a:pt x="183455" y="129448"/>
                  <a:pt x="185555" y="138896"/>
                </a:cubicBezTo>
                <a:cubicBezTo>
                  <a:pt x="188202" y="150806"/>
                  <a:pt x="189508" y="164093"/>
                  <a:pt x="197130" y="173620"/>
                </a:cubicBezTo>
                <a:cubicBezTo>
                  <a:pt x="205820" y="184483"/>
                  <a:pt x="220279" y="189053"/>
                  <a:pt x="231854" y="196769"/>
                </a:cubicBezTo>
                <a:cubicBezTo>
                  <a:pt x="247696" y="244295"/>
                  <a:pt x="270695" y="275011"/>
                  <a:pt x="243429" y="324091"/>
                </a:cubicBezTo>
                <a:cubicBezTo>
                  <a:pt x="232830" y="343170"/>
                  <a:pt x="212563" y="354957"/>
                  <a:pt x="197130" y="370390"/>
                </a:cubicBezTo>
                <a:lnTo>
                  <a:pt x="173980" y="393539"/>
                </a:lnTo>
                <a:cubicBezTo>
                  <a:pt x="185280" y="395799"/>
                  <a:pt x="263519" y="397260"/>
                  <a:pt x="255003" y="439838"/>
                </a:cubicBezTo>
                <a:cubicBezTo>
                  <a:pt x="252275" y="453479"/>
                  <a:pt x="231854" y="455271"/>
                  <a:pt x="220279" y="462987"/>
                </a:cubicBezTo>
                <a:cubicBezTo>
                  <a:pt x="227996" y="486136"/>
                  <a:pt x="245857" y="508154"/>
                  <a:pt x="243429" y="532435"/>
                </a:cubicBezTo>
                <a:cubicBezTo>
                  <a:pt x="230640" y="660322"/>
                  <a:pt x="244116" y="611397"/>
                  <a:pt x="220279" y="682906"/>
                </a:cubicBezTo>
                <a:cubicBezTo>
                  <a:pt x="224137" y="698339"/>
                  <a:pt x="216353" y="725628"/>
                  <a:pt x="231854" y="729205"/>
                </a:cubicBezTo>
                <a:cubicBezTo>
                  <a:pt x="249551" y="733289"/>
                  <a:pt x="361697" y="727944"/>
                  <a:pt x="405474" y="706055"/>
                </a:cubicBezTo>
                <a:cubicBezTo>
                  <a:pt x="417916" y="699834"/>
                  <a:pt x="428623" y="690622"/>
                  <a:pt x="440198" y="682906"/>
                </a:cubicBezTo>
                <a:cubicBezTo>
                  <a:pt x="482970" y="618747"/>
                  <a:pt x="438875" y="669494"/>
                  <a:pt x="498072" y="636607"/>
                </a:cubicBezTo>
                <a:cubicBezTo>
                  <a:pt x="522393" y="623096"/>
                  <a:pt x="547847" y="609982"/>
                  <a:pt x="567520" y="590309"/>
                </a:cubicBezTo>
                <a:cubicBezTo>
                  <a:pt x="575236" y="582592"/>
                  <a:pt x="580908" y="572039"/>
                  <a:pt x="590669" y="567159"/>
                </a:cubicBezTo>
                <a:cubicBezTo>
                  <a:pt x="612494" y="556246"/>
                  <a:pt x="639814" y="557545"/>
                  <a:pt x="660117" y="544010"/>
                </a:cubicBezTo>
                <a:cubicBezTo>
                  <a:pt x="671692" y="536294"/>
                  <a:pt x="683978" y="529551"/>
                  <a:pt x="694841" y="520861"/>
                </a:cubicBezTo>
                <a:cubicBezTo>
                  <a:pt x="703363" y="514044"/>
                  <a:pt x="708633" y="503326"/>
                  <a:pt x="717991" y="497711"/>
                </a:cubicBezTo>
                <a:cubicBezTo>
                  <a:pt x="728453" y="491434"/>
                  <a:pt x="742050" y="492061"/>
                  <a:pt x="752715" y="486136"/>
                </a:cubicBezTo>
                <a:cubicBezTo>
                  <a:pt x="777036" y="472625"/>
                  <a:pt x="802490" y="459511"/>
                  <a:pt x="822163" y="439838"/>
                </a:cubicBezTo>
                <a:cubicBezTo>
                  <a:pt x="829879" y="432121"/>
                  <a:pt x="834565" y="418584"/>
                  <a:pt x="845312" y="416688"/>
                </a:cubicBezTo>
                <a:cubicBezTo>
                  <a:pt x="902431" y="406608"/>
                  <a:pt x="961059" y="408972"/>
                  <a:pt x="1018932" y="405114"/>
                </a:cubicBezTo>
                <a:cubicBezTo>
                  <a:pt x="1011216" y="397397"/>
                  <a:pt x="995783" y="371051"/>
                  <a:pt x="995783" y="381964"/>
                </a:cubicBezTo>
                <a:cubicBezTo>
                  <a:pt x="995783" y="455072"/>
                  <a:pt x="998384" y="451412"/>
                  <a:pt x="1030507" y="451412"/>
                </a:cubicBezTo>
                <a:lnTo>
                  <a:pt x="1030507" y="451412"/>
                </a:lnTo>
                <a:lnTo>
                  <a:pt x="1852310" y="381964"/>
                </a:lnTo>
                <a:lnTo>
                  <a:pt x="2917180" y="92597"/>
                </a:lnTo>
                <a:lnTo>
                  <a:pt x="3160249" y="57873"/>
                </a:lnTo>
                <a:lnTo>
                  <a:pt x="3160249" y="57873"/>
                </a:lnTo>
                <a:lnTo>
                  <a:pt x="3160249" y="57873"/>
                </a:lnTo>
                <a:lnTo>
                  <a:pt x="3160249" y="57873"/>
                </a:lnTo>
                <a:lnTo>
                  <a:pt x="3160249" y="57873"/>
                </a:lnTo>
                <a:lnTo>
                  <a:pt x="3322294" y="57873"/>
                </a:lnTo>
                <a:lnTo>
                  <a:pt x="3229697" y="567159"/>
                </a:lnTo>
                <a:lnTo>
                  <a:pt x="2778284" y="1273215"/>
                </a:lnTo>
                <a:lnTo>
                  <a:pt x="2593089" y="1493134"/>
                </a:lnTo>
                <a:lnTo>
                  <a:pt x="2303722" y="1608881"/>
                </a:lnTo>
                <a:lnTo>
                  <a:pt x="2303722" y="1608881"/>
                </a:lnTo>
                <a:lnTo>
                  <a:pt x="2199550" y="1435261"/>
                </a:lnTo>
                <a:lnTo>
                  <a:pt x="2234274" y="1331088"/>
                </a:lnTo>
                <a:cubicBezTo>
                  <a:pt x="2207266" y="1307939"/>
                  <a:pt x="2185067" y="1277548"/>
                  <a:pt x="2153251" y="1261640"/>
                </a:cubicBezTo>
                <a:cubicBezTo>
                  <a:pt x="2128850" y="1249439"/>
                  <a:pt x="2095623" y="1264102"/>
                  <a:pt x="2072229" y="1250066"/>
                </a:cubicBezTo>
                <a:cubicBezTo>
                  <a:pt x="2062871" y="1244451"/>
                  <a:pt x="2085617" y="1231796"/>
                  <a:pt x="2095378" y="1226916"/>
                </a:cubicBezTo>
                <a:cubicBezTo>
                  <a:pt x="2109606" y="1219802"/>
                  <a:pt x="2126244" y="1219200"/>
                  <a:pt x="2141677" y="1215342"/>
                </a:cubicBezTo>
                <a:cubicBezTo>
                  <a:pt x="2163010" y="1151336"/>
                  <a:pt x="2162796" y="1189943"/>
                  <a:pt x="2072229" y="1169043"/>
                </a:cubicBezTo>
                <a:cubicBezTo>
                  <a:pt x="2048452" y="1163556"/>
                  <a:pt x="2025930" y="1153609"/>
                  <a:pt x="2002780" y="1145893"/>
                </a:cubicBezTo>
                <a:lnTo>
                  <a:pt x="1968056" y="1134319"/>
                </a:lnTo>
                <a:cubicBezTo>
                  <a:pt x="1942300" y="1057046"/>
                  <a:pt x="1953532" y="1105942"/>
                  <a:pt x="1968056" y="960699"/>
                </a:cubicBezTo>
                <a:cubicBezTo>
                  <a:pt x="1977088" y="870382"/>
                  <a:pt x="1974396" y="889039"/>
                  <a:pt x="1991206" y="821802"/>
                </a:cubicBezTo>
                <a:cubicBezTo>
                  <a:pt x="1979631" y="817944"/>
                  <a:pt x="1968683" y="810228"/>
                  <a:pt x="1956482" y="810228"/>
                </a:cubicBezTo>
                <a:cubicBezTo>
                  <a:pt x="1870860" y="810228"/>
                  <a:pt x="1855560" y="820719"/>
                  <a:pt x="1782861" y="844952"/>
                </a:cubicBezTo>
                <a:lnTo>
                  <a:pt x="1748137" y="856526"/>
                </a:lnTo>
                <a:lnTo>
                  <a:pt x="1713413" y="868101"/>
                </a:lnTo>
                <a:lnTo>
                  <a:pt x="1099955" y="856526"/>
                </a:lnTo>
                <a:lnTo>
                  <a:pt x="880036" y="902825"/>
                </a:lnTo>
                <a:lnTo>
                  <a:pt x="278153" y="868101"/>
                </a:lnTo>
                <a:lnTo>
                  <a:pt x="220279" y="1030147"/>
                </a:lnTo>
                <a:lnTo>
                  <a:pt x="220279" y="1030147"/>
                </a:lnTo>
                <a:lnTo>
                  <a:pt x="220279" y="1030147"/>
                </a:lnTo>
                <a:lnTo>
                  <a:pt x="104532" y="983848"/>
                </a:ln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34C7C5BC-FB18-C446-8F3E-3CDB5B1B7AAB}"/>
              </a:ext>
            </a:extLst>
          </p:cNvPr>
          <p:cNvSpPr/>
          <p:nvPr/>
        </p:nvSpPr>
        <p:spPr>
          <a:xfrm>
            <a:off x="9225023" y="1365813"/>
            <a:ext cx="2054775" cy="1794076"/>
          </a:xfrm>
          <a:custGeom>
            <a:avLst/>
            <a:gdLst>
              <a:gd name="connsiteX0" fmla="*/ 1238491 w 2054775"/>
              <a:gd name="connsiteY0" fmla="*/ 1794076 h 1794076"/>
              <a:gd name="connsiteX1" fmla="*/ 358815 w 2054775"/>
              <a:gd name="connsiteY1" fmla="*/ 1794076 h 1794076"/>
              <a:gd name="connsiteX2" fmla="*/ 358815 w 2054775"/>
              <a:gd name="connsiteY2" fmla="*/ 1747777 h 1794076"/>
              <a:gd name="connsiteX3" fmla="*/ 254643 w 2054775"/>
              <a:gd name="connsiteY3" fmla="*/ 1724628 h 1794076"/>
              <a:gd name="connsiteX4" fmla="*/ 196769 w 2054775"/>
              <a:gd name="connsiteY4" fmla="*/ 1678329 h 1794076"/>
              <a:gd name="connsiteX5" fmla="*/ 162045 w 2054775"/>
              <a:gd name="connsiteY5" fmla="*/ 1655179 h 1794076"/>
              <a:gd name="connsiteX6" fmla="*/ 104172 w 2054775"/>
              <a:gd name="connsiteY6" fmla="*/ 1585731 h 1794076"/>
              <a:gd name="connsiteX7" fmla="*/ 92597 w 2054775"/>
              <a:gd name="connsiteY7" fmla="*/ 1551007 h 1794076"/>
              <a:gd name="connsiteX8" fmla="*/ 92597 w 2054775"/>
              <a:gd name="connsiteY8" fmla="*/ 1215341 h 1794076"/>
              <a:gd name="connsiteX9" fmla="*/ 115747 w 2054775"/>
              <a:gd name="connsiteY9" fmla="*/ 1099595 h 1794076"/>
              <a:gd name="connsiteX10" fmla="*/ 138896 w 2054775"/>
              <a:gd name="connsiteY10" fmla="*/ 1076445 h 1794076"/>
              <a:gd name="connsiteX11" fmla="*/ 162045 w 2054775"/>
              <a:gd name="connsiteY11" fmla="*/ 1041721 h 1794076"/>
              <a:gd name="connsiteX12" fmla="*/ 196769 w 2054775"/>
              <a:gd name="connsiteY12" fmla="*/ 1030146 h 1794076"/>
              <a:gd name="connsiteX13" fmla="*/ 289367 w 2054775"/>
              <a:gd name="connsiteY13" fmla="*/ 1053296 h 1794076"/>
              <a:gd name="connsiteX14" fmla="*/ 196769 w 2054775"/>
              <a:gd name="connsiteY14" fmla="*/ 428263 h 1794076"/>
              <a:gd name="connsiteX15" fmla="*/ 196769 w 2054775"/>
              <a:gd name="connsiteY15" fmla="*/ 428263 h 1794076"/>
              <a:gd name="connsiteX16" fmla="*/ 57873 w 2054775"/>
              <a:gd name="connsiteY16" fmla="*/ 416688 h 1794076"/>
              <a:gd name="connsiteX17" fmla="*/ 23149 w 2054775"/>
              <a:gd name="connsiteY17" fmla="*/ 405114 h 1794076"/>
              <a:gd name="connsiteX18" fmla="*/ 0 w 2054775"/>
              <a:gd name="connsiteY18" fmla="*/ 381964 h 1794076"/>
              <a:gd name="connsiteX19" fmla="*/ 23149 w 2054775"/>
              <a:gd name="connsiteY19" fmla="*/ 347240 h 1794076"/>
              <a:gd name="connsiteX20" fmla="*/ 57873 w 2054775"/>
              <a:gd name="connsiteY20" fmla="*/ 335665 h 1794076"/>
              <a:gd name="connsiteX21" fmla="*/ 173620 w 2054775"/>
              <a:gd name="connsiteY21" fmla="*/ 324091 h 1794076"/>
              <a:gd name="connsiteX22" fmla="*/ 162045 w 2054775"/>
              <a:gd name="connsiteY22" fmla="*/ 289367 h 1794076"/>
              <a:gd name="connsiteX23" fmla="*/ 104172 w 2054775"/>
              <a:gd name="connsiteY23" fmla="*/ 243068 h 1794076"/>
              <a:gd name="connsiteX24" fmla="*/ 104172 w 2054775"/>
              <a:gd name="connsiteY24" fmla="*/ 34724 h 1794076"/>
              <a:gd name="connsiteX25" fmla="*/ 138896 w 2054775"/>
              <a:gd name="connsiteY25" fmla="*/ 46298 h 1794076"/>
              <a:gd name="connsiteX26" fmla="*/ 185195 w 2054775"/>
              <a:gd name="connsiteY26" fmla="*/ 92597 h 1794076"/>
              <a:gd name="connsiteX27" fmla="*/ 208344 w 2054775"/>
              <a:gd name="connsiteY27" fmla="*/ 208344 h 1794076"/>
              <a:gd name="connsiteX28" fmla="*/ 208344 w 2054775"/>
              <a:gd name="connsiteY28" fmla="*/ 138896 h 1794076"/>
              <a:gd name="connsiteX29" fmla="*/ 219919 w 2054775"/>
              <a:gd name="connsiteY29" fmla="*/ 11574 h 1794076"/>
              <a:gd name="connsiteX30" fmla="*/ 254643 w 2054775"/>
              <a:gd name="connsiteY30" fmla="*/ 0 h 1794076"/>
              <a:gd name="connsiteX31" fmla="*/ 289367 w 2054775"/>
              <a:gd name="connsiteY31" fmla="*/ 23149 h 1794076"/>
              <a:gd name="connsiteX32" fmla="*/ 300942 w 2054775"/>
              <a:gd name="connsiteY32" fmla="*/ 104172 h 1794076"/>
              <a:gd name="connsiteX33" fmla="*/ 312516 w 2054775"/>
              <a:gd name="connsiteY33" fmla="*/ 138896 h 1794076"/>
              <a:gd name="connsiteX34" fmla="*/ 335666 w 2054775"/>
              <a:gd name="connsiteY34" fmla="*/ 46298 h 1794076"/>
              <a:gd name="connsiteX35" fmla="*/ 347240 w 2054775"/>
              <a:gd name="connsiteY35" fmla="*/ 11574 h 1794076"/>
              <a:gd name="connsiteX36" fmla="*/ 381964 w 2054775"/>
              <a:gd name="connsiteY36" fmla="*/ 0 h 1794076"/>
              <a:gd name="connsiteX37" fmla="*/ 405114 w 2054775"/>
              <a:gd name="connsiteY37" fmla="*/ 23149 h 1794076"/>
              <a:gd name="connsiteX38" fmla="*/ 416688 w 2054775"/>
              <a:gd name="connsiteY38" fmla="*/ 57873 h 1794076"/>
              <a:gd name="connsiteX39" fmla="*/ 393539 w 2054775"/>
              <a:gd name="connsiteY39" fmla="*/ 196769 h 1794076"/>
              <a:gd name="connsiteX40" fmla="*/ 405114 w 2054775"/>
              <a:gd name="connsiteY40" fmla="*/ 231493 h 1794076"/>
              <a:gd name="connsiteX41" fmla="*/ 474562 w 2054775"/>
              <a:gd name="connsiteY41" fmla="*/ 254643 h 1794076"/>
              <a:gd name="connsiteX42" fmla="*/ 520861 w 2054775"/>
              <a:gd name="connsiteY42" fmla="*/ 243068 h 1794076"/>
              <a:gd name="connsiteX43" fmla="*/ 555585 w 2054775"/>
              <a:gd name="connsiteY43" fmla="*/ 219919 h 1794076"/>
              <a:gd name="connsiteX44" fmla="*/ 590309 w 2054775"/>
              <a:gd name="connsiteY44" fmla="*/ 208344 h 1794076"/>
              <a:gd name="connsiteX45" fmla="*/ 625033 w 2054775"/>
              <a:gd name="connsiteY45" fmla="*/ 219919 h 1794076"/>
              <a:gd name="connsiteX46" fmla="*/ 625033 w 2054775"/>
              <a:gd name="connsiteY46" fmla="*/ 335665 h 1794076"/>
              <a:gd name="connsiteX47" fmla="*/ 462987 w 2054775"/>
              <a:gd name="connsiteY47" fmla="*/ 324091 h 1794076"/>
              <a:gd name="connsiteX48" fmla="*/ 416688 w 2054775"/>
              <a:gd name="connsiteY48" fmla="*/ 335665 h 1794076"/>
              <a:gd name="connsiteX49" fmla="*/ 439838 w 2054775"/>
              <a:gd name="connsiteY49" fmla="*/ 358815 h 1794076"/>
              <a:gd name="connsiteX50" fmla="*/ 451412 w 2054775"/>
              <a:gd name="connsiteY50" fmla="*/ 393539 h 1794076"/>
              <a:gd name="connsiteX51" fmla="*/ 428263 w 2054775"/>
              <a:gd name="connsiteY51" fmla="*/ 497711 h 1794076"/>
              <a:gd name="connsiteX52" fmla="*/ 416688 w 2054775"/>
              <a:gd name="connsiteY52" fmla="*/ 509286 h 1794076"/>
              <a:gd name="connsiteX53" fmla="*/ 567159 w 2054775"/>
              <a:gd name="connsiteY53" fmla="*/ 1643605 h 1794076"/>
              <a:gd name="connsiteX54" fmla="*/ 659757 w 2054775"/>
              <a:gd name="connsiteY54" fmla="*/ 1689903 h 1794076"/>
              <a:gd name="connsiteX55" fmla="*/ 752354 w 2054775"/>
              <a:gd name="connsiteY55" fmla="*/ 995422 h 1794076"/>
              <a:gd name="connsiteX56" fmla="*/ 717630 w 2054775"/>
              <a:gd name="connsiteY56" fmla="*/ 844952 h 1794076"/>
              <a:gd name="connsiteX57" fmla="*/ 694481 w 2054775"/>
              <a:gd name="connsiteY57" fmla="*/ 775503 h 1794076"/>
              <a:gd name="connsiteX58" fmla="*/ 717630 w 2054775"/>
              <a:gd name="connsiteY58" fmla="*/ 532435 h 1794076"/>
              <a:gd name="connsiteX59" fmla="*/ 763929 w 2054775"/>
              <a:gd name="connsiteY59" fmla="*/ 428263 h 1794076"/>
              <a:gd name="connsiteX60" fmla="*/ 798653 w 2054775"/>
              <a:gd name="connsiteY60" fmla="*/ 416688 h 1794076"/>
              <a:gd name="connsiteX61" fmla="*/ 868101 w 2054775"/>
              <a:gd name="connsiteY61" fmla="*/ 381964 h 1794076"/>
              <a:gd name="connsiteX62" fmla="*/ 949124 w 2054775"/>
              <a:gd name="connsiteY62" fmla="*/ 416688 h 1794076"/>
              <a:gd name="connsiteX63" fmla="*/ 983848 w 2054775"/>
              <a:gd name="connsiteY63" fmla="*/ 532435 h 1794076"/>
              <a:gd name="connsiteX64" fmla="*/ 1018572 w 2054775"/>
              <a:gd name="connsiteY64" fmla="*/ 544010 h 1794076"/>
              <a:gd name="connsiteX65" fmla="*/ 1006997 w 2054775"/>
              <a:gd name="connsiteY65" fmla="*/ 590309 h 1794076"/>
              <a:gd name="connsiteX66" fmla="*/ 972273 w 2054775"/>
              <a:gd name="connsiteY66" fmla="*/ 601883 h 1794076"/>
              <a:gd name="connsiteX67" fmla="*/ 937549 w 2054775"/>
              <a:gd name="connsiteY67" fmla="*/ 625033 h 1794076"/>
              <a:gd name="connsiteX68" fmla="*/ 960699 w 2054775"/>
              <a:gd name="connsiteY68" fmla="*/ 648182 h 1794076"/>
              <a:gd name="connsiteX69" fmla="*/ 983848 w 2054775"/>
              <a:gd name="connsiteY69" fmla="*/ 682906 h 1794076"/>
              <a:gd name="connsiteX70" fmla="*/ 1030147 w 2054775"/>
              <a:gd name="connsiteY70" fmla="*/ 671331 h 1794076"/>
              <a:gd name="connsiteX71" fmla="*/ 1041721 w 2054775"/>
              <a:gd name="connsiteY71" fmla="*/ 706055 h 1794076"/>
              <a:gd name="connsiteX72" fmla="*/ 1053296 w 2054775"/>
              <a:gd name="connsiteY72" fmla="*/ 752354 h 1794076"/>
              <a:gd name="connsiteX73" fmla="*/ 1088020 w 2054775"/>
              <a:gd name="connsiteY73" fmla="*/ 740779 h 1794076"/>
              <a:gd name="connsiteX74" fmla="*/ 1111169 w 2054775"/>
              <a:gd name="connsiteY74" fmla="*/ 706055 h 1794076"/>
              <a:gd name="connsiteX75" fmla="*/ 1134319 w 2054775"/>
              <a:gd name="connsiteY75" fmla="*/ 682906 h 1794076"/>
              <a:gd name="connsiteX76" fmla="*/ 1169043 w 2054775"/>
              <a:gd name="connsiteY76" fmla="*/ 625033 h 1794076"/>
              <a:gd name="connsiteX77" fmla="*/ 1180618 w 2054775"/>
              <a:gd name="connsiteY77" fmla="*/ 613458 h 1794076"/>
              <a:gd name="connsiteX78" fmla="*/ 1238491 w 2054775"/>
              <a:gd name="connsiteY78" fmla="*/ 659757 h 1794076"/>
              <a:gd name="connsiteX79" fmla="*/ 1273215 w 2054775"/>
              <a:gd name="connsiteY79" fmla="*/ 682906 h 1794076"/>
              <a:gd name="connsiteX80" fmla="*/ 1342663 w 2054775"/>
              <a:gd name="connsiteY80" fmla="*/ 763929 h 1794076"/>
              <a:gd name="connsiteX81" fmla="*/ 1377387 w 2054775"/>
              <a:gd name="connsiteY81" fmla="*/ 787078 h 1794076"/>
              <a:gd name="connsiteX82" fmla="*/ 1446835 w 2054775"/>
              <a:gd name="connsiteY82" fmla="*/ 868101 h 1794076"/>
              <a:gd name="connsiteX83" fmla="*/ 1458410 w 2054775"/>
              <a:gd name="connsiteY83" fmla="*/ 925974 h 1794076"/>
              <a:gd name="connsiteX84" fmla="*/ 1701478 w 2054775"/>
              <a:gd name="connsiteY84" fmla="*/ 462987 h 1794076"/>
              <a:gd name="connsiteX85" fmla="*/ 1516283 w 2054775"/>
              <a:gd name="connsiteY85" fmla="*/ 370390 h 1794076"/>
              <a:gd name="connsiteX86" fmla="*/ 1597306 w 2054775"/>
              <a:gd name="connsiteY86" fmla="*/ 300941 h 1794076"/>
              <a:gd name="connsiteX87" fmla="*/ 1689904 w 2054775"/>
              <a:gd name="connsiteY87" fmla="*/ 266217 h 1794076"/>
              <a:gd name="connsiteX88" fmla="*/ 1736202 w 2054775"/>
              <a:gd name="connsiteY88" fmla="*/ 162045 h 1794076"/>
              <a:gd name="connsiteX89" fmla="*/ 1759352 w 2054775"/>
              <a:gd name="connsiteY89" fmla="*/ 69448 h 1794076"/>
              <a:gd name="connsiteX90" fmla="*/ 1782501 w 2054775"/>
              <a:gd name="connsiteY90" fmla="*/ 46298 h 1794076"/>
              <a:gd name="connsiteX91" fmla="*/ 1851949 w 2054775"/>
              <a:gd name="connsiteY91" fmla="*/ 127321 h 1794076"/>
              <a:gd name="connsiteX92" fmla="*/ 1863524 w 2054775"/>
              <a:gd name="connsiteY92" fmla="*/ 162045 h 1794076"/>
              <a:gd name="connsiteX93" fmla="*/ 1898248 w 2054775"/>
              <a:gd name="connsiteY93" fmla="*/ 150471 h 1794076"/>
              <a:gd name="connsiteX94" fmla="*/ 1967696 w 2054775"/>
              <a:gd name="connsiteY94" fmla="*/ 196769 h 1794076"/>
              <a:gd name="connsiteX95" fmla="*/ 1956121 w 2054775"/>
              <a:gd name="connsiteY95" fmla="*/ 277792 h 1794076"/>
              <a:gd name="connsiteX96" fmla="*/ 1909823 w 2054775"/>
              <a:gd name="connsiteY96" fmla="*/ 289367 h 1794076"/>
              <a:gd name="connsiteX97" fmla="*/ 1979271 w 2054775"/>
              <a:gd name="connsiteY97" fmla="*/ 266217 h 1794076"/>
              <a:gd name="connsiteX98" fmla="*/ 2013995 w 2054775"/>
              <a:gd name="connsiteY98" fmla="*/ 254643 h 1794076"/>
              <a:gd name="connsiteX99" fmla="*/ 2048719 w 2054775"/>
              <a:gd name="connsiteY99" fmla="*/ 266217 h 1794076"/>
              <a:gd name="connsiteX100" fmla="*/ 2013995 w 2054775"/>
              <a:gd name="connsiteY100" fmla="*/ 416688 h 1794076"/>
              <a:gd name="connsiteX101" fmla="*/ 1967696 w 2054775"/>
              <a:gd name="connsiteY101" fmla="*/ 405114 h 1794076"/>
              <a:gd name="connsiteX102" fmla="*/ 1944547 w 2054775"/>
              <a:gd name="connsiteY102" fmla="*/ 381964 h 1794076"/>
              <a:gd name="connsiteX103" fmla="*/ 2013995 w 2054775"/>
              <a:gd name="connsiteY103" fmla="*/ 416688 h 1794076"/>
              <a:gd name="connsiteX104" fmla="*/ 2025569 w 2054775"/>
              <a:gd name="connsiteY104" fmla="*/ 451412 h 1794076"/>
              <a:gd name="connsiteX105" fmla="*/ 1979271 w 2054775"/>
              <a:gd name="connsiteY105" fmla="*/ 509286 h 1794076"/>
              <a:gd name="connsiteX106" fmla="*/ 1898248 w 2054775"/>
              <a:gd name="connsiteY106" fmla="*/ 520860 h 1794076"/>
              <a:gd name="connsiteX107" fmla="*/ 1886673 w 2054775"/>
              <a:gd name="connsiteY107" fmla="*/ 555584 h 1794076"/>
              <a:gd name="connsiteX108" fmla="*/ 1840374 w 2054775"/>
              <a:gd name="connsiteY108" fmla="*/ 601883 h 1794076"/>
              <a:gd name="connsiteX109" fmla="*/ 1805650 w 2054775"/>
              <a:gd name="connsiteY109" fmla="*/ 659757 h 1794076"/>
              <a:gd name="connsiteX110" fmla="*/ 1770926 w 2054775"/>
              <a:gd name="connsiteY110" fmla="*/ 717630 h 1794076"/>
              <a:gd name="connsiteX111" fmla="*/ 1759352 w 2054775"/>
              <a:gd name="connsiteY111" fmla="*/ 775503 h 1794076"/>
              <a:gd name="connsiteX112" fmla="*/ 1238491 w 2054775"/>
              <a:gd name="connsiteY112" fmla="*/ 1794076 h 179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2054775" h="1794076">
                <a:moveTo>
                  <a:pt x="1238491" y="1794076"/>
                </a:moveTo>
                <a:lnTo>
                  <a:pt x="358815" y="1794076"/>
                </a:lnTo>
                <a:lnTo>
                  <a:pt x="358815" y="1747777"/>
                </a:lnTo>
                <a:cubicBezTo>
                  <a:pt x="324091" y="1740061"/>
                  <a:pt x="288389" y="1735877"/>
                  <a:pt x="254643" y="1724628"/>
                </a:cubicBezTo>
                <a:cubicBezTo>
                  <a:pt x="224111" y="1714451"/>
                  <a:pt x="219344" y="1696389"/>
                  <a:pt x="196769" y="1678329"/>
                </a:cubicBezTo>
                <a:cubicBezTo>
                  <a:pt x="185906" y="1669639"/>
                  <a:pt x="172732" y="1664085"/>
                  <a:pt x="162045" y="1655179"/>
                </a:cubicBezTo>
                <a:cubicBezTo>
                  <a:pt x="140102" y="1636893"/>
                  <a:pt x="117179" y="1611746"/>
                  <a:pt x="104172" y="1585731"/>
                </a:cubicBezTo>
                <a:cubicBezTo>
                  <a:pt x="98716" y="1574818"/>
                  <a:pt x="96455" y="1562582"/>
                  <a:pt x="92597" y="1551007"/>
                </a:cubicBezTo>
                <a:cubicBezTo>
                  <a:pt x="79158" y="1362852"/>
                  <a:pt x="74993" y="1408993"/>
                  <a:pt x="92597" y="1215341"/>
                </a:cubicBezTo>
                <a:cubicBezTo>
                  <a:pt x="93744" y="1202723"/>
                  <a:pt x="100980" y="1124207"/>
                  <a:pt x="115747" y="1099595"/>
                </a:cubicBezTo>
                <a:cubicBezTo>
                  <a:pt x="121362" y="1090237"/>
                  <a:pt x="132079" y="1084967"/>
                  <a:pt x="138896" y="1076445"/>
                </a:cubicBezTo>
                <a:cubicBezTo>
                  <a:pt x="147586" y="1065582"/>
                  <a:pt x="151182" y="1050411"/>
                  <a:pt x="162045" y="1041721"/>
                </a:cubicBezTo>
                <a:cubicBezTo>
                  <a:pt x="171572" y="1034099"/>
                  <a:pt x="185194" y="1034004"/>
                  <a:pt x="196769" y="1030146"/>
                </a:cubicBezTo>
                <a:cubicBezTo>
                  <a:pt x="283194" y="1042493"/>
                  <a:pt x="258501" y="1022430"/>
                  <a:pt x="289367" y="1053296"/>
                </a:cubicBezTo>
                <a:lnTo>
                  <a:pt x="196769" y="428263"/>
                </a:lnTo>
                <a:lnTo>
                  <a:pt x="196769" y="428263"/>
                </a:lnTo>
                <a:cubicBezTo>
                  <a:pt x="150470" y="424405"/>
                  <a:pt x="103925" y="422828"/>
                  <a:pt x="57873" y="416688"/>
                </a:cubicBezTo>
                <a:cubicBezTo>
                  <a:pt x="45779" y="415076"/>
                  <a:pt x="33611" y="411391"/>
                  <a:pt x="23149" y="405114"/>
                </a:cubicBezTo>
                <a:cubicBezTo>
                  <a:pt x="13791" y="399499"/>
                  <a:pt x="7716" y="389681"/>
                  <a:pt x="0" y="381964"/>
                </a:cubicBezTo>
                <a:cubicBezTo>
                  <a:pt x="7716" y="370389"/>
                  <a:pt x="12286" y="355930"/>
                  <a:pt x="23149" y="347240"/>
                </a:cubicBezTo>
                <a:cubicBezTo>
                  <a:pt x="32676" y="339618"/>
                  <a:pt x="45814" y="337520"/>
                  <a:pt x="57873" y="335665"/>
                </a:cubicBezTo>
                <a:cubicBezTo>
                  <a:pt x="96197" y="329769"/>
                  <a:pt x="135038" y="327949"/>
                  <a:pt x="173620" y="324091"/>
                </a:cubicBezTo>
                <a:cubicBezTo>
                  <a:pt x="169762" y="312516"/>
                  <a:pt x="168322" y="299829"/>
                  <a:pt x="162045" y="289367"/>
                </a:cubicBezTo>
                <a:cubicBezTo>
                  <a:pt x="151048" y="271039"/>
                  <a:pt x="119946" y="253584"/>
                  <a:pt x="104172" y="243068"/>
                </a:cubicBezTo>
                <a:cubicBezTo>
                  <a:pt x="78864" y="167148"/>
                  <a:pt x="69871" y="154777"/>
                  <a:pt x="104172" y="34724"/>
                </a:cubicBezTo>
                <a:cubicBezTo>
                  <a:pt x="107524" y="22993"/>
                  <a:pt x="127321" y="42440"/>
                  <a:pt x="138896" y="46298"/>
                </a:cubicBezTo>
                <a:cubicBezTo>
                  <a:pt x="154329" y="61731"/>
                  <a:pt x="181607" y="71068"/>
                  <a:pt x="185195" y="92597"/>
                </a:cubicBezTo>
                <a:cubicBezTo>
                  <a:pt x="199384" y="177737"/>
                  <a:pt x="191077" y="139277"/>
                  <a:pt x="208344" y="208344"/>
                </a:cubicBezTo>
                <a:cubicBezTo>
                  <a:pt x="239211" y="115747"/>
                  <a:pt x="208344" y="231493"/>
                  <a:pt x="208344" y="138896"/>
                </a:cubicBezTo>
                <a:cubicBezTo>
                  <a:pt x="208344" y="96280"/>
                  <a:pt x="206443" y="52003"/>
                  <a:pt x="219919" y="11574"/>
                </a:cubicBezTo>
                <a:cubicBezTo>
                  <a:pt x="223777" y="-1"/>
                  <a:pt x="243068" y="3858"/>
                  <a:pt x="254643" y="0"/>
                </a:cubicBezTo>
                <a:cubicBezTo>
                  <a:pt x="266218" y="7716"/>
                  <a:pt x="283717" y="10437"/>
                  <a:pt x="289367" y="23149"/>
                </a:cubicBezTo>
                <a:cubicBezTo>
                  <a:pt x="300447" y="48079"/>
                  <a:pt x="295592" y="77420"/>
                  <a:pt x="300942" y="104172"/>
                </a:cubicBezTo>
                <a:cubicBezTo>
                  <a:pt x="303335" y="116136"/>
                  <a:pt x="308658" y="127321"/>
                  <a:pt x="312516" y="138896"/>
                </a:cubicBezTo>
                <a:cubicBezTo>
                  <a:pt x="338972" y="59531"/>
                  <a:pt x="307735" y="158024"/>
                  <a:pt x="335666" y="46298"/>
                </a:cubicBezTo>
                <a:cubicBezTo>
                  <a:pt x="338625" y="34462"/>
                  <a:pt x="338613" y="20201"/>
                  <a:pt x="347240" y="11574"/>
                </a:cubicBezTo>
                <a:cubicBezTo>
                  <a:pt x="355867" y="2947"/>
                  <a:pt x="370389" y="3858"/>
                  <a:pt x="381964" y="0"/>
                </a:cubicBezTo>
                <a:cubicBezTo>
                  <a:pt x="389681" y="7716"/>
                  <a:pt x="399499" y="13791"/>
                  <a:pt x="405114" y="23149"/>
                </a:cubicBezTo>
                <a:cubicBezTo>
                  <a:pt x="411391" y="33611"/>
                  <a:pt x="416688" y="45672"/>
                  <a:pt x="416688" y="57873"/>
                </a:cubicBezTo>
                <a:cubicBezTo>
                  <a:pt x="416688" y="135408"/>
                  <a:pt x="411650" y="142437"/>
                  <a:pt x="393539" y="196769"/>
                </a:cubicBezTo>
                <a:cubicBezTo>
                  <a:pt x="397397" y="208344"/>
                  <a:pt x="395186" y="224401"/>
                  <a:pt x="405114" y="231493"/>
                </a:cubicBezTo>
                <a:cubicBezTo>
                  <a:pt x="424970" y="245676"/>
                  <a:pt x="474562" y="254643"/>
                  <a:pt x="474562" y="254643"/>
                </a:cubicBezTo>
                <a:cubicBezTo>
                  <a:pt x="489995" y="250785"/>
                  <a:pt x="506239" y="249334"/>
                  <a:pt x="520861" y="243068"/>
                </a:cubicBezTo>
                <a:cubicBezTo>
                  <a:pt x="533647" y="237588"/>
                  <a:pt x="543143" y="226140"/>
                  <a:pt x="555585" y="219919"/>
                </a:cubicBezTo>
                <a:cubicBezTo>
                  <a:pt x="566498" y="214463"/>
                  <a:pt x="578734" y="212202"/>
                  <a:pt x="590309" y="208344"/>
                </a:cubicBezTo>
                <a:cubicBezTo>
                  <a:pt x="601884" y="212202"/>
                  <a:pt x="616406" y="211292"/>
                  <a:pt x="625033" y="219919"/>
                </a:cubicBezTo>
                <a:cubicBezTo>
                  <a:pt x="650284" y="245171"/>
                  <a:pt x="627040" y="321619"/>
                  <a:pt x="625033" y="335665"/>
                </a:cubicBezTo>
                <a:cubicBezTo>
                  <a:pt x="571018" y="331807"/>
                  <a:pt x="517140" y="324091"/>
                  <a:pt x="462987" y="324091"/>
                </a:cubicBezTo>
                <a:cubicBezTo>
                  <a:pt x="447079" y="324091"/>
                  <a:pt x="425512" y="322429"/>
                  <a:pt x="416688" y="335665"/>
                </a:cubicBezTo>
                <a:cubicBezTo>
                  <a:pt x="410635" y="344745"/>
                  <a:pt x="432121" y="351098"/>
                  <a:pt x="439838" y="358815"/>
                </a:cubicBezTo>
                <a:cubicBezTo>
                  <a:pt x="443696" y="370390"/>
                  <a:pt x="451412" y="381338"/>
                  <a:pt x="451412" y="393539"/>
                </a:cubicBezTo>
                <a:cubicBezTo>
                  <a:pt x="451412" y="411324"/>
                  <a:pt x="440200" y="473838"/>
                  <a:pt x="428263" y="497711"/>
                </a:cubicBezTo>
                <a:cubicBezTo>
                  <a:pt x="425823" y="502591"/>
                  <a:pt x="420546" y="505428"/>
                  <a:pt x="416688" y="509286"/>
                </a:cubicBezTo>
                <a:lnTo>
                  <a:pt x="567159" y="1643605"/>
                </a:lnTo>
                <a:lnTo>
                  <a:pt x="659757" y="1689903"/>
                </a:lnTo>
                <a:lnTo>
                  <a:pt x="752354" y="995422"/>
                </a:lnTo>
                <a:cubicBezTo>
                  <a:pt x="751560" y="991849"/>
                  <a:pt x="726292" y="873825"/>
                  <a:pt x="717630" y="844952"/>
                </a:cubicBezTo>
                <a:cubicBezTo>
                  <a:pt x="710618" y="821579"/>
                  <a:pt x="694481" y="775503"/>
                  <a:pt x="694481" y="775503"/>
                </a:cubicBezTo>
                <a:cubicBezTo>
                  <a:pt x="699226" y="699584"/>
                  <a:pt x="696487" y="609957"/>
                  <a:pt x="717630" y="532435"/>
                </a:cubicBezTo>
                <a:cubicBezTo>
                  <a:pt x="723058" y="512532"/>
                  <a:pt x="739855" y="447522"/>
                  <a:pt x="763929" y="428263"/>
                </a:cubicBezTo>
                <a:cubicBezTo>
                  <a:pt x="773456" y="420641"/>
                  <a:pt x="787740" y="422144"/>
                  <a:pt x="798653" y="416688"/>
                </a:cubicBezTo>
                <a:cubicBezTo>
                  <a:pt x="888404" y="371812"/>
                  <a:pt x="780821" y="411058"/>
                  <a:pt x="868101" y="381964"/>
                </a:cubicBezTo>
                <a:cubicBezTo>
                  <a:pt x="888951" y="386134"/>
                  <a:pt x="938535" y="384923"/>
                  <a:pt x="949124" y="416688"/>
                </a:cubicBezTo>
                <a:cubicBezTo>
                  <a:pt x="963399" y="459513"/>
                  <a:pt x="945192" y="501510"/>
                  <a:pt x="983848" y="532435"/>
                </a:cubicBezTo>
                <a:cubicBezTo>
                  <a:pt x="993375" y="540057"/>
                  <a:pt x="1006997" y="540152"/>
                  <a:pt x="1018572" y="544010"/>
                </a:cubicBezTo>
                <a:cubicBezTo>
                  <a:pt x="1014714" y="559443"/>
                  <a:pt x="1016935" y="577887"/>
                  <a:pt x="1006997" y="590309"/>
                </a:cubicBezTo>
                <a:cubicBezTo>
                  <a:pt x="999375" y="599836"/>
                  <a:pt x="983186" y="596427"/>
                  <a:pt x="972273" y="601883"/>
                </a:cubicBezTo>
                <a:cubicBezTo>
                  <a:pt x="959830" y="608104"/>
                  <a:pt x="949124" y="617316"/>
                  <a:pt x="937549" y="625033"/>
                </a:cubicBezTo>
                <a:cubicBezTo>
                  <a:pt x="945266" y="632749"/>
                  <a:pt x="953882" y="639661"/>
                  <a:pt x="960699" y="648182"/>
                </a:cubicBezTo>
                <a:cubicBezTo>
                  <a:pt x="969389" y="659045"/>
                  <a:pt x="970651" y="678507"/>
                  <a:pt x="983848" y="682906"/>
                </a:cubicBezTo>
                <a:cubicBezTo>
                  <a:pt x="998940" y="687936"/>
                  <a:pt x="1014714" y="675189"/>
                  <a:pt x="1030147" y="671331"/>
                </a:cubicBezTo>
                <a:cubicBezTo>
                  <a:pt x="1034005" y="682906"/>
                  <a:pt x="1038369" y="694324"/>
                  <a:pt x="1041721" y="706055"/>
                </a:cubicBezTo>
                <a:cubicBezTo>
                  <a:pt x="1046091" y="721351"/>
                  <a:pt x="1040570" y="742809"/>
                  <a:pt x="1053296" y="752354"/>
                </a:cubicBezTo>
                <a:cubicBezTo>
                  <a:pt x="1063057" y="759674"/>
                  <a:pt x="1076445" y="744637"/>
                  <a:pt x="1088020" y="740779"/>
                </a:cubicBezTo>
                <a:cubicBezTo>
                  <a:pt x="1095736" y="729204"/>
                  <a:pt x="1102479" y="716918"/>
                  <a:pt x="1111169" y="706055"/>
                </a:cubicBezTo>
                <a:cubicBezTo>
                  <a:pt x="1117986" y="697534"/>
                  <a:pt x="1128704" y="692264"/>
                  <a:pt x="1134319" y="682906"/>
                </a:cubicBezTo>
                <a:cubicBezTo>
                  <a:pt x="1179396" y="607778"/>
                  <a:pt x="1110386" y="683688"/>
                  <a:pt x="1169043" y="625033"/>
                </a:cubicBezTo>
                <a:cubicBezTo>
                  <a:pt x="1150704" y="606694"/>
                  <a:pt x="1120515" y="583407"/>
                  <a:pt x="1180618" y="613458"/>
                </a:cubicBezTo>
                <a:cubicBezTo>
                  <a:pt x="1228123" y="637210"/>
                  <a:pt x="1202602" y="631046"/>
                  <a:pt x="1238491" y="659757"/>
                </a:cubicBezTo>
                <a:cubicBezTo>
                  <a:pt x="1249354" y="668447"/>
                  <a:pt x="1261640" y="675190"/>
                  <a:pt x="1273215" y="682906"/>
                </a:cubicBezTo>
                <a:cubicBezTo>
                  <a:pt x="1294159" y="714322"/>
                  <a:pt x="1308981" y="741475"/>
                  <a:pt x="1342663" y="763929"/>
                </a:cubicBezTo>
                <a:cubicBezTo>
                  <a:pt x="1354238" y="771645"/>
                  <a:pt x="1366825" y="778025"/>
                  <a:pt x="1377387" y="787078"/>
                </a:cubicBezTo>
                <a:cubicBezTo>
                  <a:pt x="1421048" y="824502"/>
                  <a:pt x="1419530" y="827143"/>
                  <a:pt x="1446835" y="868101"/>
                </a:cubicBezTo>
                <a:cubicBezTo>
                  <a:pt x="1459346" y="918143"/>
                  <a:pt x="1458410" y="898492"/>
                  <a:pt x="1458410" y="925974"/>
                </a:cubicBezTo>
                <a:lnTo>
                  <a:pt x="1701478" y="462987"/>
                </a:lnTo>
                <a:lnTo>
                  <a:pt x="1516283" y="370390"/>
                </a:lnTo>
                <a:cubicBezTo>
                  <a:pt x="1543291" y="347240"/>
                  <a:pt x="1565986" y="317805"/>
                  <a:pt x="1597306" y="300941"/>
                </a:cubicBezTo>
                <a:cubicBezTo>
                  <a:pt x="1689401" y="251351"/>
                  <a:pt x="1644634" y="322805"/>
                  <a:pt x="1689904" y="266217"/>
                </a:cubicBezTo>
                <a:cubicBezTo>
                  <a:pt x="1715767" y="233888"/>
                  <a:pt x="1727636" y="204875"/>
                  <a:pt x="1736202" y="162045"/>
                </a:cubicBezTo>
                <a:cubicBezTo>
                  <a:pt x="1738692" y="149596"/>
                  <a:pt x="1748674" y="87245"/>
                  <a:pt x="1759352" y="69448"/>
                </a:cubicBezTo>
                <a:cubicBezTo>
                  <a:pt x="1764967" y="60090"/>
                  <a:pt x="1774785" y="54015"/>
                  <a:pt x="1782501" y="46298"/>
                </a:cubicBezTo>
                <a:cubicBezTo>
                  <a:pt x="1852473" y="63791"/>
                  <a:pt x="1823769" y="42781"/>
                  <a:pt x="1851949" y="127321"/>
                </a:cubicBezTo>
                <a:lnTo>
                  <a:pt x="1863524" y="162045"/>
                </a:lnTo>
                <a:lnTo>
                  <a:pt x="1898248" y="150471"/>
                </a:lnTo>
                <a:cubicBezTo>
                  <a:pt x="1939390" y="158699"/>
                  <a:pt x="1967696" y="146941"/>
                  <a:pt x="1967696" y="196769"/>
                </a:cubicBezTo>
                <a:cubicBezTo>
                  <a:pt x="1967696" y="224051"/>
                  <a:pt x="1970580" y="254657"/>
                  <a:pt x="1956121" y="277792"/>
                </a:cubicBezTo>
                <a:cubicBezTo>
                  <a:pt x="1947690" y="291282"/>
                  <a:pt x="1894732" y="294398"/>
                  <a:pt x="1909823" y="289367"/>
                </a:cubicBezTo>
                <a:lnTo>
                  <a:pt x="1979271" y="266217"/>
                </a:lnTo>
                <a:lnTo>
                  <a:pt x="2013995" y="254643"/>
                </a:lnTo>
                <a:cubicBezTo>
                  <a:pt x="2025570" y="258501"/>
                  <a:pt x="2046536" y="254213"/>
                  <a:pt x="2048719" y="266217"/>
                </a:cubicBezTo>
                <a:cubicBezTo>
                  <a:pt x="2064454" y="352763"/>
                  <a:pt x="2048358" y="365143"/>
                  <a:pt x="2013995" y="416688"/>
                </a:cubicBezTo>
                <a:cubicBezTo>
                  <a:pt x="1998562" y="412830"/>
                  <a:pt x="1981924" y="412228"/>
                  <a:pt x="1967696" y="405114"/>
                </a:cubicBezTo>
                <a:cubicBezTo>
                  <a:pt x="1957935" y="400234"/>
                  <a:pt x="1936830" y="389681"/>
                  <a:pt x="1944547" y="381964"/>
                </a:cubicBezTo>
                <a:cubicBezTo>
                  <a:pt x="1954131" y="372380"/>
                  <a:pt x="2012830" y="415912"/>
                  <a:pt x="2013995" y="416688"/>
                </a:cubicBezTo>
                <a:cubicBezTo>
                  <a:pt x="2017853" y="428263"/>
                  <a:pt x="2025569" y="439211"/>
                  <a:pt x="2025569" y="451412"/>
                </a:cubicBezTo>
                <a:cubicBezTo>
                  <a:pt x="2025569" y="480109"/>
                  <a:pt x="2005934" y="501287"/>
                  <a:pt x="1979271" y="509286"/>
                </a:cubicBezTo>
                <a:cubicBezTo>
                  <a:pt x="1953140" y="517125"/>
                  <a:pt x="1925256" y="517002"/>
                  <a:pt x="1898248" y="520860"/>
                </a:cubicBezTo>
                <a:cubicBezTo>
                  <a:pt x="1894390" y="532435"/>
                  <a:pt x="1893765" y="545656"/>
                  <a:pt x="1886673" y="555584"/>
                </a:cubicBezTo>
                <a:cubicBezTo>
                  <a:pt x="1873987" y="573344"/>
                  <a:pt x="1840374" y="601883"/>
                  <a:pt x="1840374" y="601883"/>
                </a:cubicBezTo>
                <a:cubicBezTo>
                  <a:pt x="1807587" y="700249"/>
                  <a:pt x="1853314" y="580315"/>
                  <a:pt x="1805650" y="659757"/>
                </a:cubicBezTo>
                <a:cubicBezTo>
                  <a:pt x="1760575" y="734883"/>
                  <a:pt x="1829581" y="658977"/>
                  <a:pt x="1770926" y="717630"/>
                </a:cubicBezTo>
                <a:cubicBezTo>
                  <a:pt x="1756912" y="759674"/>
                  <a:pt x="1759352" y="740153"/>
                  <a:pt x="1759352" y="775503"/>
                </a:cubicBezTo>
                <a:lnTo>
                  <a:pt x="1238491" y="1794076"/>
                </a:lnTo>
                <a:close/>
              </a:path>
            </a:pathLst>
          </a:custGeom>
          <a:solidFill>
            <a:schemeClr val="accent2">
              <a:alpha val="40000"/>
            </a:schemeClr>
          </a:solidFill>
          <a:ln w="3492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12">
            <a:extLst>
              <a:ext uri="{FF2B5EF4-FFF2-40B4-BE49-F238E27FC236}">
                <a16:creationId xmlns:a16="http://schemas.microsoft.com/office/drawing/2014/main" id="{DAF259A5-72DA-ED40-A1B1-AC80C5E7FDC4}"/>
              </a:ext>
            </a:extLst>
          </p:cNvPr>
          <p:cNvSpPr/>
          <p:nvPr/>
        </p:nvSpPr>
        <p:spPr>
          <a:xfrm>
            <a:off x="3078480" y="1402080"/>
            <a:ext cx="1127760" cy="1117600"/>
          </a:xfrm>
          <a:custGeom>
            <a:avLst/>
            <a:gdLst>
              <a:gd name="connsiteX0" fmla="*/ 40640 w 1127760"/>
              <a:gd name="connsiteY0" fmla="*/ 1117600 h 1117600"/>
              <a:gd name="connsiteX1" fmla="*/ 0 w 1127760"/>
              <a:gd name="connsiteY1" fmla="*/ 762000 h 1117600"/>
              <a:gd name="connsiteX2" fmla="*/ 132080 w 1127760"/>
              <a:gd name="connsiteY2" fmla="*/ 508000 h 1117600"/>
              <a:gd name="connsiteX3" fmla="*/ 355600 w 1127760"/>
              <a:gd name="connsiteY3" fmla="*/ 508000 h 1117600"/>
              <a:gd name="connsiteX4" fmla="*/ 375920 w 1127760"/>
              <a:gd name="connsiteY4" fmla="*/ 375920 h 1117600"/>
              <a:gd name="connsiteX5" fmla="*/ 294640 w 1127760"/>
              <a:gd name="connsiteY5" fmla="*/ 233680 h 1117600"/>
              <a:gd name="connsiteX6" fmla="*/ 345440 w 1127760"/>
              <a:gd name="connsiteY6" fmla="*/ 60960 h 1117600"/>
              <a:gd name="connsiteX7" fmla="*/ 447040 w 1127760"/>
              <a:gd name="connsiteY7" fmla="*/ 182880 h 1117600"/>
              <a:gd name="connsiteX8" fmla="*/ 497840 w 1127760"/>
              <a:gd name="connsiteY8" fmla="*/ 0 h 1117600"/>
              <a:gd name="connsiteX9" fmla="*/ 579120 w 1127760"/>
              <a:gd name="connsiteY9" fmla="*/ 203200 h 1117600"/>
              <a:gd name="connsiteX10" fmla="*/ 497840 w 1127760"/>
              <a:gd name="connsiteY10" fmla="*/ 518160 h 1117600"/>
              <a:gd name="connsiteX11" fmla="*/ 802640 w 1127760"/>
              <a:gd name="connsiteY11" fmla="*/ 375920 h 1117600"/>
              <a:gd name="connsiteX12" fmla="*/ 731520 w 1127760"/>
              <a:gd name="connsiteY12" fmla="*/ 680720 h 1117600"/>
              <a:gd name="connsiteX13" fmla="*/ 731520 w 1127760"/>
              <a:gd name="connsiteY13" fmla="*/ 680720 h 1117600"/>
              <a:gd name="connsiteX14" fmla="*/ 1026160 w 1127760"/>
              <a:gd name="connsiteY14" fmla="*/ 701040 h 1117600"/>
              <a:gd name="connsiteX15" fmla="*/ 1127760 w 1127760"/>
              <a:gd name="connsiteY15" fmla="*/ 883920 h 1117600"/>
              <a:gd name="connsiteX16" fmla="*/ 782320 w 1127760"/>
              <a:gd name="connsiteY16" fmla="*/ 812800 h 1117600"/>
              <a:gd name="connsiteX17" fmla="*/ 528320 w 1127760"/>
              <a:gd name="connsiteY17" fmla="*/ 995680 h 1117600"/>
              <a:gd name="connsiteX18" fmla="*/ 701040 w 1127760"/>
              <a:gd name="connsiteY18" fmla="*/ 1097280 h 1117600"/>
              <a:gd name="connsiteX19" fmla="*/ 386080 w 1127760"/>
              <a:gd name="connsiteY19" fmla="*/ 1117600 h 1117600"/>
              <a:gd name="connsiteX20" fmla="*/ 457200 w 1127760"/>
              <a:gd name="connsiteY20" fmla="*/ 1016000 h 1117600"/>
              <a:gd name="connsiteX21" fmla="*/ 254000 w 1127760"/>
              <a:gd name="connsiteY21" fmla="*/ 934720 h 1117600"/>
              <a:gd name="connsiteX22" fmla="*/ 40640 w 1127760"/>
              <a:gd name="connsiteY22" fmla="*/ 1117600 h 1117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127760" h="1117600">
                <a:moveTo>
                  <a:pt x="40640" y="1117600"/>
                </a:moveTo>
                <a:lnTo>
                  <a:pt x="0" y="762000"/>
                </a:lnTo>
                <a:lnTo>
                  <a:pt x="132080" y="508000"/>
                </a:lnTo>
                <a:lnTo>
                  <a:pt x="355600" y="508000"/>
                </a:lnTo>
                <a:lnTo>
                  <a:pt x="375920" y="375920"/>
                </a:lnTo>
                <a:lnTo>
                  <a:pt x="294640" y="233680"/>
                </a:lnTo>
                <a:lnTo>
                  <a:pt x="345440" y="60960"/>
                </a:lnTo>
                <a:lnTo>
                  <a:pt x="447040" y="182880"/>
                </a:lnTo>
                <a:lnTo>
                  <a:pt x="497840" y="0"/>
                </a:lnTo>
                <a:lnTo>
                  <a:pt x="579120" y="203200"/>
                </a:lnTo>
                <a:lnTo>
                  <a:pt x="497840" y="518160"/>
                </a:lnTo>
                <a:lnTo>
                  <a:pt x="802640" y="375920"/>
                </a:lnTo>
                <a:lnTo>
                  <a:pt x="731520" y="680720"/>
                </a:lnTo>
                <a:lnTo>
                  <a:pt x="731520" y="680720"/>
                </a:lnTo>
                <a:lnTo>
                  <a:pt x="1026160" y="701040"/>
                </a:lnTo>
                <a:lnTo>
                  <a:pt x="1127760" y="883920"/>
                </a:lnTo>
                <a:lnTo>
                  <a:pt x="782320" y="812800"/>
                </a:lnTo>
                <a:lnTo>
                  <a:pt x="528320" y="995680"/>
                </a:lnTo>
                <a:lnTo>
                  <a:pt x="701040" y="1097280"/>
                </a:lnTo>
                <a:lnTo>
                  <a:pt x="386080" y="1117600"/>
                </a:lnTo>
                <a:lnTo>
                  <a:pt x="457200" y="1016000"/>
                </a:lnTo>
                <a:lnTo>
                  <a:pt x="254000" y="934720"/>
                </a:lnTo>
                <a:lnTo>
                  <a:pt x="40640" y="1117600"/>
                </a:lnTo>
                <a:close/>
              </a:path>
            </a:pathLst>
          </a:custGeom>
          <a:solidFill>
            <a:schemeClr val="accent4">
              <a:alpha val="20000"/>
            </a:schemeClr>
          </a:solidFill>
          <a:ln w="22225">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13">
            <a:extLst>
              <a:ext uri="{FF2B5EF4-FFF2-40B4-BE49-F238E27FC236}">
                <a16:creationId xmlns:a16="http://schemas.microsoft.com/office/drawing/2014/main" id="{45E15BB9-CB93-9047-84B2-8A4C236FEDF6}"/>
              </a:ext>
            </a:extLst>
          </p:cNvPr>
          <p:cNvSpPr/>
          <p:nvPr/>
        </p:nvSpPr>
        <p:spPr>
          <a:xfrm>
            <a:off x="6235777" y="4515244"/>
            <a:ext cx="291147" cy="618008"/>
          </a:xfrm>
          <a:custGeom>
            <a:avLst/>
            <a:gdLst>
              <a:gd name="connsiteX0" fmla="*/ 190248 w 291147"/>
              <a:gd name="connsiteY0" fmla="*/ 618008 h 618008"/>
              <a:gd name="connsiteX1" fmla="*/ 190248 w 291147"/>
              <a:gd name="connsiteY1" fmla="*/ 618008 h 618008"/>
              <a:gd name="connsiteX2" fmla="*/ 240697 w 291147"/>
              <a:gd name="connsiteY2" fmla="*/ 454047 h 618008"/>
              <a:gd name="connsiteX3" fmla="*/ 177635 w 291147"/>
              <a:gd name="connsiteY3" fmla="*/ 264861 h 618008"/>
              <a:gd name="connsiteX4" fmla="*/ 64124 w 291147"/>
              <a:gd name="connsiteY4" fmla="*/ 214411 h 618008"/>
              <a:gd name="connsiteX5" fmla="*/ 1062 w 291147"/>
              <a:gd name="connsiteY5" fmla="*/ 170268 h 618008"/>
              <a:gd name="connsiteX6" fmla="*/ 7368 w 291147"/>
              <a:gd name="connsiteY6" fmla="*/ 126124 h 618008"/>
              <a:gd name="connsiteX7" fmla="*/ 45205 w 291147"/>
              <a:gd name="connsiteY7" fmla="*/ 113512 h 618008"/>
              <a:gd name="connsiteX8" fmla="*/ 83042 w 291147"/>
              <a:gd name="connsiteY8" fmla="*/ 107206 h 618008"/>
              <a:gd name="connsiteX9" fmla="*/ 70430 w 291147"/>
              <a:gd name="connsiteY9" fmla="*/ 94593 h 618008"/>
              <a:gd name="connsiteX10" fmla="*/ 64124 w 291147"/>
              <a:gd name="connsiteY10" fmla="*/ 18919 h 618008"/>
              <a:gd name="connsiteX11" fmla="*/ 76736 w 291147"/>
              <a:gd name="connsiteY11" fmla="*/ 6306 h 618008"/>
              <a:gd name="connsiteX12" fmla="*/ 95655 w 291147"/>
              <a:gd name="connsiteY12" fmla="*/ 0 h 618008"/>
              <a:gd name="connsiteX13" fmla="*/ 114573 w 291147"/>
              <a:gd name="connsiteY13" fmla="*/ 6306 h 618008"/>
              <a:gd name="connsiteX14" fmla="*/ 127186 w 291147"/>
              <a:gd name="connsiteY14" fmla="*/ 25225 h 618008"/>
              <a:gd name="connsiteX15" fmla="*/ 139798 w 291147"/>
              <a:gd name="connsiteY15" fmla="*/ 69368 h 618008"/>
              <a:gd name="connsiteX16" fmla="*/ 171329 w 291147"/>
              <a:gd name="connsiteY16" fmla="*/ 25225 h 618008"/>
              <a:gd name="connsiteX17" fmla="*/ 183942 w 291147"/>
              <a:gd name="connsiteY17" fmla="*/ 12613 h 618008"/>
              <a:gd name="connsiteX18" fmla="*/ 221779 w 291147"/>
              <a:gd name="connsiteY18" fmla="*/ 0 h 618008"/>
              <a:gd name="connsiteX19" fmla="*/ 240697 w 291147"/>
              <a:gd name="connsiteY19" fmla="*/ 6306 h 618008"/>
              <a:gd name="connsiteX20" fmla="*/ 247004 w 291147"/>
              <a:gd name="connsiteY20" fmla="*/ 56756 h 618008"/>
              <a:gd name="connsiteX21" fmla="*/ 240697 w 291147"/>
              <a:gd name="connsiteY21" fmla="*/ 75675 h 618008"/>
              <a:gd name="connsiteX22" fmla="*/ 209166 w 291147"/>
              <a:gd name="connsiteY22" fmla="*/ 107206 h 618008"/>
              <a:gd name="connsiteX23" fmla="*/ 215473 w 291147"/>
              <a:gd name="connsiteY23" fmla="*/ 113512 h 618008"/>
              <a:gd name="connsiteX24" fmla="*/ 234391 w 291147"/>
              <a:gd name="connsiteY24" fmla="*/ 107206 h 618008"/>
              <a:gd name="connsiteX25" fmla="*/ 272229 w 291147"/>
              <a:gd name="connsiteY25" fmla="*/ 113512 h 618008"/>
              <a:gd name="connsiteX26" fmla="*/ 291147 w 291147"/>
              <a:gd name="connsiteY26" fmla="*/ 151349 h 618008"/>
              <a:gd name="connsiteX27" fmla="*/ 284841 w 291147"/>
              <a:gd name="connsiteY27" fmla="*/ 170268 h 618008"/>
              <a:gd name="connsiteX28" fmla="*/ 265922 w 291147"/>
              <a:gd name="connsiteY28" fmla="*/ 176574 h 618008"/>
              <a:gd name="connsiteX29" fmla="*/ 247004 w 291147"/>
              <a:gd name="connsiteY29" fmla="*/ 189186 h 618008"/>
              <a:gd name="connsiteX30" fmla="*/ 234391 w 291147"/>
              <a:gd name="connsiteY30" fmla="*/ 201799 h 618008"/>
              <a:gd name="connsiteX31" fmla="*/ 215473 w 291147"/>
              <a:gd name="connsiteY31" fmla="*/ 208105 h 618008"/>
              <a:gd name="connsiteX32" fmla="*/ 247004 w 291147"/>
              <a:gd name="connsiteY32" fmla="*/ 233330 h 618008"/>
              <a:gd name="connsiteX33" fmla="*/ 265922 w 291147"/>
              <a:gd name="connsiteY33" fmla="*/ 245942 h 618008"/>
              <a:gd name="connsiteX34" fmla="*/ 272229 w 291147"/>
              <a:gd name="connsiteY34" fmla="*/ 264861 h 618008"/>
              <a:gd name="connsiteX35" fmla="*/ 183942 w 291147"/>
              <a:gd name="connsiteY35" fmla="*/ 290086 h 618008"/>
              <a:gd name="connsiteX36" fmla="*/ 278535 w 291147"/>
              <a:gd name="connsiteY36" fmla="*/ 510803 h 618008"/>
              <a:gd name="connsiteX37" fmla="*/ 190248 w 291147"/>
              <a:gd name="connsiteY37" fmla="*/ 618008 h 618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291147" h="618008">
                <a:moveTo>
                  <a:pt x="190248" y="618008"/>
                </a:moveTo>
                <a:lnTo>
                  <a:pt x="190248" y="618008"/>
                </a:lnTo>
                <a:lnTo>
                  <a:pt x="240697" y="454047"/>
                </a:lnTo>
                <a:lnTo>
                  <a:pt x="177635" y="264861"/>
                </a:lnTo>
                <a:lnTo>
                  <a:pt x="64124" y="214411"/>
                </a:lnTo>
                <a:cubicBezTo>
                  <a:pt x="58039" y="211369"/>
                  <a:pt x="3487" y="194522"/>
                  <a:pt x="1062" y="170268"/>
                </a:cubicBezTo>
                <a:cubicBezTo>
                  <a:pt x="-417" y="155478"/>
                  <a:pt x="-1758" y="137857"/>
                  <a:pt x="7368" y="126124"/>
                </a:cubicBezTo>
                <a:cubicBezTo>
                  <a:pt x="15530" y="115630"/>
                  <a:pt x="45205" y="113512"/>
                  <a:pt x="45205" y="113512"/>
                </a:cubicBezTo>
                <a:cubicBezTo>
                  <a:pt x="126394" y="122533"/>
                  <a:pt x="111070" y="129629"/>
                  <a:pt x="83042" y="107206"/>
                </a:cubicBezTo>
                <a:cubicBezTo>
                  <a:pt x="78399" y="103492"/>
                  <a:pt x="74634" y="98797"/>
                  <a:pt x="70430" y="94593"/>
                </a:cubicBezTo>
                <a:cubicBezTo>
                  <a:pt x="58967" y="60205"/>
                  <a:pt x="50636" y="54886"/>
                  <a:pt x="64124" y="18919"/>
                </a:cubicBezTo>
                <a:cubicBezTo>
                  <a:pt x="66212" y="13352"/>
                  <a:pt x="71638" y="9365"/>
                  <a:pt x="76736" y="6306"/>
                </a:cubicBezTo>
                <a:cubicBezTo>
                  <a:pt x="82436" y="2886"/>
                  <a:pt x="89349" y="2102"/>
                  <a:pt x="95655" y="0"/>
                </a:cubicBezTo>
                <a:cubicBezTo>
                  <a:pt x="101961" y="2102"/>
                  <a:pt x="109382" y="2154"/>
                  <a:pt x="114573" y="6306"/>
                </a:cubicBezTo>
                <a:cubicBezTo>
                  <a:pt x="120491" y="11041"/>
                  <a:pt x="123796" y="18446"/>
                  <a:pt x="127186" y="25225"/>
                </a:cubicBezTo>
                <a:cubicBezTo>
                  <a:pt x="131709" y="34270"/>
                  <a:pt x="137778" y="61288"/>
                  <a:pt x="139798" y="69368"/>
                </a:cubicBezTo>
                <a:cubicBezTo>
                  <a:pt x="154513" y="25225"/>
                  <a:pt x="139799" y="35735"/>
                  <a:pt x="171329" y="25225"/>
                </a:cubicBezTo>
                <a:cubicBezTo>
                  <a:pt x="175533" y="21021"/>
                  <a:pt x="178624" y="15272"/>
                  <a:pt x="183942" y="12613"/>
                </a:cubicBezTo>
                <a:cubicBezTo>
                  <a:pt x="195833" y="6667"/>
                  <a:pt x="221779" y="0"/>
                  <a:pt x="221779" y="0"/>
                </a:cubicBezTo>
                <a:cubicBezTo>
                  <a:pt x="228085" y="2102"/>
                  <a:pt x="234997" y="2886"/>
                  <a:pt x="240697" y="6306"/>
                </a:cubicBezTo>
                <a:cubicBezTo>
                  <a:pt x="263053" y="19720"/>
                  <a:pt x="252778" y="30774"/>
                  <a:pt x="247004" y="56756"/>
                </a:cubicBezTo>
                <a:cubicBezTo>
                  <a:pt x="245562" y="63245"/>
                  <a:pt x="244686" y="70357"/>
                  <a:pt x="240697" y="75675"/>
                </a:cubicBezTo>
                <a:cubicBezTo>
                  <a:pt x="231779" y="87566"/>
                  <a:pt x="209166" y="107206"/>
                  <a:pt x="209166" y="107206"/>
                </a:cubicBezTo>
                <a:cubicBezTo>
                  <a:pt x="197754" y="141441"/>
                  <a:pt x="201045" y="122169"/>
                  <a:pt x="215473" y="113512"/>
                </a:cubicBezTo>
                <a:cubicBezTo>
                  <a:pt x="221173" y="110092"/>
                  <a:pt x="228085" y="109308"/>
                  <a:pt x="234391" y="107206"/>
                </a:cubicBezTo>
                <a:cubicBezTo>
                  <a:pt x="247004" y="109308"/>
                  <a:pt x="260792" y="107794"/>
                  <a:pt x="272229" y="113512"/>
                </a:cubicBezTo>
                <a:cubicBezTo>
                  <a:pt x="282009" y="118402"/>
                  <a:pt x="288163" y="142395"/>
                  <a:pt x="291147" y="151349"/>
                </a:cubicBezTo>
                <a:cubicBezTo>
                  <a:pt x="289045" y="157655"/>
                  <a:pt x="289541" y="165568"/>
                  <a:pt x="284841" y="170268"/>
                </a:cubicBezTo>
                <a:cubicBezTo>
                  <a:pt x="280141" y="174968"/>
                  <a:pt x="271868" y="173601"/>
                  <a:pt x="265922" y="176574"/>
                </a:cubicBezTo>
                <a:cubicBezTo>
                  <a:pt x="259143" y="179963"/>
                  <a:pt x="252922" y="184451"/>
                  <a:pt x="247004" y="189186"/>
                </a:cubicBezTo>
                <a:cubicBezTo>
                  <a:pt x="242361" y="192900"/>
                  <a:pt x="239489" y="198740"/>
                  <a:pt x="234391" y="201799"/>
                </a:cubicBezTo>
                <a:cubicBezTo>
                  <a:pt x="228691" y="205219"/>
                  <a:pt x="221779" y="206003"/>
                  <a:pt x="215473" y="208105"/>
                </a:cubicBezTo>
                <a:cubicBezTo>
                  <a:pt x="273698" y="246922"/>
                  <a:pt x="202076" y="197387"/>
                  <a:pt x="247004" y="233330"/>
                </a:cubicBezTo>
                <a:cubicBezTo>
                  <a:pt x="252922" y="238065"/>
                  <a:pt x="259616" y="241738"/>
                  <a:pt x="265922" y="245942"/>
                </a:cubicBezTo>
                <a:cubicBezTo>
                  <a:pt x="268024" y="252248"/>
                  <a:pt x="272229" y="258213"/>
                  <a:pt x="272229" y="264861"/>
                </a:cubicBezTo>
                <a:cubicBezTo>
                  <a:pt x="272229" y="316597"/>
                  <a:pt x="233805" y="290086"/>
                  <a:pt x="183942" y="290086"/>
                </a:cubicBezTo>
                <a:lnTo>
                  <a:pt x="278535" y="510803"/>
                </a:lnTo>
                <a:lnTo>
                  <a:pt x="190248" y="618008"/>
                </a:lnTo>
                <a:close/>
              </a:path>
            </a:pathLst>
          </a:custGeom>
          <a:solidFill>
            <a:schemeClr val="accent3">
              <a:alpha val="20000"/>
            </a:schemeClr>
          </a:solidFill>
          <a:ln w="22225">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14">
            <a:extLst>
              <a:ext uri="{FF2B5EF4-FFF2-40B4-BE49-F238E27FC236}">
                <a16:creationId xmlns:a16="http://schemas.microsoft.com/office/drawing/2014/main" id="{8EC4A008-1F9A-9545-9A8F-64894F773E45}"/>
              </a:ext>
            </a:extLst>
          </p:cNvPr>
          <p:cNvSpPr/>
          <p:nvPr/>
        </p:nvSpPr>
        <p:spPr>
          <a:xfrm>
            <a:off x="3676758" y="900506"/>
            <a:ext cx="2024009" cy="789461"/>
          </a:xfrm>
          <a:custGeom>
            <a:avLst/>
            <a:gdLst>
              <a:gd name="connsiteX0" fmla="*/ 0 w 2024009"/>
              <a:gd name="connsiteY0" fmla="*/ 265479 h 789461"/>
              <a:gd name="connsiteX1" fmla="*/ 0 w 2024009"/>
              <a:gd name="connsiteY1" fmla="*/ 265479 h 789461"/>
              <a:gd name="connsiteX2" fmla="*/ 92468 w 2024009"/>
              <a:gd name="connsiteY2" fmla="*/ 275753 h 789461"/>
              <a:gd name="connsiteX3" fmla="*/ 154113 w 2024009"/>
              <a:gd name="connsiteY3" fmla="*/ 255205 h 789461"/>
              <a:gd name="connsiteX4" fmla="*/ 184935 w 2024009"/>
              <a:gd name="connsiteY4" fmla="*/ 234657 h 789461"/>
              <a:gd name="connsiteX5" fmla="*/ 215758 w 2024009"/>
              <a:gd name="connsiteY5" fmla="*/ 224383 h 789461"/>
              <a:gd name="connsiteX6" fmla="*/ 236306 w 2024009"/>
              <a:gd name="connsiteY6" fmla="*/ 203834 h 789461"/>
              <a:gd name="connsiteX7" fmla="*/ 297951 w 2024009"/>
              <a:gd name="connsiteY7" fmla="*/ 183286 h 789461"/>
              <a:gd name="connsiteX8" fmla="*/ 328774 w 2024009"/>
              <a:gd name="connsiteY8" fmla="*/ 162738 h 789461"/>
              <a:gd name="connsiteX9" fmla="*/ 390418 w 2024009"/>
              <a:gd name="connsiteY9" fmla="*/ 142189 h 789461"/>
              <a:gd name="connsiteX10" fmla="*/ 410967 w 2024009"/>
              <a:gd name="connsiteY10" fmla="*/ 121641 h 789461"/>
              <a:gd name="connsiteX11" fmla="*/ 462338 w 2024009"/>
              <a:gd name="connsiteY11" fmla="*/ 111367 h 789461"/>
              <a:gd name="connsiteX12" fmla="*/ 523982 w 2024009"/>
              <a:gd name="connsiteY12" fmla="*/ 90819 h 789461"/>
              <a:gd name="connsiteX13" fmla="*/ 554805 w 2024009"/>
              <a:gd name="connsiteY13" fmla="*/ 80544 h 789461"/>
              <a:gd name="connsiteX14" fmla="*/ 678095 w 2024009"/>
              <a:gd name="connsiteY14" fmla="*/ 49722 h 789461"/>
              <a:gd name="connsiteX15" fmla="*/ 760288 w 2024009"/>
              <a:gd name="connsiteY15" fmla="*/ 29174 h 789461"/>
              <a:gd name="connsiteX16" fmla="*/ 924675 w 2024009"/>
              <a:gd name="connsiteY16" fmla="*/ 18900 h 789461"/>
              <a:gd name="connsiteX17" fmla="*/ 1171254 w 2024009"/>
              <a:gd name="connsiteY17" fmla="*/ 18900 h 789461"/>
              <a:gd name="connsiteX18" fmla="*/ 1202077 w 2024009"/>
              <a:gd name="connsiteY18" fmla="*/ 29174 h 789461"/>
              <a:gd name="connsiteX19" fmla="*/ 1243174 w 2024009"/>
              <a:gd name="connsiteY19" fmla="*/ 39448 h 789461"/>
              <a:gd name="connsiteX20" fmla="*/ 1304818 w 2024009"/>
              <a:gd name="connsiteY20" fmla="*/ 59996 h 789461"/>
              <a:gd name="connsiteX21" fmla="*/ 1407560 w 2024009"/>
              <a:gd name="connsiteY21" fmla="*/ 101093 h 789461"/>
              <a:gd name="connsiteX22" fmla="*/ 1469205 w 2024009"/>
              <a:gd name="connsiteY22" fmla="*/ 121641 h 789461"/>
              <a:gd name="connsiteX23" fmla="*/ 1500027 w 2024009"/>
              <a:gd name="connsiteY23" fmla="*/ 131915 h 789461"/>
              <a:gd name="connsiteX24" fmla="*/ 1520576 w 2024009"/>
              <a:gd name="connsiteY24" fmla="*/ 152464 h 789461"/>
              <a:gd name="connsiteX25" fmla="*/ 1623317 w 2024009"/>
              <a:gd name="connsiteY25" fmla="*/ 183286 h 789461"/>
              <a:gd name="connsiteX26" fmla="*/ 1654140 w 2024009"/>
              <a:gd name="connsiteY26" fmla="*/ 193560 h 789461"/>
              <a:gd name="connsiteX27" fmla="*/ 1736333 w 2024009"/>
              <a:gd name="connsiteY27" fmla="*/ 234657 h 789461"/>
              <a:gd name="connsiteX28" fmla="*/ 1767156 w 2024009"/>
              <a:gd name="connsiteY28" fmla="*/ 244931 h 789461"/>
              <a:gd name="connsiteX29" fmla="*/ 1797978 w 2024009"/>
              <a:gd name="connsiteY29" fmla="*/ 255205 h 789461"/>
              <a:gd name="connsiteX30" fmla="*/ 1839075 w 2024009"/>
              <a:gd name="connsiteY30" fmla="*/ 265479 h 789461"/>
              <a:gd name="connsiteX31" fmla="*/ 2024009 w 2024009"/>
              <a:gd name="connsiteY31" fmla="*/ 275753 h 789461"/>
              <a:gd name="connsiteX32" fmla="*/ 2013735 w 2024009"/>
              <a:gd name="connsiteY32" fmla="*/ 327124 h 789461"/>
              <a:gd name="connsiteX33" fmla="*/ 1993187 w 2024009"/>
              <a:gd name="connsiteY33" fmla="*/ 347673 h 789461"/>
              <a:gd name="connsiteX34" fmla="*/ 1972639 w 2024009"/>
              <a:gd name="connsiteY34" fmla="*/ 409318 h 789461"/>
              <a:gd name="connsiteX35" fmla="*/ 1931542 w 2024009"/>
              <a:gd name="connsiteY35" fmla="*/ 460688 h 789461"/>
              <a:gd name="connsiteX36" fmla="*/ 1859623 w 2024009"/>
              <a:gd name="connsiteY36" fmla="*/ 532607 h 789461"/>
              <a:gd name="connsiteX37" fmla="*/ 1839075 w 2024009"/>
              <a:gd name="connsiteY37" fmla="*/ 553156 h 789461"/>
              <a:gd name="connsiteX38" fmla="*/ 1787704 w 2024009"/>
              <a:gd name="connsiteY38" fmla="*/ 614801 h 789461"/>
              <a:gd name="connsiteX39" fmla="*/ 1726059 w 2024009"/>
              <a:gd name="connsiteY39" fmla="*/ 655897 h 789461"/>
              <a:gd name="connsiteX40" fmla="*/ 1654140 w 2024009"/>
              <a:gd name="connsiteY40" fmla="*/ 717542 h 789461"/>
              <a:gd name="connsiteX41" fmla="*/ 1551398 w 2024009"/>
              <a:gd name="connsiteY41" fmla="*/ 748365 h 789461"/>
              <a:gd name="connsiteX42" fmla="*/ 1500027 w 2024009"/>
              <a:gd name="connsiteY42" fmla="*/ 758639 h 789461"/>
              <a:gd name="connsiteX43" fmla="*/ 1458931 w 2024009"/>
              <a:gd name="connsiteY43" fmla="*/ 768913 h 789461"/>
              <a:gd name="connsiteX44" fmla="*/ 1366463 w 2024009"/>
              <a:gd name="connsiteY44" fmla="*/ 789461 h 789461"/>
              <a:gd name="connsiteX45" fmla="*/ 1037690 w 2024009"/>
              <a:gd name="connsiteY45" fmla="*/ 779187 h 789461"/>
              <a:gd name="connsiteX46" fmla="*/ 955497 w 2024009"/>
              <a:gd name="connsiteY46" fmla="*/ 768913 h 789461"/>
              <a:gd name="connsiteX47" fmla="*/ 811659 w 2024009"/>
              <a:gd name="connsiteY47" fmla="*/ 758639 h 789461"/>
              <a:gd name="connsiteX48" fmla="*/ 688369 w 2024009"/>
              <a:gd name="connsiteY48" fmla="*/ 748365 h 789461"/>
              <a:gd name="connsiteX49" fmla="*/ 626724 w 2024009"/>
              <a:gd name="connsiteY49" fmla="*/ 727816 h 789461"/>
              <a:gd name="connsiteX50" fmla="*/ 544531 w 2024009"/>
              <a:gd name="connsiteY50" fmla="*/ 707268 h 789461"/>
              <a:gd name="connsiteX51" fmla="*/ 452063 w 2024009"/>
              <a:gd name="connsiteY51" fmla="*/ 666171 h 789461"/>
              <a:gd name="connsiteX52" fmla="*/ 349322 w 2024009"/>
              <a:gd name="connsiteY52" fmla="*/ 635349 h 789461"/>
              <a:gd name="connsiteX53" fmla="*/ 287677 w 2024009"/>
              <a:gd name="connsiteY53" fmla="*/ 604526 h 789461"/>
              <a:gd name="connsiteX54" fmla="*/ 256854 w 2024009"/>
              <a:gd name="connsiteY54" fmla="*/ 583978 h 789461"/>
              <a:gd name="connsiteX55" fmla="*/ 226032 w 2024009"/>
              <a:gd name="connsiteY55" fmla="*/ 573704 h 789461"/>
              <a:gd name="connsiteX56" fmla="*/ 164387 w 2024009"/>
              <a:gd name="connsiteY56" fmla="*/ 532607 h 789461"/>
              <a:gd name="connsiteX57" fmla="*/ 133565 w 2024009"/>
              <a:gd name="connsiteY57" fmla="*/ 512059 h 789461"/>
              <a:gd name="connsiteX58" fmla="*/ 102742 w 2024009"/>
              <a:gd name="connsiteY58" fmla="*/ 501785 h 789461"/>
              <a:gd name="connsiteX59" fmla="*/ 82194 w 2024009"/>
              <a:gd name="connsiteY59" fmla="*/ 470962 h 789461"/>
              <a:gd name="connsiteX60" fmla="*/ 61645 w 2024009"/>
              <a:gd name="connsiteY60" fmla="*/ 450414 h 789461"/>
              <a:gd name="connsiteX61" fmla="*/ 30823 w 2024009"/>
              <a:gd name="connsiteY61" fmla="*/ 399043 h 789461"/>
              <a:gd name="connsiteX62" fmla="*/ 10275 w 2024009"/>
              <a:gd name="connsiteY62" fmla="*/ 337398 h 789461"/>
              <a:gd name="connsiteX63" fmla="*/ 0 w 2024009"/>
              <a:gd name="connsiteY63" fmla="*/ 265479 h 789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2024009" h="789461">
                <a:moveTo>
                  <a:pt x="0" y="265479"/>
                </a:moveTo>
                <a:lnTo>
                  <a:pt x="0" y="265479"/>
                </a:lnTo>
                <a:cubicBezTo>
                  <a:pt x="30823" y="268904"/>
                  <a:pt x="61524" y="277816"/>
                  <a:pt x="92468" y="275753"/>
                </a:cubicBezTo>
                <a:cubicBezTo>
                  <a:pt x="114080" y="274312"/>
                  <a:pt x="154113" y="255205"/>
                  <a:pt x="154113" y="255205"/>
                </a:cubicBezTo>
                <a:cubicBezTo>
                  <a:pt x="164387" y="248356"/>
                  <a:pt x="173891" y="240179"/>
                  <a:pt x="184935" y="234657"/>
                </a:cubicBezTo>
                <a:cubicBezTo>
                  <a:pt x="194622" y="229814"/>
                  <a:pt x="206471" y="229955"/>
                  <a:pt x="215758" y="224383"/>
                </a:cubicBezTo>
                <a:cubicBezTo>
                  <a:pt x="224064" y="219399"/>
                  <a:pt x="227642" y="208166"/>
                  <a:pt x="236306" y="203834"/>
                </a:cubicBezTo>
                <a:cubicBezTo>
                  <a:pt x="255679" y="194147"/>
                  <a:pt x="279929" y="195300"/>
                  <a:pt x="297951" y="183286"/>
                </a:cubicBezTo>
                <a:cubicBezTo>
                  <a:pt x="308225" y="176437"/>
                  <a:pt x="317490" y="167753"/>
                  <a:pt x="328774" y="162738"/>
                </a:cubicBezTo>
                <a:cubicBezTo>
                  <a:pt x="348567" y="153941"/>
                  <a:pt x="390418" y="142189"/>
                  <a:pt x="390418" y="142189"/>
                </a:cubicBezTo>
                <a:cubicBezTo>
                  <a:pt x="397268" y="135340"/>
                  <a:pt x="402064" y="125457"/>
                  <a:pt x="410967" y="121641"/>
                </a:cubicBezTo>
                <a:cubicBezTo>
                  <a:pt x="427018" y="114762"/>
                  <a:pt x="445491" y="115962"/>
                  <a:pt x="462338" y="111367"/>
                </a:cubicBezTo>
                <a:cubicBezTo>
                  <a:pt x="483234" y="105668"/>
                  <a:pt x="503434" y="97668"/>
                  <a:pt x="523982" y="90819"/>
                </a:cubicBezTo>
                <a:cubicBezTo>
                  <a:pt x="534256" y="87394"/>
                  <a:pt x="544298" y="83171"/>
                  <a:pt x="554805" y="80544"/>
                </a:cubicBezTo>
                <a:lnTo>
                  <a:pt x="678095" y="49722"/>
                </a:lnTo>
                <a:cubicBezTo>
                  <a:pt x="678097" y="49721"/>
                  <a:pt x="760286" y="29174"/>
                  <a:pt x="760288" y="29174"/>
                </a:cubicBezTo>
                <a:lnTo>
                  <a:pt x="924675" y="18900"/>
                </a:lnTo>
                <a:cubicBezTo>
                  <a:pt x="1020881" y="-13172"/>
                  <a:pt x="964098" y="1636"/>
                  <a:pt x="1171254" y="18900"/>
                </a:cubicBezTo>
                <a:cubicBezTo>
                  <a:pt x="1182047" y="19799"/>
                  <a:pt x="1191664" y="26199"/>
                  <a:pt x="1202077" y="29174"/>
                </a:cubicBezTo>
                <a:cubicBezTo>
                  <a:pt x="1215654" y="33053"/>
                  <a:pt x="1229649" y="35391"/>
                  <a:pt x="1243174" y="39448"/>
                </a:cubicBezTo>
                <a:cubicBezTo>
                  <a:pt x="1263920" y="45672"/>
                  <a:pt x="1304818" y="59996"/>
                  <a:pt x="1304818" y="59996"/>
                </a:cubicBezTo>
                <a:cubicBezTo>
                  <a:pt x="1349263" y="104439"/>
                  <a:pt x="1304522" y="66748"/>
                  <a:pt x="1407560" y="101093"/>
                </a:cubicBezTo>
                <a:lnTo>
                  <a:pt x="1469205" y="121641"/>
                </a:lnTo>
                <a:lnTo>
                  <a:pt x="1500027" y="131915"/>
                </a:lnTo>
                <a:cubicBezTo>
                  <a:pt x="1506877" y="138765"/>
                  <a:pt x="1511912" y="148132"/>
                  <a:pt x="1520576" y="152464"/>
                </a:cubicBezTo>
                <a:cubicBezTo>
                  <a:pt x="1553128" y="168740"/>
                  <a:pt x="1588907" y="173455"/>
                  <a:pt x="1623317" y="183286"/>
                </a:cubicBezTo>
                <a:cubicBezTo>
                  <a:pt x="1633730" y="186261"/>
                  <a:pt x="1643866" y="190135"/>
                  <a:pt x="1654140" y="193560"/>
                </a:cubicBezTo>
                <a:cubicBezTo>
                  <a:pt x="1690003" y="229425"/>
                  <a:pt x="1665499" y="211046"/>
                  <a:pt x="1736333" y="234657"/>
                </a:cubicBezTo>
                <a:lnTo>
                  <a:pt x="1767156" y="244931"/>
                </a:lnTo>
                <a:cubicBezTo>
                  <a:pt x="1777430" y="248356"/>
                  <a:pt x="1787472" y="252578"/>
                  <a:pt x="1797978" y="255205"/>
                </a:cubicBezTo>
                <a:cubicBezTo>
                  <a:pt x="1811677" y="258630"/>
                  <a:pt x="1825012" y="264201"/>
                  <a:pt x="1839075" y="265479"/>
                </a:cubicBezTo>
                <a:cubicBezTo>
                  <a:pt x="1900561" y="271069"/>
                  <a:pt x="1962364" y="272328"/>
                  <a:pt x="2024009" y="275753"/>
                </a:cubicBezTo>
                <a:cubicBezTo>
                  <a:pt x="2020584" y="292877"/>
                  <a:pt x="2020614" y="311073"/>
                  <a:pt x="2013735" y="327124"/>
                </a:cubicBezTo>
                <a:cubicBezTo>
                  <a:pt x="2009919" y="336027"/>
                  <a:pt x="1997519" y="339009"/>
                  <a:pt x="1993187" y="347673"/>
                </a:cubicBezTo>
                <a:cubicBezTo>
                  <a:pt x="1983501" y="367046"/>
                  <a:pt x="1987955" y="394003"/>
                  <a:pt x="1972639" y="409318"/>
                </a:cubicBezTo>
                <a:cubicBezTo>
                  <a:pt x="1902700" y="479254"/>
                  <a:pt x="2009292" y="369980"/>
                  <a:pt x="1931542" y="460688"/>
                </a:cubicBezTo>
                <a:lnTo>
                  <a:pt x="1859623" y="532607"/>
                </a:lnTo>
                <a:cubicBezTo>
                  <a:pt x="1852774" y="539457"/>
                  <a:pt x="1844448" y="545096"/>
                  <a:pt x="1839075" y="553156"/>
                </a:cubicBezTo>
                <a:cubicBezTo>
                  <a:pt x="1820811" y="580550"/>
                  <a:pt x="1815084" y="593505"/>
                  <a:pt x="1787704" y="614801"/>
                </a:cubicBezTo>
                <a:cubicBezTo>
                  <a:pt x="1768210" y="629963"/>
                  <a:pt x="1743522" y="638434"/>
                  <a:pt x="1726059" y="655897"/>
                </a:cubicBezTo>
                <a:cubicBezTo>
                  <a:pt x="1705690" y="676266"/>
                  <a:pt x="1682305" y="705024"/>
                  <a:pt x="1654140" y="717542"/>
                </a:cubicBezTo>
                <a:cubicBezTo>
                  <a:pt x="1628524" y="728927"/>
                  <a:pt x="1581287" y="741723"/>
                  <a:pt x="1551398" y="748365"/>
                </a:cubicBezTo>
                <a:cubicBezTo>
                  <a:pt x="1534351" y="752153"/>
                  <a:pt x="1517074" y="754851"/>
                  <a:pt x="1500027" y="758639"/>
                </a:cubicBezTo>
                <a:cubicBezTo>
                  <a:pt x="1486243" y="761702"/>
                  <a:pt x="1472715" y="765850"/>
                  <a:pt x="1458931" y="768913"/>
                </a:cubicBezTo>
                <a:cubicBezTo>
                  <a:pt x="1341529" y="795002"/>
                  <a:pt x="1466698" y="764403"/>
                  <a:pt x="1366463" y="789461"/>
                </a:cubicBezTo>
                <a:lnTo>
                  <a:pt x="1037690" y="779187"/>
                </a:lnTo>
                <a:cubicBezTo>
                  <a:pt x="1010114" y="777808"/>
                  <a:pt x="982994" y="771413"/>
                  <a:pt x="955497" y="768913"/>
                </a:cubicBezTo>
                <a:cubicBezTo>
                  <a:pt x="907626" y="764561"/>
                  <a:pt x="859586" y="762326"/>
                  <a:pt x="811659" y="758639"/>
                </a:cubicBezTo>
                <a:lnTo>
                  <a:pt x="688369" y="748365"/>
                </a:lnTo>
                <a:cubicBezTo>
                  <a:pt x="667821" y="741515"/>
                  <a:pt x="647963" y="732064"/>
                  <a:pt x="626724" y="727816"/>
                </a:cubicBezTo>
                <a:cubicBezTo>
                  <a:pt x="607184" y="723908"/>
                  <a:pt x="565594" y="717799"/>
                  <a:pt x="544531" y="707268"/>
                </a:cubicBezTo>
                <a:cubicBezTo>
                  <a:pt x="477066" y="673536"/>
                  <a:pt x="558083" y="692676"/>
                  <a:pt x="452063" y="666171"/>
                </a:cubicBezTo>
                <a:cubicBezTo>
                  <a:pt x="429090" y="660428"/>
                  <a:pt x="364330" y="645354"/>
                  <a:pt x="349322" y="635349"/>
                </a:cubicBezTo>
                <a:cubicBezTo>
                  <a:pt x="260987" y="576461"/>
                  <a:pt x="372751" y="647064"/>
                  <a:pt x="287677" y="604526"/>
                </a:cubicBezTo>
                <a:cubicBezTo>
                  <a:pt x="276633" y="599004"/>
                  <a:pt x="267899" y="589500"/>
                  <a:pt x="256854" y="583978"/>
                </a:cubicBezTo>
                <a:cubicBezTo>
                  <a:pt x="247168" y="579135"/>
                  <a:pt x="235499" y="578963"/>
                  <a:pt x="226032" y="573704"/>
                </a:cubicBezTo>
                <a:cubicBezTo>
                  <a:pt x="204444" y="561710"/>
                  <a:pt x="184935" y="546306"/>
                  <a:pt x="164387" y="532607"/>
                </a:cubicBezTo>
                <a:cubicBezTo>
                  <a:pt x="154113" y="525758"/>
                  <a:pt x="145279" y="515964"/>
                  <a:pt x="133565" y="512059"/>
                </a:cubicBezTo>
                <a:lnTo>
                  <a:pt x="102742" y="501785"/>
                </a:lnTo>
                <a:cubicBezTo>
                  <a:pt x="95893" y="491511"/>
                  <a:pt x="89908" y="480604"/>
                  <a:pt x="82194" y="470962"/>
                </a:cubicBezTo>
                <a:cubicBezTo>
                  <a:pt x="76143" y="463398"/>
                  <a:pt x="66629" y="458720"/>
                  <a:pt x="61645" y="450414"/>
                </a:cubicBezTo>
                <a:cubicBezTo>
                  <a:pt x="21628" y="383722"/>
                  <a:pt x="82892" y="451115"/>
                  <a:pt x="30823" y="399043"/>
                </a:cubicBezTo>
                <a:lnTo>
                  <a:pt x="10275" y="337398"/>
                </a:lnTo>
                <a:lnTo>
                  <a:pt x="0" y="265479"/>
                </a:lnTo>
                <a:close/>
              </a:path>
            </a:pathLst>
          </a:custGeom>
          <a:solidFill>
            <a:srgbClr val="FFC000">
              <a:alpha val="40000"/>
            </a:srgbClr>
          </a:solid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6562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2C58-3562-9046-ADD0-7A77A0CD90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A6F1525-6E42-704A-9BA0-B71E7DD724B3}"/>
              </a:ext>
            </a:extLst>
          </p:cNvPr>
          <p:cNvSpPr>
            <a:spLocks noGrp="1"/>
          </p:cNvSpPr>
          <p:nvPr>
            <p:ph idx="1"/>
          </p:nvPr>
        </p:nvSpPr>
        <p:spPr/>
        <p:txBody>
          <a:bodyPr/>
          <a:lstStyle/>
          <a:p>
            <a:endParaRPr lang="en-US"/>
          </a:p>
        </p:txBody>
      </p:sp>
      <p:pic>
        <p:nvPicPr>
          <p:cNvPr id="4" name="Picture 3" descr="A picture containing hat&#10;&#10;Description automatically generated">
            <a:extLst>
              <a:ext uri="{FF2B5EF4-FFF2-40B4-BE49-F238E27FC236}">
                <a16:creationId xmlns:a16="http://schemas.microsoft.com/office/drawing/2014/main" id="{E533483B-1EE7-ED46-80C0-4491748A036C}"/>
              </a:ext>
            </a:extLst>
          </p:cNvPr>
          <p:cNvPicPr>
            <a:picLocks noChangeAspect="1"/>
          </p:cNvPicPr>
          <p:nvPr/>
        </p:nvPicPr>
        <p:blipFill rotWithShape="1">
          <a:blip r:embed="rId3"/>
          <a:srcRect l="27086" r="54815" b="-1"/>
          <a:stretch/>
        </p:blipFill>
        <p:spPr>
          <a:xfrm>
            <a:off x="321734" y="321732"/>
            <a:ext cx="3084025" cy="3067161"/>
          </a:xfrm>
          <a:prstGeom prst="rect">
            <a:avLst/>
          </a:prstGeom>
        </p:spPr>
      </p:pic>
      <p:pic>
        <p:nvPicPr>
          <p:cNvPr id="5" name="Picture 4">
            <a:extLst>
              <a:ext uri="{FF2B5EF4-FFF2-40B4-BE49-F238E27FC236}">
                <a16:creationId xmlns:a16="http://schemas.microsoft.com/office/drawing/2014/main" id="{61A89D5F-47DC-C44A-BE87-8DB0F9498063}"/>
              </a:ext>
            </a:extLst>
          </p:cNvPr>
          <p:cNvPicPr>
            <a:picLocks noChangeAspect="1"/>
          </p:cNvPicPr>
          <p:nvPr/>
        </p:nvPicPr>
        <p:blipFill rotWithShape="1">
          <a:blip r:embed="rId4"/>
          <a:srcRect l="20419" r="14779" b="-1"/>
          <a:stretch/>
        </p:blipFill>
        <p:spPr>
          <a:xfrm>
            <a:off x="321734" y="3469102"/>
            <a:ext cx="3084025" cy="3069719"/>
          </a:xfrm>
          <a:prstGeom prst="rect">
            <a:avLst/>
          </a:prstGeom>
        </p:spPr>
      </p:pic>
      <p:pic>
        <p:nvPicPr>
          <p:cNvPr id="6" name="Picture 5" descr="A close up of a sign&#10;&#10;Description automatically generated">
            <a:extLst>
              <a:ext uri="{FF2B5EF4-FFF2-40B4-BE49-F238E27FC236}">
                <a16:creationId xmlns:a16="http://schemas.microsoft.com/office/drawing/2014/main" id="{6A11E03C-6243-7F44-940E-376C32BB55CE}"/>
              </a:ext>
            </a:extLst>
          </p:cNvPr>
          <p:cNvPicPr>
            <a:picLocks noChangeAspect="1"/>
          </p:cNvPicPr>
          <p:nvPr/>
        </p:nvPicPr>
        <p:blipFill rotWithShape="1">
          <a:blip r:embed="rId5"/>
          <a:srcRect l="13246" r="-2" b="-2"/>
          <a:stretch/>
        </p:blipFill>
        <p:spPr>
          <a:xfrm>
            <a:off x="3490161" y="321732"/>
            <a:ext cx="4151376" cy="6214533"/>
          </a:xfrm>
          <a:prstGeom prst="rect">
            <a:avLst/>
          </a:prstGeom>
        </p:spPr>
      </p:pic>
      <p:pic>
        <p:nvPicPr>
          <p:cNvPr id="7" name="Picture 6">
            <a:extLst>
              <a:ext uri="{FF2B5EF4-FFF2-40B4-BE49-F238E27FC236}">
                <a16:creationId xmlns:a16="http://schemas.microsoft.com/office/drawing/2014/main" id="{BCA1C08A-8947-1241-B70C-9622E65A8C4B}"/>
              </a:ext>
            </a:extLst>
          </p:cNvPr>
          <p:cNvPicPr>
            <a:picLocks noChangeAspect="1"/>
          </p:cNvPicPr>
          <p:nvPr/>
        </p:nvPicPr>
        <p:blipFill rotWithShape="1">
          <a:blip r:embed="rId6"/>
          <a:srcRect l="14018" r="14535" b="-2"/>
          <a:stretch/>
        </p:blipFill>
        <p:spPr>
          <a:xfrm>
            <a:off x="7718889" y="321732"/>
            <a:ext cx="4151376" cy="6214533"/>
          </a:xfrm>
          <a:prstGeom prst="rect">
            <a:avLst/>
          </a:prstGeom>
        </p:spPr>
      </p:pic>
    </p:spTree>
    <p:extLst>
      <p:ext uri="{BB962C8B-B14F-4D97-AF65-F5344CB8AC3E}">
        <p14:creationId xmlns:p14="http://schemas.microsoft.com/office/powerpoint/2010/main" val="1235738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A83A691-0B62-BF48-AB8A-CB827A2CE453}"/>
              </a:ext>
            </a:extLst>
          </p:cNvPr>
          <p:cNvPicPr>
            <a:picLocks noChangeAspect="1"/>
          </p:cNvPicPr>
          <p:nvPr/>
        </p:nvPicPr>
        <p:blipFill rotWithShape="1">
          <a:blip r:embed="rId3"/>
          <a:srcRect t="26062" b="18390"/>
          <a:stretch/>
        </p:blipFill>
        <p:spPr>
          <a:xfrm>
            <a:off x="305" y="10"/>
            <a:ext cx="12191695" cy="6857990"/>
          </a:xfrm>
          <a:prstGeom prst="rect">
            <a:avLst/>
          </a:prstGeom>
        </p:spPr>
      </p:pic>
      <p:sp>
        <p:nvSpPr>
          <p:cNvPr id="35" name="Rectangle 34">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7" name="Straight Connector 36">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Rectangle 4">
            <a:extLst>
              <a:ext uri="{FF2B5EF4-FFF2-40B4-BE49-F238E27FC236}">
                <a16:creationId xmlns:a16="http://schemas.microsoft.com/office/drawing/2014/main" id="{0A0565BA-310F-964B-B739-B0A332504F62}"/>
              </a:ext>
            </a:extLst>
          </p:cNvPr>
          <p:cNvSpPr/>
          <p:nvPr/>
        </p:nvSpPr>
        <p:spPr>
          <a:xfrm>
            <a:off x="1304017" y="2015733"/>
            <a:ext cx="6815731" cy="4021267"/>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endParaRPr lang="en-US" sz="2000" dirty="0">
              <a:solidFill>
                <a:srgbClr val="FFFFFE"/>
              </a:solidFill>
            </a:endParaRPr>
          </a:p>
          <a:p>
            <a:pPr defTabSz="914400">
              <a:lnSpc>
                <a:spcPct val="120000"/>
              </a:lnSpc>
              <a:spcAft>
                <a:spcPts val="600"/>
              </a:spcAft>
              <a:buClr>
                <a:schemeClr val="accent1"/>
              </a:buClr>
              <a:buSzPct val="100000"/>
            </a:pPr>
            <a:endParaRPr lang="en-US" sz="2000" dirty="0">
              <a:solidFill>
                <a:srgbClr val="FFFFFE"/>
              </a:solidFill>
            </a:endParaRPr>
          </a:p>
          <a:p>
            <a:pPr defTabSz="914400">
              <a:lnSpc>
                <a:spcPct val="120000"/>
              </a:lnSpc>
              <a:spcAft>
                <a:spcPts val="600"/>
              </a:spcAft>
              <a:buClr>
                <a:schemeClr val="accent1"/>
              </a:buClr>
              <a:buSzPct val="100000"/>
            </a:pPr>
            <a:endParaRPr lang="en-US" sz="2000" dirty="0">
              <a:solidFill>
                <a:srgbClr val="FFFFFE"/>
              </a:solidFill>
            </a:endParaRPr>
          </a:p>
          <a:p>
            <a:pPr defTabSz="914400">
              <a:lnSpc>
                <a:spcPct val="120000"/>
              </a:lnSpc>
              <a:spcAft>
                <a:spcPts val="600"/>
              </a:spcAft>
              <a:buClr>
                <a:schemeClr val="accent1"/>
              </a:buClr>
              <a:buSzPct val="100000"/>
            </a:pPr>
            <a:endParaRPr lang="en-US" sz="2000" dirty="0">
              <a:solidFill>
                <a:srgbClr val="FFFFFE"/>
              </a:solidFill>
            </a:endParaRPr>
          </a:p>
          <a:p>
            <a:pPr defTabSz="914400">
              <a:lnSpc>
                <a:spcPct val="120000"/>
              </a:lnSpc>
              <a:spcAft>
                <a:spcPts val="600"/>
              </a:spcAft>
              <a:buClr>
                <a:schemeClr val="accent1"/>
              </a:buClr>
              <a:buSzPct val="100000"/>
            </a:pPr>
            <a:r>
              <a:rPr lang="en-US" sz="2000" dirty="0">
                <a:solidFill>
                  <a:srgbClr val="FFFFFE"/>
                </a:solidFill>
              </a:rPr>
              <a:t>“Painting is not made to decorate apartments. It's an offensive and defensive weapon against the enemy.</a:t>
            </a:r>
          </a:p>
          <a:p>
            <a:pPr algn="r" defTabSz="914400">
              <a:lnSpc>
                <a:spcPct val="120000"/>
              </a:lnSpc>
              <a:spcAft>
                <a:spcPts val="600"/>
              </a:spcAft>
              <a:buClr>
                <a:schemeClr val="accent1"/>
              </a:buClr>
              <a:buSzPct val="100000"/>
            </a:pPr>
            <a:r>
              <a:rPr lang="en-US" sz="2000" b="1" dirty="0">
                <a:solidFill>
                  <a:srgbClr val="FFFFFE"/>
                </a:solidFill>
              </a:rPr>
              <a:t>Pablo Picasso</a:t>
            </a:r>
            <a:endParaRPr lang="en-US" sz="2000" b="1" i="0" u="none" strike="noStrike" dirty="0">
              <a:solidFill>
                <a:srgbClr val="FFFFFE"/>
              </a:solidFill>
            </a:endParaRPr>
          </a:p>
        </p:txBody>
      </p:sp>
    </p:spTree>
    <p:extLst>
      <p:ext uri="{BB962C8B-B14F-4D97-AF65-F5344CB8AC3E}">
        <p14:creationId xmlns:p14="http://schemas.microsoft.com/office/powerpoint/2010/main" val="3446360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6"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walking in front of a crowd&#10;&#10;Description automatically generated">
            <a:extLst>
              <a:ext uri="{FF2B5EF4-FFF2-40B4-BE49-F238E27FC236}">
                <a16:creationId xmlns:a16="http://schemas.microsoft.com/office/drawing/2014/main" id="{A494DDA1-3597-A346-B794-E5B9B5588BCB}"/>
              </a:ext>
            </a:extLst>
          </p:cNvPr>
          <p:cNvPicPr>
            <a:picLocks noGrp="1" noChangeAspect="1"/>
          </p:cNvPicPr>
          <p:nvPr>
            <p:ph idx="1"/>
          </p:nvPr>
        </p:nvPicPr>
        <p:blipFill>
          <a:blip r:embed="rId4"/>
          <a:stretch>
            <a:fillRect/>
          </a:stretch>
        </p:blipFill>
        <p:spPr>
          <a:xfrm>
            <a:off x="2418088" y="643467"/>
            <a:ext cx="7355824" cy="4873234"/>
          </a:xfrm>
          <a:prstGeom prst="rect">
            <a:avLst/>
          </a:prstGeom>
        </p:spPr>
      </p:pic>
    </p:spTree>
    <p:extLst>
      <p:ext uri="{BB962C8B-B14F-4D97-AF65-F5344CB8AC3E}">
        <p14:creationId xmlns:p14="http://schemas.microsoft.com/office/powerpoint/2010/main" val="2767089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2" name="Rectangle 21">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23">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25">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35" name="Rectangle 27">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A1D21C7-B465-884A-9EE4-2A1CB3C8D492}"/>
              </a:ext>
            </a:extLst>
          </p:cNvPr>
          <p:cNvPicPr>
            <a:picLocks noChangeAspect="1"/>
          </p:cNvPicPr>
          <p:nvPr/>
        </p:nvPicPr>
        <p:blipFill>
          <a:blip r:embed="rId4"/>
          <a:stretch>
            <a:fillRect/>
          </a:stretch>
        </p:blipFill>
        <p:spPr>
          <a:xfrm>
            <a:off x="2982112" y="643467"/>
            <a:ext cx="6227775" cy="4873234"/>
          </a:xfrm>
          <a:prstGeom prst="rect">
            <a:avLst/>
          </a:prstGeom>
        </p:spPr>
      </p:pic>
      <p:sp>
        <p:nvSpPr>
          <p:cNvPr id="7" name="TextBox 6">
            <a:extLst>
              <a:ext uri="{FF2B5EF4-FFF2-40B4-BE49-F238E27FC236}">
                <a16:creationId xmlns:a16="http://schemas.microsoft.com/office/drawing/2014/main" id="{9CF5FE3A-7562-4D45-8990-C3A7B188AB3F}"/>
              </a:ext>
            </a:extLst>
          </p:cNvPr>
          <p:cNvSpPr txBox="1"/>
          <p:nvPr/>
        </p:nvSpPr>
        <p:spPr>
          <a:xfrm>
            <a:off x="4114800" y="5571516"/>
            <a:ext cx="5165710" cy="369332"/>
          </a:xfrm>
          <a:prstGeom prst="rect">
            <a:avLst/>
          </a:prstGeom>
          <a:noFill/>
        </p:spPr>
        <p:txBody>
          <a:bodyPr wrap="none" rtlCol="0">
            <a:spAutoFit/>
          </a:bodyPr>
          <a:lstStyle/>
          <a:p>
            <a:r>
              <a:rPr lang="en-US" dirty="0"/>
              <a:t>Vincent Van Gogh, </a:t>
            </a:r>
            <a:r>
              <a:rPr lang="en-US" i="1" dirty="0"/>
              <a:t>Starry Night</a:t>
            </a:r>
            <a:r>
              <a:rPr lang="en-US" dirty="0"/>
              <a:t>, 1889, </a:t>
            </a:r>
            <a:r>
              <a:rPr lang="en-GB" dirty="0"/>
              <a:t>(73.7 x 92.1 cm)</a:t>
            </a:r>
            <a:endParaRPr lang="en-US" dirty="0"/>
          </a:p>
        </p:txBody>
      </p:sp>
    </p:spTree>
    <p:extLst>
      <p:ext uri="{BB962C8B-B14F-4D97-AF65-F5344CB8AC3E}">
        <p14:creationId xmlns:p14="http://schemas.microsoft.com/office/powerpoint/2010/main" val="45422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74E809-E38E-3346-B215-822C9CC21C55}"/>
              </a:ext>
            </a:extLst>
          </p:cNvPr>
          <p:cNvPicPr>
            <a:picLocks noChangeAspect="1"/>
          </p:cNvPicPr>
          <p:nvPr/>
        </p:nvPicPr>
        <p:blipFill rotWithShape="1">
          <a:blip r:embed="rId3"/>
          <a:srcRect t="9058" r="1" b="22084"/>
          <a:stretch/>
        </p:blipFill>
        <p:spPr>
          <a:xfrm>
            <a:off x="-1" y="10"/>
            <a:ext cx="7370057" cy="6857990"/>
          </a:xfrm>
          <a:prstGeom prst="rect">
            <a:avLst/>
          </a:prstGeom>
        </p:spPr>
      </p:pic>
      <p:pic>
        <p:nvPicPr>
          <p:cNvPr id="4" name="Picture 3" descr="A close up of a newspaper&#10;&#10;Description automatically generated">
            <a:extLst>
              <a:ext uri="{FF2B5EF4-FFF2-40B4-BE49-F238E27FC236}">
                <a16:creationId xmlns:a16="http://schemas.microsoft.com/office/drawing/2014/main" id="{189250F5-EDF1-2F46-96F7-13EB5AE87731}"/>
              </a:ext>
            </a:extLst>
          </p:cNvPr>
          <p:cNvPicPr>
            <a:picLocks noChangeAspect="1"/>
          </p:cNvPicPr>
          <p:nvPr/>
        </p:nvPicPr>
        <p:blipFill rotWithShape="1">
          <a:blip r:embed="rId4"/>
          <a:srcRect t="7578" r="-3" b="-3"/>
          <a:stretch/>
        </p:blipFill>
        <p:spPr>
          <a:xfrm>
            <a:off x="7534656" y="1"/>
            <a:ext cx="4657344" cy="3346704"/>
          </a:xfrm>
          <a:prstGeom prst="rect">
            <a:avLst/>
          </a:prstGeom>
        </p:spPr>
      </p:pic>
      <p:pic>
        <p:nvPicPr>
          <p:cNvPr id="5" name="Picture 4" descr="A castle on top of a grass covered field&#10;&#10;Description automatically generated">
            <a:extLst>
              <a:ext uri="{FF2B5EF4-FFF2-40B4-BE49-F238E27FC236}">
                <a16:creationId xmlns:a16="http://schemas.microsoft.com/office/drawing/2014/main" id="{05C29EFD-737F-3543-9E0C-B385E8F4AD1F}"/>
              </a:ext>
            </a:extLst>
          </p:cNvPr>
          <p:cNvPicPr>
            <a:picLocks noChangeAspect="1"/>
          </p:cNvPicPr>
          <p:nvPr/>
        </p:nvPicPr>
        <p:blipFill rotWithShape="1">
          <a:blip r:embed="rId5"/>
          <a:srcRect r="-3" b="4186"/>
          <a:stretch/>
        </p:blipFill>
        <p:spPr>
          <a:xfrm>
            <a:off x="7534654" y="3511296"/>
            <a:ext cx="4657346" cy="3346704"/>
          </a:xfrm>
          <a:prstGeom prst="rect">
            <a:avLst/>
          </a:prstGeom>
        </p:spPr>
      </p:pic>
    </p:spTree>
    <p:extLst>
      <p:ext uri="{BB962C8B-B14F-4D97-AF65-F5344CB8AC3E}">
        <p14:creationId xmlns:p14="http://schemas.microsoft.com/office/powerpoint/2010/main" val="3485631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8D11E4C3-B2CB-4105-9B42-B5E438A19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0" name="Picture 39">
            <a:extLst>
              <a:ext uri="{FF2B5EF4-FFF2-40B4-BE49-F238E27FC236}">
                <a16:creationId xmlns:a16="http://schemas.microsoft.com/office/drawing/2014/main" id="{D801A41D-49C4-4F95-AA12-FE7B943A50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2" name="Straight Connector 41">
            <a:extLst>
              <a:ext uri="{FF2B5EF4-FFF2-40B4-BE49-F238E27FC236}">
                <a16:creationId xmlns:a16="http://schemas.microsoft.com/office/drawing/2014/main" id="{0073EB83-C81E-44B9-8EF1-2975C77B94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43EEF769-FB92-814D-A77E-DBE5F410D2D7}"/>
              </a:ext>
            </a:extLst>
          </p:cNvPr>
          <p:cNvPicPr>
            <a:picLocks noChangeAspect="1"/>
          </p:cNvPicPr>
          <p:nvPr/>
        </p:nvPicPr>
        <p:blipFill rotWithShape="1">
          <a:blip r:embed="rId4"/>
          <a:srcRect l="11871" r="18575" b="2"/>
          <a:stretch/>
        </p:blipFill>
        <p:spPr>
          <a:xfrm>
            <a:off x="20" y="10"/>
            <a:ext cx="6095979" cy="6857990"/>
          </a:xfrm>
          <a:prstGeom prst="rect">
            <a:avLst/>
          </a:prstGeom>
        </p:spPr>
      </p:pic>
      <p:pic>
        <p:nvPicPr>
          <p:cNvPr id="5" name="Picture 4">
            <a:extLst>
              <a:ext uri="{FF2B5EF4-FFF2-40B4-BE49-F238E27FC236}">
                <a16:creationId xmlns:a16="http://schemas.microsoft.com/office/drawing/2014/main" id="{373287D9-995E-DD42-9338-D749385B9AE6}"/>
              </a:ext>
            </a:extLst>
          </p:cNvPr>
          <p:cNvPicPr>
            <a:picLocks noChangeAspect="1"/>
          </p:cNvPicPr>
          <p:nvPr/>
        </p:nvPicPr>
        <p:blipFill rotWithShape="1">
          <a:blip r:embed="rId5"/>
          <a:srcRect l="25009" r="4770" b="2"/>
          <a:stretch/>
        </p:blipFill>
        <p:spPr>
          <a:xfrm>
            <a:off x="6096001" y="10"/>
            <a:ext cx="6095999" cy="6857990"/>
          </a:xfrm>
          <a:prstGeom prst="rect">
            <a:avLst/>
          </a:prstGeom>
        </p:spPr>
      </p:pic>
    </p:spTree>
    <p:extLst>
      <p:ext uri="{BB962C8B-B14F-4D97-AF65-F5344CB8AC3E}">
        <p14:creationId xmlns:p14="http://schemas.microsoft.com/office/powerpoint/2010/main" val="3126644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21" name="Rectangle 14">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BE88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6F1A092-CA10-904A-B51D-5FC4E68AEDC7}"/>
              </a:ext>
            </a:extLst>
          </p:cNvPr>
          <p:cNvPicPr>
            <a:picLocks noChangeAspect="1"/>
          </p:cNvPicPr>
          <p:nvPr/>
        </p:nvPicPr>
        <p:blipFill>
          <a:blip r:embed="rId4"/>
          <a:stretch>
            <a:fillRect/>
          </a:stretch>
        </p:blipFill>
        <p:spPr>
          <a:xfrm>
            <a:off x="2536213" y="643467"/>
            <a:ext cx="7119573" cy="5571066"/>
          </a:xfrm>
          <a:prstGeom prst="rect">
            <a:avLst/>
          </a:prstGeom>
        </p:spPr>
      </p:pic>
      <p:cxnSp>
        <p:nvCxnSpPr>
          <p:cNvPr id="22" name="Straight Connector 21">
            <a:extLst>
              <a:ext uri="{FF2B5EF4-FFF2-40B4-BE49-F238E27FC236}">
                <a16:creationId xmlns:a16="http://schemas.microsoft.com/office/drawing/2014/main" id="{7396CC25-2E33-864C-B2B0-CEF15011C264}"/>
              </a:ext>
            </a:extLst>
          </p:cNvPr>
          <p:cNvCxnSpPr>
            <a:cxnSpLocks/>
          </p:cNvCxnSpPr>
          <p:nvPr/>
        </p:nvCxnSpPr>
        <p:spPr>
          <a:xfrm>
            <a:off x="2536213" y="5208104"/>
            <a:ext cx="7119573" cy="0"/>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39F59C-62EE-EE4E-BC07-57F4C1E5A08A}"/>
              </a:ext>
            </a:extLst>
          </p:cNvPr>
          <p:cNvCxnSpPr>
            <a:cxnSpLocks/>
          </p:cNvCxnSpPr>
          <p:nvPr/>
        </p:nvCxnSpPr>
        <p:spPr>
          <a:xfrm>
            <a:off x="3950725" y="643467"/>
            <a:ext cx="0" cy="5571066"/>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B0B4FD5-8CCD-9545-B0F5-292E9D63307C}"/>
              </a:ext>
            </a:extLst>
          </p:cNvPr>
          <p:cNvCxnSpPr>
            <a:cxnSpLocks/>
            <a:endCxn id="4" idx="3"/>
          </p:cNvCxnSpPr>
          <p:nvPr/>
        </p:nvCxnSpPr>
        <p:spPr>
          <a:xfrm flipV="1">
            <a:off x="2536213" y="3429000"/>
            <a:ext cx="7119573" cy="1779104"/>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E26B04B-D7FB-E745-AFC9-9CE2151DB7F1}"/>
              </a:ext>
            </a:extLst>
          </p:cNvPr>
          <p:cNvCxnSpPr>
            <a:cxnSpLocks/>
            <a:endCxn id="4" idx="2"/>
          </p:cNvCxnSpPr>
          <p:nvPr/>
        </p:nvCxnSpPr>
        <p:spPr>
          <a:xfrm>
            <a:off x="2536213" y="643467"/>
            <a:ext cx="3559787" cy="5571066"/>
          </a:xfrm>
          <a:prstGeom prst="line">
            <a:avLst/>
          </a:prstGeom>
          <a:ln w="34925">
            <a:solidFill>
              <a:srgbClr val="0070C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5498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BE88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A278E7B-6BA2-B14F-97F5-C926853EDAC2}"/>
              </a:ext>
            </a:extLst>
          </p:cNvPr>
          <p:cNvPicPr>
            <a:picLocks noChangeAspect="1"/>
          </p:cNvPicPr>
          <p:nvPr/>
        </p:nvPicPr>
        <p:blipFill>
          <a:blip r:embed="rId4"/>
          <a:stretch>
            <a:fillRect/>
          </a:stretch>
        </p:blipFill>
        <p:spPr>
          <a:xfrm>
            <a:off x="2536213" y="643467"/>
            <a:ext cx="7117188" cy="5569200"/>
          </a:xfrm>
          <a:prstGeom prst="rect">
            <a:avLst/>
          </a:prstGeom>
        </p:spPr>
      </p:pic>
      <p:sp>
        <p:nvSpPr>
          <p:cNvPr id="6" name="Freeform 5">
            <a:extLst>
              <a:ext uri="{FF2B5EF4-FFF2-40B4-BE49-F238E27FC236}">
                <a16:creationId xmlns:a16="http://schemas.microsoft.com/office/drawing/2014/main" id="{6BD01FFB-A8FB-7145-8C7E-508096D8A800}"/>
              </a:ext>
            </a:extLst>
          </p:cNvPr>
          <p:cNvSpPr/>
          <p:nvPr/>
        </p:nvSpPr>
        <p:spPr>
          <a:xfrm>
            <a:off x="2464904" y="1272209"/>
            <a:ext cx="5645426" cy="2305878"/>
          </a:xfrm>
          <a:custGeom>
            <a:avLst/>
            <a:gdLst>
              <a:gd name="connsiteX0" fmla="*/ 79513 w 5645426"/>
              <a:gd name="connsiteY0" fmla="*/ 0 h 2305878"/>
              <a:gd name="connsiteX1" fmla="*/ 79513 w 5645426"/>
              <a:gd name="connsiteY1" fmla="*/ 0 h 2305878"/>
              <a:gd name="connsiteX2" fmla="*/ 318053 w 5645426"/>
              <a:gd name="connsiteY2" fmla="*/ 198782 h 2305878"/>
              <a:gd name="connsiteX3" fmla="*/ 377687 w 5645426"/>
              <a:gd name="connsiteY3" fmla="*/ 318052 h 2305878"/>
              <a:gd name="connsiteX4" fmla="*/ 417444 w 5645426"/>
              <a:gd name="connsiteY4" fmla="*/ 437321 h 2305878"/>
              <a:gd name="connsiteX5" fmla="*/ 437322 w 5645426"/>
              <a:gd name="connsiteY5" fmla="*/ 496956 h 2305878"/>
              <a:gd name="connsiteX6" fmla="*/ 496957 w 5645426"/>
              <a:gd name="connsiteY6" fmla="*/ 556591 h 2305878"/>
              <a:gd name="connsiteX7" fmla="*/ 596348 w 5645426"/>
              <a:gd name="connsiteY7" fmla="*/ 655982 h 2305878"/>
              <a:gd name="connsiteX8" fmla="*/ 655983 w 5645426"/>
              <a:gd name="connsiteY8" fmla="*/ 675861 h 2305878"/>
              <a:gd name="connsiteX9" fmla="*/ 715618 w 5645426"/>
              <a:gd name="connsiteY9" fmla="*/ 715617 h 2305878"/>
              <a:gd name="connsiteX10" fmla="*/ 834887 w 5645426"/>
              <a:gd name="connsiteY10" fmla="*/ 755374 h 2305878"/>
              <a:gd name="connsiteX11" fmla="*/ 894522 w 5645426"/>
              <a:gd name="connsiteY11" fmla="*/ 775252 h 2305878"/>
              <a:gd name="connsiteX12" fmla="*/ 954157 w 5645426"/>
              <a:gd name="connsiteY12" fmla="*/ 795130 h 2305878"/>
              <a:gd name="connsiteX13" fmla="*/ 1232453 w 5645426"/>
              <a:gd name="connsiteY13" fmla="*/ 775252 h 2305878"/>
              <a:gd name="connsiteX14" fmla="*/ 1431235 w 5645426"/>
              <a:gd name="connsiteY14" fmla="*/ 715617 h 2305878"/>
              <a:gd name="connsiteX15" fmla="*/ 1490870 w 5645426"/>
              <a:gd name="connsiteY15" fmla="*/ 675861 h 2305878"/>
              <a:gd name="connsiteX16" fmla="*/ 1550505 w 5645426"/>
              <a:gd name="connsiteY16" fmla="*/ 655982 h 2305878"/>
              <a:gd name="connsiteX17" fmla="*/ 1669774 w 5645426"/>
              <a:gd name="connsiteY17" fmla="*/ 576469 h 2305878"/>
              <a:gd name="connsiteX18" fmla="*/ 1789044 w 5645426"/>
              <a:gd name="connsiteY18" fmla="*/ 496956 h 2305878"/>
              <a:gd name="connsiteX19" fmla="*/ 1908313 w 5645426"/>
              <a:gd name="connsiteY19" fmla="*/ 417443 h 2305878"/>
              <a:gd name="connsiteX20" fmla="*/ 1967948 w 5645426"/>
              <a:gd name="connsiteY20" fmla="*/ 357808 h 2305878"/>
              <a:gd name="connsiteX21" fmla="*/ 2027583 w 5645426"/>
              <a:gd name="connsiteY21" fmla="*/ 337930 h 2305878"/>
              <a:gd name="connsiteX22" fmla="*/ 2146853 w 5645426"/>
              <a:gd name="connsiteY22" fmla="*/ 258417 h 2305878"/>
              <a:gd name="connsiteX23" fmla="*/ 2266122 w 5645426"/>
              <a:gd name="connsiteY23" fmla="*/ 218661 h 2305878"/>
              <a:gd name="connsiteX24" fmla="*/ 2325757 w 5645426"/>
              <a:gd name="connsiteY24" fmla="*/ 198782 h 2305878"/>
              <a:gd name="connsiteX25" fmla="*/ 2425148 w 5645426"/>
              <a:gd name="connsiteY25" fmla="*/ 178904 h 2305878"/>
              <a:gd name="connsiteX26" fmla="*/ 2544418 w 5645426"/>
              <a:gd name="connsiteY26" fmla="*/ 159026 h 2305878"/>
              <a:gd name="connsiteX27" fmla="*/ 2663687 w 5645426"/>
              <a:gd name="connsiteY27" fmla="*/ 119269 h 2305878"/>
              <a:gd name="connsiteX28" fmla="*/ 2922105 w 5645426"/>
              <a:gd name="connsiteY28" fmla="*/ 79513 h 2305878"/>
              <a:gd name="connsiteX29" fmla="*/ 2981739 w 5645426"/>
              <a:gd name="connsiteY29" fmla="*/ 39756 h 2305878"/>
              <a:gd name="connsiteX30" fmla="*/ 3617844 w 5645426"/>
              <a:gd name="connsiteY30" fmla="*/ 79513 h 2305878"/>
              <a:gd name="connsiteX31" fmla="*/ 3737113 w 5645426"/>
              <a:gd name="connsiteY31" fmla="*/ 119269 h 2305878"/>
              <a:gd name="connsiteX32" fmla="*/ 3796748 w 5645426"/>
              <a:gd name="connsiteY32" fmla="*/ 139148 h 2305878"/>
              <a:gd name="connsiteX33" fmla="*/ 3916018 w 5645426"/>
              <a:gd name="connsiteY33" fmla="*/ 218661 h 2305878"/>
              <a:gd name="connsiteX34" fmla="*/ 4094922 w 5645426"/>
              <a:gd name="connsiteY34" fmla="*/ 278295 h 2305878"/>
              <a:gd name="connsiteX35" fmla="*/ 4273826 w 5645426"/>
              <a:gd name="connsiteY35" fmla="*/ 337930 h 2305878"/>
              <a:gd name="connsiteX36" fmla="*/ 4333461 w 5645426"/>
              <a:gd name="connsiteY36" fmla="*/ 357808 h 2305878"/>
              <a:gd name="connsiteX37" fmla="*/ 4393096 w 5645426"/>
              <a:gd name="connsiteY37" fmla="*/ 417443 h 2305878"/>
              <a:gd name="connsiteX38" fmla="*/ 4452731 w 5645426"/>
              <a:gd name="connsiteY38" fmla="*/ 457200 h 2305878"/>
              <a:gd name="connsiteX39" fmla="*/ 4552122 w 5645426"/>
              <a:gd name="connsiteY39" fmla="*/ 556591 h 2305878"/>
              <a:gd name="connsiteX40" fmla="*/ 4591879 w 5645426"/>
              <a:gd name="connsiteY40" fmla="*/ 616226 h 2305878"/>
              <a:gd name="connsiteX41" fmla="*/ 4691270 w 5645426"/>
              <a:gd name="connsiteY41" fmla="*/ 735495 h 2305878"/>
              <a:gd name="connsiteX42" fmla="*/ 4711148 w 5645426"/>
              <a:gd name="connsiteY42" fmla="*/ 795130 h 2305878"/>
              <a:gd name="connsiteX43" fmla="*/ 4691270 w 5645426"/>
              <a:gd name="connsiteY43" fmla="*/ 1192695 h 2305878"/>
              <a:gd name="connsiteX44" fmla="*/ 4671392 w 5645426"/>
              <a:gd name="connsiteY44" fmla="*/ 1252330 h 2305878"/>
              <a:gd name="connsiteX45" fmla="*/ 4591879 w 5645426"/>
              <a:gd name="connsiteY45" fmla="*/ 1371600 h 2305878"/>
              <a:gd name="connsiteX46" fmla="*/ 4472609 w 5645426"/>
              <a:gd name="connsiteY46" fmla="*/ 1470991 h 2305878"/>
              <a:gd name="connsiteX47" fmla="*/ 4273826 w 5645426"/>
              <a:gd name="connsiteY47" fmla="*/ 1590261 h 2305878"/>
              <a:gd name="connsiteX48" fmla="*/ 4154557 w 5645426"/>
              <a:gd name="connsiteY48" fmla="*/ 1630017 h 2305878"/>
              <a:gd name="connsiteX49" fmla="*/ 4035287 w 5645426"/>
              <a:gd name="connsiteY49" fmla="*/ 1669774 h 2305878"/>
              <a:gd name="connsiteX50" fmla="*/ 3975653 w 5645426"/>
              <a:gd name="connsiteY50" fmla="*/ 1689652 h 2305878"/>
              <a:gd name="connsiteX51" fmla="*/ 3796748 w 5645426"/>
              <a:gd name="connsiteY51" fmla="*/ 1590261 h 2305878"/>
              <a:gd name="connsiteX52" fmla="*/ 3737113 w 5645426"/>
              <a:gd name="connsiteY52" fmla="*/ 1550504 h 2305878"/>
              <a:gd name="connsiteX53" fmla="*/ 3637722 w 5645426"/>
              <a:gd name="connsiteY53" fmla="*/ 1451113 h 2305878"/>
              <a:gd name="connsiteX54" fmla="*/ 3538331 w 5645426"/>
              <a:gd name="connsiteY54" fmla="*/ 1351721 h 2305878"/>
              <a:gd name="connsiteX55" fmla="*/ 3438939 w 5645426"/>
              <a:gd name="connsiteY55" fmla="*/ 1252330 h 2305878"/>
              <a:gd name="connsiteX56" fmla="*/ 3260035 w 5645426"/>
              <a:gd name="connsiteY56" fmla="*/ 1093304 h 2305878"/>
              <a:gd name="connsiteX57" fmla="*/ 3220279 w 5645426"/>
              <a:gd name="connsiteY57" fmla="*/ 1033669 h 2305878"/>
              <a:gd name="connsiteX58" fmla="*/ 3140766 w 5645426"/>
              <a:gd name="connsiteY58" fmla="*/ 1013791 h 2305878"/>
              <a:gd name="connsiteX59" fmla="*/ 3081131 w 5645426"/>
              <a:gd name="connsiteY59" fmla="*/ 993913 h 2305878"/>
              <a:gd name="connsiteX60" fmla="*/ 2842592 w 5645426"/>
              <a:gd name="connsiteY60" fmla="*/ 1053548 h 2305878"/>
              <a:gd name="connsiteX61" fmla="*/ 2763079 w 5645426"/>
              <a:gd name="connsiteY61" fmla="*/ 1172817 h 2305878"/>
              <a:gd name="connsiteX62" fmla="*/ 2723322 w 5645426"/>
              <a:gd name="connsiteY62" fmla="*/ 1292087 h 2305878"/>
              <a:gd name="connsiteX63" fmla="*/ 2743200 w 5645426"/>
              <a:gd name="connsiteY63" fmla="*/ 1490869 h 2305878"/>
              <a:gd name="connsiteX64" fmla="*/ 2763079 w 5645426"/>
              <a:gd name="connsiteY64" fmla="*/ 1550504 h 2305878"/>
              <a:gd name="connsiteX65" fmla="*/ 2802835 w 5645426"/>
              <a:gd name="connsiteY65" fmla="*/ 1709530 h 2305878"/>
              <a:gd name="connsiteX66" fmla="*/ 2882348 w 5645426"/>
              <a:gd name="connsiteY66" fmla="*/ 1888434 h 2305878"/>
              <a:gd name="connsiteX67" fmla="*/ 2941983 w 5645426"/>
              <a:gd name="connsiteY67" fmla="*/ 1928191 h 2305878"/>
              <a:gd name="connsiteX68" fmla="*/ 3001618 w 5645426"/>
              <a:gd name="connsiteY68" fmla="*/ 1987826 h 2305878"/>
              <a:gd name="connsiteX69" fmla="*/ 3061253 w 5645426"/>
              <a:gd name="connsiteY69" fmla="*/ 2027582 h 2305878"/>
              <a:gd name="connsiteX70" fmla="*/ 3160644 w 5645426"/>
              <a:gd name="connsiteY70" fmla="*/ 2107095 h 2305878"/>
              <a:gd name="connsiteX71" fmla="*/ 3279913 w 5645426"/>
              <a:gd name="connsiteY71" fmla="*/ 2146852 h 2305878"/>
              <a:gd name="connsiteX72" fmla="*/ 3717235 w 5645426"/>
              <a:gd name="connsiteY72" fmla="*/ 2126974 h 2305878"/>
              <a:gd name="connsiteX73" fmla="*/ 3916018 w 5645426"/>
              <a:gd name="connsiteY73" fmla="*/ 2047461 h 2305878"/>
              <a:gd name="connsiteX74" fmla="*/ 4035287 w 5645426"/>
              <a:gd name="connsiteY74" fmla="*/ 1967948 h 2305878"/>
              <a:gd name="connsiteX75" fmla="*/ 4154557 w 5645426"/>
              <a:gd name="connsiteY75" fmla="*/ 1908313 h 2305878"/>
              <a:gd name="connsiteX76" fmla="*/ 4214192 w 5645426"/>
              <a:gd name="connsiteY76" fmla="*/ 1888434 h 2305878"/>
              <a:gd name="connsiteX77" fmla="*/ 4353339 w 5645426"/>
              <a:gd name="connsiteY77" fmla="*/ 1828800 h 2305878"/>
              <a:gd name="connsiteX78" fmla="*/ 4472609 w 5645426"/>
              <a:gd name="connsiteY78" fmla="*/ 1749287 h 2305878"/>
              <a:gd name="connsiteX79" fmla="*/ 4532244 w 5645426"/>
              <a:gd name="connsiteY79" fmla="*/ 1729408 h 2305878"/>
              <a:gd name="connsiteX80" fmla="*/ 4830418 w 5645426"/>
              <a:gd name="connsiteY80" fmla="*/ 1669774 h 2305878"/>
              <a:gd name="connsiteX81" fmla="*/ 4989444 w 5645426"/>
              <a:gd name="connsiteY81" fmla="*/ 1689652 h 2305878"/>
              <a:gd name="connsiteX82" fmla="*/ 5049079 w 5645426"/>
              <a:gd name="connsiteY82" fmla="*/ 1709530 h 2305878"/>
              <a:gd name="connsiteX83" fmla="*/ 5128592 w 5645426"/>
              <a:gd name="connsiteY83" fmla="*/ 1828800 h 2305878"/>
              <a:gd name="connsiteX84" fmla="*/ 5148470 w 5645426"/>
              <a:gd name="connsiteY84" fmla="*/ 2126974 h 2305878"/>
              <a:gd name="connsiteX85" fmla="*/ 5088835 w 5645426"/>
              <a:gd name="connsiteY85" fmla="*/ 2166730 h 2305878"/>
              <a:gd name="connsiteX86" fmla="*/ 4949687 w 5645426"/>
              <a:gd name="connsiteY86" fmla="*/ 2107095 h 2305878"/>
              <a:gd name="connsiteX87" fmla="*/ 4929809 w 5645426"/>
              <a:gd name="connsiteY87" fmla="*/ 2047461 h 2305878"/>
              <a:gd name="connsiteX88" fmla="*/ 4909931 w 5645426"/>
              <a:gd name="connsiteY88" fmla="*/ 1828800 h 2305878"/>
              <a:gd name="connsiteX89" fmla="*/ 4790661 w 5645426"/>
              <a:gd name="connsiteY89" fmla="*/ 1789043 h 2305878"/>
              <a:gd name="connsiteX90" fmla="*/ 4651513 w 5645426"/>
              <a:gd name="connsiteY90" fmla="*/ 1808921 h 2305878"/>
              <a:gd name="connsiteX91" fmla="*/ 4691270 w 5645426"/>
              <a:gd name="connsiteY91" fmla="*/ 2126974 h 2305878"/>
              <a:gd name="connsiteX92" fmla="*/ 4850296 w 5645426"/>
              <a:gd name="connsiteY92" fmla="*/ 2266121 h 2305878"/>
              <a:gd name="connsiteX93" fmla="*/ 4969566 w 5645426"/>
              <a:gd name="connsiteY93" fmla="*/ 2305878 h 2305878"/>
              <a:gd name="connsiteX94" fmla="*/ 5446644 w 5645426"/>
              <a:gd name="connsiteY94" fmla="*/ 2286000 h 2305878"/>
              <a:gd name="connsiteX95" fmla="*/ 5506279 w 5645426"/>
              <a:gd name="connsiteY95" fmla="*/ 2266121 h 2305878"/>
              <a:gd name="connsiteX96" fmla="*/ 5585792 w 5645426"/>
              <a:gd name="connsiteY96" fmla="*/ 2146852 h 2305878"/>
              <a:gd name="connsiteX97" fmla="*/ 5645426 w 5645426"/>
              <a:gd name="connsiteY97" fmla="*/ 1948069 h 2305878"/>
              <a:gd name="connsiteX98" fmla="*/ 5625548 w 5645426"/>
              <a:gd name="connsiteY98" fmla="*/ 1749287 h 2305878"/>
              <a:gd name="connsiteX99" fmla="*/ 5565913 w 5645426"/>
              <a:gd name="connsiteY99" fmla="*/ 1709530 h 2305878"/>
              <a:gd name="connsiteX100" fmla="*/ 5486400 w 5645426"/>
              <a:gd name="connsiteY100" fmla="*/ 1649895 h 2305878"/>
              <a:gd name="connsiteX101" fmla="*/ 5426766 w 5645426"/>
              <a:gd name="connsiteY101" fmla="*/ 1610139 h 2305878"/>
              <a:gd name="connsiteX102" fmla="*/ 5347253 w 5645426"/>
              <a:gd name="connsiteY102" fmla="*/ 1550504 h 2305878"/>
              <a:gd name="connsiteX103" fmla="*/ 5287618 w 5645426"/>
              <a:gd name="connsiteY103" fmla="*/ 1530626 h 2305878"/>
              <a:gd name="connsiteX104" fmla="*/ 5227983 w 5645426"/>
              <a:gd name="connsiteY104" fmla="*/ 1490869 h 2305878"/>
              <a:gd name="connsiteX105" fmla="*/ 5068957 w 5645426"/>
              <a:gd name="connsiteY105" fmla="*/ 1451113 h 2305878"/>
              <a:gd name="connsiteX106" fmla="*/ 4731026 w 5645426"/>
              <a:gd name="connsiteY106" fmla="*/ 1470991 h 2305878"/>
              <a:gd name="connsiteX107" fmla="*/ 4572000 w 5645426"/>
              <a:gd name="connsiteY107" fmla="*/ 1510748 h 2305878"/>
              <a:gd name="connsiteX108" fmla="*/ 4393096 w 5645426"/>
              <a:gd name="connsiteY108" fmla="*/ 1530626 h 2305878"/>
              <a:gd name="connsiteX109" fmla="*/ 4234070 w 5645426"/>
              <a:gd name="connsiteY109" fmla="*/ 1570382 h 2305878"/>
              <a:gd name="connsiteX110" fmla="*/ 4154557 w 5645426"/>
              <a:gd name="connsiteY110" fmla="*/ 1590261 h 2305878"/>
              <a:gd name="connsiteX111" fmla="*/ 4035287 w 5645426"/>
              <a:gd name="connsiteY111" fmla="*/ 1610139 h 2305878"/>
              <a:gd name="connsiteX112" fmla="*/ 3756992 w 5645426"/>
              <a:gd name="connsiteY112" fmla="*/ 1570382 h 2305878"/>
              <a:gd name="connsiteX113" fmla="*/ 3697357 w 5645426"/>
              <a:gd name="connsiteY113" fmla="*/ 1530626 h 2305878"/>
              <a:gd name="connsiteX114" fmla="*/ 3637722 w 5645426"/>
              <a:gd name="connsiteY114" fmla="*/ 1470991 h 2305878"/>
              <a:gd name="connsiteX115" fmla="*/ 3597966 w 5645426"/>
              <a:gd name="connsiteY115" fmla="*/ 1252330 h 2305878"/>
              <a:gd name="connsiteX116" fmla="*/ 3578087 w 5645426"/>
              <a:gd name="connsiteY116" fmla="*/ 1133061 h 2305878"/>
              <a:gd name="connsiteX117" fmla="*/ 3558209 w 5645426"/>
              <a:gd name="connsiteY117" fmla="*/ 1073426 h 2305878"/>
              <a:gd name="connsiteX118" fmla="*/ 3438939 w 5645426"/>
              <a:gd name="connsiteY118" fmla="*/ 993913 h 2305878"/>
              <a:gd name="connsiteX119" fmla="*/ 3319670 w 5645426"/>
              <a:gd name="connsiteY119" fmla="*/ 914400 h 2305878"/>
              <a:gd name="connsiteX120" fmla="*/ 3260035 w 5645426"/>
              <a:gd name="connsiteY120" fmla="*/ 874643 h 2305878"/>
              <a:gd name="connsiteX121" fmla="*/ 3140766 w 5645426"/>
              <a:gd name="connsiteY121" fmla="*/ 834887 h 2305878"/>
              <a:gd name="connsiteX122" fmla="*/ 2405270 w 5645426"/>
              <a:gd name="connsiteY122" fmla="*/ 854765 h 2305878"/>
              <a:gd name="connsiteX123" fmla="*/ 2226366 w 5645426"/>
              <a:gd name="connsiteY123" fmla="*/ 954156 h 2305878"/>
              <a:gd name="connsiteX124" fmla="*/ 2166731 w 5645426"/>
              <a:gd name="connsiteY124" fmla="*/ 993913 h 2305878"/>
              <a:gd name="connsiteX125" fmla="*/ 2027583 w 5645426"/>
              <a:gd name="connsiteY125" fmla="*/ 1073426 h 2305878"/>
              <a:gd name="connsiteX126" fmla="*/ 1987826 w 5645426"/>
              <a:gd name="connsiteY126" fmla="*/ 1133061 h 2305878"/>
              <a:gd name="connsiteX127" fmla="*/ 1808922 w 5645426"/>
              <a:gd name="connsiteY127" fmla="*/ 1212574 h 2305878"/>
              <a:gd name="connsiteX128" fmla="*/ 1749287 w 5645426"/>
              <a:gd name="connsiteY128" fmla="*/ 1232452 h 2305878"/>
              <a:gd name="connsiteX129" fmla="*/ 1689653 w 5645426"/>
              <a:gd name="connsiteY129" fmla="*/ 1252330 h 2305878"/>
              <a:gd name="connsiteX130" fmla="*/ 1630018 w 5645426"/>
              <a:gd name="connsiteY130" fmla="*/ 1272208 h 2305878"/>
              <a:gd name="connsiteX131" fmla="*/ 1570383 w 5645426"/>
              <a:gd name="connsiteY131" fmla="*/ 1311965 h 2305878"/>
              <a:gd name="connsiteX132" fmla="*/ 1510748 w 5645426"/>
              <a:gd name="connsiteY132" fmla="*/ 1331843 h 2305878"/>
              <a:gd name="connsiteX133" fmla="*/ 1331844 w 5645426"/>
              <a:gd name="connsiteY133" fmla="*/ 1451113 h 2305878"/>
              <a:gd name="connsiteX134" fmla="*/ 1272209 w 5645426"/>
              <a:gd name="connsiteY134" fmla="*/ 1490869 h 2305878"/>
              <a:gd name="connsiteX135" fmla="*/ 1212574 w 5645426"/>
              <a:gd name="connsiteY135" fmla="*/ 1530626 h 2305878"/>
              <a:gd name="connsiteX136" fmla="*/ 1172818 w 5645426"/>
              <a:gd name="connsiteY136" fmla="*/ 1590261 h 2305878"/>
              <a:gd name="connsiteX137" fmla="*/ 1053548 w 5645426"/>
              <a:gd name="connsiteY137" fmla="*/ 1610139 h 2305878"/>
              <a:gd name="connsiteX138" fmla="*/ 974035 w 5645426"/>
              <a:gd name="connsiteY138" fmla="*/ 1630017 h 2305878"/>
              <a:gd name="connsiteX139" fmla="*/ 854766 w 5645426"/>
              <a:gd name="connsiteY139" fmla="*/ 1669774 h 2305878"/>
              <a:gd name="connsiteX140" fmla="*/ 795131 w 5645426"/>
              <a:gd name="connsiteY140" fmla="*/ 1689652 h 2305878"/>
              <a:gd name="connsiteX141" fmla="*/ 417444 w 5645426"/>
              <a:gd name="connsiteY141" fmla="*/ 1649895 h 2305878"/>
              <a:gd name="connsiteX142" fmla="*/ 298174 w 5645426"/>
              <a:gd name="connsiteY142" fmla="*/ 1550504 h 2305878"/>
              <a:gd name="connsiteX143" fmla="*/ 178905 w 5645426"/>
              <a:gd name="connsiteY143" fmla="*/ 1470991 h 2305878"/>
              <a:gd name="connsiteX144" fmla="*/ 79513 w 5645426"/>
              <a:gd name="connsiteY144" fmla="*/ 1371600 h 2305878"/>
              <a:gd name="connsiteX145" fmla="*/ 0 w 5645426"/>
              <a:gd name="connsiteY145" fmla="*/ 1292087 h 2305878"/>
              <a:gd name="connsiteX146" fmla="*/ 79513 w 5645426"/>
              <a:gd name="connsiteY146" fmla="*/ 0 h 2305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Lst>
            <a:rect l="l" t="t" r="r" b="b"/>
            <a:pathLst>
              <a:path w="5645426" h="2305878">
                <a:moveTo>
                  <a:pt x="79513" y="0"/>
                </a:moveTo>
                <a:lnTo>
                  <a:pt x="79513" y="0"/>
                </a:lnTo>
                <a:cubicBezTo>
                  <a:pt x="297868" y="152848"/>
                  <a:pt x="233430" y="71851"/>
                  <a:pt x="318053" y="198782"/>
                </a:cubicBezTo>
                <a:cubicBezTo>
                  <a:pt x="390543" y="416256"/>
                  <a:pt x="274935" y="86860"/>
                  <a:pt x="377687" y="318052"/>
                </a:cubicBezTo>
                <a:cubicBezTo>
                  <a:pt x="394707" y="356347"/>
                  <a:pt x="404192" y="397565"/>
                  <a:pt x="417444" y="437321"/>
                </a:cubicBezTo>
                <a:cubicBezTo>
                  <a:pt x="424070" y="457199"/>
                  <a:pt x="422506" y="482140"/>
                  <a:pt x="437322" y="496956"/>
                </a:cubicBezTo>
                <a:cubicBezTo>
                  <a:pt x="457200" y="516834"/>
                  <a:pt x="478960" y="534995"/>
                  <a:pt x="496957" y="556591"/>
                </a:cubicBezTo>
                <a:cubicBezTo>
                  <a:pt x="553753" y="624747"/>
                  <a:pt x="513046" y="614331"/>
                  <a:pt x="596348" y="655982"/>
                </a:cubicBezTo>
                <a:cubicBezTo>
                  <a:pt x="615090" y="665353"/>
                  <a:pt x="637241" y="666490"/>
                  <a:pt x="655983" y="675861"/>
                </a:cubicBezTo>
                <a:cubicBezTo>
                  <a:pt x="677351" y="686545"/>
                  <a:pt x="693786" y="705914"/>
                  <a:pt x="715618" y="715617"/>
                </a:cubicBezTo>
                <a:cubicBezTo>
                  <a:pt x="753913" y="732637"/>
                  <a:pt x="795131" y="742122"/>
                  <a:pt x="834887" y="755374"/>
                </a:cubicBezTo>
                <a:lnTo>
                  <a:pt x="894522" y="775252"/>
                </a:lnTo>
                <a:lnTo>
                  <a:pt x="954157" y="795130"/>
                </a:lnTo>
                <a:cubicBezTo>
                  <a:pt x="1046922" y="788504"/>
                  <a:pt x="1140020" y="785522"/>
                  <a:pt x="1232453" y="775252"/>
                </a:cubicBezTo>
                <a:cubicBezTo>
                  <a:pt x="1265791" y="771548"/>
                  <a:pt x="1419240" y="723613"/>
                  <a:pt x="1431235" y="715617"/>
                </a:cubicBezTo>
                <a:cubicBezTo>
                  <a:pt x="1451113" y="702365"/>
                  <a:pt x="1469502" y="686545"/>
                  <a:pt x="1490870" y="675861"/>
                </a:cubicBezTo>
                <a:cubicBezTo>
                  <a:pt x="1509612" y="666490"/>
                  <a:pt x="1532188" y="666158"/>
                  <a:pt x="1550505" y="655982"/>
                </a:cubicBezTo>
                <a:cubicBezTo>
                  <a:pt x="1592273" y="632777"/>
                  <a:pt x="1630018" y="602973"/>
                  <a:pt x="1669774" y="576469"/>
                </a:cubicBezTo>
                <a:lnTo>
                  <a:pt x="1789044" y="496956"/>
                </a:lnTo>
                <a:cubicBezTo>
                  <a:pt x="1789052" y="496951"/>
                  <a:pt x="1908306" y="417450"/>
                  <a:pt x="1908313" y="417443"/>
                </a:cubicBezTo>
                <a:cubicBezTo>
                  <a:pt x="1928191" y="397565"/>
                  <a:pt x="1944557" y="373402"/>
                  <a:pt x="1967948" y="357808"/>
                </a:cubicBezTo>
                <a:cubicBezTo>
                  <a:pt x="1985382" y="346185"/>
                  <a:pt x="2009266" y="348106"/>
                  <a:pt x="2027583" y="337930"/>
                </a:cubicBezTo>
                <a:cubicBezTo>
                  <a:pt x="2069352" y="314725"/>
                  <a:pt x="2101523" y="273527"/>
                  <a:pt x="2146853" y="258417"/>
                </a:cubicBezTo>
                <a:lnTo>
                  <a:pt x="2266122" y="218661"/>
                </a:lnTo>
                <a:cubicBezTo>
                  <a:pt x="2286000" y="212035"/>
                  <a:pt x="2305210" y="202891"/>
                  <a:pt x="2325757" y="198782"/>
                </a:cubicBezTo>
                <a:lnTo>
                  <a:pt x="2425148" y="178904"/>
                </a:lnTo>
                <a:cubicBezTo>
                  <a:pt x="2464803" y="171694"/>
                  <a:pt x="2505316" y="168801"/>
                  <a:pt x="2544418" y="159026"/>
                </a:cubicBezTo>
                <a:cubicBezTo>
                  <a:pt x="2585074" y="148862"/>
                  <a:pt x="2622594" y="127487"/>
                  <a:pt x="2663687" y="119269"/>
                </a:cubicBezTo>
                <a:cubicBezTo>
                  <a:pt x="2815463" y="88914"/>
                  <a:pt x="2729553" y="103582"/>
                  <a:pt x="2922105" y="79513"/>
                </a:cubicBezTo>
                <a:cubicBezTo>
                  <a:pt x="2941983" y="66261"/>
                  <a:pt x="2957864" y="40609"/>
                  <a:pt x="2981739" y="39756"/>
                </a:cubicBezTo>
                <a:cubicBezTo>
                  <a:pt x="3294958" y="28569"/>
                  <a:pt x="3379736" y="45496"/>
                  <a:pt x="3617844" y="79513"/>
                </a:cubicBezTo>
                <a:lnTo>
                  <a:pt x="3737113" y="119269"/>
                </a:lnTo>
                <a:cubicBezTo>
                  <a:pt x="3756991" y="125895"/>
                  <a:pt x="3779313" y="127525"/>
                  <a:pt x="3796748" y="139148"/>
                </a:cubicBezTo>
                <a:cubicBezTo>
                  <a:pt x="3836505" y="165652"/>
                  <a:pt x="3870688" y="203551"/>
                  <a:pt x="3916018" y="218661"/>
                </a:cubicBezTo>
                <a:lnTo>
                  <a:pt x="4094922" y="278295"/>
                </a:lnTo>
                <a:lnTo>
                  <a:pt x="4273826" y="337930"/>
                </a:lnTo>
                <a:lnTo>
                  <a:pt x="4333461" y="357808"/>
                </a:lnTo>
                <a:cubicBezTo>
                  <a:pt x="4353339" y="377686"/>
                  <a:pt x="4371500" y="399446"/>
                  <a:pt x="4393096" y="417443"/>
                </a:cubicBezTo>
                <a:cubicBezTo>
                  <a:pt x="4411449" y="432738"/>
                  <a:pt x="4435838" y="440307"/>
                  <a:pt x="4452731" y="457200"/>
                </a:cubicBezTo>
                <a:cubicBezTo>
                  <a:pt x="4585253" y="589722"/>
                  <a:pt x="4393094" y="450571"/>
                  <a:pt x="4552122" y="556591"/>
                </a:cubicBezTo>
                <a:cubicBezTo>
                  <a:pt x="4565374" y="576469"/>
                  <a:pt x="4576585" y="597872"/>
                  <a:pt x="4591879" y="616226"/>
                </a:cubicBezTo>
                <a:cubicBezTo>
                  <a:pt x="4719430" y="769288"/>
                  <a:pt x="4592557" y="587430"/>
                  <a:pt x="4691270" y="735495"/>
                </a:cubicBezTo>
                <a:cubicBezTo>
                  <a:pt x="4697896" y="755373"/>
                  <a:pt x="4711148" y="774176"/>
                  <a:pt x="4711148" y="795130"/>
                </a:cubicBezTo>
                <a:cubicBezTo>
                  <a:pt x="4711148" y="927817"/>
                  <a:pt x="4702764" y="1060507"/>
                  <a:pt x="4691270" y="1192695"/>
                </a:cubicBezTo>
                <a:cubicBezTo>
                  <a:pt x="4689455" y="1213570"/>
                  <a:pt x="4681568" y="1234013"/>
                  <a:pt x="4671392" y="1252330"/>
                </a:cubicBezTo>
                <a:cubicBezTo>
                  <a:pt x="4648187" y="1294099"/>
                  <a:pt x="4631636" y="1345096"/>
                  <a:pt x="4591879" y="1371600"/>
                </a:cubicBezTo>
                <a:cubicBezTo>
                  <a:pt x="4378791" y="1513657"/>
                  <a:pt x="4702182" y="1292434"/>
                  <a:pt x="4472609" y="1470991"/>
                </a:cubicBezTo>
                <a:cubicBezTo>
                  <a:pt x="4423197" y="1509422"/>
                  <a:pt x="4337461" y="1564807"/>
                  <a:pt x="4273826" y="1590261"/>
                </a:cubicBezTo>
                <a:cubicBezTo>
                  <a:pt x="4234917" y="1605825"/>
                  <a:pt x="4194313" y="1616765"/>
                  <a:pt x="4154557" y="1630017"/>
                </a:cubicBezTo>
                <a:lnTo>
                  <a:pt x="4035287" y="1669774"/>
                </a:lnTo>
                <a:lnTo>
                  <a:pt x="3975653" y="1689652"/>
                </a:lnTo>
                <a:cubicBezTo>
                  <a:pt x="3870689" y="1654665"/>
                  <a:pt x="3933451" y="1681397"/>
                  <a:pt x="3796748" y="1590261"/>
                </a:cubicBezTo>
                <a:lnTo>
                  <a:pt x="3737113" y="1550504"/>
                </a:lnTo>
                <a:cubicBezTo>
                  <a:pt x="3631097" y="1391477"/>
                  <a:pt x="3770243" y="1583634"/>
                  <a:pt x="3637722" y="1451113"/>
                </a:cubicBezTo>
                <a:cubicBezTo>
                  <a:pt x="3505196" y="1318587"/>
                  <a:pt x="3697362" y="1457743"/>
                  <a:pt x="3538331" y="1351721"/>
                </a:cubicBezTo>
                <a:cubicBezTo>
                  <a:pt x="3456407" y="1228838"/>
                  <a:pt x="3547367" y="1348711"/>
                  <a:pt x="3438939" y="1252330"/>
                </a:cubicBezTo>
                <a:cubicBezTo>
                  <a:pt x="3234695" y="1070779"/>
                  <a:pt x="3395381" y="1183535"/>
                  <a:pt x="3260035" y="1093304"/>
                </a:cubicBezTo>
                <a:cubicBezTo>
                  <a:pt x="3246783" y="1073426"/>
                  <a:pt x="3240157" y="1046921"/>
                  <a:pt x="3220279" y="1033669"/>
                </a:cubicBezTo>
                <a:cubicBezTo>
                  <a:pt x="3197547" y="1018515"/>
                  <a:pt x="3167035" y="1021296"/>
                  <a:pt x="3140766" y="1013791"/>
                </a:cubicBezTo>
                <a:cubicBezTo>
                  <a:pt x="3120619" y="1008035"/>
                  <a:pt x="3101009" y="1000539"/>
                  <a:pt x="3081131" y="993913"/>
                </a:cubicBezTo>
                <a:cubicBezTo>
                  <a:pt x="3005474" y="1002319"/>
                  <a:pt x="2901586" y="986125"/>
                  <a:pt x="2842592" y="1053548"/>
                </a:cubicBezTo>
                <a:cubicBezTo>
                  <a:pt x="2811128" y="1089507"/>
                  <a:pt x="2778189" y="1127488"/>
                  <a:pt x="2763079" y="1172817"/>
                </a:cubicBezTo>
                <a:lnTo>
                  <a:pt x="2723322" y="1292087"/>
                </a:lnTo>
                <a:cubicBezTo>
                  <a:pt x="2729948" y="1358348"/>
                  <a:pt x="2733074" y="1425052"/>
                  <a:pt x="2743200" y="1490869"/>
                </a:cubicBezTo>
                <a:cubicBezTo>
                  <a:pt x="2746386" y="1511579"/>
                  <a:pt x="2757566" y="1530289"/>
                  <a:pt x="2763079" y="1550504"/>
                </a:cubicBezTo>
                <a:cubicBezTo>
                  <a:pt x="2777456" y="1603219"/>
                  <a:pt x="2785556" y="1657694"/>
                  <a:pt x="2802835" y="1709530"/>
                </a:cubicBezTo>
                <a:cubicBezTo>
                  <a:pt x="2822518" y="1768578"/>
                  <a:pt x="2835097" y="1841183"/>
                  <a:pt x="2882348" y="1888434"/>
                </a:cubicBezTo>
                <a:cubicBezTo>
                  <a:pt x="2899241" y="1905327"/>
                  <a:pt x="2923630" y="1912896"/>
                  <a:pt x="2941983" y="1928191"/>
                </a:cubicBezTo>
                <a:cubicBezTo>
                  <a:pt x="2963579" y="1946188"/>
                  <a:pt x="2980022" y="1969829"/>
                  <a:pt x="3001618" y="1987826"/>
                </a:cubicBezTo>
                <a:cubicBezTo>
                  <a:pt x="3019971" y="2003120"/>
                  <a:pt x="3042140" y="2013248"/>
                  <a:pt x="3061253" y="2027582"/>
                </a:cubicBezTo>
                <a:cubicBezTo>
                  <a:pt x="3095195" y="2053038"/>
                  <a:pt x="3123397" y="2086778"/>
                  <a:pt x="3160644" y="2107095"/>
                </a:cubicBezTo>
                <a:cubicBezTo>
                  <a:pt x="3197434" y="2127162"/>
                  <a:pt x="3279913" y="2146852"/>
                  <a:pt x="3279913" y="2146852"/>
                </a:cubicBezTo>
                <a:cubicBezTo>
                  <a:pt x="3425687" y="2140226"/>
                  <a:pt x="3572141" y="2142520"/>
                  <a:pt x="3717235" y="2126974"/>
                </a:cubicBezTo>
                <a:cubicBezTo>
                  <a:pt x="3763404" y="2122027"/>
                  <a:pt x="3870590" y="2074718"/>
                  <a:pt x="3916018" y="2047461"/>
                </a:cubicBezTo>
                <a:cubicBezTo>
                  <a:pt x="3956990" y="2022878"/>
                  <a:pt x="3989958" y="1983058"/>
                  <a:pt x="4035287" y="1967948"/>
                </a:cubicBezTo>
                <a:cubicBezTo>
                  <a:pt x="4185182" y="1917981"/>
                  <a:pt x="4000418" y="1985383"/>
                  <a:pt x="4154557" y="1908313"/>
                </a:cubicBezTo>
                <a:cubicBezTo>
                  <a:pt x="4173299" y="1898942"/>
                  <a:pt x="4194933" y="1896688"/>
                  <a:pt x="4214192" y="1888434"/>
                </a:cubicBezTo>
                <a:cubicBezTo>
                  <a:pt x="4386129" y="1814747"/>
                  <a:pt x="4213492" y="1875416"/>
                  <a:pt x="4353339" y="1828800"/>
                </a:cubicBezTo>
                <a:cubicBezTo>
                  <a:pt x="4393096" y="1802296"/>
                  <a:pt x="4427280" y="1764397"/>
                  <a:pt x="4472609" y="1749287"/>
                </a:cubicBezTo>
                <a:cubicBezTo>
                  <a:pt x="4492487" y="1742661"/>
                  <a:pt x="4512097" y="1735164"/>
                  <a:pt x="4532244" y="1729408"/>
                </a:cubicBezTo>
                <a:cubicBezTo>
                  <a:pt x="4629859" y="1701518"/>
                  <a:pt x="4730497" y="1686427"/>
                  <a:pt x="4830418" y="1669774"/>
                </a:cubicBezTo>
                <a:cubicBezTo>
                  <a:pt x="4883427" y="1676400"/>
                  <a:pt x="4936884" y="1680096"/>
                  <a:pt x="4989444" y="1689652"/>
                </a:cubicBezTo>
                <a:cubicBezTo>
                  <a:pt x="5010060" y="1693400"/>
                  <a:pt x="5034263" y="1694714"/>
                  <a:pt x="5049079" y="1709530"/>
                </a:cubicBezTo>
                <a:cubicBezTo>
                  <a:pt x="5082866" y="1743317"/>
                  <a:pt x="5128592" y="1828800"/>
                  <a:pt x="5128592" y="1828800"/>
                </a:cubicBezTo>
                <a:cubicBezTo>
                  <a:pt x="5168718" y="1949179"/>
                  <a:pt x="5199613" y="1986331"/>
                  <a:pt x="5148470" y="2126974"/>
                </a:cubicBezTo>
                <a:cubicBezTo>
                  <a:pt x="5140306" y="2149426"/>
                  <a:pt x="5108713" y="2153478"/>
                  <a:pt x="5088835" y="2166730"/>
                </a:cubicBezTo>
                <a:cubicBezTo>
                  <a:pt x="5041087" y="2154793"/>
                  <a:pt x="4984007" y="2149995"/>
                  <a:pt x="4949687" y="2107095"/>
                </a:cubicBezTo>
                <a:cubicBezTo>
                  <a:pt x="4936598" y="2090733"/>
                  <a:pt x="4936435" y="2067339"/>
                  <a:pt x="4929809" y="2047461"/>
                </a:cubicBezTo>
                <a:cubicBezTo>
                  <a:pt x="4923183" y="1974574"/>
                  <a:pt x="4944629" y="1893240"/>
                  <a:pt x="4909931" y="1828800"/>
                </a:cubicBezTo>
                <a:cubicBezTo>
                  <a:pt x="4890063" y="1791902"/>
                  <a:pt x="4790661" y="1789043"/>
                  <a:pt x="4790661" y="1789043"/>
                </a:cubicBezTo>
                <a:cubicBezTo>
                  <a:pt x="4744278" y="1795669"/>
                  <a:pt x="4669969" y="1765856"/>
                  <a:pt x="4651513" y="1808921"/>
                </a:cubicBezTo>
                <a:cubicBezTo>
                  <a:pt x="4641883" y="1831391"/>
                  <a:pt x="4651619" y="2047671"/>
                  <a:pt x="4691270" y="2126974"/>
                </a:cubicBezTo>
                <a:cubicBezTo>
                  <a:pt x="4723738" y="2191910"/>
                  <a:pt x="4778735" y="2242267"/>
                  <a:pt x="4850296" y="2266121"/>
                </a:cubicBezTo>
                <a:lnTo>
                  <a:pt x="4969566" y="2305878"/>
                </a:lnTo>
                <a:cubicBezTo>
                  <a:pt x="5128592" y="2299252"/>
                  <a:pt x="5287915" y="2297758"/>
                  <a:pt x="5446644" y="2286000"/>
                </a:cubicBezTo>
                <a:cubicBezTo>
                  <a:pt x="5467540" y="2284452"/>
                  <a:pt x="5491463" y="2280937"/>
                  <a:pt x="5506279" y="2266121"/>
                </a:cubicBezTo>
                <a:cubicBezTo>
                  <a:pt x="5540065" y="2232335"/>
                  <a:pt x="5585792" y="2146852"/>
                  <a:pt x="5585792" y="2146852"/>
                </a:cubicBezTo>
                <a:cubicBezTo>
                  <a:pt x="5634187" y="2001664"/>
                  <a:pt x="5615384" y="2068238"/>
                  <a:pt x="5645426" y="1948069"/>
                </a:cubicBezTo>
                <a:cubicBezTo>
                  <a:pt x="5638800" y="1881808"/>
                  <a:pt x="5646606" y="1812461"/>
                  <a:pt x="5625548" y="1749287"/>
                </a:cubicBezTo>
                <a:cubicBezTo>
                  <a:pt x="5617993" y="1726622"/>
                  <a:pt x="5585354" y="1723416"/>
                  <a:pt x="5565913" y="1709530"/>
                </a:cubicBezTo>
                <a:cubicBezTo>
                  <a:pt x="5538954" y="1690273"/>
                  <a:pt x="5513359" y="1669152"/>
                  <a:pt x="5486400" y="1649895"/>
                </a:cubicBezTo>
                <a:cubicBezTo>
                  <a:pt x="5466960" y="1636009"/>
                  <a:pt x="5446206" y="1624025"/>
                  <a:pt x="5426766" y="1610139"/>
                </a:cubicBezTo>
                <a:cubicBezTo>
                  <a:pt x="5399807" y="1590882"/>
                  <a:pt x="5376018" y="1566941"/>
                  <a:pt x="5347253" y="1550504"/>
                </a:cubicBezTo>
                <a:cubicBezTo>
                  <a:pt x="5329060" y="1540108"/>
                  <a:pt x="5307496" y="1537252"/>
                  <a:pt x="5287618" y="1530626"/>
                </a:cubicBezTo>
                <a:cubicBezTo>
                  <a:pt x="5267740" y="1517374"/>
                  <a:pt x="5249352" y="1501553"/>
                  <a:pt x="5227983" y="1490869"/>
                </a:cubicBezTo>
                <a:cubicBezTo>
                  <a:pt x="5187234" y="1470495"/>
                  <a:pt x="5106759" y="1458673"/>
                  <a:pt x="5068957" y="1451113"/>
                </a:cubicBezTo>
                <a:cubicBezTo>
                  <a:pt x="4956313" y="1457739"/>
                  <a:pt x="4843061" y="1457547"/>
                  <a:pt x="4731026" y="1470991"/>
                </a:cubicBezTo>
                <a:cubicBezTo>
                  <a:pt x="4676775" y="1477501"/>
                  <a:pt x="4626306" y="1504714"/>
                  <a:pt x="4572000" y="1510748"/>
                </a:cubicBezTo>
                <a:lnTo>
                  <a:pt x="4393096" y="1530626"/>
                </a:lnTo>
                <a:lnTo>
                  <a:pt x="4234070" y="1570382"/>
                </a:lnTo>
                <a:cubicBezTo>
                  <a:pt x="4207566" y="1577008"/>
                  <a:pt x="4181505" y="1585770"/>
                  <a:pt x="4154557" y="1590261"/>
                </a:cubicBezTo>
                <a:lnTo>
                  <a:pt x="4035287" y="1610139"/>
                </a:lnTo>
                <a:cubicBezTo>
                  <a:pt x="3979406" y="1605059"/>
                  <a:pt x="3833480" y="1608626"/>
                  <a:pt x="3756992" y="1570382"/>
                </a:cubicBezTo>
                <a:cubicBezTo>
                  <a:pt x="3735624" y="1559698"/>
                  <a:pt x="3715710" y="1545920"/>
                  <a:pt x="3697357" y="1530626"/>
                </a:cubicBezTo>
                <a:cubicBezTo>
                  <a:pt x="3675761" y="1512629"/>
                  <a:pt x="3657600" y="1490869"/>
                  <a:pt x="3637722" y="1470991"/>
                </a:cubicBezTo>
                <a:cubicBezTo>
                  <a:pt x="3598746" y="1354062"/>
                  <a:pt x="3626064" y="1449010"/>
                  <a:pt x="3597966" y="1252330"/>
                </a:cubicBezTo>
                <a:cubicBezTo>
                  <a:pt x="3592266" y="1212430"/>
                  <a:pt x="3586830" y="1172406"/>
                  <a:pt x="3578087" y="1133061"/>
                </a:cubicBezTo>
                <a:cubicBezTo>
                  <a:pt x="3573541" y="1112606"/>
                  <a:pt x="3573025" y="1088242"/>
                  <a:pt x="3558209" y="1073426"/>
                </a:cubicBezTo>
                <a:cubicBezTo>
                  <a:pt x="3524422" y="1039639"/>
                  <a:pt x="3478696" y="1020418"/>
                  <a:pt x="3438939" y="993913"/>
                </a:cubicBezTo>
                <a:lnTo>
                  <a:pt x="3319670" y="914400"/>
                </a:lnTo>
                <a:cubicBezTo>
                  <a:pt x="3299792" y="901148"/>
                  <a:pt x="3282700" y="882198"/>
                  <a:pt x="3260035" y="874643"/>
                </a:cubicBezTo>
                <a:lnTo>
                  <a:pt x="3140766" y="834887"/>
                </a:lnTo>
                <a:cubicBezTo>
                  <a:pt x="2895601" y="841513"/>
                  <a:pt x="2650219" y="842518"/>
                  <a:pt x="2405270" y="854765"/>
                </a:cubicBezTo>
                <a:cubicBezTo>
                  <a:pt x="2348531" y="857602"/>
                  <a:pt x="2253098" y="936334"/>
                  <a:pt x="2226366" y="954156"/>
                </a:cubicBezTo>
                <a:cubicBezTo>
                  <a:pt x="2206488" y="967408"/>
                  <a:pt x="2188100" y="983229"/>
                  <a:pt x="2166731" y="993913"/>
                </a:cubicBezTo>
                <a:cubicBezTo>
                  <a:pt x="2065849" y="1044353"/>
                  <a:pt x="2111874" y="1017232"/>
                  <a:pt x="2027583" y="1073426"/>
                </a:cubicBezTo>
                <a:cubicBezTo>
                  <a:pt x="2014331" y="1093304"/>
                  <a:pt x="2004719" y="1116168"/>
                  <a:pt x="1987826" y="1133061"/>
                </a:cubicBezTo>
                <a:cubicBezTo>
                  <a:pt x="1940575" y="1180312"/>
                  <a:pt x="1867970" y="1192891"/>
                  <a:pt x="1808922" y="1212574"/>
                </a:cubicBezTo>
                <a:lnTo>
                  <a:pt x="1749287" y="1232452"/>
                </a:lnTo>
                <a:lnTo>
                  <a:pt x="1689653" y="1252330"/>
                </a:lnTo>
                <a:lnTo>
                  <a:pt x="1630018" y="1272208"/>
                </a:lnTo>
                <a:cubicBezTo>
                  <a:pt x="1610140" y="1285460"/>
                  <a:pt x="1591752" y="1301281"/>
                  <a:pt x="1570383" y="1311965"/>
                </a:cubicBezTo>
                <a:cubicBezTo>
                  <a:pt x="1551642" y="1321336"/>
                  <a:pt x="1529065" y="1321667"/>
                  <a:pt x="1510748" y="1331843"/>
                </a:cubicBezTo>
                <a:cubicBezTo>
                  <a:pt x="1510740" y="1331847"/>
                  <a:pt x="1361665" y="1431232"/>
                  <a:pt x="1331844" y="1451113"/>
                </a:cubicBezTo>
                <a:lnTo>
                  <a:pt x="1272209" y="1490869"/>
                </a:lnTo>
                <a:lnTo>
                  <a:pt x="1212574" y="1530626"/>
                </a:lnTo>
                <a:cubicBezTo>
                  <a:pt x="1199322" y="1550504"/>
                  <a:pt x="1194186" y="1579577"/>
                  <a:pt x="1172818" y="1590261"/>
                </a:cubicBezTo>
                <a:cubicBezTo>
                  <a:pt x="1136768" y="1608286"/>
                  <a:pt x="1093070" y="1602235"/>
                  <a:pt x="1053548" y="1610139"/>
                </a:cubicBezTo>
                <a:cubicBezTo>
                  <a:pt x="1026758" y="1615497"/>
                  <a:pt x="1000203" y="1622167"/>
                  <a:pt x="974035" y="1630017"/>
                </a:cubicBezTo>
                <a:cubicBezTo>
                  <a:pt x="933895" y="1642059"/>
                  <a:pt x="894522" y="1656522"/>
                  <a:pt x="854766" y="1669774"/>
                </a:cubicBezTo>
                <a:lnTo>
                  <a:pt x="795131" y="1689652"/>
                </a:lnTo>
                <a:cubicBezTo>
                  <a:pt x="765929" y="1687827"/>
                  <a:pt x="516748" y="1699547"/>
                  <a:pt x="417444" y="1649895"/>
                </a:cubicBezTo>
                <a:cubicBezTo>
                  <a:pt x="332202" y="1607274"/>
                  <a:pt x="377310" y="1612054"/>
                  <a:pt x="298174" y="1550504"/>
                </a:cubicBezTo>
                <a:cubicBezTo>
                  <a:pt x="260458" y="1521169"/>
                  <a:pt x="178905" y="1470991"/>
                  <a:pt x="178905" y="1470991"/>
                </a:cubicBezTo>
                <a:cubicBezTo>
                  <a:pt x="72883" y="1311960"/>
                  <a:pt x="212039" y="1504126"/>
                  <a:pt x="79513" y="1371600"/>
                </a:cubicBezTo>
                <a:cubicBezTo>
                  <a:pt x="-16437" y="1275650"/>
                  <a:pt x="90879" y="1337525"/>
                  <a:pt x="0" y="1292087"/>
                </a:cubicBezTo>
                <a:lnTo>
                  <a:pt x="79513" y="0"/>
                </a:lnTo>
                <a:close/>
              </a:path>
            </a:pathLst>
          </a:custGeom>
          <a:solidFill>
            <a:srgbClr val="00B0F0">
              <a:alpha val="40000"/>
            </a:srgbClr>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6">
            <a:extLst>
              <a:ext uri="{FF2B5EF4-FFF2-40B4-BE49-F238E27FC236}">
                <a16:creationId xmlns:a16="http://schemas.microsoft.com/office/drawing/2014/main" id="{FE067E74-C808-474B-BE03-63460B0BD007}"/>
              </a:ext>
            </a:extLst>
          </p:cNvPr>
          <p:cNvSpPr/>
          <p:nvPr/>
        </p:nvSpPr>
        <p:spPr>
          <a:xfrm>
            <a:off x="7792278" y="616226"/>
            <a:ext cx="1869206" cy="1828800"/>
          </a:xfrm>
          <a:custGeom>
            <a:avLst/>
            <a:gdLst>
              <a:gd name="connsiteX0" fmla="*/ 596348 w 1869206"/>
              <a:gd name="connsiteY0" fmla="*/ 59635 h 1828800"/>
              <a:gd name="connsiteX1" fmla="*/ 596348 w 1869206"/>
              <a:gd name="connsiteY1" fmla="*/ 59635 h 1828800"/>
              <a:gd name="connsiteX2" fmla="*/ 357809 w 1869206"/>
              <a:gd name="connsiteY2" fmla="*/ 139148 h 1828800"/>
              <a:gd name="connsiteX3" fmla="*/ 119270 w 1869206"/>
              <a:gd name="connsiteY3" fmla="*/ 337931 h 1828800"/>
              <a:gd name="connsiteX4" fmla="*/ 39757 w 1869206"/>
              <a:gd name="connsiteY4" fmla="*/ 457200 h 1828800"/>
              <a:gd name="connsiteX5" fmla="*/ 0 w 1869206"/>
              <a:gd name="connsiteY5" fmla="*/ 576470 h 1828800"/>
              <a:gd name="connsiteX6" fmla="*/ 19879 w 1869206"/>
              <a:gd name="connsiteY6" fmla="*/ 1152939 h 1828800"/>
              <a:gd name="connsiteX7" fmla="*/ 119270 w 1869206"/>
              <a:gd name="connsiteY7" fmla="*/ 1331844 h 1828800"/>
              <a:gd name="connsiteX8" fmla="*/ 159026 w 1869206"/>
              <a:gd name="connsiteY8" fmla="*/ 1391478 h 1828800"/>
              <a:gd name="connsiteX9" fmla="*/ 178905 w 1869206"/>
              <a:gd name="connsiteY9" fmla="*/ 1451113 h 1828800"/>
              <a:gd name="connsiteX10" fmla="*/ 238539 w 1869206"/>
              <a:gd name="connsiteY10" fmla="*/ 1510748 h 1828800"/>
              <a:gd name="connsiteX11" fmla="*/ 377687 w 1869206"/>
              <a:gd name="connsiteY11" fmla="*/ 1669774 h 1828800"/>
              <a:gd name="connsiteX12" fmla="*/ 437322 w 1869206"/>
              <a:gd name="connsiteY12" fmla="*/ 1689652 h 1828800"/>
              <a:gd name="connsiteX13" fmla="*/ 496957 w 1869206"/>
              <a:gd name="connsiteY13" fmla="*/ 1729409 h 1828800"/>
              <a:gd name="connsiteX14" fmla="*/ 556592 w 1869206"/>
              <a:gd name="connsiteY14" fmla="*/ 1749287 h 1828800"/>
              <a:gd name="connsiteX15" fmla="*/ 735496 w 1869206"/>
              <a:gd name="connsiteY15" fmla="*/ 1789044 h 1828800"/>
              <a:gd name="connsiteX16" fmla="*/ 934279 w 1869206"/>
              <a:gd name="connsiteY16" fmla="*/ 1828800 h 1828800"/>
              <a:gd name="connsiteX17" fmla="*/ 1411357 w 1869206"/>
              <a:gd name="connsiteY17" fmla="*/ 1808922 h 1828800"/>
              <a:gd name="connsiteX18" fmla="*/ 1649896 w 1869206"/>
              <a:gd name="connsiteY18" fmla="*/ 1749287 h 1828800"/>
              <a:gd name="connsiteX19" fmla="*/ 1709531 w 1869206"/>
              <a:gd name="connsiteY19" fmla="*/ 1729409 h 1828800"/>
              <a:gd name="connsiteX20" fmla="*/ 1769165 w 1869206"/>
              <a:gd name="connsiteY20" fmla="*/ 1689652 h 1828800"/>
              <a:gd name="connsiteX21" fmla="*/ 1848679 w 1869206"/>
              <a:gd name="connsiteY21" fmla="*/ 1570383 h 1828800"/>
              <a:gd name="connsiteX22" fmla="*/ 1868557 w 1869206"/>
              <a:gd name="connsiteY22" fmla="*/ 1510748 h 1828800"/>
              <a:gd name="connsiteX23" fmla="*/ 1848679 w 1869206"/>
              <a:gd name="connsiteY23" fmla="*/ 79513 h 1828800"/>
              <a:gd name="connsiteX24" fmla="*/ 1789044 w 1869206"/>
              <a:gd name="connsiteY24" fmla="*/ 59635 h 1828800"/>
              <a:gd name="connsiteX25" fmla="*/ 1371600 w 1869206"/>
              <a:gd name="connsiteY25" fmla="*/ 39757 h 1828800"/>
              <a:gd name="connsiteX26" fmla="*/ 934279 w 1869206"/>
              <a:gd name="connsiteY26" fmla="*/ 0 h 1828800"/>
              <a:gd name="connsiteX27" fmla="*/ 655983 w 1869206"/>
              <a:gd name="connsiteY27" fmla="*/ 19878 h 1828800"/>
              <a:gd name="connsiteX28" fmla="*/ 596348 w 1869206"/>
              <a:gd name="connsiteY28" fmla="*/ 59635 h 18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869206" h="1828800">
                <a:moveTo>
                  <a:pt x="596348" y="59635"/>
                </a:moveTo>
                <a:lnTo>
                  <a:pt x="596348" y="59635"/>
                </a:lnTo>
                <a:cubicBezTo>
                  <a:pt x="516835" y="86139"/>
                  <a:pt x="427547" y="92656"/>
                  <a:pt x="357809" y="139148"/>
                </a:cubicBezTo>
                <a:cubicBezTo>
                  <a:pt x="269799" y="197821"/>
                  <a:pt x="180495" y="246095"/>
                  <a:pt x="119270" y="337931"/>
                </a:cubicBezTo>
                <a:cubicBezTo>
                  <a:pt x="92766" y="377687"/>
                  <a:pt x="54867" y="411871"/>
                  <a:pt x="39757" y="457200"/>
                </a:cubicBezTo>
                <a:lnTo>
                  <a:pt x="0" y="576470"/>
                </a:lnTo>
                <a:cubicBezTo>
                  <a:pt x="6626" y="768626"/>
                  <a:pt x="7885" y="961043"/>
                  <a:pt x="19879" y="1152939"/>
                </a:cubicBezTo>
                <a:cubicBezTo>
                  <a:pt x="23499" y="1210851"/>
                  <a:pt x="99664" y="1302435"/>
                  <a:pt x="119270" y="1331844"/>
                </a:cubicBezTo>
                <a:cubicBezTo>
                  <a:pt x="132522" y="1351722"/>
                  <a:pt x="151471" y="1368814"/>
                  <a:pt x="159026" y="1391478"/>
                </a:cubicBezTo>
                <a:cubicBezTo>
                  <a:pt x="165652" y="1411356"/>
                  <a:pt x="167282" y="1433678"/>
                  <a:pt x="178905" y="1451113"/>
                </a:cubicBezTo>
                <a:cubicBezTo>
                  <a:pt x="194499" y="1474504"/>
                  <a:pt x="221280" y="1488558"/>
                  <a:pt x="238539" y="1510748"/>
                </a:cubicBezTo>
                <a:cubicBezTo>
                  <a:pt x="314436" y="1608330"/>
                  <a:pt x="286730" y="1624296"/>
                  <a:pt x="377687" y="1669774"/>
                </a:cubicBezTo>
                <a:cubicBezTo>
                  <a:pt x="396428" y="1679145"/>
                  <a:pt x="417444" y="1683026"/>
                  <a:pt x="437322" y="1689652"/>
                </a:cubicBezTo>
                <a:cubicBezTo>
                  <a:pt x="457200" y="1702904"/>
                  <a:pt x="475588" y="1718725"/>
                  <a:pt x="496957" y="1729409"/>
                </a:cubicBezTo>
                <a:cubicBezTo>
                  <a:pt x="515698" y="1738780"/>
                  <a:pt x="536445" y="1743531"/>
                  <a:pt x="556592" y="1749287"/>
                </a:cubicBezTo>
                <a:cubicBezTo>
                  <a:pt x="641421" y="1773523"/>
                  <a:pt x="643278" y="1768551"/>
                  <a:pt x="735496" y="1789044"/>
                </a:cubicBezTo>
                <a:cubicBezTo>
                  <a:pt x="913398" y="1828578"/>
                  <a:pt x="700594" y="1789853"/>
                  <a:pt x="934279" y="1828800"/>
                </a:cubicBezTo>
                <a:cubicBezTo>
                  <a:pt x="1093305" y="1822174"/>
                  <a:pt x="1252546" y="1819509"/>
                  <a:pt x="1411357" y="1808922"/>
                </a:cubicBezTo>
                <a:cubicBezTo>
                  <a:pt x="1511738" y="1802230"/>
                  <a:pt x="1555009" y="1780916"/>
                  <a:pt x="1649896" y="1749287"/>
                </a:cubicBezTo>
                <a:lnTo>
                  <a:pt x="1709531" y="1729409"/>
                </a:lnTo>
                <a:cubicBezTo>
                  <a:pt x="1729409" y="1716157"/>
                  <a:pt x="1753433" y="1707631"/>
                  <a:pt x="1769165" y="1689652"/>
                </a:cubicBezTo>
                <a:cubicBezTo>
                  <a:pt x="1800629" y="1653693"/>
                  <a:pt x="1848679" y="1570383"/>
                  <a:pt x="1848679" y="1570383"/>
                </a:cubicBezTo>
                <a:cubicBezTo>
                  <a:pt x="1855305" y="1550505"/>
                  <a:pt x="1868557" y="1531702"/>
                  <a:pt x="1868557" y="1510748"/>
                </a:cubicBezTo>
                <a:cubicBezTo>
                  <a:pt x="1868557" y="1033624"/>
                  <a:pt x="1874784" y="555923"/>
                  <a:pt x="1848679" y="79513"/>
                </a:cubicBezTo>
                <a:cubicBezTo>
                  <a:pt x="1847533" y="58591"/>
                  <a:pt x="1809925" y="61375"/>
                  <a:pt x="1789044" y="59635"/>
                </a:cubicBezTo>
                <a:cubicBezTo>
                  <a:pt x="1650220" y="48066"/>
                  <a:pt x="1510651" y="48184"/>
                  <a:pt x="1371600" y="39757"/>
                </a:cubicBezTo>
                <a:cubicBezTo>
                  <a:pt x="1242630" y="31941"/>
                  <a:pt x="1065623" y="13134"/>
                  <a:pt x="934279" y="0"/>
                </a:cubicBezTo>
                <a:cubicBezTo>
                  <a:pt x="841514" y="6626"/>
                  <a:pt x="748348" y="9011"/>
                  <a:pt x="655983" y="19878"/>
                </a:cubicBezTo>
                <a:cubicBezTo>
                  <a:pt x="590062" y="27633"/>
                  <a:pt x="606287" y="53009"/>
                  <a:pt x="596348" y="59635"/>
                </a:cubicBezTo>
                <a:close/>
              </a:path>
            </a:pathLst>
          </a:custGeom>
          <a:noFill/>
          <a:ln w="3492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9">
            <a:extLst>
              <a:ext uri="{FF2B5EF4-FFF2-40B4-BE49-F238E27FC236}">
                <a16:creationId xmlns:a16="http://schemas.microsoft.com/office/drawing/2014/main" id="{D13CA0A9-7211-6A45-BBE7-A4E1181B9475}"/>
              </a:ext>
            </a:extLst>
          </p:cNvPr>
          <p:cNvSpPr/>
          <p:nvPr/>
        </p:nvSpPr>
        <p:spPr>
          <a:xfrm>
            <a:off x="2492188" y="2635624"/>
            <a:ext cx="7189694" cy="1595717"/>
          </a:xfrm>
          <a:custGeom>
            <a:avLst/>
            <a:gdLst>
              <a:gd name="connsiteX0" fmla="*/ 7189694 w 7189694"/>
              <a:gd name="connsiteY0" fmla="*/ 0 h 1595717"/>
              <a:gd name="connsiteX1" fmla="*/ 7028330 w 7189694"/>
              <a:gd name="connsiteY1" fmla="*/ 35858 h 1595717"/>
              <a:gd name="connsiteX2" fmla="*/ 6920753 w 7189694"/>
              <a:gd name="connsiteY2" fmla="*/ 71717 h 1595717"/>
              <a:gd name="connsiteX3" fmla="*/ 6866965 w 7189694"/>
              <a:gd name="connsiteY3" fmla="*/ 89647 h 1595717"/>
              <a:gd name="connsiteX4" fmla="*/ 6813177 w 7189694"/>
              <a:gd name="connsiteY4" fmla="*/ 125505 h 1595717"/>
              <a:gd name="connsiteX5" fmla="*/ 6759388 w 7189694"/>
              <a:gd name="connsiteY5" fmla="*/ 143435 h 1595717"/>
              <a:gd name="connsiteX6" fmla="*/ 6651812 w 7189694"/>
              <a:gd name="connsiteY6" fmla="*/ 215152 h 1595717"/>
              <a:gd name="connsiteX7" fmla="*/ 6598024 w 7189694"/>
              <a:gd name="connsiteY7" fmla="*/ 251011 h 1595717"/>
              <a:gd name="connsiteX8" fmla="*/ 6544236 w 7189694"/>
              <a:gd name="connsiteY8" fmla="*/ 268941 h 1595717"/>
              <a:gd name="connsiteX9" fmla="*/ 6490447 w 7189694"/>
              <a:gd name="connsiteY9" fmla="*/ 304800 h 1595717"/>
              <a:gd name="connsiteX10" fmla="*/ 6418730 w 7189694"/>
              <a:gd name="connsiteY10" fmla="*/ 322729 h 1595717"/>
              <a:gd name="connsiteX11" fmla="*/ 6096000 w 7189694"/>
              <a:gd name="connsiteY11" fmla="*/ 358588 h 1595717"/>
              <a:gd name="connsiteX12" fmla="*/ 5952565 w 7189694"/>
              <a:gd name="connsiteY12" fmla="*/ 394447 h 1595717"/>
              <a:gd name="connsiteX13" fmla="*/ 5844988 w 7189694"/>
              <a:gd name="connsiteY13" fmla="*/ 502023 h 1595717"/>
              <a:gd name="connsiteX14" fmla="*/ 5773271 w 7189694"/>
              <a:gd name="connsiteY14" fmla="*/ 609600 h 1595717"/>
              <a:gd name="connsiteX15" fmla="*/ 5737412 w 7189694"/>
              <a:gd name="connsiteY15" fmla="*/ 663388 h 1595717"/>
              <a:gd name="connsiteX16" fmla="*/ 5665694 w 7189694"/>
              <a:gd name="connsiteY16" fmla="*/ 770964 h 1595717"/>
              <a:gd name="connsiteX17" fmla="*/ 5629836 w 7189694"/>
              <a:gd name="connsiteY17" fmla="*/ 824752 h 1595717"/>
              <a:gd name="connsiteX18" fmla="*/ 5522259 w 7189694"/>
              <a:gd name="connsiteY18" fmla="*/ 896470 h 1595717"/>
              <a:gd name="connsiteX19" fmla="*/ 5414683 w 7189694"/>
              <a:gd name="connsiteY19" fmla="*/ 950258 h 1595717"/>
              <a:gd name="connsiteX20" fmla="*/ 5253318 w 7189694"/>
              <a:gd name="connsiteY20" fmla="*/ 1021976 h 1595717"/>
              <a:gd name="connsiteX21" fmla="*/ 5199530 w 7189694"/>
              <a:gd name="connsiteY21" fmla="*/ 1039905 h 1595717"/>
              <a:gd name="connsiteX22" fmla="*/ 5145741 w 7189694"/>
              <a:gd name="connsiteY22" fmla="*/ 1075764 h 1595717"/>
              <a:gd name="connsiteX23" fmla="*/ 4948518 w 7189694"/>
              <a:gd name="connsiteY23" fmla="*/ 1129552 h 1595717"/>
              <a:gd name="connsiteX24" fmla="*/ 4787153 w 7189694"/>
              <a:gd name="connsiteY24" fmla="*/ 1147482 h 1595717"/>
              <a:gd name="connsiteX25" fmla="*/ 4177553 w 7189694"/>
              <a:gd name="connsiteY25" fmla="*/ 1165411 h 1595717"/>
              <a:gd name="connsiteX26" fmla="*/ 3980330 w 7189694"/>
              <a:gd name="connsiteY26" fmla="*/ 1183341 h 1595717"/>
              <a:gd name="connsiteX27" fmla="*/ 3872753 w 7189694"/>
              <a:gd name="connsiteY27" fmla="*/ 1237129 h 1595717"/>
              <a:gd name="connsiteX28" fmla="*/ 3818965 w 7189694"/>
              <a:gd name="connsiteY28" fmla="*/ 1255058 h 1595717"/>
              <a:gd name="connsiteX29" fmla="*/ 3711388 w 7189694"/>
              <a:gd name="connsiteY29" fmla="*/ 1344705 h 1595717"/>
              <a:gd name="connsiteX30" fmla="*/ 3299012 w 7189694"/>
              <a:gd name="connsiteY30" fmla="*/ 1308847 h 1595717"/>
              <a:gd name="connsiteX31" fmla="*/ 3012141 w 7189694"/>
              <a:gd name="connsiteY31" fmla="*/ 1326776 h 1595717"/>
              <a:gd name="connsiteX32" fmla="*/ 2940424 w 7189694"/>
              <a:gd name="connsiteY32" fmla="*/ 1344705 h 1595717"/>
              <a:gd name="connsiteX33" fmla="*/ 2850777 w 7189694"/>
              <a:gd name="connsiteY33" fmla="*/ 1362635 h 1595717"/>
              <a:gd name="connsiteX34" fmla="*/ 2796988 w 7189694"/>
              <a:gd name="connsiteY34" fmla="*/ 1380564 h 1595717"/>
              <a:gd name="connsiteX35" fmla="*/ 2725271 w 7189694"/>
              <a:gd name="connsiteY35" fmla="*/ 1398494 h 1595717"/>
              <a:gd name="connsiteX36" fmla="*/ 2617694 w 7189694"/>
              <a:gd name="connsiteY36" fmla="*/ 1434352 h 1595717"/>
              <a:gd name="connsiteX37" fmla="*/ 2510118 w 7189694"/>
              <a:gd name="connsiteY37" fmla="*/ 1488141 h 1595717"/>
              <a:gd name="connsiteX38" fmla="*/ 2402541 w 7189694"/>
              <a:gd name="connsiteY38" fmla="*/ 1541929 h 1595717"/>
              <a:gd name="connsiteX39" fmla="*/ 2241177 w 7189694"/>
              <a:gd name="connsiteY39" fmla="*/ 1524000 h 1595717"/>
              <a:gd name="connsiteX40" fmla="*/ 2133600 w 7189694"/>
              <a:gd name="connsiteY40" fmla="*/ 1488141 h 1595717"/>
              <a:gd name="connsiteX41" fmla="*/ 2043953 w 7189694"/>
              <a:gd name="connsiteY41" fmla="*/ 1506070 h 1595717"/>
              <a:gd name="connsiteX42" fmla="*/ 1990165 w 7189694"/>
              <a:gd name="connsiteY42" fmla="*/ 1524000 h 1595717"/>
              <a:gd name="connsiteX43" fmla="*/ 1828800 w 7189694"/>
              <a:gd name="connsiteY43" fmla="*/ 1559858 h 1595717"/>
              <a:gd name="connsiteX44" fmla="*/ 1039906 w 7189694"/>
              <a:gd name="connsiteY44" fmla="*/ 1595717 h 1595717"/>
              <a:gd name="connsiteX45" fmla="*/ 842683 w 7189694"/>
              <a:gd name="connsiteY45" fmla="*/ 1559858 h 1595717"/>
              <a:gd name="connsiteX46" fmla="*/ 681318 w 7189694"/>
              <a:gd name="connsiteY46" fmla="*/ 1470211 h 1595717"/>
              <a:gd name="connsiteX47" fmla="*/ 519953 w 7189694"/>
              <a:gd name="connsiteY47" fmla="*/ 1344705 h 1595717"/>
              <a:gd name="connsiteX48" fmla="*/ 412377 w 7189694"/>
              <a:gd name="connsiteY48" fmla="*/ 1308847 h 1595717"/>
              <a:gd name="connsiteX49" fmla="*/ 161365 w 7189694"/>
              <a:gd name="connsiteY49" fmla="*/ 1326776 h 1595717"/>
              <a:gd name="connsiteX50" fmla="*/ 53788 w 7189694"/>
              <a:gd name="connsiteY50" fmla="*/ 1380564 h 1595717"/>
              <a:gd name="connsiteX51" fmla="*/ 0 w 7189694"/>
              <a:gd name="connsiteY51" fmla="*/ 1398494 h 1595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189694" h="1595717">
                <a:moveTo>
                  <a:pt x="7189694" y="0"/>
                </a:moveTo>
                <a:cubicBezTo>
                  <a:pt x="7138512" y="10236"/>
                  <a:pt x="7078970" y="20666"/>
                  <a:pt x="7028330" y="35858"/>
                </a:cubicBezTo>
                <a:cubicBezTo>
                  <a:pt x="6992125" y="46719"/>
                  <a:pt x="6956612" y="59764"/>
                  <a:pt x="6920753" y="71717"/>
                </a:cubicBezTo>
                <a:cubicBezTo>
                  <a:pt x="6902824" y="77694"/>
                  <a:pt x="6882690" y="79164"/>
                  <a:pt x="6866965" y="89647"/>
                </a:cubicBezTo>
                <a:cubicBezTo>
                  <a:pt x="6849036" y="101600"/>
                  <a:pt x="6832450" y="115868"/>
                  <a:pt x="6813177" y="125505"/>
                </a:cubicBezTo>
                <a:cubicBezTo>
                  <a:pt x="6796273" y="133957"/>
                  <a:pt x="6775909" y="134257"/>
                  <a:pt x="6759388" y="143435"/>
                </a:cubicBezTo>
                <a:cubicBezTo>
                  <a:pt x="6721715" y="164365"/>
                  <a:pt x="6687671" y="191246"/>
                  <a:pt x="6651812" y="215152"/>
                </a:cubicBezTo>
                <a:cubicBezTo>
                  <a:pt x="6633883" y="227105"/>
                  <a:pt x="6618467" y="244197"/>
                  <a:pt x="6598024" y="251011"/>
                </a:cubicBezTo>
                <a:cubicBezTo>
                  <a:pt x="6580095" y="256988"/>
                  <a:pt x="6561140" y="260489"/>
                  <a:pt x="6544236" y="268941"/>
                </a:cubicBezTo>
                <a:cubicBezTo>
                  <a:pt x="6524962" y="278578"/>
                  <a:pt x="6510253" y="296312"/>
                  <a:pt x="6490447" y="304800"/>
                </a:cubicBezTo>
                <a:cubicBezTo>
                  <a:pt x="6467798" y="314507"/>
                  <a:pt x="6442423" y="315960"/>
                  <a:pt x="6418730" y="322729"/>
                </a:cubicBezTo>
                <a:cubicBezTo>
                  <a:pt x="6249485" y="371084"/>
                  <a:pt x="6527464" y="329823"/>
                  <a:pt x="6096000" y="358588"/>
                </a:cubicBezTo>
                <a:cubicBezTo>
                  <a:pt x="6090391" y="359710"/>
                  <a:pt x="5971651" y="379602"/>
                  <a:pt x="5952565" y="394447"/>
                </a:cubicBezTo>
                <a:cubicBezTo>
                  <a:pt x="5912535" y="425581"/>
                  <a:pt x="5873118" y="459828"/>
                  <a:pt x="5844988" y="502023"/>
                </a:cubicBezTo>
                <a:lnTo>
                  <a:pt x="5773271" y="609600"/>
                </a:lnTo>
                <a:lnTo>
                  <a:pt x="5737412" y="663388"/>
                </a:lnTo>
                <a:cubicBezTo>
                  <a:pt x="5705903" y="757916"/>
                  <a:pt x="5740309" y="681427"/>
                  <a:pt x="5665694" y="770964"/>
                </a:cubicBezTo>
                <a:cubicBezTo>
                  <a:pt x="5651899" y="787518"/>
                  <a:pt x="5646053" y="810562"/>
                  <a:pt x="5629836" y="824752"/>
                </a:cubicBezTo>
                <a:cubicBezTo>
                  <a:pt x="5597402" y="853132"/>
                  <a:pt x="5558118" y="872564"/>
                  <a:pt x="5522259" y="896470"/>
                </a:cubicBezTo>
                <a:cubicBezTo>
                  <a:pt x="5452745" y="942813"/>
                  <a:pt x="5488914" y="925515"/>
                  <a:pt x="5414683" y="950258"/>
                </a:cubicBezTo>
                <a:cubicBezTo>
                  <a:pt x="5329444" y="1007083"/>
                  <a:pt x="5381336" y="979303"/>
                  <a:pt x="5253318" y="1021976"/>
                </a:cubicBezTo>
                <a:lnTo>
                  <a:pt x="5199530" y="1039905"/>
                </a:lnTo>
                <a:cubicBezTo>
                  <a:pt x="5181600" y="1051858"/>
                  <a:pt x="5165432" y="1067012"/>
                  <a:pt x="5145741" y="1075764"/>
                </a:cubicBezTo>
                <a:cubicBezTo>
                  <a:pt x="5089314" y="1100843"/>
                  <a:pt x="5010683" y="1120671"/>
                  <a:pt x="4948518" y="1129552"/>
                </a:cubicBezTo>
                <a:cubicBezTo>
                  <a:pt x="4894943" y="1137206"/>
                  <a:pt x="4841214" y="1144968"/>
                  <a:pt x="4787153" y="1147482"/>
                </a:cubicBezTo>
                <a:cubicBezTo>
                  <a:pt x="4584085" y="1156927"/>
                  <a:pt x="4380753" y="1159435"/>
                  <a:pt x="4177553" y="1165411"/>
                </a:cubicBezTo>
                <a:cubicBezTo>
                  <a:pt x="4111812" y="1171388"/>
                  <a:pt x="4045679" y="1174005"/>
                  <a:pt x="3980330" y="1183341"/>
                </a:cubicBezTo>
                <a:cubicBezTo>
                  <a:pt x="3917233" y="1192355"/>
                  <a:pt x="3929571" y="1208720"/>
                  <a:pt x="3872753" y="1237129"/>
                </a:cubicBezTo>
                <a:cubicBezTo>
                  <a:pt x="3855849" y="1245581"/>
                  <a:pt x="3836894" y="1249082"/>
                  <a:pt x="3818965" y="1255058"/>
                </a:cubicBezTo>
                <a:cubicBezTo>
                  <a:pt x="3806955" y="1267068"/>
                  <a:pt x="3737822" y="1343237"/>
                  <a:pt x="3711388" y="1344705"/>
                </a:cubicBezTo>
                <a:cubicBezTo>
                  <a:pt x="3608967" y="1350395"/>
                  <a:pt x="3416513" y="1323534"/>
                  <a:pt x="3299012" y="1308847"/>
                </a:cubicBezTo>
                <a:cubicBezTo>
                  <a:pt x="3203388" y="1314823"/>
                  <a:pt x="3107476" y="1317243"/>
                  <a:pt x="3012141" y="1326776"/>
                </a:cubicBezTo>
                <a:cubicBezTo>
                  <a:pt x="2987622" y="1329228"/>
                  <a:pt x="2964479" y="1339359"/>
                  <a:pt x="2940424" y="1344705"/>
                </a:cubicBezTo>
                <a:cubicBezTo>
                  <a:pt x="2910676" y="1351316"/>
                  <a:pt x="2880341" y="1355244"/>
                  <a:pt x="2850777" y="1362635"/>
                </a:cubicBezTo>
                <a:cubicBezTo>
                  <a:pt x="2832442" y="1367219"/>
                  <a:pt x="2815160" y="1375372"/>
                  <a:pt x="2796988" y="1380564"/>
                </a:cubicBezTo>
                <a:cubicBezTo>
                  <a:pt x="2773295" y="1387334"/>
                  <a:pt x="2748873" y="1391413"/>
                  <a:pt x="2725271" y="1398494"/>
                </a:cubicBezTo>
                <a:cubicBezTo>
                  <a:pt x="2689066" y="1409355"/>
                  <a:pt x="2617694" y="1434352"/>
                  <a:pt x="2617694" y="1434352"/>
                </a:cubicBezTo>
                <a:cubicBezTo>
                  <a:pt x="2463545" y="1537119"/>
                  <a:pt x="2658579" y="1413909"/>
                  <a:pt x="2510118" y="1488141"/>
                </a:cubicBezTo>
                <a:cubicBezTo>
                  <a:pt x="2371102" y="1557650"/>
                  <a:pt x="2537732" y="1496867"/>
                  <a:pt x="2402541" y="1541929"/>
                </a:cubicBezTo>
                <a:cubicBezTo>
                  <a:pt x="2348753" y="1535953"/>
                  <a:pt x="2294245" y="1534614"/>
                  <a:pt x="2241177" y="1524000"/>
                </a:cubicBezTo>
                <a:cubicBezTo>
                  <a:pt x="2204112" y="1516587"/>
                  <a:pt x="2133600" y="1488141"/>
                  <a:pt x="2133600" y="1488141"/>
                </a:cubicBezTo>
                <a:cubicBezTo>
                  <a:pt x="2103718" y="1494117"/>
                  <a:pt x="2073517" y="1498679"/>
                  <a:pt x="2043953" y="1506070"/>
                </a:cubicBezTo>
                <a:cubicBezTo>
                  <a:pt x="2025618" y="1510654"/>
                  <a:pt x="2008337" y="1518808"/>
                  <a:pt x="1990165" y="1524000"/>
                </a:cubicBezTo>
                <a:cubicBezTo>
                  <a:pt x="1952885" y="1534651"/>
                  <a:pt x="1863459" y="1555237"/>
                  <a:pt x="1828800" y="1559858"/>
                </a:cubicBezTo>
                <a:cubicBezTo>
                  <a:pt x="1569607" y="1594417"/>
                  <a:pt x="1295336" y="1588205"/>
                  <a:pt x="1039906" y="1595717"/>
                </a:cubicBezTo>
                <a:cubicBezTo>
                  <a:pt x="1008637" y="1591808"/>
                  <a:pt x="890831" y="1586607"/>
                  <a:pt x="842683" y="1559858"/>
                </a:cubicBezTo>
                <a:cubicBezTo>
                  <a:pt x="657730" y="1457107"/>
                  <a:pt x="803027" y="1510782"/>
                  <a:pt x="681318" y="1470211"/>
                </a:cubicBezTo>
                <a:cubicBezTo>
                  <a:pt x="634908" y="1423801"/>
                  <a:pt x="584290" y="1366150"/>
                  <a:pt x="519953" y="1344705"/>
                </a:cubicBezTo>
                <a:lnTo>
                  <a:pt x="412377" y="1308847"/>
                </a:lnTo>
                <a:cubicBezTo>
                  <a:pt x="328706" y="1314823"/>
                  <a:pt x="244674" y="1316975"/>
                  <a:pt x="161365" y="1326776"/>
                </a:cubicBezTo>
                <a:cubicBezTo>
                  <a:pt x="102433" y="1333709"/>
                  <a:pt x="105858" y="1354529"/>
                  <a:pt x="53788" y="1380564"/>
                </a:cubicBezTo>
                <a:cubicBezTo>
                  <a:pt x="36884" y="1389016"/>
                  <a:pt x="0" y="1398494"/>
                  <a:pt x="0" y="1398494"/>
                </a:cubicBezTo>
              </a:path>
            </a:pathLst>
          </a:cu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4EB97F58-310B-A149-B4CF-E2926F9B9A82}"/>
              </a:ext>
            </a:extLst>
          </p:cNvPr>
          <p:cNvSpPr/>
          <p:nvPr/>
        </p:nvSpPr>
        <p:spPr>
          <a:xfrm>
            <a:off x="2510118" y="687652"/>
            <a:ext cx="5271247" cy="692913"/>
          </a:xfrm>
          <a:custGeom>
            <a:avLst/>
            <a:gdLst>
              <a:gd name="connsiteX0" fmla="*/ 0 w 5271247"/>
              <a:gd name="connsiteY0" fmla="*/ 352254 h 692913"/>
              <a:gd name="connsiteX1" fmla="*/ 89647 w 5271247"/>
              <a:gd name="connsiteY1" fmla="*/ 388113 h 692913"/>
              <a:gd name="connsiteX2" fmla="*/ 430306 w 5271247"/>
              <a:gd name="connsiteY2" fmla="*/ 423972 h 692913"/>
              <a:gd name="connsiteX3" fmla="*/ 645458 w 5271247"/>
              <a:gd name="connsiteY3" fmla="*/ 477760 h 692913"/>
              <a:gd name="connsiteX4" fmla="*/ 717176 w 5271247"/>
              <a:gd name="connsiteY4" fmla="*/ 495689 h 692913"/>
              <a:gd name="connsiteX5" fmla="*/ 842682 w 5271247"/>
              <a:gd name="connsiteY5" fmla="*/ 531548 h 692913"/>
              <a:gd name="connsiteX6" fmla="*/ 950258 w 5271247"/>
              <a:gd name="connsiteY6" fmla="*/ 567407 h 692913"/>
              <a:gd name="connsiteX7" fmla="*/ 1111623 w 5271247"/>
              <a:gd name="connsiteY7" fmla="*/ 621195 h 692913"/>
              <a:gd name="connsiteX8" fmla="*/ 1165411 w 5271247"/>
              <a:gd name="connsiteY8" fmla="*/ 639124 h 692913"/>
              <a:gd name="connsiteX9" fmla="*/ 1380564 w 5271247"/>
              <a:gd name="connsiteY9" fmla="*/ 621195 h 692913"/>
              <a:gd name="connsiteX10" fmla="*/ 1595717 w 5271247"/>
              <a:gd name="connsiteY10" fmla="*/ 513619 h 692913"/>
              <a:gd name="connsiteX11" fmla="*/ 1703294 w 5271247"/>
              <a:gd name="connsiteY11" fmla="*/ 477760 h 692913"/>
              <a:gd name="connsiteX12" fmla="*/ 1864658 w 5271247"/>
              <a:gd name="connsiteY12" fmla="*/ 423972 h 692913"/>
              <a:gd name="connsiteX13" fmla="*/ 1918447 w 5271247"/>
              <a:gd name="connsiteY13" fmla="*/ 406042 h 692913"/>
              <a:gd name="connsiteX14" fmla="*/ 1972235 w 5271247"/>
              <a:gd name="connsiteY14" fmla="*/ 388113 h 692913"/>
              <a:gd name="connsiteX15" fmla="*/ 2438400 w 5271247"/>
              <a:gd name="connsiteY15" fmla="*/ 406042 h 692913"/>
              <a:gd name="connsiteX16" fmla="*/ 2671482 w 5271247"/>
              <a:gd name="connsiteY16" fmla="*/ 423972 h 692913"/>
              <a:gd name="connsiteX17" fmla="*/ 3083858 w 5271247"/>
              <a:gd name="connsiteY17" fmla="*/ 406042 h 692913"/>
              <a:gd name="connsiteX18" fmla="*/ 3406588 w 5271247"/>
              <a:gd name="connsiteY18" fmla="*/ 370183 h 692913"/>
              <a:gd name="connsiteX19" fmla="*/ 3550023 w 5271247"/>
              <a:gd name="connsiteY19" fmla="*/ 334324 h 692913"/>
              <a:gd name="connsiteX20" fmla="*/ 3657600 w 5271247"/>
              <a:gd name="connsiteY20" fmla="*/ 298466 h 692913"/>
              <a:gd name="connsiteX21" fmla="*/ 3711388 w 5271247"/>
              <a:gd name="connsiteY21" fmla="*/ 262607 h 692913"/>
              <a:gd name="connsiteX22" fmla="*/ 3818964 w 5271247"/>
              <a:gd name="connsiteY22" fmla="*/ 226748 h 692913"/>
              <a:gd name="connsiteX23" fmla="*/ 3944470 w 5271247"/>
              <a:gd name="connsiteY23" fmla="*/ 190889 h 692913"/>
              <a:gd name="connsiteX24" fmla="*/ 3998258 w 5271247"/>
              <a:gd name="connsiteY24" fmla="*/ 172960 h 692913"/>
              <a:gd name="connsiteX25" fmla="*/ 4105835 w 5271247"/>
              <a:gd name="connsiteY25" fmla="*/ 155030 h 692913"/>
              <a:gd name="connsiteX26" fmla="*/ 4159623 w 5271247"/>
              <a:gd name="connsiteY26" fmla="*/ 137101 h 692913"/>
              <a:gd name="connsiteX27" fmla="*/ 4249270 w 5271247"/>
              <a:gd name="connsiteY27" fmla="*/ 119172 h 692913"/>
              <a:gd name="connsiteX28" fmla="*/ 4267200 w 5271247"/>
              <a:gd name="connsiteY28" fmla="*/ 29524 h 692913"/>
              <a:gd name="connsiteX29" fmla="*/ 4912658 w 5271247"/>
              <a:gd name="connsiteY29" fmla="*/ 65383 h 692913"/>
              <a:gd name="connsiteX30" fmla="*/ 4966447 w 5271247"/>
              <a:gd name="connsiteY30" fmla="*/ 101242 h 692913"/>
              <a:gd name="connsiteX31" fmla="*/ 5038164 w 5271247"/>
              <a:gd name="connsiteY31" fmla="*/ 208819 h 692913"/>
              <a:gd name="connsiteX32" fmla="*/ 5109882 w 5271247"/>
              <a:gd name="connsiteY32" fmla="*/ 316395 h 692913"/>
              <a:gd name="connsiteX33" fmla="*/ 5145741 w 5271247"/>
              <a:gd name="connsiteY33" fmla="*/ 370183 h 692913"/>
              <a:gd name="connsiteX34" fmla="*/ 5181600 w 5271247"/>
              <a:gd name="connsiteY34" fmla="*/ 423972 h 692913"/>
              <a:gd name="connsiteX35" fmla="*/ 5235388 w 5271247"/>
              <a:gd name="connsiteY35" fmla="*/ 585336 h 692913"/>
              <a:gd name="connsiteX36" fmla="*/ 5253317 w 5271247"/>
              <a:gd name="connsiteY36" fmla="*/ 639124 h 692913"/>
              <a:gd name="connsiteX37" fmla="*/ 5271247 w 5271247"/>
              <a:gd name="connsiteY37" fmla="*/ 692913 h 692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271247" h="692913">
                <a:moveTo>
                  <a:pt x="0" y="352254"/>
                </a:moveTo>
                <a:cubicBezTo>
                  <a:pt x="29882" y="364207"/>
                  <a:pt x="58820" y="378865"/>
                  <a:pt x="89647" y="388113"/>
                </a:cubicBezTo>
                <a:cubicBezTo>
                  <a:pt x="186338" y="417120"/>
                  <a:pt x="355925" y="418659"/>
                  <a:pt x="430306" y="423972"/>
                </a:cubicBezTo>
                <a:lnTo>
                  <a:pt x="645458" y="477760"/>
                </a:lnTo>
                <a:cubicBezTo>
                  <a:pt x="669364" y="483737"/>
                  <a:pt x="693799" y="487896"/>
                  <a:pt x="717176" y="495689"/>
                </a:cubicBezTo>
                <a:cubicBezTo>
                  <a:pt x="897912" y="555937"/>
                  <a:pt x="617588" y="464020"/>
                  <a:pt x="842682" y="531548"/>
                </a:cubicBezTo>
                <a:cubicBezTo>
                  <a:pt x="878886" y="542409"/>
                  <a:pt x="914399" y="555454"/>
                  <a:pt x="950258" y="567407"/>
                </a:cubicBezTo>
                <a:lnTo>
                  <a:pt x="1111623" y="621195"/>
                </a:lnTo>
                <a:lnTo>
                  <a:pt x="1165411" y="639124"/>
                </a:lnTo>
                <a:cubicBezTo>
                  <a:pt x="1237129" y="633148"/>
                  <a:pt x="1309577" y="633026"/>
                  <a:pt x="1380564" y="621195"/>
                </a:cubicBezTo>
                <a:cubicBezTo>
                  <a:pt x="1624431" y="580551"/>
                  <a:pt x="1347913" y="596220"/>
                  <a:pt x="1595717" y="513619"/>
                </a:cubicBezTo>
                <a:lnTo>
                  <a:pt x="1703294" y="477760"/>
                </a:lnTo>
                <a:lnTo>
                  <a:pt x="1864658" y="423972"/>
                </a:lnTo>
                <a:lnTo>
                  <a:pt x="1918447" y="406042"/>
                </a:lnTo>
                <a:lnTo>
                  <a:pt x="1972235" y="388113"/>
                </a:lnTo>
                <a:lnTo>
                  <a:pt x="2438400" y="406042"/>
                </a:lnTo>
                <a:cubicBezTo>
                  <a:pt x="2516221" y="410033"/>
                  <a:pt x="2593558" y="423972"/>
                  <a:pt x="2671482" y="423972"/>
                </a:cubicBezTo>
                <a:cubicBezTo>
                  <a:pt x="2809071" y="423972"/>
                  <a:pt x="2946399" y="412019"/>
                  <a:pt x="3083858" y="406042"/>
                </a:cubicBezTo>
                <a:cubicBezTo>
                  <a:pt x="3283220" y="356203"/>
                  <a:pt x="2973505" y="429241"/>
                  <a:pt x="3406588" y="370183"/>
                </a:cubicBezTo>
                <a:cubicBezTo>
                  <a:pt x="3455419" y="363524"/>
                  <a:pt x="3503269" y="349908"/>
                  <a:pt x="3550023" y="334324"/>
                </a:cubicBezTo>
                <a:lnTo>
                  <a:pt x="3657600" y="298466"/>
                </a:lnTo>
                <a:cubicBezTo>
                  <a:pt x="3675529" y="286513"/>
                  <a:pt x="3691697" y="271359"/>
                  <a:pt x="3711388" y="262607"/>
                </a:cubicBezTo>
                <a:cubicBezTo>
                  <a:pt x="3745929" y="247256"/>
                  <a:pt x="3783105" y="238701"/>
                  <a:pt x="3818964" y="226748"/>
                </a:cubicBezTo>
                <a:cubicBezTo>
                  <a:pt x="3947910" y="183766"/>
                  <a:pt x="3786906" y="235908"/>
                  <a:pt x="3944470" y="190889"/>
                </a:cubicBezTo>
                <a:cubicBezTo>
                  <a:pt x="3962642" y="185697"/>
                  <a:pt x="3979809" y="177060"/>
                  <a:pt x="3998258" y="172960"/>
                </a:cubicBezTo>
                <a:cubicBezTo>
                  <a:pt x="4033746" y="165074"/>
                  <a:pt x="4070347" y="162916"/>
                  <a:pt x="4105835" y="155030"/>
                </a:cubicBezTo>
                <a:cubicBezTo>
                  <a:pt x="4124284" y="150930"/>
                  <a:pt x="4141288" y="141685"/>
                  <a:pt x="4159623" y="137101"/>
                </a:cubicBezTo>
                <a:cubicBezTo>
                  <a:pt x="4189187" y="129710"/>
                  <a:pt x="4219388" y="125148"/>
                  <a:pt x="4249270" y="119172"/>
                </a:cubicBezTo>
                <a:cubicBezTo>
                  <a:pt x="4255247" y="89289"/>
                  <a:pt x="4236934" y="33085"/>
                  <a:pt x="4267200" y="29524"/>
                </a:cubicBezTo>
                <a:cubicBezTo>
                  <a:pt x="4677453" y="-18741"/>
                  <a:pt x="4690867" y="-8546"/>
                  <a:pt x="4912658" y="65383"/>
                </a:cubicBezTo>
                <a:cubicBezTo>
                  <a:pt x="4930588" y="77336"/>
                  <a:pt x="4952257" y="85025"/>
                  <a:pt x="4966447" y="101242"/>
                </a:cubicBezTo>
                <a:cubicBezTo>
                  <a:pt x="4994826" y="133676"/>
                  <a:pt x="5014258" y="172960"/>
                  <a:pt x="5038164" y="208819"/>
                </a:cubicBezTo>
                <a:lnTo>
                  <a:pt x="5109882" y="316395"/>
                </a:lnTo>
                <a:lnTo>
                  <a:pt x="5145741" y="370183"/>
                </a:lnTo>
                <a:lnTo>
                  <a:pt x="5181600" y="423972"/>
                </a:lnTo>
                <a:lnTo>
                  <a:pt x="5235388" y="585336"/>
                </a:lnTo>
                <a:lnTo>
                  <a:pt x="5253317" y="639124"/>
                </a:lnTo>
                <a:lnTo>
                  <a:pt x="5271247" y="692913"/>
                </a:lnTo>
              </a:path>
            </a:pathLst>
          </a:custGeom>
          <a:noFill/>
          <a:ln w="3492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13">
            <a:extLst>
              <a:ext uri="{FF2B5EF4-FFF2-40B4-BE49-F238E27FC236}">
                <a16:creationId xmlns:a16="http://schemas.microsoft.com/office/drawing/2014/main" id="{858AB368-C4A5-1448-8A65-C47C33E018E0}"/>
              </a:ext>
            </a:extLst>
          </p:cNvPr>
          <p:cNvSpPr/>
          <p:nvPr/>
        </p:nvSpPr>
        <p:spPr>
          <a:xfrm>
            <a:off x="7207624" y="2187388"/>
            <a:ext cx="1721223" cy="788947"/>
          </a:xfrm>
          <a:custGeom>
            <a:avLst/>
            <a:gdLst>
              <a:gd name="connsiteX0" fmla="*/ 0 w 1721223"/>
              <a:gd name="connsiteY0" fmla="*/ 0 h 788947"/>
              <a:gd name="connsiteX1" fmla="*/ 340658 w 1721223"/>
              <a:gd name="connsiteY1" fmla="*/ 107577 h 788947"/>
              <a:gd name="connsiteX2" fmla="*/ 466164 w 1721223"/>
              <a:gd name="connsiteY2" fmla="*/ 268941 h 788947"/>
              <a:gd name="connsiteX3" fmla="*/ 573741 w 1721223"/>
              <a:gd name="connsiteY3" fmla="*/ 340659 h 788947"/>
              <a:gd name="connsiteX4" fmla="*/ 699247 w 1721223"/>
              <a:gd name="connsiteY4" fmla="*/ 376518 h 788947"/>
              <a:gd name="connsiteX5" fmla="*/ 753035 w 1721223"/>
              <a:gd name="connsiteY5" fmla="*/ 394447 h 788947"/>
              <a:gd name="connsiteX6" fmla="*/ 860611 w 1721223"/>
              <a:gd name="connsiteY6" fmla="*/ 466165 h 788947"/>
              <a:gd name="connsiteX7" fmla="*/ 914400 w 1721223"/>
              <a:gd name="connsiteY7" fmla="*/ 519953 h 788947"/>
              <a:gd name="connsiteX8" fmla="*/ 968188 w 1721223"/>
              <a:gd name="connsiteY8" fmla="*/ 537883 h 788947"/>
              <a:gd name="connsiteX9" fmla="*/ 1021976 w 1721223"/>
              <a:gd name="connsiteY9" fmla="*/ 573741 h 788947"/>
              <a:gd name="connsiteX10" fmla="*/ 1129552 w 1721223"/>
              <a:gd name="connsiteY10" fmla="*/ 609600 h 788947"/>
              <a:gd name="connsiteX11" fmla="*/ 1183341 w 1721223"/>
              <a:gd name="connsiteY11" fmla="*/ 627530 h 788947"/>
              <a:gd name="connsiteX12" fmla="*/ 1237129 w 1721223"/>
              <a:gd name="connsiteY12" fmla="*/ 645459 h 788947"/>
              <a:gd name="connsiteX13" fmla="*/ 1344705 w 1721223"/>
              <a:gd name="connsiteY13" fmla="*/ 699247 h 788947"/>
              <a:gd name="connsiteX14" fmla="*/ 1452282 w 1721223"/>
              <a:gd name="connsiteY14" fmla="*/ 753036 h 788947"/>
              <a:gd name="connsiteX15" fmla="*/ 1577788 w 1721223"/>
              <a:gd name="connsiteY15" fmla="*/ 770965 h 788947"/>
              <a:gd name="connsiteX16" fmla="*/ 1721223 w 1721223"/>
              <a:gd name="connsiteY16" fmla="*/ 788894 h 788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21223" h="788947">
                <a:moveTo>
                  <a:pt x="0" y="0"/>
                </a:moveTo>
                <a:cubicBezTo>
                  <a:pt x="113553" y="35859"/>
                  <a:pt x="230444" y="62489"/>
                  <a:pt x="340658" y="107577"/>
                </a:cubicBezTo>
                <a:cubicBezTo>
                  <a:pt x="394905" y="129769"/>
                  <a:pt x="431399" y="245764"/>
                  <a:pt x="466164" y="268941"/>
                </a:cubicBezTo>
                <a:cubicBezTo>
                  <a:pt x="502023" y="292847"/>
                  <a:pt x="532855" y="327031"/>
                  <a:pt x="573741" y="340659"/>
                </a:cubicBezTo>
                <a:cubicBezTo>
                  <a:pt x="702706" y="383646"/>
                  <a:pt x="541655" y="331492"/>
                  <a:pt x="699247" y="376518"/>
                </a:cubicBezTo>
                <a:cubicBezTo>
                  <a:pt x="717419" y="381710"/>
                  <a:pt x="735106" y="388471"/>
                  <a:pt x="753035" y="394447"/>
                </a:cubicBezTo>
                <a:cubicBezTo>
                  <a:pt x="788894" y="418353"/>
                  <a:pt x="830137" y="435691"/>
                  <a:pt x="860611" y="466165"/>
                </a:cubicBezTo>
                <a:cubicBezTo>
                  <a:pt x="878541" y="484094"/>
                  <a:pt x="893302" y="505888"/>
                  <a:pt x="914400" y="519953"/>
                </a:cubicBezTo>
                <a:cubicBezTo>
                  <a:pt x="930125" y="530436"/>
                  <a:pt x="951284" y="529431"/>
                  <a:pt x="968188" y="537883"/>
                </a:cubicBezTo>
                <a:cubicBezTo>
                  <a:pt x="987461" y="547520"/>
                  <a:pt x="1002285" y="564989"/>
                  <a:pt x="1021976" y="573741"/>
                </a:cubicBezTo>
                <a:cubicBezTo>
                  <a:pt x="1056517" y="589092"/>
                  <a:pt x="1093693" y="597647"/>
                  <a:pt x="1129552" y="609600"/>
                </a:cubicBezTo>
                <a:lnTo>
                  <a:pt x="1183341" y="627530"/>
                </a:lnTo>
                <a:lnTo>
                  <a:pt x="1237129" y="645459"/>
                </a:lnTo>
                <a:cubicBezTo>
                  <a:pt x="1391274" y="748223"/>
                  <a:pt x="1196248" y="625019"/>
                  <a:pt x="1344705" y="699247"/>
                </a:cubicBezTo>
                <a:cubicBezTo>
                  <a:pt x="1415218" y="734503"/>
                  <a:pt x="1377175" y="738015"/>
                  <a:pt x="1452282" y="753036"/>
                </a:cubicBezTo>
                <a:cubicBezTo>
                  <a:pt x="1493721" y="761324"/>
                  <a:pt x="1536019" y="764539"/>
                  <a:pt x="1577788" y="770965"/>
                </a:cubicBezTo>
                <a:cubicBezTo>
                  <a:pt x="1707102" y="790859"/>
                  <a:pt x="1645740" y="788894"/>
                  <a:pt x="1721223" y="788894"/>
                </a:cubicBezTo>
              </a:path>
            </a:pathLst>
          </a:custGeom>
          <a:noFill/>
          <a:ln w="3492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96027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1"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P spid="10" grpId="1" animBg="1"/>
      <p:bldP spid="12" grpId="0" animBg="1"/>
      <p:bldP spid="14"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BE88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E245C3F-A71C-5840-9BD4-210D9CC4AA2F}"/>
              </a:ext>
            </a:extLst>
          </p:cNvPr>
          <p:cNvPicPr>
            <a:picLocks noGrp="1" noChangeAspect="1"/>
          </p:cNvPicPr>
          <p:nvPr>
            <p:ph idx="1"/>
          </p:nvPr>
        </p:nvPicPr>
        <p:blipFill>
          <a:blip r:embed="rId4"/>
          <a:stretch>
            <a:fillRect/>
          </a:stretch>
        </p:blipFill>
        <p:spPr>
          <a:xfrm>
            <a:off x="2536213" y="643467"/>
            <a:ext cx="7119573" cy="5571066"/>
          </a:xfrm>
          <a:prstGeom prst="rect">
            <a:avLst/>
          </a:prstGeom>
        </p:spPr>
      </p:pic>
      <p:sp>
        <p:nvSpPr>
          <p:cNvPr id="5" name="Freeform 4">
            <a:extLst>
              <a:ext uri="{FF2B5EF4-FFF2-40B4-BE49-F238E27FC236}">
                <a16:creationId xmlns:a16="http://schemas.microsoft.com/office/drawing/2014/main" id="{DAFF5144-049A-FA42-8995-2833D4F37A18}"/>
              </a:ext>
            </a:extLst>
          </p:cNvPr>
          <p:cNvSpPr/>
          <p:nvPr/>
        </p:nvSpPr>
        <p:spPr>
          <a:xfrm>
            <a:off x="3390900" y="1047750"/>
            <a:ext cx="2457450" cy="5205472"/>
          </a:xfrm>
          <a:custGeom>
            <a:avLst/>
            <a:gdLst>
              <a:gd name="connsiteX0" fmla="*/ 438150 w 2457450"/>
              <a:gd name="connsiteY0" fmla="*/ 5162550 h 5205472"/>
              <a:gd name="connsiteX1" fmla="*/ 438150 w 2457450"/>
              <a:gd name="connsiteY1" fmla="*/ 5162550 h 5205472"/>
              <a:gd name="connsiteX2" fmla="*/ 361950 w 2457450"/>
              <a:gd name="connsiteY2" fmla="*/ 5010150 h 5205472"/>
              <a:gd name="connsiteX3" fmla="*/ 285750 w 2457450"/>
              <a:gd name="connsiteY3" fmla="*/ 4838700 h 5205472"/>
              <a:gd name="connsiteX4" fmla="*/ 228600 w 2457450"/>
              <a:gd name="connsiteY4" fmla="*/ 4800600 h 5205472"/>
              <a:gd name="connsiteX5" fmla="*/ 209550 w 2457450"/>
              <a:gd name="connsiteY5" fmla="*/ 4743450 h 5205472"/>
              <a:gd name="connsiteX6" fmla="*/ 133350 w 2457450"/>
              <a:gd name="connsiteY6" fmla="*/ 4629150 h 5205472"/>
              <a:gd name="connsiteX7" fmla="*/ 95250 w 2457450"/>
              <a:gd name="connsiteY7" fmla="*/ 4514850 h 5205472"/>
              <a:gd name="connsiteX8" fmla="*/ 57150 w 2457450"/>
              <a:gd name="connsiteY8" fmla="*/ 4457700 h 5205472"/>
              <a:gd name="connsiteX9" fmla="*/ 0 w 2457450"/>
              <a:gd name="connsiteY9" fmla="*/ 4267200 h 5205472"/>
              <a:gd name="connsiteX10" fmla="*/ 38100 w 2457450"/>
              <a:gd name="connsiteY10" fmla="*/ 4038600 h 5205472"/>
              <a:gd name="connsiteX11" fmla="*/ 76200 w 2457450"/>
              <a:gd name="connsiteY11" fmla="*/ 3981450 h 5205472"/>
              <a:gd name="connsiteX12" fmla="*/ 133350 w 2457450"/>
              <a:gd name="connsiteY12" fmla="*/ 3962400 h 5205472"/>
              <a:gd name="connsiteX13" fmla="*/ 190500 w 2457450"/>
              <a:gd name="connsiteY13" fmla="*/ 3848100 h 5205472"/>
              <a:gd name="connsiteX14" fmla="*/ 228600 w 2457450"/>
              <a:gd name="connsiteY14" fmla="*/ 3695700 h 5205472"/>
              <a:gd name="connsiteX15" fmla="*/ 247650 w 2457450"/>
              <a:gd name="connsiteY15" fmla="*/ 3638550 h 5205472"/>
              <a:gd name="connsiteX16" fmla="*/ 228600 w 2457450"/>
              <a:gd name="connsiteY16" fmla="*/ 3276600 h 5205472"/>
              <a:gd name="connsiteX17" fmla="*/ 209550 w 2457450"/>
              <a:gd name="connsiteY17" fmla="*/ 3219450 h 5205472"/>
              <a:gd name="connsiteX18" fmla="*/ 171450 w 2457450"/>
              <a:gd name="connsiteY18" fmla="*/ 3086100 h 5205472"/>
              <a:gd name="connsiteX19" fmla="*/ 190500 w 2457450"/>
              <a:gd name="connsiteY19" fmla="*/ 2495550 h 5205472"/>
              <a:gd name="connsiteX20" fmla="*/ 228600 w 2457450"/>
              <a:gd name="connsiteY20" fmla="*/ 2381250 h 5205472"/>
              <a:gd name="connsiteX21" fmla="*/ 247650 w 2457450"/>
              <a:gd name="connsiteY21" fmla="*/ 2324100 h 5205472"/>
              <a:gd name="connsiteX22" fmla="*/ 209550 w 2457450"/>
              <a:gd name="connsiteY22" fmla="*/ 1924050 h 5205472"/>
              <a:gd name="connsiteX23" fmla="*/ 190500 w 2457450"/>
              <a:gd name="connsiteY23" fmla="*/ 1714500 h 5205472"/>
              <a:gd name="connsiteX24" fmla="*/ 209550 w 2457450"/>
              <a:gd name="connsiteY24" fmla="*/ 1390650 h 5205472"/>
              <a:gd name="connsiteX25" fmla="*/ 228600 w 2457450"/>
              <a:gd name="connsiteY25" fmla="*/ 1485900 h 5205472"/>
              <a:gd name="connsiteX26" fmla="*/ 247650 w 2457450"/>
              <a:gd name="connsiteY26" fmla="*/ 1562100 h 5205472"/>
              <a:gd name="connsiteX27" fmla="*/ 304800 w 2457450"/>
              <a:gd name="connsiteY27" fmla="*/ 1676400 h 5205472"/>
              <a:gd name="connsiteX28" fmla="*/ 361950 w 2457450"/>
              <a:gd name="connsiteY28" fmla="*/ 1714500 h 5205472"/>
              <a:gd name="connsiteX29" fmla="*/ 381000 w 2457450"/>
              <a:gd name="connsiteY29" fmla="*/ 1485900 h 5205472"/>
              <a:gd name="connsiteX30" fmla="*/ 400050 w 2457450"/>
              <a:gd name="connsiteY30" fmla="*/ 1428750 h 5205472"/>
              <a:gd name="connsiteX31" fmla="*/ 419100 w 2457450"/>
              <a:gd name="connsiteY31" fmla="*/ 1352550 h 5205472"/>
              <a:gd name="connsiteX32" fmla="*/ 457200 w 2457450"/>
              <a:gd name="connsiteY32" fmla="*/ 1409700 h 5205472"/>
              <a:gd name="connsiteX33" fmla="*/ 514350 w 2457450"/>
              <a:gd name="connsiteY33" fmla="*/ 1181100 h 5205472"/>
              <a:gd name="connsiteX34" fmla="*/ 476250 w 2457450"/>
              <a:gd name="connsiteY34" fmla="*/ 952500 h 5205472"/>
              <a:gd name="connsiteX35" fmla="*/ 438150 w 2457450"/>
              <a:gd name="connsiteY35" fmla="*/ 895350 h 5205472"/>
              <a:gd name="connsiteX36" fmla="*/ 400050 w 2457450"/>
              <a:gd name="connsiteY36" fmla="*/ 781050 h 5205472"/>
              <a:gd name="connsiteX37" fmla="*/ 419100 w 2457450"/>
              <a:gd name="connsiteY37" fmla="*/ 190500 h 5205472"/>
              <a:gd name="connsiteX38" fmla="*/ 457200 w 2457450"/>
              <a:gd name="connsiteY38" fmla="*/ 76200 h 5205472"/>
              <a:gd name="connsiteX39" fmla="*/ 533400 w 2457450"/>
              <a:gd name="connsiteY39" fmla="*/ 0 h 5205472"/>
              <a:gd name="connsiteX40" fmla="*/ 571500 w 2457450"/>
              <a:gd name="connsiteY40" fmla="*/ 685800 h 5205472"/>
              <a:gd name="connsiteX41" fmla="*/ 628650 w 2457450"/>
              <a:gd name="connsiteY41" fmla="*/ 1066800 h 5205472"/>
              <a:gd name="connsiteX42" fmla="*/ 647700 w 2457450"/>
              <a:gd name="connsiteY42" fmla="*/ 1123950 h 5205472"/>
              <a:gd name="connsiteX43" fmla="*/ 723900 w 2457450"/>
              <a:gd name="connsiteY43" fmla="*/ 1295400 h 5205472"/>
              <a:gd name="connsiteX44" fmla="*/ 742950 w 2457450"/>
              <a:gd name="connsiteY44" fmla="*/ 1352550 h 5205472"/>
              <a:gd name="connsiteX45" fmla="*/ 762000 w 2457450"/>
              <a:gd name="connsiteY45" fmla="*/ 1657350 h 5205472"/>
              <a:gd name="connsiteX46" fmla="*/ 781050 w 2457450"/>
              <a:gd name="connsiteY46" fmla="*/ 1733550 h 5205472"/>
              <a:gd name="connsiteX47" fmla="*/ 800100 w 2457450"/>
              <a:gd name="connsiteY47" fmla="*/ 1847850 h 5205472"/>
              <a:gd name="connsiteX48" fmla="*/ 838200 w 2457450"/>
              <a:gd name="connsiteY48" fmla="*/ 1962150 h 5205472"/>
              <a:gd name="connsiteX49" fmla="*/ 857250 w 2457450"/>
              <a:gd name="connsiteY49" fmla="*/ 2019300 h 5205472"/>
              <a:gd name="connsiteX50" fmla="*/ 876300 w 2457450"/>
              <a:gd name="connsiteY50" fmla="*/ 2667000 h 5205472"/>
              <a:gd name="connsiteX51" fmla="*/ 895350 w 2457450"/>
              <a:gd name="connsiteY51" fmla="*/ 2838450 h 5205472"/>
              <a:gd name="connsiteX52" fmla="*/ 952500 w 2457450"/>
              <a:gd name="connsiteY52" fmla="*/ 3162300 h 5205472"/>
              <a:gd name="connsiteX53" fmla="*/ 971550 w 2457450"/>
              <a:gd name="connsiteY53" fmla="*/ 3105150 h 5205472"/>
              <a:gd name="connsiteX54" fmla="*/ 1028700 w 2457450"/>
              <a:gd name="connsiteY54" fmla="*/ 2876550 h 5205472"/>
              <a:gd name="connsiteX55" fmla="*/ 1085850 w 2457450"/>
              <a:gd name="connsiteY55" fmla="*/ 3295650 h 5205472"/>
              <a:gd name="connsiteX56" fmla="*/ 1104900 w 2457450"/>
              <a:gd name="connsiteY56" fmla="*/ 3352800 h 5205472"/>
              <a:gd name="connsiteX57" fmla="*/ 1200150 w 2457450"/>
              <a:gd name="connsiteY57" fmla="*/ 3467100 h 5205472"/>
              <a:gd name="connsiteX58" fmla="*/ 1238250 w 2457450"/>
              <a:gd name="connsiteY58" fmla="*/ 3524250 h 5205472"/>
              <a:gd name="connsiteX59" fmla="*/ 1333500 w 2457450"/>
              <a:gd name="connsiteY59" fmla="*/ 3638550 h 5205472"/>
              <a:gd name="connsiteX60" fmla="*/ 1295400 w 2457450"/>
              <a:gd name="connsiteY60" fmla="*/ 3505200 h 5205472"/>
              <a:gd name="connsiteX61" fmla="*/ 1238250 w 2457450"/>
              <a:gd name="connsiteY61" fmla="*/ 3429000 h 5205472"/>
              <a:gd name="connsiteX62" fmla="*/ 1181100 w 2457450"/>
              <a:gd name="connsiteY62" fmla="*/ 3314700 h 5205472"/>
              <a:gd name="connsiteX63" fmla="*/ 1162050 w 2457450"/>
              <a:gd name="connsiteY63" fmla="*/ 3257550 h 5205472"/>
              <a:gd name="connsiteX64" fmla="*/ 1181100 w 2457450"/>
              <a:gd name="connsiteY64" fmla="*/ 3086100 h 5205472"/>
              <a:gd name="connsiteX65" fmla="*/ 1219200 w 2457450"/>
              <a:gd name="connsiteY65" fmla="*/ 2971800 h 5205472"/>
              <a:gd name="connsiteX66" fmla="*/ 1238250 w 2457450"/>
              <a:gd name="connsiteY66" fmla="*/ 2914650 h 5205472"/>
              <a:gd name="connsiteX67" fmla="*/ 1257300 w 2457450"/>
              <a:gd name="connsiteY67" fmla="*/ 2819400 h 5205472"/>
              <a:gd name="connsiteX68" fmla="*/ 1276350 w 2457450"/>
              <a:gd name="connsiteY68" fmla="*/ 3162300 h 5205472"/>
              <a:gd name="connsiteX69" fmla="*/ 1390650 w 2457450"/>
              <a:gd name="connsiteY69" fmla="*/ 3238500 h 5205472"/>
              <a:gd name="connsiteX70" fmla="*/ 1447800 w 2457450"/>
              <a:gd name="connsiteY70" fmla="*/ 3295650 h 5205472"/>
              <a:gd name="connsiteX71" fmla="*/ 1562100 w 2457450"/>
              <a:gd name="connsiteY71" fmla="*/ 3371850 h 5205472"/>
              <a:gd name="connsiteX72" fmla="*/ 1638300 w 2457450"/>
              <a:gd name="connsiteY72" fmla="*/ 3467100 h 5205472"/>
              <a:gd name="connsiteX73" fmla="*/ 1714500 w 2457450"/>
              <a:gd name="connsiteY73" fmla="*/ 3581400 h 5205472"/>
              <a:gd name="connsiteX74" fmla="*/ 1733550 w 2457450"/>
              <a:gd name="connsiteY74" fmla="*/ 3638550 h 5205472"/>
              <a:gd name="connsiteX75" fmla="*/ 1790700 w 2457450"/>
              <a:gd name="connsiteY75" fmla="*/ 3695700 h 5205472"/>
              <a:gd name="connsiteX76" fmla="*/ 1847850 w 2457450"/>
              <a:gd name="connsiteY76" fmla="*/ 3867150 h 5205472"/>
              <a:gd name="connsiteX77" fmla="*/ 1866900 w 2457450"/>
              <a:gd name="connsiteY77" fmla="*/ 3924300 h 5205472"/>
              <a:gd name="connsiteX78" fmla="*/ 1885950 w 2457450"/>
              <a:gd name="connsiteY78" fmla="*/ 4000500 h 5205472"/>
              <a:gd name="connsiteX79" fmla="*/ 1924050 w 2457450"/>
              <a:gd name="connsiteY79" fmla="*/ 4114800 h 5205472"/>
              <a:gd name="connsiteX80" fmla="*/ 1943100 w 2457450"/>
              <a:gd name="connsiteY80" fmla="*/ 4171950 h 5205472"/>
              <a:gd name="connsiteX81" fmla="*/ 2000250 w 2457450"/>
              <a:gd name="connsiteY81" fmla="*/ 4152900 h 5205472"/>
              <a:gd name="connsiteX82" fmla="*/ 2057400 w 2457450"/>
              <a:gd name="connsiteY82" fmla="*/ 4095750 h 5205472"/>
              <a:gd name="connsiteX83" fmla="*/ 2114550 w 2457450"/>
              <a:gd name="connsiteY83" fmla="*/ 4057650 h 5205472"/>
              <a:gd name="connsiteX84" fmla="*/ 2228850 w 2457450"/>
              <a:gd name="connsiteY84" fmla="*/ 3886200 h 5205472"/>
              <a:gd name="connsiteX85" fmla="*/ 2266950 w 2457450"/>
              <a:gd name="connsiteY85" fmla="*/ 3829050 h 5205472"/>
              <a:gd name="connsiteX86" fmla="*/ 2209800 w 2457450"/>
              <a:gd name="connsiteY86" fmla="*/ 4095750 h 5205472"/>
              <a:gd name="connsiteX87" fmla="*/ 2171700 w 2457450"/>
              <a:gd name="connsiteY87" fmla="*/ 4152900 h 5205472"/>
              <a:gd name="connsiteX88" fmla="*/ 2114550 w 2457450"/>
              <a:gd name="connsiteY88" fmla="*/ 4171950 h 5205472"/>
              <a:gd name="connsiteX89" fmla="*/ 2076450 w 2457450"/>
              <a:gd name="connsiteY89" fmla="*/ 4229100 h 5205472"/>
              <a:gd name="connsiteX90" fmla="*/ 2076450 w 2457450"/>
              <a:gd name="connsiteY90" fmla="*/ 4362450 h 5205472"/>
              <a:gd name="connsiteX91" fmla="*/ 2133600 w 2457450"/>
              <a:gd name="connsiteY91" fmla="*/ 4400550 h 5205472"/>
              <a:gd name="connsiteX92" fmla="*/ 2247900 w 2457450"/>
              <a:gd name="connsiteY92" fmla="*/ 4514850 h 5205472"/>
              <a:gd name="connsiteX93" fmla="*/ 2286000 w 2457450"/>
              <a:gd name="connsiteY93" fmla="*/ 4572000 h 5205472"/>
              <a:gd name="connsiteX94" fmla="*/ 2305050 w 2457450"/>
              <a:gd name="connsiteY94" fmla="*/ 4629150 h 5205472"/>
              <a:gd name="connsiteX95" fmla="*/ 2381250 w 2457450"/>
              <a:gd name="connsiteY95" fmla="*/ 4743450 h 5205472"/>
              <a:gd name="connsiteX96" fmla="*/ 2438400 w 2457450"/>
              <a:gd name="connsiteY96" fmla="*/ 4914900 h 5205472"/>
              <a:gd name="connsiteX97" fmla="*/ 2457450 w 2457450"/>
              <a:gd name="connsiteY97" fmla="*/ 4972050 h 5205472"/>
              <a:gd name="connsiteX98" fmla="*/ 2438400 w 2457450"/>
              <a:gd name="connsiteY98" fmla="*/ 5048250 h 5205472"/>
              <a:gd name="connsiteX99" fmla="*/ 2419350 w 2457450"/>
              <a:gd name="connsiteY99" fmla="*/ 5105400 h 5205472"/>
              <a:gd name="connsiteX100" fmla="*/ 2362200 w 2457450"/>
              <a:gd name="connsiteY100" fmla="*/ 5067300 h 5205472"/>
              <a:gd name="connsiteX101" fmla="*/ 1924050 w 2457450"/>
              <a:gd name="connsiteY101" fmla="*/ 5181600 h 5205472"/>
              <a:gd name="connsiteX102" fmla="*/ 438150 w 2457450"/>
              <a:gd name="connsiteY102" fmla="*/ 5162550 h 520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2457450" h="5205472">
                <a:moveTo>
                  <a:pt x="438150" y="5162550"/>
                </a:moveTo>
                <a:lnTo>
                  <a:pt x="438150" y="5162550"/>
                </a:lnTo>
                <a:cubicBezTo>
                  <a:pt x="412750" y="5111750"/>
                  <a:pt x="384323" y="5062354"/>
                  <a:pt x="361950" y="5010150"/>
                </a:cubicBezTo>
                <a:cubicBezTo>
                  <a:pt x="333656" y="4944130"/>
                  <a:pt x="336410" y="4889360"/>
                  <a:pt x="285750" y="4838700"/>
                </a:cubicBezTo>
                <a:cubicBezTo>
                  <a:pt x="269561" y="4822511"/>
                  <a:pt x="247650" y="4813300"/>
                  <a:pt x="228600" y="4800600"/>
                </a:cubicBezTo>
                <a:cubicBezTo>
                  <a:pt x="222250" y="4781550"/>
                  <a:pt x="219302" y="4761003"/>
                  <a:pt x="209550" y="4743450"/>
                </a:cubicBezTo>
                <a:cubicBezTo>
                  <a:pt x="187312" y="4703422"/>
                  <a:pt x="147830" y="4672591"/>
                  <a:pt x="133350" y="4629150"/>
                </a:cubicBezTo>
                <a:cubicBezTo>
                  <a:pt x="120650" y="4591050"/>
                  <a:pt x="117527" y="4548266"/>
                  <a:pt x="95250" y="4514850"/>
                </a:cubicBezTo>
                <a:cubicBezTo>
                  <a:pt x="82550" y="4495800"/>
                  <a:pt x="66449" y="4478622"/>
                  <a:pt x="57150" y="4457700"/>
                </a:cubicBezTo>
                <a:cubicBezTo>
                  <a:pt x="30647" y="4398069"/>
                  <a:pt x="15832" y="4330529"/>
                  <a:pt x="0" y="4267200"/>
                </a:cubicBezTo>
                <a:cubicBezTo>
                  <a:pt x="6036" y="4212876"/>
                  <a:pt x="6185" y="4102429"/>
                  <a:pt x="38100" y="4038600"/>
                </a:cubicBezTo>
                <a:cubicBezTo>
                  <a:pt x="48339" y="4018122"/>
                  <a:pt x="58322" y="3995753"/>
                  <a:pt x="76200" y="3981450"/>
                </a:cubicBezTo>
                <a:cubicBezTo>
                  <a:pt x="91880" y="3968906"/>
                  <a:pt x="114300" y="3968750"/>
                  <a:pt x="133350" y="3962400"/>
                </a:cubicBezTo>
                <a:cubicBezTo>
                  <a:pt x="181233" y="3818752"/>
                  <a:pt x="116642" y="3995816"/>
                  <a:pt x="190500" y="3848100"/>
                </a:cubicBezTo>
                <a:cubicBezTo>
                  <a:pt x="212273" y="3804554"/>
                  <a:pt x="217731" y="3739174"/>
                  <a:pt x="228600" y="3695700"/>
                </a:cubicBezTo>
                <a:cubicBezTo>
                  <a:pt x="233470" y="3676219"/>
                  <a:pt x="241300" y="3657600"/>
                  <a:pt x="247650" y="3638550"/>
                </a:cubicBezTo>
                <a:cubicBezTo>
                  <a:pt x="241300" y="3517900"/>
                  <a:pt x="239538" y="3396921"/>
                  <a:pt x="228600" y="3276600"/>
                </a:cubicBezTo>
                <a:cubicBezTo>
                  <a:pt x="226782" y="3256602"/>
                  <a:pt x="215067" y="3238758"/>
                  <a:pt x="209550" y="3219450"/>
                </a:cubicBezTo>
                <a:cubicBezTo>
                  <a:pt x="161710" y="3052008"/>
                  <a:pt x="217125" y="3223126"/>
                  <a:pt x="171450" y="3086100"/>
                </a:cubicBezTo>
                <a:cubicBezTo>
                  <a:pt x="177800" y="2889250"/>
                  <a:pt x="174583" y="2691858"/>
                  <a:pt x="190500" y="2495550"/>
                </a:cubicBezTo>
                <a:cubicBezTo>
                  <a:pt x="193746" y="2455520"/>
                  <a:pt x="215900" y="2419350"/>
                  <a:pt x="228600" y="2381250"/>
                </a:cubicBezTo>
                <a:lnTo>
                  <a:pt x="247650" y="2324100"/>
                </a:lnTo>
                <a:cubicBezTo>
                  <a:pt x="234950" y="2190750"/>
                  <a:pt x="222053" y="2057419"/>
                  <a:pt x="209550" y="1924050"/>
                </a:cubicBezTo>
                <a:cubicBezTo>
                  <a:pt x="203003" y="1854218"/>
                  <a:pt x="190500" y="1714500"/>
                  <a:pt x="190500" y="1714500"/>
                </a:cubicBezTo>
                <a:cubicBezTo>
                  <a:pt x="196850" y="1606550"/>
                  <a:pt x="191772" y="1497315"/>
                  <a:pt x="209550" y="1390650"/>
                </a:cubicBezTo>
                <a:cubicBezTo>
                  <a:pt x="214873" y="1358712"/>
                  <a:pt x="221576" y="1454292"/>
                  <a:pt x="228600" y="1485900"/>
                </a:cubicBezTo>
                <a:cubicBezTo>
                  <a:pt x="234280" y="1511458"/>
                  <a:pt x="240457" y="1536926"/>
                  <a:pt x="247650" y="1562100"/>
                </a:cubicBezTo>
                <a:cubicBezTo>
                  <a:pt x="260045" y="1605483"/>
                  <a:pt x="271404" y="1643004"/>
                  <a:pt x="304800" y="1676400"/>
                </a:cubicBezTo>
                <a:cubicBezTo>
                  <a:pt x="320989" y="1692589"/>
                  <a:pt x="342900" y="1701800"/>
                  <a:pt x="361950" y="1714500"/>
                </a:cubicBezTo>
                <a:cubicBezTo>
                  <a:pt x="368300" y="1638300"/>
                  <a:pt x="370894" y="1561693"/>
                  <a:pt x="381000" y="1485900"/>
                </a:cubicBezTo>
                <a:cubicBezTo>
                  <a:pt x="383654" y="1465996"/>
                  <a:pt x="394533" y="1448058"/>
                  <a:pt x="400050" y="1428750"/>
                </a:cubicBezTo>
                <a:cubicBezTo>
                  <a:pt x="407243" y="1403576"/>
                  <a:pt x="412750" y="1377950"/>
                  <a:pt x="419100" y="1352550"/>
                </a:cubicBezTo>
                <a:cubicBezTo>
                  <a:pt x="431800" y="1371600"/>
                  <a:pt x="438884" y="1423437"/>
                  <a:pt x="457200" y="1409700"/>
                </a:cubicBezTo>
                <a:cubicBezTo>
                  <a:pt x="485951" y="1388137"/>
                  <a:pt x="509437" y="1210581"/>
                  <a:pt x="514350" y="1181100"/>
                </a:cubicBezTo>
                <a:cubicBezTo>
                  <a:pt x="508314" y="1126776"/>
                  <a:pt x="508165" y="1016329"/>
                  <a:pt x="476250" y="952500"/>
                </a:cubicBezTo>
                <a:cubicBezTo>
                  <a:pt x="466011" y="932022"/>
                  <a:pt x="447449" y="916272"/>
                  <a:pt x="438150" y="895350"/>
                </a:cubicBezTo>
                <a:cubicBezTo>
                  <a:pt x="421839" y="858650"/>
                  <a:pt x="400050" y="781050"/>
                  <a:pt x="400050" y="781050"/>
                </a:cubicBezTo>
                <a:cubicBezTo>
                  <a:pt x="406400" y="584200"/>
                  <a:pt x="403183" y="386808"/>
                  <a:pt x="419100" y="190500"/>
                </a:cubicBezTo>
                <a:cubicBezTo>
                  <a:pt x="422346" y="150470"/>
                  <a:pt x="444500" y="114300"/>
                  <a:pt x="457200" y="76200"/>
                </a:cubicBezTo>
                <a:cubicBezTo>
                  <a:pt x="482600" y="0"/>
                  <a:pt x="457200" y="25400"/>
                  <a:pt x="533400" y="0"/>
                </a:cubicBezTo>
                <a:cubicBezTo>
                  <a:pt x="803253" y="89951"/>
                  <a:pt x="571500" y="-7563"/>
                  <a:pt x="571500" y="685800"/>
                </a:cubicBezTo>
                <a:cubicBezTo>
                  <a:pt x="571500" y="926825"/>
                  <a:pt x="572239" y="897567"/>
                  <a:pt x="628650" y="1066800"/>
                </a:cubicBezTo>
                <a:cubicBezTo>
                  <a:pt x="635000" y="1085850"/>
                  <a:pt x="636561" y="1107242"/>
                  <a:pt x="647700" y="1123950"/>
                </a:cubicBezTo>
                <a:cubicBezTo>
                  <a:pt x="708077" y="1214516"/>
                  <a:pt x="678560" y="1159380"/>
                  <a:pt x="723900" y="1295400"/>
                </a:cubicBezTo>
                <a:lnTo>
                  <a:pt x="742950" y="1352550"/>
                </a:lnTo>
                <a:cubicBezTo>
                  <a:pt x="749300" y="1454150"/>
                  <a:pt x="751871" y="1556057"/>
                  <a:pt x="762000" y="1657350"/>
                </a:cubicBezTo>
                <a:cubicBezTo>
                  <a:pt x="764605" y="1683402"/>
                  <a:pt x="775915" y="1707877"/>
                  <a:pt x="781050" y="1733550"/>
                </a:cubicBezTo>
                <a:cubicBezTo>
                  <a:pt x="788625" y="1771425"/>
                  <a:pt x="790732" y="1810378"/>
                  <a:pt x="800100" y="1847850"/>
                </a:cubicBezTo>
                <a:cubicBezTo>
                  <a:pt x="809840" y="1886812"/>
                  <a:pt x="825500" y="1924050"/>
                  <a:pt x="838200" y="1962150"/>
                </a:cubicBezTo>
                <a:lnTo>
                  <a:pt x="857250" y="2019300"/>
                </a:lnTo>
                <a:cubicBezTo>
                  <a:pt x="863600" y="2235200"/>
                  <a:pt x="866265" y="2451240"/>
                  <a:pt x="876300" y="2667000"/>
                </a:cubicBezTo>
                <a:cubicBezTo>
                  <a:pt x="878972" y="2724440"/>
                  <a:pt x="890369" y="2781164"/>
                  <a:pt x="895350" y="2838450"/>
                </a:cubicBezTo>
                <a:cubicBezTo>
                  <a:pt x="921202" y="3135743"/>
                  <a:pt x="863633" y="3029000"/>
                  <a:pt x="952500" y="3162300"/>
                </a:cubicBezTo>
                <a:cubicBezTo>
                  <a:pt x="958850" y="3143250"/>
                  <a:pt x="969332" y="3125108"/>
                  <a:pt x="971550" y="3105150"/>
                </a:cubicBezTo>
                <a:cubicBezTo>
                  <a:pt x="1003879" y="2814189"/>
                  <a:pt x="934828" y="2735742"/>
                  <a:pt x="1028700" y="2876550"/>
                </a:cubicBezTo>
                <a:cubicBezTo>
                  <a:pt x="1050946" y="3076767"/>
                  <a:pt x="1043175" y="3146288"/>
                  <a:pt x="1085850" y="3295650"/>
                </a:cubicBezTo>
                <a:cubicBezTo>
                  <a:pt x="1091367" y="3314958"/>
                  <a:pt x="1095920" y="3334839"/>
                  <a:pt x="1104900" y="3352800"/>
                </a:cubicBezTo>
                <a:cubicBezTo>
                  <a:pt x="1140373" y="3423746"/>
                  <a:pt x="1147486" y="3403903"/>
                  <a:pt x="1200150" y="3467100"/>
                </a:cubicBezTo>
                <a:cubicBezTo>
                  <a:pt x="1214807" y="3484689"/>
                  <a:pt x="1223593" y="3506661"/>
                  <a:pt x="1238250" y="3524250"/>
                </a:cubicBezTo>
                <a:cubicBezTo>
                  <a:pt x="1360482" y="3670929"/>
                  <a:pt x="1238905" y="3496657"/>
                  <a:pt x="1333500" y="3638550"/>
                </a:cubicBezTo>
                <a:cubicBezTo>
                  <a:pt x="1329376" y="3622054"/>
                  <a:pt x="1307546" y="3526456"/>
                  <a:pt x="1295400" y="3505200"/>
                </a:cubicBezTo>
                <a:cubicBezTo>
                  <a:pt x="1279648" y="3477633"/>
                  <a:pt x="1257300" y="3454400"/>
                  <a:pt x="1238250" y="3429000"/>
                </a:cubicBezTo>
                <a:cubicBezTo>
                  <a:pt x="1190367" y="3285352"/>
                  <a:pt x="1254958" y="3462416"/>
                  <a:pt x="1181100" y="3314700"/>
                </a:cubicBezTo>
                <a:cubicBezTo>
                  <a:pt x="1172120" y="3296739"/>
                  <a:pt x="1168400" y="3276600"/>
                  <a:pt x="1162050" y="3257550"/>
                </a:cubicBezTo>
                <a:cubicBezTo>
                  <a:pt x="1168400" y="3200400"/>
                  <a:pt x="1169823" y="3142485"/>
                  <a:pt x="1181100" y="3086100"/>
                </a:cubicBezTo>
                <a:cubicBezTo>
                  <a:pt x="1188976" y="3046719"/>
                  <a:pt x="1206500" y="3009900"/>
                  <a:pt x="1219200" y="2971800"/>
                </a:cubicBezTo>
                <a:cubicBezTo>
                  <a:pt x="1225550" y="2952750"/>
                  <a:pt x="1234312" y="2934341"/>
                  <a:pt x="1238250" y="2914650"/>
                </a:cubicBezTo>
                <a:lnTo>
                  <a:pt x="1257300" y="2819400"/>
                </a:lnTo>
                <a:cubicBezTo>
                  <a:pt x="1263650" y="2933700"/>
                  <a:pt x="1241640" y="3053213"/>
                  <a:pt x="1276350" y="3162300"/>
                </a:cubicBezTo>
                <a:cubicBezTo>
                  <a:pt x="1290234" y="3205935"/>
                  <a:pt x="1358271" y="3206121"/>
                  <a:pt x="1390650" y="3238500"/>
                </a:cubicBezTo>
                <a:cubicBezTo>
                  <a:pt x="1409700" y="3257550"/>
                  <a:pt x="1426534" y="3279110"/>
                  <a:pt x="1447800" y="3295650"/>
                </a:cubicBezTo>
                <a:cubicBezTo>
                  <a:pt x="1483945" y="3323763"/>
                  <a:pt x="1562100" y="3371850"/>
                  <a:pt x="1562100" y="3371850"/>
                </a:cubicBezTo>
                <a:cubicBezTo>
                  <a:pt x="1605000" y="3500549"/>
                  <a:pt x="1545504" y="3361048"/>
                  <a:pt x="1638300" y="3467100"/>
                </a:cubicBezTo>
                <a:cubicBezTo>
                  <a:pt x="1668453" y="3501561"/>
                  <a:pt x="1700020" y="3537959"/>
                  <a:pt x="1714500" y="3581400"/>
                </a:cubicBezTo>
                <a:cubicBezTo>
                  <a:pt x="1720850" y="3600450"/>
                  <a:pt x="1722411" y="3621842"/>
                  <a:pt x="1733550" y="3638550"/>
                </a:cubicBezTo>
                <a:cubicBezTo>
                  <a:pt x="1748494" y="3660966"/>
                  <a:pt x="1771650" y="3676650"/>
                  <a:pt x="1790700" y="3695700"/>
                </a:cubicBezTo>
                <a:lnTo>
                  <a:pt x="1847850" y="3867150"/>
                </a:lnTo>
                <a:cubicBezTo>
                  <a:pt x="1854200" y="3886200"/>
                  <a:pt x="1862030" y="3904819"/>
                  <a:pt x="1866900" y="3924300"/>
                </a:cubicBezTo>
                <a:cubicBezTo>
                  <a:pt x="1873250" y="3949700"/>
                  <a:pt x="1878427" y="3975422"/>
                  <a:pt x="1885950" y="4000500"/>
                </a:cubicBezTo>
                <a:cubicBezTo>
                  <a:pt x="1897490" y="4038967"/>
                  <a:pt x="1911350" y="4076700"/>
                  <a:pt x="1924050" y="4114800"/>
                </a:cubicBezTo>
                <a:lnTo>
                  <a:pt x="1943100" y="4171950"/>
                </a:lnTo>
                <a:cubicBezTo>
                  <a:pt x="1962150" y="4165600"/>
                  <a:pt x="1983542" y="4164039"/>
                  <a:pt x="2000250" y="4152900"/>
                </a:cubicBezTo>
                <a:cubicBezTo>
                  <a:pt x="2022666" y="4137956"/>
                  <a:pt x="2036704" y="4112997"/>
                  <a:pt x="2057400" y="4095750"/>
                </a:cubicBezTo>
                <a:cubicBezTo>
                  <a:pt x="2074989" y="4081093"/>
                  <a:pt x="2095500" y="4070350"/>
                  <a:pt x="2114550" y="4057650"/>
                </a:cubicBezTo>
                <a:lnTo>
                  <a:pt x="2228850" y="3886200"/>
                </a:lnTo>
                <a:lnTo>
                  <a:pt x="2266950" y="3829050"/>
                </a:lnTo>
                <a:cubicBezTo>
                  <a:pt x="2258889" y="3893537"/>
                  <a:pt x="2251561" y="4033108"/>
                  <a:pt x="2209800" y="4095750"/>
                </a:cubicBezTo>
                <a:cubicBezTo>
                  <a:pt x="2197100" y="4114800"/>
                  <a:pt x="2189578" y="4138597"/>
                  <a:pt x="2171700" y="4152900"/>
                </a:cubicBezTo>
                <a:cubicBezTo>
                  <a:pt x="2156020" y="4165444"/>
                  <a:pt x="2133600" y="4165600"/>
                  <a:pt x="2114550" y="4171950"/>
                </a:cubicBezTo>
                <a:cubicBezTo>
                  <a:pt x="2101850" y="4191000"/>
                  <a:pt x="2086689" y="4208622"/>
                  <a:pt x="2076450" y="4229100"/>
                </a:cubicBezTo>
                <a:cubicBezTo>
                  <a:pt x="2054416" y="4273167"/>
                  <a:pt x="2045625" y="4316212"/>
                  <a:pt x="2076450" y="4362450"/>
                </a:cubicBezTo>
                <a:cubicBezTo>
                  <a:pt x="2089150" y="4381500"/>
                  <a:pt x="2116488" y="4385339"/>
                  <a:pt x="2133600" y="4400550"/>
                </a:cubicBezTo>
                <a:cubicBezTo>
                  <a:pt x="2173872" y="4436347"/>
                  <a:pt x="2218012" y="4470018"/>
                  <a:pt x="2247900" y="4514850"/>
                </a:cubicBezTo>
                <a:cubicBezTo>
                  <a:pt x="2260600" y="4533900"/>
                  <a:pt x="2275761" y="4551522"/>
                  <a:pt x="2286000" y="4572000"/>
                </a:cubicBezTo>
                <a:cubicBezTo>
                  <a:pt x="2294980" y="4589961"/>
                  <a:pt x="2295298" y="4611597"/>
                  <a:pt x="2305050" y="4629150"/>
                </a:cubicBezTo>
                <a:cubicBezTo>
                  <a:pt x="2327288" y="4669178"/>
                  <a:pt x="2366770" y="4700009"/>
                  <a:pt x="2381250" y="4743450"/>
                </a:cubicBezTo>
                <a:lnTo>
                  <a:pt x="2438400" y="4914900"/>
                </a:lnTo>
                <a:lnTo>
                  <a:pt x="2457450" y="4972050"/>
                </a:lnTo>
                <a:cubicBezTo>
                  <a:pt x="2451100" y="4997450"/>
                  <a:pt x="2445593" y="5023076"/>
                  <a:pt x="2438400" y="5048250"/>
                </a:cubicBezTo>
                <a:cubicBezTo>
                  <a:pt x="2432883" y="5067558"/>
                  <a:pt x="2438831" y="5100530"/>
                  <a:pt x="2419350" y="5105400"/>
                </a:cubicBezTo>
                <a:cubicBezTo>
                  <a:pt x="2397138" y="5110953"/>
                  <a:pt x="2381250" y="5080000"/>
                  <a:pt x="2362200" y="5067300"/>
                </a:cubicBezTo>
                <a:cubicBezTo>
                  <a:pt x="2315955" y="5298524"/>
                  <a:pt x="2374498" y="5166067"/>
                  <a:pt x="1924050" y="5181600"/>
                </a:cubicBezTo>
                <a:cubicBezTo>
                  <a:pt x="1161954" y="5207879"/>
                  <a:pt x="685800" y="5165725"/>
                  <a:pt x="438150" y="5162550"/>
                </a:cubicBezTo>
                <a:close/>
              </a:path>
            </a:pathLst>
          </a:custGeom>
          <a:solidFill>
            <a:srgbClr val="4E8F00">
              <a:alpha val="40000"/>
            </a:srgbClr>
          </a:solid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Freeform 6">
            <a:extLst>
              <a:ext uri="{FF2B5EF4-FFF2-40B4-BE49-F238E27FC236}">
                <a16:creationId xmlns:a16="http://schemas.microsoft.com/office/drawing/2014/main" id="{384F6864-309C-AA47-8B68-72ABD25147EC}"/>
              </a:ext>
            </a:extLst>
          </p:cNvPr>
          <p:cNvSpPr/>
          <p:nvPr/>
        </p:nvSpPr>
        <p:spPr>
          <a:xfrm>
            <a:off x="5810250" y="5467350"/>
            <a:ext cx="2343150" cy="781050"/>
          </a:xfrm>
          <a:custGeom>
            <a:avLst/>
            <a:gdLst>
              <a:gd name="connsiteX0" fmla="*/ 0 w 2343150"/>
              <a:gd name="connsiteY0" fmla="*/ 342900 h 781050"/>
              <a:gd name="connsiteX1" fmla="*/ 95250 w 2343150"/>
              <a:gd name="connsiteY1" fmla="*/ 361950 h 781050"/>
              <a:gd name="connsiteX2" fmla="*/ 685800 w 2343150"/>
              <a:gd name="connsiteY2" fmla="*/ 323850 h 781050"/>
              <a:gd name="connsiteX3" fmla="*/ 762000 w 2343150"/>
              <a:gd name="connsiteY3" fmla="*/ 304800 h 781050"/>
              <a:gd name="connsiteX4" fmla="*/ 723900 w 2343150"/>
              <a:gd name="connsiteY4" fmla="*/ 247650 h 781050"/>
              <a:gd name="connsiteX5" fmla="*/ 704850 w 2343150"/>
              <a:gd name="connsiteY5" fmla="*/ 190500 h 781050"/>
              <a:gd name="connsiteX6" fmla="*/ 838200 w 2343150"/>
              <a:gd name="connsiteY6" fmla="*/ 19050 h 781050"/>
              <a:gd name="connsiteX7" fmla="*/ 1028700 w 2343150"/>
              <a:gd name="connsiteY7" fmla="*/ 38100 h 781050"/>
              <a:gd name="connsiteX8" fmla="*/ 1181100 w 2343150"/>
              <a:gd name="connsiteY8" fmla="*/ 0 h 781050"/>
              <a:gd name="connsiteX9" fmla="*/ 1295400 w 2343150"/>
              <a:gd name="connsiteY9" fmla="*/ 19050 h 781050"/>
              <a:gd name="connsiteX10" fmla="*/ 1276350 w 2343150"/>
              <a:gd name="connsiteY10" fmla="*/ 76200 h 781050"/>
              <a:gd name="connsiteX11" fmla="*/ 1295400 w 2343150"/>
              <a:gd name="connsiteY11" fmla="*/ 133350 h 781050"/>
              <a:gd name="connsiteX12" fmla="*/ 1390650 w 2343150"/>
              <a:gd name="connsiteY12" fmla="*/ 228600 h 781050"/>
              <a:gd name="connsiteX13" fmla="*/ 1771650 w 2343150"/>
              <a:gd name="connsiteY13" fmla="*/ 266700 h 781050"/>
              <a:gd name="connsiteX14" fmla="*/ 1828800 w 2343150"/>
              <a:gd name="connsiteY14" fmla="*/ 381000 h 781050"/>
              <a:gd name="connsiteX15" fmla="*/ 1885950 w 2343150"/>
              <a:gd name="connsiteY15" fmla="*/ 419100 h 781050"/>
              <a:gd name="connsiteX16" fmla="*/ 2209800 w 2343150"/>
              <a:gd name="connsiteY16" fmla="*/ 457200 h 781050"/>
              <a:gd name="connsiteX17" fmla="*/ 2266950 w 2343150"/>
              <a:gd name="connsiteY17" fmla="*/ 476250 h 781050"/>
              <a:gd name="connsiteX18" fmla="*/ 2286000 w 2343150"/>
              <a:gd name="connsiteY18" fmla="*/ 533400 h 781050"/>
              <a:gd name="connsiteX19" fmla="*/ 2305050 w 2343150"/>
              <a:gd name="connsiteY19" fmla="*/ 647700 h 781050"/>
              <a:gd name="connsiteX20" fmla="*/ 2324100 w 2343150"/>
              <a:gd name="connsiteY20" fmla="*/ 704850 h 781050"/>
              <a:gd name="connsiteX21" fmla="*/ 2343150 w 2343150"/>
              <a:gd name="connsiteY21" fmla="*/ 781050 h 781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343150" h="781050">
                <a:moveTo>
                  <a:pt x="0" y="342900"/>
                </a:moveTo>
                <a:cubicBezTo>
                  <a:pt x="31750" y="349250"/>
                  <a:pt x="62871" y="361950"/>
                  <a:pt x="95250" y="361950"/>
                </a:cubicBezTo>
                <a:cubicBezTo>
                  <a:pt x="338190" y="361950"/>
                  <a:pt x="468035" y="345626"/>
                  <a:pt x="685800" y="323850"/>
                </a:cubicBezTo>
                <a:cubicBezTo>
                  <a:pt x="711200" y="317500"/>
                  <a:pt x="750291" y="328218"/>
                  <a:pt x="762000" y="304800"/>
                </a:cubicBezTo>
                <a:cubicBezTo>
                  <a:pt x="772239" y="284322"/>
                  <a:pt x="734139" y="268128"/>
                  <a:pt x="723900" y="247650"/>
                </a:cubicBezTo>
                <a:cubicBezTo>
                  <a:pt x="714920" y="229689"/>
                  <a:pt x="711200" y="209550"/>
                  <a:pt x="704850" y="190500"/>
                </a:cubicBezTo>
                <a:cubicBezTo>
                  <a:pt x="795994" y="53784"/>
                  <a:pt x="748671" y="108579"/>
                  <a:pt x="838200" y="19050"/>
                </a:cubicBezTo>
                <a:cubicBezTo>
                  <a:pt x="927465" y="78560"/>
                  <a:pt x="882972" y="67246"/>
                  <a:pt x="1028700" y="38100"/>
                </a:cubicBezTo>
                <a:cubicBezTo>
                  <a:pt x="1080047" y="27831"/>
                  <a:pt x="1181100" y="0"/>
                  <a:pt x="1181100" y="0"/>
                </a:cubicBezTo>
                <a:cubicBezTo>
                  <a:pt x="1219200" y="6350"/>
                  <a:pt x="1265239" y="-5079"/>
                  <a:pt x="1295400" y="19050"/>
                </a:cubicBezTo>
                <a:cubicBezTo>
                  <a:pt x="1311080" y="31594"/>
                  <a:pt x="1276350" y="56120"/>
                  <a:pt x="1276350" y="76200"/>
                </a:cubicBezTo>
                <a:cubicBezTo>
                  <a:pt x="1276350" y="96280"/>
                  <a:pt x="1286420" y="115389"/>
                  <a:pt x="1295400" y="133350"/>
                </a:cubicBezTo>
                <a:cubicBezTo>
                  <a:pt x="1313543" y="169636"/>
                  <a:pt x="1347107" y="217714"/>
                  <a:pt x="1390650" y="228600"/>
                </a:cubicBezTo>
                <a:cubicBezTo>
                  <a:pt x="1421273" y="236256"/>
                  <a:pt x="1761637" y="265790"/>
                  <a:pt x="1771650" y="266700"/>
                </a:cubicBezTo>
                <a:cubicBezTo>
                  <a:pt x="1787144" y="313181"/>
                  <a:pt x="1791871" y="344071"/>
                  <a:pt x="1828800" y="381000"/>
                </a:cubicBezTo>
                <a:cubicBezTo>
                  <a:pt x="1844989" y="397189"/>
                  <a:pt x="1865472" y="408861"/>
                  <a:pt x="1885950" y="419100"/>
                </a:cubicBezTo>
                <a:cubicBezTo>
                  <a:pt x="1972546" y="462398"/>
                  <a:pt x="2167660" y="454190"/>
                  <a:pt x="2209800" y="457200"/>
                </a:cubicBezTo>
                <a:cubicBezTo>
                  <a:pt x="2228850" y="463550"/>
                  <a:pt x="2252751" y="462051"/>
                  <a:pt x="2266950" y="476250"/>
                </a:cubicBezTo>
                <a:cubicBezTo>
                  <a:pt x="2281149" y="490449"/>
                  <a:pt x="2281644" y="513798"/>
                  <a:pt x="2286000" y="533400"/>
                </a:cubicBezTo>
                <a:cubicBezTo>
                  <a:pt x="2294379" y="571106"/>
                  <a:pt x="2296671" y="609994"/>
                  <a:pt x="2305050" y="647700"/>
                </a:cubicBezTo>
                <a:cubicBezTo>
                  <a:pt x="2309406" y="667302"/>
                  <a:pt x="2318583" y="685542"/>
                  <a:pt x="2324100" y="704850"/>
                </a:cubicBezTo>
                <a:cubicBezTo>
                  <a:pt x="2331293" y="730024"/>
                  <a:pt x="2343150" y="781050"/>
                  <a:pt x="2343150" y="781050"/>
                </a:cubicBezTo>
              </a:path>
            </a:pathLst>
          </a:custGeom>
          <a:noFill/>
          <a:ln w="34925">
            <a:solidFill>
              <a:srgbClr val="AB79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7">
            <a:extLst>
              <a:ext uri="{FF2B5EF4-FFF2-40B4-BE49-F238E27FC236}">
                <a16:creationId xmlns:a16="http://schemas.microsoft.com/office/drawing/2014/main" id="{FA06E88D-F37A-D242-96CF-6C5095E7F581}"/>
              </a:ext>
            </a:extLst>
          </p:cNvPr>
          <p:cNvSpPr/>
          <p:nvPr/>
        </p:nvSpPr>
        <p:spPr>
          <a:xfrm>
            <a:off x="7600950" y="5562600"/>
            <a:ext cx="2057400" cy="515680"/>
          </a:xfrm>
          <a:custGeom>
            <a:avLst/>
            <a:gdLst>
              <a:gd name="connsiteX0" fmla="*/ 0 w 2057400"/>
              <a:gd name="connsiteY0" fmla="*/ 190500 h 515680"/>
              <a:gd name="connsiteX1" fmla="*/ 95250 w 2057400"/>
              <a:gd name="connsiteY1" fmla="*/ 133350 h 515680"/>
              <a:gd name="connsiteX2" fmla="*/ 285750 w 2057400"/>
              <a:gd name="connsiteY2" fmla="*/ 95250 h 515680"/>
              <a:gd name="connsiteX3" fmla="*/ 323850 w 2057400"/>
              <a:gd name="connsiteY3" fmla="*/ 38100 h 515680"/>
              <a:gd name="connsiteX4" fmla="*/ 457200 w 2057400"/>
              <a:gd name="connsiteY4" fmla="*/ 57150 h 515680"/>
              <a:gd name="connsiteX5" fmla="*/ 590550 w 2057400"/>
              <a:gd name="connsiteY5" fmla="*/ 95250 h 515680"/>
              <a:gd name="connsiteX6" fmla="*/ 647700 w 2057400"/>
              <a:gd name="connsiteY6" fmla="*/ 133350 h 515680"/>
              <a:gd name="connsiteX7" fmla="*/ 666750 w 2057400"/>
              <a:gd name="connsiteY7" fmla="*/ 190500 h 515680"/>
              <a:gd name="connsiteX8" fmla="*/ 800100 w 2057400"/>
              <a:gd name="connsiteY8" fmla="*/ 247650 h 515680"/>
              <a:gd name="connsiteX9" fmla="*/ 819150 w 2057400"/>
              <a:gd name="connsiteY9" fmla="*/ 304800 h 515680"/>
              <a:gd name="connsiteX10" fmla="*/ 838200 w 2057400"/>
              <a:gd name="connsiteY10" fmla="*/ 438150 h 515680"/>
              <a:gd name="connsiteX11" fmla="*/ 895350 w 2057400"/>
              <a:gd name="connsiteY11" fmla="*/ 476250 h 515680"/>
              <a:gd name="connsiteX12" fmla="*/ 1009650 w 2057400"/>
              <a:gd name="connsiteY12" fmla="*/ 514350 h 515680"/>
              <a:gd name="connsiteX13" fmla="*/ 1314450 w 2057400"/>
              <a:gd name="connsiteY13" fmla="*/ 457200 h 515680"/>
              <a:gd name="connsiteX14" fmla="*/ 1333500 w 2057400"/>
              <a:gd name="connsiteY14" fmla="*/ 400050 h 515680"/>
              <a:gd name="connsiteX15" fmla="*/ 1333500 w 2057400"/>
              <a:gd name="connsiteY15" fmla="*/ 57150 h 515680"/>
              <a:gd name="connsiteX16" fmla="*/ 1447800 w 2057400"/>
              <a:gd name="connsiteY16" fmla="*/ 0 h 515680"/>
              <a:gd name="connsiteX17" fmla="*/ 1638300 w 2057400"/>
              <a:gd name="connsiteY17" fmla="*/ 19050 h 515680"/>
              <a:gd name="connsiteX18" fmla="*/ 1752600 w 2057400"/>
              <a:gd name="connsiteY18" fmla="*/ 57150 h 515680"/>
              <a:gd name="connsiteX19" fmla="*/ 1809750 w 2057400"/>
              <a:gd name="connsiteY19" fmla="*/ 76200 h 515680"/>
              <a:gd name="connsiteX20" fmla="*/ 1866900 w 2057400"/>
              <a:gd name="connsiteY20" fmla="*/ 114300 h 515680"/>
              <a:gd name="connsiteX21" fmla="*/ 2038350 w 2057400"/>
              <a:gd name="connsiteY21" fmla="*/ 152400 h 515680"/>
              <a:gd name="connsiteX22" fmla="*/ 2057400 w 2057400"/>
              <a:gd name="connsiteY22" fmla="*/ 171450 h 51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57400" h="515680">
                <a:moveTo>
                  <a:pt x="0" y="190500"/>
                </a:moveTo>
                <a:cubicBezTo>
                  <a:pt x="31750" y="171450"/>
                  <a:pt x="62132" y="149909"/>
                  <a:pt x="95250" y="133350"/>
                </a:cubicBezTo>
                <a:cubicBezTo>
                  <a:pt x="148448" y="106751"/>
                  <a:pt x="236607" y="102270"/>
                  <a:pt x="285750" y="95250"/>
                </a:cubicBezTo>
                <a:cubicBezTo>
                  <a:pt x="298450" y="76200"/>
                  <a:pt x="301500" y="43067"/>
                  <a:pt x="323850" y="38100"/>
                </a:cubicBezTo>
                <a:cubicBezTo>
                  <a:pt x="367682" y="28360"/>
                  <a:pt x="413023" y="49118"/>
                  <a:pt x="457200" y="57150"/>
                </a:cubicBezTo>
                <a:cubicBezTo>
                  <a:pt x="476383" y="60638"/>
                  <a:pt x="567233" y="83592"/>
                  <a:pt x="590550" y="95250"/>
                </a:cubicBezTo>
                <a:cubicBezTo>
                  <a:pt x="611028" y="105489"/>
                  <a:pt x="628650" y="120650"/>
                  <a:pt x="647700" y="133350"/>
                </a:cubicBezTo>
                <a:cubicBezTo>
                  <a:pt x="654050" y="152400"/>
                  <a:pt x="654206" y="174820"/>
                  <a:pt x="666750" y="190500"/>
                </a:cubicBezTo>
                <a:cubicBezTo>
                  <a:pt x="699639" y="231612"/>
                  <a:pt x="754343" y="236211"/>
                  <a:pt x="800100" y="247650"/>
                </a:cubicBezTo>
                <a:cubicBezTo>
                  <a:pt x="806450" y="266700"/>
                  <a:pt x="815212" y="285109"/>
                  <a:pt x="819150" y="304800"/>
                </a:cubicBezTo>
                <a:cubicBezTo>
                  <a:pt x="827956" y="348829"/>
                  <a:pt x="819964" y="397119"/>
                  <a:pt x="838200" y="438150"/>
                </a:cubicBezTo>
                <a:cubicBezTo>
                  <a:pt x="847499" y="459072"/>
                  <a:pt x="874428" y="466951"/>
                  <a:pt x="895350" y="476250"/>
                </a:cubicBezTo>
                <a:cubicBezTo>
                  <a:pt x="932050" y="492561"/>
                  <a:pt x="1009650" y="514350"/>
                  <a:pt x="1009650" y="514350"/>
                </a:cubicBezTo>
                <a:cubicBezTo>
                  <a:pt x="1053482" y="510978"/>
                  <a:pt x="1251086" y="536405"/>
                  <a:pt x="1314450" y="457200"/>
                </a:cubicBezTo>
                <a:cubicBezTo>
                  <a:pt x="1326994" y="441520"/>
                  <a:pt x="1327150" y="419100"/>
                  <a:pt x="1333500" y="400050"/>
                </a:cubicBezTo>
                <a:cubicBezTo>
                  <a:pt x="1324146" y="306508"/>
                  <a:pt x="1294670" y="154226"/>
                  <a:pt x="1333500" y="57150"/>
                </a:cubicBezTo>
                <a:cubicBezTo>
                  <a:pt x="1344863" y="28743"/>
                  <a:pt x="1423742" y="8019"/>
                  <a:pt x="1447800" y="0"/>
                </a:cubicBezTo>
                <a:cubicBezTo>
                  <a:pt x="1511300" y="6350"/>
                  <a:pt x="1575576" y="7289"/>
                  <a:pt x="1638300" y="19050"/>
                </a:cubicBezTo>
                <a:cubicBezTo>
                  <a:pt x="1677773" y="26451"/>
                  <a:pt x="1714500" y="44450"/>
                  <a:pt x="1752600" y="57150"/>
                </a:cubicBezTo>
                <a:cubicBezTo>
                  <a:pt x="1771650" y="63500"/>
                  <a:pt x="1793042" y="65061"/>
                  <a:pt x="1809750" y="76200"/>
                </a:cubicBezTo>
                <a:cubicBezTo>
                  <a:pt x="1828800" y="88900"/>
                  <a:pt x="1845180" y="107060"/>
                  <a:pt x="1866900" y="114300"/>
                </a:cubicBezTo>
                <a:cubicBezTo>
                  <a:pt x="1954699" y="143566"/>
                  <a:pt x="1968631" y="117540"/>
                  <a:pt x="2038350" y="152400"/>
                </a:cubicBezTo>
                <a:cubicBezTo>
                  <a:pt x="2046382" y="156416"/>
                  <a:pt x="2051050" y="165100"/>
                  <a:pt x="2057400" y="171450"/>
                </a:cubicBezTo>
              </a:path>
            </a:pathLst>
          </a:custGeom>
          <a:no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9">
            <a:extLst>
              <a:ext uri="{FF2B5EF4-FFF2-40B4-BE49-F238E27FC236}">
                <a16:creationId xmlns:a16="http://schemas.microsoft.com/office/drawing/2014/main" id="{716492A2-48F2-9A48-AAF0-62DB6895D8AD}"/>
              </a:ext>
            </a:extLst>
          </p:cNvPr>
          <p:cNvSpPr/>
          <p:nvPr/>
        </p:nvSpPr>
        <p:spPr>
          <a:xfrm>
            <a:off x="5600700" y="4191000"/>
            <a:ext cx="4000500" cy="1428750"/>
          </a:xfrm>
          <a:custGeom>
            <a:avLst/>
            <a:gdLst>
              <a:gd name="connsiteX0" fmla="*/ 0 w 4000500"/>
              <a:gd name="connsiteY0" fmla="*/ 1295400 h 1428750"/>
              <a:gd name="connsiteX1" fmla="*/ 19050 w 4000500"/>
              <a:gd name="connsiteY1" fmla="*/ 1085850 h 1428750"/>
              <a:gd name="connsiteX2" fmla="*/ 76200 w 4000500"/>
              <a:gd name="connsiteY2" fmla="*/ 1066800 h 1428750"/>
              <a:gd name="connsiteX3" fmla="*/ 247650 w 4000500"/>
              <a:gd name="connsiteY3" fmla="*/ 1047750 h 1428750"/>
              <a:gd name="connsiteX4" fmla="*/ 266700 w 4000500"/>
              <a:gd name="connsiteY4" fmla="*/ 990600 h 1428750"/>
              <a:gd name="connsiteX5" fmla="*/ 381000 w 4000500"/>
              <a:gd name="connsiteY5" fmla="*/ 1028700 h 1428750"/>
              <a:gd name="connsiteX6" fmla="*/ 495300 w 4000500"/>
              <a:gd name="connsiteY6" fmla="*/ 1009650 h 1428750"/>
              <a:gd name="connsiteX7" fmla="*/ 571500 w 4000500"/>
              <a:gd name="connsiteY7" fmla="*/ 971550 h 1428750"/>
              <a:gd name="connsiteX8" fmla="*/ 628650 w 4000500"/>
              <a:gd name="connsiteY8" fmla="*/ 933450 h 1428750"/>
              <a:gd name="connsiteX9" fmla="*/ 647700 w 4000500"/>
              <a:gd name="connsiteY9" fmla="*/ 876300 h 1428750"/>
              <a:gd name="connsiteX10" fmla="*/ 666750 w 4000500"/>
              <a:gd name="connsiteY10" fmla="*/ 933450 h 1428750"/>
              <a:gd name="connsiteX11" fmla="*/ 800100 w 4000500"/>
              <a:gd name="connsiteY11" fmla="*/ 990600 h 1428750"/>
              <a:gd name="connsiteX12" fmla="*/ 857250 w 4000500"/>
              <a:gd name="connsiteY12" fmla="*/ 1028700 h 1428750"/>
              <a:gd name="connsiteX13" fmla="*/ 895350 w 4000500"/>
              <a:gd name="connsiteY13" fmla="*/ 971550 h 1428750"/>
              <a:gd name="connsiteX14" fmla="*/ 914400 w 4000500"/>
              <a:gd name="connsiteY14" fmla="*/ 571500 h 1428750"/>
              <a:gd name="connsiteX15" fmla="*/ 952500 w 4000500"/>
              <a:gd name="connsiteY15" fmla="*/ 0 h 1428750"/>
              <a:gd name="connsiteX16" fmla="*/ 990600 w 4000500"/>
              <a:gd name="connsiteY16" fmla="*/ 285750 h 1428750"/>
              <a:gd name="connsiteX17" fmla="*/ 1047750 w 4000500"/>
              <a:gd name="connsiteY17" fmla="*/ 476250 h 1428750"/>
              <a:gd name="connsiteX18" fmla="*/ 1066800 w 4000500"/>
              <a:gd name="connsiteY18" fmla="*/ 533400 h 1428750"/>
              <a:gd name="connsiteX19" fmla="*/ 1085850 w 4000500"/>
              <a:gd name="connsiteY19" fmla="*/ 647700 h 1428750"/>
              <a:gd name="connsiteX20" fmla="*/ 1104900 w 4000500"/>
              <a:gd name="connsiteY20" fmla="*/ 800100 h 1428750"/>
              <a:gd name="connsiteX21" fmla="*/ 1123950 w 4000500"/>
              <a:gd name="connsiteY21" fmla="*/ 914400 h 1428750"/>
              <a:gd name="connsiteX22" fmla="*/ 1295400 w 4000500"/>
              <a:gd name="connsiteY22" fmla="*/ 933450 h 1428750"/>
              <a:gd name="connsiteX23" fmla="*/ 1352550 w 4000500"/>
              <a:gd name="connsiteY23" fmla="*/ 952500 h 1428750"/>
              <a:gd name="connsiteX24" fmla="*/ 1371600 w 4000500"/>
              <a:gd name="connsiteY24" fmla="*/ 1047750 h 1428750"/>
              <a:gd name="connsiteX25" fmla="*/ 1409700 w 4000500"/>
              <a:gd name="connsiteY25" fmla="*/ 1104900 h 1428750"/>
              <a:gd name="connsiteX26" fmla="*/ 1428750 w 4000500"/>
              <a:gd name="connsiteY26" fmla="*/ 1219200 h 1428750"/>
              <a:gd name="connsiteX27" fmla="*/ 1447800 w 4000500"/>
              <a:gd name="connsiteY27" fmla="*/ 1295400 h 1428750"/>
              <a:gd name="connsiteX28" fmla="*/ 1485900 w 4000500"/>
              <a:gd name="connsiteY28" fmla="*/ 1238250 h 1428750"/>
              <a:gd name="connsiteX29" fmla="*/ 1543050 w 4000500"/>
              <a:gd name="connsiteY29" fmla="*/ 1200150 h 1428750"/>
              <a:gd name="connsiteX30" fmla="*/ 1581150 w 4000500"/>
              <a:gd name="connsiteY30" fmla="*/ 1143000 h 1428750"/>
              <a:gd name="connsiteX31" fmla="*/ 1752600 w 4000500"/>
              <a:gd name="connsiteY31" fmla="*/ 1047750 h 1428750"/>
              <a:gd name="connsiteX32" fmla="*/ 1943100 w 4000500"/>
              <a:gd name="connsiteY32" fmla="*/ 1066800 h 1428750"/>
              <a:gd name="connsiteX33" fmla="*/ 2057400 w 4000500"/>
              <a:gd name="connsiteY33" fmla="*/ 1028700 h 1428750"/>
              <a:gd name="connsiteX34" fmla="*/ 2095500 w 4000500"/>
              <a:gd name="connsiteY34" fmla="*/ 971550 h 1428750"/>
              <a:gd name="connsiteX35" fmla="*/ 2114550 w 4000500"/>
              <a:gd name="connsiteY35" fmla="*/ 895350 h 1428750"/>
              <a:gd name="connsiteX36" fmla="*/ 2171700 w 4000500"/>
              <a:gd name="connsiteY36" fmla="*/ 914400 h 1428750"/>
              <a:gd name="connsiteX37" fmla="*/ 2343150 w 4000500"/>
              <a:gd name="connsiteY37" fmla="*/ 933450 h 1428750"/>
              <a:gd name="connsiteX38" fmla="*/ 2362200 w 4000500"/>
              <a:gd name="connsiteY38" fmla="*/ 876300 h 1428750"/>
              <a:gd name="connsiteX39" fmla="*/ 2381250 w 4000500"/>
              <a:gd name="connsiteY39" fmla="*/ 1009650 h 1428750"/>
              <a:gd name="connsiteX40" fmla="*/ 2552700 w 4000500"/>
              <a:gd name="connsiteY40" fmla="*/ 1066800 h 1428750"/>
              <a:gd name="connsiteX41" fmla="*/ 2571750 w 4000500"/>
              <a:gd name="connsiteY41" fmla="*/ 1200150 h 1428750"/>
              <a:gd name="connsiteX42" fmla="*/ 2819400 w 4000500"/>
              <a:gd name="connsiteY42" fmla="*/ 1219200 h 1428750"/>
              <a:gd name="connsiteX43" fmla="*/ 2914650 w 4000500"/>
              <a:gd name="connsiteY43" fmla="*/ 1238250 h 1428750"/>
              <a:gd name="connsiteX44" fmla="*/ 2952750 w 4000500"/>
              <a:gd name="connsiteY44" fmla="*/ 1295400 h 1428750"/>
              <a:gd name="connsiteX45" fmla="*/ 2990850 w 4000500"/>
              <a:gd name="connsiteY45" fmla="*/ 1428750 h 1428750"/>
              <a:gd name="connsiteX46" fmla="*/ 3257550 w 4000500"/>
              <a:gd name="connsiteY46" fmla="*/ 1409700 h 1428750"/>
              <a:gd name="connsiteX47" fmla="*/ 3276600 w 4000500"/>
              <a:gd name="connsiteY47" fmla="*/ 1352550 h 1428750"/>
              <a:gd name="connsiteX48" fmla="*/ 3371850 w 4000500"/>
              <a:gd name="connsiteY48" fmla="*/ 1276350 h 1428750"/>
              <a:gd name="connsiteX49" fmla="*/ 3486150 w 4000500"/>
              <a:gd name="connsiteY49" fmla="*/ 1295400 h 1428750"/>
              <a:gd name="connsiteX50" fmla="*/ 3810000 w 4000500"/>
              <a:gd name="connsiteY50" fmla="*/ 1314450 h 1428750"/>
              <a:gd name="connsiteX51" fmla="*/ 3829050 w 4000500"/>
              <a:gd name="connsiteY51" fmla="*/ 1371600 h 1428750"/>
              <a:gd name="connsiteX52" fmla="*/ 4000500 w 4000500"/>
              <a:gd name="connsiteY52" fmla="*/ 1390650 h 1428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4000500" h="1428750">
                <a:moveTo>
                  <a:pt x="0" y="1295400"/>
                </a:moveTo>
                <a:cubicBezTo>
                  <a:pt x="6350" y="1225550"/>
                  <a:pt x="-3130" y="1152389"/>
                  <a:pt x="19050" y="1085850"/>
                </a:cubicBezTo>
                <a:cubicBezTo>
                  <a:pt x="25400" y="1066800"/>
                  <a:pt x="56393" y="1070101"/>
                  <a:pt x="76200" y="1066800"/>
                </a:cubicBezTo>
                <a:cubicBezTo>
                  <a:pt x="132919" y="1057347"/>
                  <a:pt x="190500" y="1054100"/>
                  <a:pt x="247650" y="1047750"/>
                </a:cubicBezTo>
                <a:cubicBezTo>
                  <a:pt x="254000" y="1028700"/>
                  <a:pt x="246821" y="993440"/>
                  <a:pt x="266700" y="990600"/>
                </a:cubicBezTo>
                <a:cubicBezTo>
                  <a:pt x="306457" y="984920"/>
                  <a:pt x="381000" y="1028700"/>
                  <a:pt x="381000" y="1028700"/>
                </a:cubicBezTo>
                <a:cubicBezTo>
                  <a:pt x="419100" y="1022350"/>
                  <a:pt x="461764" y="1028814"/>
                  <a:pt x="495300" y="1009650"/>
                </a:cubicBezTo>
                <a:cubicBezTo>
                  <a:pt x="588879" y="956176"/>
                  <a:pt x="427121" y="923424"/>
                  <a:pt x="571500" y="971550"/>
                </a:cubicBezTo>
                <a:cubicBezTo>
                  <a:pt x="590550" y="958850"/>
                  <a:pt x="614347" y="951328"/>
                  <a:pt x="628650" y="933450"/>
                </a:cubicBezTo>
                <a:cubicBezTo>
                  <a:pt x="641194" y="917770"/>
                  <a:pt x="627620" y="876300"/>
                  <a:pt x="647700" y="876300"/>
                </a:cubicBezTo>
                <a:cubicBezTo>
                  <a:pt x="667780" y="876300"/>
                  <a:pt x="654206" y="917770"/>
                  <a:pt x="666750" y="933450"/>
                </a:cubicBezTo>
                <a:cubicBezTo>
                  <a:pt x="699639" y="974562"/>
                  <a:pt x="754343" y="979161"/>
                  <a:pt x="800100" y="990600"/>
                </a:cubicBezTo>
                <a:cubicBezTo>
                  <a:pt x="819150" y="1003300"/>
                  <a:pt x="834799" y="1033190"/>
                  <a:pt x="857250" y="1028700"/>
                </a:cubicBezTo>
                <a:cubicBezTo>
                  <a:pt x="879701" y="1024210"/>
                  <a:pt x="892510" y="994268"/>
                  <a:pt x="895350" y="971550"/>
                </a:cubicBezTo>
                <a:cubicBezTo>
                  <a:pt x="911909" y="839080"/>
                  <a:pt x="906561" y="704771"/>
                  <a:pt x="914400" y="571500"/>
                </a:cubicBezTo>
                <a:cubicBezTo>
                  <a:pt x="925611" y="380907"/>
                  <a:pt x="952500" y="0"/>
                  <a:pt x="952500" y="0"/>
                </a:cubicBezTo>
                <a:cubicBezTo>
                  <a:pt x="1000083" y="142748"/>
                  <a:pt x="953308" y="-12583"/>
                  <a:pt x="990600" y="285750"/>
                </a:cubicBezTo>
                <a:cubicBezTo>
                  <a:pt x="996358" y="331815"/>
                  <a:pt x="1036701" y="443102"/>
                  <a:pt x="1047750" y="476250"/>
                </a:cubicBezTo>
                <a:cubicBezTo>
                  <a:pt x="1054100" y="495300"/>
                  <a:pt x="1063499" y="513593"/>
                  <a:pt x="1066800" y="533400"/>
                </a:cubicBezTo>
                <a:cubicBezTo>
                  <a:pt x="1073150" y="571500"/>
                  <a:pt x="1080388" y="609463"/>
                  <a:pt x="1085850" y="647700"/>
                </a:cubicBezTo>
                <a:cubicBezTo>
                  <a:pt x="1093090" y="698381"/>
                  <a:pt x="1097660" y="749419"/>
                  <a:pt x="1104900" y="800100"/>
                </a:cubicBezTo>
                <a:cubicBezTo>
                  <a:pt x="1110362" y="838337"/>
                  <a:pt x="1092307" y="892250"/>
                  <a:pt x="1123950" y="914400"/>
                </a:cubicBezTo>
                <a:cubicBezTo>
                  <a:pt x="1171057" y="947375"/>
                  <a:pt x="1238250" y="927100"/>
                  <a:pt x="1295400" y="933450"/>
                </a:cubicBezTo>
                <a:cubicBezTo>
                  <a:pt x="1314450" y="939800"/>
                  <a:pt x="1341411" y="935792"/>
                  <a:pt x="1352550" y="952500"/>
                </a:cubicBezTo>
                <a:cubicBezTo>
                  <a:pt x="1370511" y="979441"/>
                  <a:pt x="1360231" y="1017433"/>
                  <a:pt x="1371600" y="1047750"/>
                </a:cubicBezTo>
                <a:cubicBezTo>
                  <a:pt x="1379639" y="1069187"/>
                  <a:pt x="1397000" y="1085850"/>
                  <a:pt x="1409700" y="1104900"/>
                </a:cubicBezTo>
                <a:cubicBezTo>
                  <a:pt x="1416050" y="1143000"/>
                  <a:pt x="1421175" y="1181325"/>
                  <a:pt x="1428750" y="1219200"/>
                </a:cubicBezTo>
                <a:cubicBezTo>
                  <a:pt x="1433885" y="1244873"/>
                  <a:pt x="1422962" y="1287121"/>
                  <a:pt x="1447800" y="1295400"/>
                </a:cubicBezTo>
                <a:cubicBezTo>
                  <a:pt x="1469520" y="1302640"/>
                  <a:pt x="1469711" y="1254439"/>
                  <a:pt x="1485900" y="1238250"/>
                </a:cubicBezTo>
                <a:cubicBezTo>
                  <a:pt x="1502089" y="1222061"/>
                  <a:pt x="1524000" y="1212850"/>
                  <a:pt x="1543050" y="1200150"/>
                </a:cubicBezTo>
                <a:cubicBezTo>
                  <a:pt x="1555750" y="1181100"/>
                  <a:pt x="1563920" y="1158077"/>
                  <a:pt x="1581150" y="1143000"/>
                </a:cubicBezTo>
                <a:cubicBezTo>
                  <a:pt x="1661770" y="1072457"/>
                  <a:pt x="1674106" y="1073915"/>
                  <a:pt x="1752600" y="1047750"/>
                </a:cubicBezTo>
                <a:cubicBezTo>
                  <a:pt x="1816100" y="1054100"/>
                  <a:pt x="1879408" y="1070781"/>
                  <a:pt x="1943100" y="1066800"/>
                </a:cubicBezTo>
                <a:cubicBezTo>
                  <a:pt x="1983183" y="1064295"/>
                  <a:pt x="2057400" y="1028700"/>
                  <a:pt x="2057400" y="1028700"/>
                </a:cubicBezTo>
                <a:cubicBezTo>
                  <a:pt x="2070100" y="1009650"/>
                  <a:pt x="2086481" y="992594"/>
                  <a:pt x="2095500" y="971550"/>
                </a:cubicBezTo>
                <a:cubicBezTo>
                  <a:pt x="2105813" y="947485"/>
                  <a:pt x="2093605" y="911059"/>
                  <a:pt x="2114550" y="895350"/>
                </a:cubicBezTo>
                <a:cubicBezTo>
                  <a:pt x="2130614" y="883302"/>
                  <a:pt x="2151893" y="911099"/>
                  <a:pt x="2171700" y="914400"/>
                </a:cubicBezTo>
                <a:cubicBezTo>
                  <a:pt x="2228419" y="923853"/>
                  <a:pt x="2286000" y="927100"/>
                  <a:pt x="2343150" y="933450"/>
                </a:cubicBezTo>
                <a:cubicBezTo>
                  <a:pt x="2349500" y="914400"/>
                  <a:pt x="2353220" y="858339"/>
                  <a:pt x="2362200" y="876300"/>
                </a:cubicBezTo>
                <a:cubicBezTo>
                  <a:pt x="2382280" y="916461"/>
                  <a:pt x="2363014" y="968619"/>
                  <a:pt x="2381250" y="1009650"/>
                </a:cubicBezTo>
                <a:cubicBezTo>
                  <a:pt x="2402679" y="1057866"/>
                  <a:pt x="2530298" y="1063066"/>
                  <a:pt x="2552700" y="1066800"/>
                </a:cubicBezTo>
                <a:cubicBezTo>
                  <a:pt x="2559050" y="1111250"/>
                  <a:pt x="2553514" y="1159119"/>
                  <a:pt x="2571750" y="1200150"/>
                </a:cubicBezTo>
                <a:cubicBezTo>
                  <a:pt x="2607718" y="1281077"/>
                  <a:pt x="2813164" y="1219824"/>
                  <a:pt x="2819400" y="1219200"/>
                </a:cubicBezTo>
                <a:cubicBezTo>
                  <a:pt x="2851150" y="1225550"/>
                  <a:pt x="2886537" y="1222186"/>
                  <a:pt x="2914650" y="1238250"/>
                </a:cubicBezTo>
                <a:cubicBezTo>
                  <a:pt x="2934529" y="1249609"/>
                  <a:pt x="2942511" y="1274922"/>
                  <a:pt x="2952750" y="1295400"/>
                </a:cubicBezTo>
                <a:cubicBezTo>
                  <a:pt x="2966415" y="1322729"/>
                  <a:pt x="2984746" y="1404335"/>
                  <a:pt x="2990850" y="1428750"/>
                </a:cubicBezTo>
                <a:cubicBezTo>
                  <a:pt x="3079750" y="1422400"/>
                  <a:pt x="3171433" y="1432665"/>
                  <a:pt x="3257550" y="1409700"/>
                </a:cubicBezTo>
                <a:cubicBezTo>
                  <a:pt x="3276952" y="1404526"/>
                  <a:pt x="3267620" y="1370511"/>
                  <a:pt x="3276600" y="1352550"/>
                </a:cubicBezTo>
                <a:cubicBezTo>
                  <a:pt x="3311067" y="1283616"/>
                  <a:pt x="3305935" y="1298322"/>
                  <a:pt x="3371850" y="1276350"/>
                </a:cubicBezTo>
                <a:cubicBezTo>
                  <a:pt x="3409950" y="1282700"/>
                  <a:pt x="3447670" y="1292054"/>
                  <a:pt x="3486150" y="1295400"/>
                </a:cubicBezTo>
                <a:cubicBezTo>
                  <a:pt x="3593880" y="1304768"/>
                  <a:pt x="3704438" y="1290992"/>
                  <a:pt x="3810000" y="1314450"/>
                </a:cubicBezTo>
                <a:cubicBezTo>
                  <a:pt x="3829602" y="1318806"/>
                  <a:pt x="3814851" y="1357401"/>
                  <a:pt x="3829050" y="1371600"/>
                </a:cubicBezTo>
                <a:cubicBezTo>
                  <a:pt x="3860148" y="1402698"/>
                  <a:pt x="3984129" y="1390650"/>
                  <a:pt x="4000500" y="1390650"/>
                </a:cubicBezTo>
              </a:path>
            </a:pathLst>
          </a:custGeom>
          <a:noFill/>
          <a:ln w="34925">
            <a:solidFill>
              <a:srgbClr val="AB794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F7537FE0-2B9A-DA46-955F-699C1DE744EE}"/>
              </a:ext>
            </a:extLst>
          </p:cNvPr>
          <p:cNvSpPr/>
          <p:nvPr/>
        </p:nvSpPr>
        <p:spPr>
          <a:xfrm>
            <a:off x="2495550" y="5619750"/>
            <a:ext cx="1028700" cy="323850"/>
          </a:xfrm>
          <a:custGeom>
            <a:avLst/>
            <a:gdLst>
              <a:gd name="connsiteX0" fmla="*/ 1028700 w 1028700"/>
              <a:gd name="connsiteY0" fmla="*/ 57150 h 323850"/>
              <a:gd name="connsiteX1" fmla="*/ 857250 w 1028700"/>
              <a:gd name="connsiteY1" fmla="*/ 76200 h 323850"/>
              <a:gd name="connsiteX2" fmla="*/ 781050 w 1028700"/>
              <a:gd name="connsiteY2" fmla="*/ 190500 h 323850"/>
              <a:gd name="connsiteX3" fmla="*/ 762000 w 1028700"/>
              <a:gd name="connsiteY3" fmla="*/ 133350 h 323850"/>
              <a:gd name="connsiteX4" fmla="*/ 742950 w 1028700"/>
              <a:gd name="connsiteY4" fmla="*/ 57150 h 323850"/>
              <a:gd name="connsiteX5" fmla="*/ 628650 w 1028700"/>
              <a:gd name="connsiteY5" fmla="*/ 19050 h 323850"/>
              <a:gd name="connsiteX6" fmla="*/ 571500 w 1028700"/>
              <a:gd name="connsiteY6" fmla="*/ 0 h 323850"/>
              <a:gd name="connsiteX7" fmla="*/ 457200 w 1028700"/>
              <a:gd name="connsiteY7" fmla="*/ 19050 h 323850"/>
              <a:gd name="connsiteX8" fmla="*/ 381000 w 1028700"/>
              <a:gd name="connsiteY8" fmla="*/ 228600 h 323850"/>
              <a:gd name="connsiteX9" fmla="*/ 361950 w 1028700"/>
              <a:gd name="connsiteY9" fmla="*/ 323850 h 323850"/>
              <a:gd name="connsiteX10" fmla="*/ 342900 w 1028700"/>
              <a:gd name="connsiteY10" fmla="*/ 266700 h 323850"/>
              <a:gd name="connsiteX11" fmla="*/ 304800 w 1028700"/>
              <a:gd name="connsiteY11" fmla="*/ 209550 h 323850"/>
              <a:gd name="connsiteX12" fmla="*/ 285750 w 1028700"/>
              <a:gd name="connsiteY12" fmla="*/ 133350 h 323850"/>
              <a:gd name="connsiteX13" fmla="*/ 171450 w 1028700"/>
              <a:gd name="connsiteY13" fmla="*/ 95250 h 323850"/>
              <a:gd name="connsiteX14" fmla="*/ 19050 w 1028700"/>
              <a:gd name="connsiteY14" fmla="*/ 152400 h 323850"/>
              <a:gd name="connsiteX15" fmla="*/ 0 w 1028700"/>
              <a:gd name="connsiteY15" fmla="*/ 190500 h 32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700" h="323850">
                <a:moveTo>
                  <a:pt x="1028700" y="57150"/>
                </a:moveTo>
                <a:cubicBezTo>
                  <a:pt x="971550" y="63500"/>
                  <a:pt x="907879" y="48938"/>
                  <a:pt x="857250" y="76200"/>
                </a:cubicBezTo>
                <a:cubicBezTo>
                  <a:pt x="816933" y="97909"/>
                  <a:pt x="781050" y="190500"/>
                  <a:pt x="781050" y="190500"/>
                </a:cubicBezTo>
                <a:cubicBezTo>
                  <a:pt x="774700" y="171450"/>
                  <a:pt x="767517" y="152658"/>
                  <a:pt x="762000" y="133350"/>
                </a:cubicBezTo>
                <a:cubicBezTo>
                  <a:pt x="754807" y="108176"/>
                  <a:pt x="762829" y="74189"/>
                  <a:pt x="742950" y="57150"/>
                </a:cubicBezTo>
                <a:cubicBezTo>
                  <a:pt x="712458" y="31014"/>
                  <a:pt x="666750" y="31750"/>
                  <a:pt x="628650" y="19050"/>
                </a:cubicBezTo>
                <a:lnTo>
                  <a:pt x="571500" y="0"/>
                </a:lnTo>
                <a:cubicBezTo>
                  <a:pt x="533400" y="6350"/>
                  <a:pt x="492496" y="3363"/>
                  <a:pt x="457200" y="19050"/>
                </a:cubicBezTo>
                <a:cubicBezTo>
                  <a:pt x="369495" y="58030"/>
                  <a:pt x="392664" y="152787"/>
                  <a:pt x="381000" y="228600"/>
                </a:cubicBezTo>
                <a:cubicBezTo>
                  <a:pt x="376077" y="260602"/>
                  <a:pt x="368300" y="292100"/>
                  <a:pt x="361950" y="323850"/>
                </a:cubicBezTo>
                <a:cubicBezTo>
                  <a:pt x="355600" y="304800"/>
                  <a:pt x="351880" y="284661"/>
                  <a:pt x="342900" y="266700"/>
                </a:cubicBezTo>
                <a:cubicBezTo>
                  <a:pt x="332661" y="246222"/>
                  <a:pt x="313819" y="230594"/>
                  <a:pt x="304800" y="209550"/>
                </a:cubicBezTo>
                <a:cubicBezTo>
                  <a:pt x="294487" y="185485"/>
                  <a:pt x="305629" y="150389"/>
                  <a:pt x="285750" y="133350"/>
                </a:cubicBezTo>
                <a:cubicBezTo>
                  <a:pt x="255258" y="107214"/>
                  <a:pt x="171450" y="95250"/>
                  <a:pt x="171450" y="95250"/>
                </a:cubicBezTo>
                <a:cubicBezTo>
                  <a:pt x="103300" y="108880"/>
                  <a:pt x="68103" y="103347"/>
                  <a:pt x="19050" y="152400"/>
                </a:cubicBezTo>
                <a:cubicBezTo>
                  <a:pt x="9010" y="162440"/>
                  <a:pt x="6350" y="177800"/>
                  <a:pt x="0" y="190500"/>
                </a:cubicBezTo>
              </a:path>
            </a:pathLst>
          </a:custGeom>
          <a:no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3">
            <a:extLst>
              <a:ext uri="{FF2B5EF4-FFF2-40B4-BE49-F238E27FC236}">
                <a16:creationId xmlns:a16="http://schemas.microsoft.com/office/drawing/2014/main" id="{E720E006-2B9E-7844-A054-D95D2548DE1F}"/>
              </a:ext>
            </a:extLst>
          </p:cNvPr>
          <p:cNvSpPr/>
          <p:nvPr/>
        </p:nvSpPr>
        <p:spPr>
          <a:xfrm>
            <a:off x="5794709" y="4570972"/>
            <a:ext cx="3844591" cy="516770"/>
          </a:xfrm>
          <a:custGeom>
            <a:avLst/>
            <a:gdLst>
              <a:gd name="connsiteX0" fmla="*/ 3844591 w 3844591"/>
              <a:gd name="connsiteY0" fmla="*/ 96278 h 516770"/>
              <a:gd name="connsiteX1" fmla="*/ 3615991 w 3844591"/>
              <a:gd name="connsiteY1" fmla="*/ 77228 h 516770"/>
              <a:gd name="connsiteX2" fmla="*/ 3558841 w 3844591"/>
              <a:gd name="connsiteY2" fmla="*/ 39128 h 516770"/>
              <a:gd name="connsiteX3" fmla="*/ 3501691 w 3844591"/>
              <a:gd name="connsiteY3" fmla="*/ 20078 h 516770"/>
              <a:gd name="connsiteX4" fmla="*/ 3444541 w 3844591"/>
              <a:gd name="connsiteY4" fmla="*/ 39128 h 516770"/>
              <a:gd name="connsiteX5" fmla="*/ 3406441 w 3844591"/>
              <a:gd name="connsiteY5" fmla="*/ 96278 h 516770"/>
              <a:gd name="connsiteX6" fmla="*/ 3349291 w 3844591"/>
              <a:gd name="connsiteY6" fmla="*/ 134378 h 516770"/>
              <a:gd name="connsiteX7" fmla="*/ 3273091 w 3844591"/>
              <a:gd name="connsiteY7" fmla="*/ 115328 h 516770"/>
              <a:gd name="connsiteX8" fmla="*/ 3120691 w 3844591"/>
              <a:gd name="connsiteY8" fmla="*/ 153428 h 516770"/>
              <a:gd name="connsiteX9" fmla="*/ 2892091 w 3844591"/>
              <a:gd name="connsiteY9" fmla="*/ 153428 h 516770"/>
              <a:gd name="connsiteX10" fmla="*/ 2777791 w 3844591"/>
              <a:gd name="connsiteY10" fmla="*/ 191528 h 516770"/>
              <a:gd name="connsiteX11" fmla="*/ 2720641 w 3844591"/>
              <a:gd name="connsiteY11" fmla="*/ 172478 h 516770"/>
              <a:gd name="connsiteX12" fmla="*/ 2701591 w 3844591"/>
              <a:gd name="connsiteY12" fmla="*/ 115328 h 516770"/>
              <a:gd name="connsiteX13" fmla="*/ 2663491 w 3844591"/>
              <a:gd name="connsiteY13" fmla="*/ 58178 h 516770"/>
              <a:gd name="connsiteX14" fmla="*/ 2472991 w 3844591"/>
              <a:gd name="connsiteY14" fmla="*/ 77228 h 516770"/>
              <a:gd name="connsiteX15" fmla="*/ 2415841 w 3844591"/>
              <a:gd name="connsiteY15" fmla="*/ 96278 h 516770"/>
              <a:gd name="connsiteX16" fmla="*/ 2282491 w 3844591"/>
              <a:gd name="connsiteY16" fmla="*/ 77228 h 516770"/>
              <a:gd name="connsiteX17" fmla="*/ 2034841 w 3844591"/>
              <a:gd name="connsiteY17" fmla="*/ 20078 h 516770"/>
              <a:gd name="connsiteX18" fmla="*/ 2015791 w 3844591"/>
              <a:gd name="connsiteY18" fmla="*/ 77228 h 516770"/>
              <a:gd name="connsiteX19" fmla="*/ 1653841 w 3844591"/>
              <a:gd name="connsiteY19" fmla="*/ 134378 h 516770"/>
              <a:gd name="connsiteX20" fmla="*/ 1634791 w 3844591"/>
              <a:gd name="connsiteY20" fmla="*/ 191528 h 516770"/>
              <a:gd name="connsiteX21" fmla="*/ 1615741 w 3844591"/>
              <a:gd name="connsiteY21" fmla="*/ 267728 h 516770"/>
              <a:gd name="connsiteX22" fmla="*/ 1558591 w 3844591"/>
              <a:gd name="connsiteY22" fmla="*/ 305828 h 516770"/>
              <a:gd name="connsiteX23" fmla="*/ 1272841 w 3844591"/>
              <a:gd name="connsiteY23" fmla="*/ 324878 h 516770"/>
              <a:gd name="connsiteX24" fmla="*/ 987091 w 3844591"/>
              <a:gd name="connsiteY24" fmla="*/ 324878 h 516770"/>
              <a:gd name="connsiteX25" fmla="*/ 872791 w 3844591"/>
              <a:gd name="connsiteY25" fmla="*/ 286778 h 516770"/>
              <a:gd name="connsiteX26" fmla="*/ 491791 w 3844591"/>
              <a:gd name="connsiteY26" fmla="*/ 286778 h 516770"/>
              <a:gd name="connsiteX27" fmla="*/ 377491 w 3844591"/>
              <a:gd name="connsiteY27" fmla="*/ 229628 h 516770"/>
              <a:gd name="connsiteX28" fmla="*/ 263191 w 3844591"/>
              <a:gd name="connsiteY28" fmla="*/ 191528 h 516770"/>
              <a:gd name="connsiteX29" fmla="*/ 15541 w 3844591"/>
              <a:gd name="connsiteY29" fmla="*/ 210578 h 516770"/>
              <a:gd name="connsiteX30" fmla="*/ 34591 w 3844591"/>
              <a:gd name="connsiteY30" fmla="*/ 324878 h 516770"/>
              <a:gd name="connsiteX31" fmla="*/ 148891 w 3844591"/>
              <a:gd name="connsiteY31" fmla="*/ 362978 h 516770"/>
              <a:gd name="connsiteX32" fmla="*/ 263191 w 3844591"/>
              <a:gd name="connsiteY32" fmla="*/ 420128 h 516770"/>
              <a:gd name="connsiteX33" fmla="*/ 434641 w 3844591"/>
              <a:gd name="connsiteY33" fmla="*/ 515378 h 516770"/>
              <a:gd name="connsiteX34" fmla="*/ 491791 w 3844591"/>
              <a:gd name="connsiteY34" fmla="*/ 515378 h 516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3844591" h="516770">
                <a:moveTo>
                  <a:pt x="3844591" y="96278"/>
                </a:moveTo>
                <a:cubicBezTo>
                  <a:pt x="3768391" y="89928"/>
                  <a:pt x="3690970" y="92224"/>
                  <a:pt x="3615991" y="77228"/>
                </a:cubicBezTo>
                <a:cubicBezTo>
                  <a:pt x="3593540" y="72738"/>
                  <a:pt x="3579319" y="49367"/>
                  <a:pt x="3558841" y="39128"/>
                </a:cubicBezTo>
                <a:cubicBezTo>
                  <a:pt x="3540880" y="30148"/>
                  <a:pt x="3520741" y="26428"/>
                  <a:pt x="3501691" y="20078"/>
                </a:cubicBezTo>
                <a:cubicBezTo>
                  <a:pt x="3482641" y="26428"/>
                  <a:pt x="3460221" y="26584"/>
                  <a:pt x="3444541" y="39128"/>
                </a:cubicBezTo>
                <a:cubicBezTo>
                  <a:pt x="3426663" y="53431"/>
                  <a:pt x="3422630" y="80089"/>
                  <a:pt x="3406441" y="96278"/>
                </a:cubicBezTo>
                <a:cubicBezTo>
                  <a:pt x="3390252" y="112467"/>
                  <a:pt x="3368341" y="121678"/>
                  <a:pt x="3349291" y="134378"/>
                </a:cubicBezTo>
                <a:cubicBezTo>
                  <a:pt x="3323891" y="128028"/>
                  <a:pt x="3299273" y="115328"/>
                  <a:pt x="3273091" y="115328"/>
                </a:cubicBezTo>
                <a:cubicBezTo>
                  <a:pt x="3227115" y="115328"/>
                  <a:pt x="3165788" y="138396"/>
                  <a:pt x="3120691" y="153428"/>
                </a:cubicBezTo>
                <a:cubicBezTo>
                  <a:pt x="3020131" y="119908"/>
                  <a:pt x="3051597" y="121527"/>
                  <a:pt x="2892091" y="153428"/>
                </a:cubicBezTo>
                <a:cubicBezTo>
                  <a:pt x="2852710" y="161304"/>
                  <a:pt x="2777791" y="191528"/>
                  <a:pt x="2777791" y="191528"/>
                </a:cubicBezTo>
                <a:cubicBezTo>
                  <a:pt x="2758741" y="185178"/>
                  <a:pt x="2734840" y="186677"/>
                  <a:pt x="2720641" y="172478"/>
                </a:cubicBezTo>
                <a:cubicBezTo>
                  <a:pt x="2706442" y="158279"/>
                  <a:pt x="2710571" y="133289"/>
                  <a:pt x="2701591" y="115328"/>
                </a:cubicBezTo>
                <a:cubicBezTo>
                  <a:pt x="2691352" y="94850"/>
                  <a:pt x="2676191" y="77228"/>
                  <a:pt x="2663491" y="58178"/>
                </a:cubicBezTo>
                <a:cubicBezTo>
                  <a:pt x="2599991" y="64528"/>
                  <a:pt x="2536066" y="67524"/>
                  <a:pt x="2472991" y="77228"/>
                </a:cubicBezTo>
                <a:cubicBezTo>
                  <a:pt x="2453144" y="80281"/>
                  <a:pt x="2435921" y="96278"/>
                  <a:pt x="2415841" y="96278"/>
                </a:cubicBezTo>
                <a:cubicBezTo>
                  <a:pt x="2370940" y="96278"/>
                  <a:pt x="2326941" y="83578"/>
                  <a:pt x="2282491" y="77228"/>
                </a:cubicBezTo>
                <a:cubicBezTo>
                  <a:pt x="2130831" y="-23879"/>
                  <a:pt x="2213521" y="-5448"/>
                  <a:pt x="2034841" y="20078"/>
                </a:cubicBezTo>
                <a:cubicBezTo>
                  <a:pt x="2028491" y="39128"/>
                  <a:pt x="2028335" y="61548"/>
                  <a:pt x="2015791" y="77228"/>
                </a:cubicBezTo>
                <a:cubicBezTo>
                  <a:pt x="1943621" y="167440"/>
                  <a:pt x="1671670" y="133264"/>
                  <a:pt x="1653841" y="134378"/>
                </a:cubicBezTo>
                <a:cubicBezTo>
                  <a:pt x="1647491" y="153428"/>
                  <a:pt x="1640308" y="172220"/>
                  <a:pt x="1634791" y="191528"/>
                </a:cubicBezTo>
                <a:cubicBezTo>
                  <a:pt x="1627598" y="216702"/>
                  <a:pt x="1630264" y="245943"/>
                  <a:pt x="1615741" y="267728"/>
                </a:cubicBezTo>
                <a:cubicBezTo>
                  <a:pt x="1603041" y="286778"/>
                  <a:pt x="1581175" y="302064"/>
                  <a:pt x="1558591" y="305828"/>
                </a:cubicBezTo>
                <a:cubicBezTo>
                  <a:pt x="1464428" y="321522"/>
                  <a:pt x="1368091" y="318528"/>
                  <a:pt x="1272841" y="324878"/>
                </a:cubicBezTo>
                <a:cubicBezTo>
                  <a:pt x="1140530" y="351340"/>
                  <a:pt x="1159518" y="357208"/>
                  <a:pt x="987091" y="324878"/>
                </a:cubicBezTo>
                <a:cubicBezTo>
                  <a:pt x="947618" y="317477"/>
                  <a:pt x="872791" y="286778"/>
                  <a:pt x="872791" y="286778"/>
                </a:cubicBezTo>
                <a:cubicBezTo>
                  <a:pt x="662296" y="302970"/>
                  <a:pt x="662673" y="320954"/>
                  <a:pt x="491791" y="286778"/>
                </a:cubicBezTo>
                <a:cubicBezTo>
                  <a:pt x="397052" y="267830"/>
                  <a:pt x="469442" y="270495"/>
                  <a:pt x="377491" y="229628"/>
                </a:cubicBezTo>
                <a:cubicBezTo>
                  <a:pt x="340791" y="213317"/>
                  <a:pt x="263191" y="191528"/>
                  <a:pt x="263191" y="191528"/>
                </a:cubicBezTo>
                <a:cubicBezTo>
                  <a:pt x="180641" y="197878"/>
                  <a:pt x="87057" y="168861"/>
                  <a:pt x="15541" y="210578"/>
                </a:cubicBezTo>
                <a:cubicBezTo>
                  <a:pt x="-17823" y="230040"/>
                  <a:pt x="9156" y="295809"/>
                  <a:pt x="34591" y="324878"/>
                </a:cubicBezTo>
                <a:cubicBezTo>
                  <a:pt x="61037" y="355102"/>
                  <a:pt x="115475" y="340701"/>
                  <a:pt x="148891" y="362978"/>
                </a:cubicBezTo>
                <a:cubicBezTo>
                  <a:pt x="402601" y="532118"/>
                  <a:pt x="26580" y="288677"/>
                  <a:pt x="263191" y="420128"/>
                </a:cubicBezTo>
                <a:cubicBezTo>
                  <a:pt x="333323" y="459090"/>
                  <a:pt x="360746" y="503062"/>
                  <a:pt x="434641" y="515378"/>
                </a:cubicBezTo>
                <a:cubicBezTo>
                  <a:pt x="453432" y="518510"/>
                  <a:pt x="472741" y="515378"/>
                  <a:pt x="491791" y="515378"/>
                </a:cubicBezTo>
              </a:path>
            </a:pathLst>
          </a:custGeom>
          <a:noFill/>
          <a:ln w="34925">
            <a:solidFill>
              <a:srgbClr val="4E8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7C5F326D-26B6-FD44-AC14-8442EA0B2AEF}"/>
              </a:ext>
            </a:extLst>
          </p:cNvPr>
          <p:cNvSpPr/>
          <p:nvPr/>
        </p:nvSpPr>
        <p:spPr>
          <a:xfrm>
            <a:off x="8153400" y="729586"/>
            <a:ext cx="1502386" cy="1556414"/>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0CA9F3D-A315-EC4B-AAF2-74B4D742E023}"/>
              </a:ext>
            </a:extLst>
          </p:cNvPr>
          <p:cNvSpPr/>
          <p:nvPr/>
        </p:nvSpPr>
        <p:spPr>
          <a:xfrm>
            <a:off x="3905250" y="1246882"/>
            <a:ext cx="571500" cy="647876"/>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9C97BC20-9F76-354C-BEC6-663E5930733B}"/>
              </a:ext>
            </a:extLst>
          </p:cNvPr>
          <p:cNvSpPr/>
          <p:nvPr/>
        </p:nvSpPr>
        <p:spPr>
          <a:xfrm>
            <a:off x="6603006" y="743038"/>
            <a:ext cx="655043" cy="647876"/>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7D0DF0D-918B-DD4D-B97C-9A9ED6F5615D}"/>
              </a:ext>
            </a:extLst>
          </p:cNvPr>
          <p:cNvSpPr/>
          <p:nvPr/>
        </p:nvSpPr>
        <p:spPr>
          <a:xfrm>
            <a:off x="7195310" y="1507793"/>
            <a:ext cx="655043" cy="647876"/>
          </a:xfrm>
          <a:prstGeom prst="ellipse">
            <a:avLst/>
          </a:pr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9C615CB1-0639-5E4E-9B81-3128B15B78DC}"/>
              </a:ext>
            </a:extLst>
          </p:cNvPr>
          <p:cNvSpPr/>
          <p:nvPr/>
        </p:nvSpPr>
        <p:spPr>
          <a:xfrm>
            <a:off x="4476751" y="3028951"/>
            <a:ext cx="1123950" cy="998642"/>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77B978A1-971C-0E41-9891-8299428E0431}"/>
              </a:ext>
            </a:extLst>
          </p:cNvPr>
          <p:cNvSpPr/>
          <p:nvPr/>
        </p:nvSpPr>
        <p:spPr>
          <a:xfrm>
            <a:off x="4619625" y="607307"/>
            <a:ext cx="567664" cy="599085"/>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248942A1-B80C-D04D-A0FA-4FEA13D2F87F}"/>
              </a:ext>
            </a:extLst>
          </p:cNvPr>
          <p:cNvSpPr/>
          <p:nvPr/>
        </p:nvSpPr>
        <p:spPr>
          <a:xfrm>
            <a:off x="5267750" y="771525"/>
            <a:ext cx="483701" cy="466725"/>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51D1622B-47D0-CA4E-A55E-0F45C179EE5F}"/>
              </a:ext>
            </a:extLst>
          </p:cNvPr>
          <p:cNvSpPr/>
          <p:nvPr/>
        </p:nvSpPr>
        <p:spPr>
          <a:xfrm>
            <a:off x="2971085" y="558517"/>
            <a:ext cx="721166" cy="647876"/>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36AE5CFC-CC67-D244-ABC6-971595A520FF}"/>
              </a:ext>
            </a:extLst>
          </p:cNvPr>
          <p:cNvSpPr/>
          <p:nvPr/>
        </p:nvSpPr>
        <p:spPr>
          <a:xfrm>
            <a:off x="4612280" y="2202883"/>
            <a:ext cx="483701" cy="466725"/>
          </a:xfrm>
          <a:prstGeom prst="ellipse">
            <a:avLst/>
          </a:pr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DACD76D0-6AB8-2843-AD22-F179616D69C3}"/>
              </a:ext>
            </a:extLst>
          </p:cNvPr>
          <p:cNvSpPr/>
          <p:nvPr/>
        </p:nvSpPr>
        <p:spPr>
          <a:xfrm>
            <a:off x="3136467" y="3040666"/>
            <a:ext cx="483701" cy="466725"/>
          </a:xfrm>
          <a:prstGeom prst="ellipse">
            <a:avLst/>
          </a:prstGeom>
          <a:noFill/>
          <a:ln w="349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59DE6ABF-00E5-F344-B8B2-0EFD2AC9D3A1}"/>
              </a:ext>
            </a:extLst>
          </p:cNvPr>
          <p:cNvSpPr/>
          <p:nvPr/>
        </p:nvSpPr>
        <p:spPr>
          <a:xfrm>
            <a:off x="3949310" y="585043"/>
            <a:ext cx="439905" cy="398085"/>
          </a:xfrm>
          <a:prstGeom prst="ellipse">
            <a:avLst/>
          </a:pr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C861DB14-A916-0745-9BDD-224DD608CB64}"/>
              </a:ext>
            </a:extLst>
          </p:cNvPr>
          <p:cNvSpPr/>
          <p:nvPr/>
        </p:nvSpPr>
        <p:spPr>
          <a:xfrm>
            <a:off x="2636244" y="2920667"/>
            <a:ext cx="439905" cy="398085"/>
          </a:xfrm>
          <a:prstGeom prst="ellipse">
            <a:avLst/>
          </a:pr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30">
            <a:extLst>
              <a:ext uri="{FF2B5EF4-FFF2-40B4-BE49-F238E27FC236}">
                <a16:creationId xmlns:a16="http://schemas.microsoft.com/office/drawing/2014/main" id="{138A8C05-5EF6-5249-AF87-EA6039F5281F}"/>
              </a:ext>
            </a:extLst>
          </p:cNvPr>
          <p:cNvSpPr/>
          <p:nvPr/>
        </p:nvSpPr>
        <p:spPr>
          <a:xfrm>
            <a:off x="2464904" y="1272209"/>
            <a:ext cx="5645426" cy="2305878"/>
          </a:xfrm>
          <a:custGeom>
            <a:avLst/>
            <a:gdLst>
              <a:gd name="connsiteX0" fmla="*/ 79513 w 5645426"/>
              <a:gd name="connsiteY0" fmla="*/ 0 h 2305878"/>
              <a:gd name="connsiteX1" fmla="*/ 79513 w 5645426"/>
              <a:gd name="connsiteY1" fmla="*/ 0 h 2305878"/>
              <a:gd name="connsiteX2" fmla="*/ 318053 w 5645426"/>
              <a:gd name="connsiteY2" fmla="*/ 198782 h 2305878"/>
              <a:gd name="connsiteX3" fmla="*/ 377687 w 5645426"/>
              <a:gd name="connsiteY3" fmla="*/ 318052 h 2305878"/>
              <a:gd name="connsiteX4" fmla="*/ 417444 w 5645426"/>
              <a:gd name="connsiteY4" fmla="*/ 437321 h 2305878"/>
              <a:gd name="connsiteX5" fmla="*/ 437322 w 5645426"/>
              <a:gd name="connsiteY5" fmla="*/ 496956 h 2305878"/>
              <a:gd name="connsiteX6" fmla="*/ 496957 w 5645426"/>
              <a:gd name="connsiteY6" fmla="*/ 556591 h 2305878"/>
              <a:gd name="connsiteX7" fmla="*/ 596348 w 5645426"/>
              <a:gd name="connsiteY7" fmla="*/ 655982 h 2305878"/>
              <a:gd name="connsiteX8" fmla="*/ 655983 w 5645426"/>
              <a:gd name="connsiteY8" fmla="*/ 675861 h 2305878"/>
              <a:gd name="connsiteX9" fmla="*/ 715618 w 5645426"/>
              <a:gd name="connsiteY9" fmla="*/ 715617 h 2305878"/>
              <a:gd name="connsiteX10" fmla="*/ 834887 w 5645426"/>
              <a:gd name="connsiteY10" fmla="*/ 755374 h 2305878"/>
              <a:gd name="connsiteX11" fmla="*/ 894522 w 5645426"/>
              <a:gd name="connsiteY11" fmla="*/ 775252 h 2305878"/>
              <a:gd name="connsiteX12" fmla="*/ 954157 w 5645426"/>
              <a:gd name="connsiteY12" fmla="*/ 795130 h 2305878"/>
              <a:gd name="connsiteX13" fmla="*/ 1232453 w 5645426"/>
              <a:gd name="connsiteY13" fmla="*/ 775252 h 2305878"/>
              <a:gd name="connsiteX14" fmla="*/ 1431235 w 5645426"/>
              <a:gd name="connsiteY14" fmla="*/ 715617 h 2305878"/>
              <a:gd name="connsiteX15" fmla="*/ 1490870 w 5645426"/>
              <a:gd name="connsiteY15" fmla="*/ 675861 h 2305878"/>
              <a:gd name="connsiteX16" fmla="*/ 1550505 w 5645426"/>
              <a:gd name="connsiteY16" fmla="*/ 655982 h 2305878"/>
              <a:gd name="connsiteX17" fmla="*/ 1669774 w 5645426"/>
              <a:gd name="connsiteY17" fmla="*/ 576469 h 2305878"/>
              <a:gd name="connsiteX18" fmla="*/ 1789044 w 5645426"/>
              <a:gd name="connsiteY18" fmla="*/ 496956 h 2305878"/>
              <a:gd name="connsiteX19" fmla="*/ 1908313 w 5645426"/>
              <a:gd name="connsiteY19" fmla="*/ 417443 h 2305878"/>
              <a:gd name="connsiteX20" fmla="*/ 1967948 w 5645426"/>
              <a:gd name="connsiteY20" fmla="*/ 357808 h 2305878"/>
              <a:gd name="connsiteX21" fmla="*/ 2027583 w 5645426"/>
              <a:gd name="connsiteY21" fmla="*/ 337930 h 2305878"/>
              <a:gd name="connsiteX22" fmla="*/ 2146853 w 5645426"/>
              <a:gd name="connsiteY22" fmla="*/ 258417 h 2305878"/>
              <a:gd name="connsiteX23" fmla="*/ 2266122 w 5645426"/>
              <a:gd name="connsiteY23" fmla="*/ 218661 h 2305878"/>
              <a:gd name="connsiteX24" fmla="*/ 2325757 w 5645426"/>
              <a:gd name="connsiteY24" fmla="*/ 198782 h 2305878"/>
              <a:gd name="connsiteX25" fmla="*/ 2425148 w 5645426"/>
              <a:gd name="connsiteY25" fmla="*/ 178904 h 2305878"/>
              <a:gd name="connsiteX26" fmla="*/ 2544418 w 5645426"/>
              <a:gd name="connsiteY26" fmla="*/ 159026 h 2305878"/>
              <a:gd name="connsiteX27" fmla="*/ 2663687 w 5645426"/>
              <a:gd name="connsiteY27" fmla="*/ 119269 h 2305878"/>
              <a:gd name="connsiteX28" fmla="*/ 2922105 w 5645426"/>
              <a:gd name="connsiteY28" fmla="*/ 79513 h 2305878"/>
              <a:gd name="connsiteX29" fmla="*/ 2981739 w 5645426"/>
              <a:gd name="connsiteY29" fmla="*/ 39756 h 2305878"/>
              <a:gd name="connsiteX30" fmla="*/ 3617844 w 5645426"/>
              <a:gd name="connsiteY30" fmla="*/ 79513 h 2305878"/>
              <a:gd name="connsiteX31" fmla="*/ 3737113 w 5645426"/>
              <a:gd name="connsiteY31" fmla="*/ 119269 h 2305878"/>
              <a:gd name="connsiteX32" fmla="*/ 3796748 w 5645426"/>
              <a:gd name="connsiteY32" fmla="*/ 139148 h 2305878"/>
              <a:gd name="connsiteX33" fmla="*/ 3916018 w 5645426"/>
              <a:gd name="connsiteY33" fmla="*/ 218661 h 2305878"/>
              <a:gd name="connsiteX34" fmla="*/ 4094922 w 5645426"/>
              <a:gd name="connsiteY34" fmla="*/ 278295 h 2305878"/>
              <a:gd name="connsiteX35" fmla="*/ 4273826 w 5645426"/>
              <a:gd name="connsiteY35" fmla="*/ 337930 h 2305878"/>
              <a:gd name="connsiteX36" fmla="*/ 4333461 w 5645426"/>
              <a:gd name="connsiteY36" fmla="*/ 357808 h 2305878"/>
              <a:gd name="connsiteX37" fmla="*/ 4393096 w 5645426"/>
              <a:gd name="connsiteY37" fmla="*/ 417443 h 2305878"/>
              <a:gd name="connsiteX38" fmla="*/ 4452731 w 5645426"/>
              <a:gd name="connsiteY38" fmla="*/ 457200 h 2305878"/>
              <a:gd name="connsiteX39" fmla="*/ 4552122 w 5645426"/>
              <a:gd name="connsiteY39" fmla="*/ 556591 h 2305878"/>
              <a:gd name="connsiteX40" fmla="*/ 4591879 w 5645426"/>
              <a:gd name="connsiteY40" fmla="*/ 616226 h 2305878"/>
              <a:gd name="connsiteX41" fmla="*/ 4691270 w 5645426"/>
              <a:gd name="connsiteY41" fmla="*/ 735495 h 2305878"/>
              <a:gd name="connsiteX42" fmla="*/ 4711148 w 5645426"/>
              <a:gd name="connsiteY42" fmla="*/ 795130 h 2305878"/>
              <a:gd name="connsiteX43" fmla="*/ 4691270 w 5645426"/>
              <a:gd name="connsiteY43" fmla="*/ 1192695 h 2305878"/>
              <a:gd name="connsiteX44" fmla="*/ 4671392 w 5645426"/>
              <a:gd name="connsiteY44" fmla="*/ 1252330 h 2305878"/>
              <a:gd name="connsiteX45" fmla="*/ 4591879 w 5645426"/>
              <a:gd name="connsiteY45" fmla="*/ 1371600 h 2305878"/>
              <a:gd name="connsiteX46" fmla="*/ 4472609 w 5645426"/>
              <a:gd name="connsiteY46" fmla="*/ 1470991 h 2305878"/>
              <a:gd name="connsiteX47" fmla="*/ 4273826 w 5645426"/>
              <a:gd name="connsiteY47" fmla="*/ 1590261 h 2305878"/>
              <a:gd name="connsiteX48" fmla="*/ 4154557 w 5645426"/>
              <a:gd name="connsiteY48" fmla="*/ 1630017 h 2305878"/>
              <a:gd name="connsiteX49" fmla="*/ 4035287 w 5645426"/>
              <a:gd name="connsiteY49" fmla="*/ 1669774 h 2305878"/>
              <a:gd name="connsiteX50" fmla="*/ 3975653 w 5645426"/>
              <a:gd name="connsiteY50" fmla="*/ 1689652 h 2305878"/>
              <a:gd name="connsiteX51" fmla="*/ 3796748 w 5645426"/>
              <a:gd name="connsiteY51" fmla="*/ 1590261 h 2305878"/>
              <a:gd name="connsiteX52" fmla="*/ 3737113 w 5645426"/>
              <a:gd name="connsiteY52" fmla="*/ 1550504 h 2305878"/>
              <a:gd name="connsiteX53" fmla="*/ 3637722 w 5645426"/>
              <a:gd name="connsiteY53" fmla="*/ 1451113 h 2305878"/>
              <a:gd name="connsiteX54" fmla="*/ 3538331 w 5645426"/>
              <a:gd name="connsiteY54" fmla="*/ 1351721 h 2305878"/>
              <a:gd name="connsiteX55" fmla="*/ 3438939 w 5645426"/>
              <a:gd name="connsiteY55" fmla="*/ 1252330 h 2305878"/>
              <a:gd name="connsiteX56" fmla="*/ 3260035 w 5645426"/>
              <a:gd name="connsiteY56" fmla="*/ 1093304 h 2305878"/>
              <a:gd name="connsiteX57" fmla="*/ 3220279 w 5645426"/>
              <a:gd name="connsiteY57" fmla="*/ 1033669 h 2305878"/>
              <a:gd name="connsiteX58" fmla="*/ 3140766 w 5645426"/>
              <a:gd name="connsiteY58" fmla="*/ 1013791 h 2305878"/>
              <a:gd name="connsiteX59" fmla="*/ 3081131 w 5645426"/>
              <a:gd name="connsiteY59" fmla="*/ 993913 h 2305878"/>
              <a:gd name="connsiteX60" fmla="*/ 2842592 w 5645426"/>
              <a:gd name="connsiteY60" fmla="*/ 1053548 h 2305878"/>
              <a:gd name="connsiteX61" fmla="*/ 2763079 w 5645426"/>
              <a:gd name="connsiteY61" fmla="*/ 1172817 h 2305878"/>
              <a:gd name="connsiteX62" fmla="*/ 2723322 w 5645426"/>
              <a:gd name="connsiteY62" fmla="*/ 1292087 h 2305878"/>
              <a:gd name="connsiteX63" fmla="*/ 2743200 w 5645426"/>
              <a:gd name="connsiteY63" fmla="*/ 1490869 h 2305878"/>
              <a:gd name="connsiteX64" fmla="*/ 2763079 w 5645426"/>
              <a:gd name="connsiteY64" fmla="*/ 1550504 h 2305878"/>
              <a:gd name="connsiteX65" fmla="*/ 2802835 w 5645426"/>
              <a:gd name="connsiteY65" fmla="*/ 1709530 h 2305878"/>
              <a:gd name="connsiteX66" fmla="*/ 2882348 w 5645426"/>
              <a:gd name="connsiteY66" fmla="*/ 1888434 h 2305878"/>
              <a:gd name="connsiteX67" fmla="*/ 2941983 w 5645426"/>
              <a:gd name="connsiteY67" fmla="*/ 1928191 h 2305878"/>
              <a:gd name="connsiteX68" fmla="*/ 3001618 w 5645426"/>
              <a:gd name="connsiteY68" fmla="*/ 1987826 h 2305878"/>
              <a:gd name="connsiteX69" fmla="*/ 3061253 w 5645426"/>
              <a:gd name="connsiteY69" fmla="*/ 2027582 h 2305878"/>
              <a:gd name="connsiteX70" fmla="*/ 3160644 w 5645426"/>
              <a:gd name="connsiteY70" fmla="*/ 2107095 h 2305878"/>
              <a:gd name="connsiteX71" fmla="*/ 3279913 w 5645426"/>
              <a:gd name="connsiteY71" fmla="*/ 2146852 h 2305878"/>
              <a:gd name="connsiteX72" fmla="*/ 3717235 w 5645426"/>
              <a:gd name="connsiteY72" fmla="*/ 2126974 h 2305878"/>
              <a:gd name="connsiteX73" fmla="*/ 3916018 w 5645426"/>
              <a:gd name="connsiteY73" fmla="*/ 2047461 h 2305878"/>
              <a:gd name="connsiteX74" fmla="*/ 4035287 w 5645426"/>
              <a:gd name="connsiteY74" fmla="*/ 1967948 h 2305878"/>
              <a:gd name="connsiteX75" fmla="*/ 4154557 w 5645426"/>
              <a:gd name="connsiteY75" fmla="*/ 1908313 h 2305878"/>
              <a:gd name="connsiteX76" fmla="*/ 4214192 w 5645426"/>
              <a:gd name="connsiteY76" fmla="*/ 1888434 h 2305878"/>
              <a:gd name="connsiteX77" fmla="*/ 4353339 w 5645426"/>
              <a:gd name="connsiteY77" fmla="*/ 1828800 h 2305878"/>
              <a:gd name="connsiteX78" fmla="*/ 4472609 w 5645426"/>
              <a:gd name="connsiteY78" fmla="*/ 1749287 h 2305878"/>
              <a:gd name="connsiteX79" fmla="*/ 4532244 w 5645426"/>
              <a:gd name="connsiteY79" fmla="*/ 1729408 h 2305878"/>
              <a:gd name="connsiteX80" fmla="*/ 4830418 w 5645426"/>
              <a:gd name="connsiteY80" fmla="*/ 1669774 h 2305878"/>
              <a:gd name="connsiteX81" fmla="*/ 4989444 w 5645426"/>
              <a:gd name="connsiteY81" fmla="*/ 1689652 h 2305878"/>
              <a:gd name="connsiteX82" fmla="*/ 5049079 w 5645426"/>
              <a:gd name="connsiteY82" fmla="*/ 1709530 h 2305878"/>
              <a:gd name="connsiteX83" fmla="*/ 5128592 w 5645426"/>
              <a:gd name="connsiteY83" fmla="*/ 1828800 h 2305878"/>
              <a:gd name="connsiteX84" fmla="*/ 5148470 w 5645426"/>
              <a:gd name="connsiteY84" fmla="*/ 2126974 h 2305878"/>
              <a:gd name="connsiteX85" fmla="*/ 5088835 w 5645426"/>
              <a:gd name="connsiteY85" fmla="*/ 2166730 h 2305878"/>
              <a:gd name="connsiteX86" fmla="*/ 4949687 w 5645426"/>
              <a:gd name="connsiteY86" fmla="*/ 2107095 h 2305878"/>
              <a:gd name="connsiteX87" fmla="*/ 4929809 w 5645426"/>
              <a:gd name="connsiteY87" fmla="*/ 2047461 h 2305878"/>
              <a:gd name="connsiteX88" fmla="*/ 4909931 w 5645426"/>
              <a:gd name="connsiteY88" fmla="*/ 1828800 h 2305878"/>
              <a:gd name="connsiteX89" fmla="*/ 4790661 w 5645426"/>
              <a:gd name="connsiteY89" fmla="*/ 1789043 h 2305878"/>
              <a:gd name="connsiteX90" fmla="*/ 4651513 w 5645426"/>
              <a:gd name="connsiteY90" fmla="*/ 1808921 h 2305878"/>
              <a:gd name="connsiteX91" fmla="*/ 4691270 w 5645426"/>
              <a:gd name="connsiteY91" fmla="*/ 2126974 h 2305878"/>
              <a:gd name="connsiteX92" fmla="*/ 4850296 w 5645426"/>
              <a:gd name="connsiteY92" fmla="*/ 2266121 h 2305878"/>
              <a:gd name="connsiteX93" fmla="*/ 4969566 w 5645426"/>
              <a:gd name="connsiteY93" fmla="*/ 2305878 h 2305878"/>
              <a:gd name="connsiteX94" fmla="*/ 5446644 w 5645426"/>
              <a:gd name="connsiteY94" fmla="*/ 2286000 h 2305878"/>
              <a:gd name="connsiteX95" fmla="*/ 5506279 w 5645426"/>
              <a:gd name="connsiteY95" fmla="*/ 2266121 h 2305878"/>
              <a:gd name="connsiteX96" fmla="*/ 5585792 w 5645426"/>
              <a:gd name="connsiteY96" fmla="*/ 2146852 h 2305878"/>
              <a:gd name="connsiteX97" fmla="*/ 5645426 w 5645426"/>
              <a:gd name="connsiteY97" fmla="*/ 1948069 h 2305878"/>
              <a:gd name="connsiteX98" fmla="*/ 5625548 w 5645426"/>
              <a:gd name="connsiteY98" fmla="*/ 1749287 h 2305878"/>
              <a:gd name="connsiteX99" fmla="*/ 5565913 w 5645426"/>
              <a:gd name="connsiteY99" fmla="*/ 1709530 h 2305878"/>
              <a:gd name="connsiteX100" fmla="*/ 5486400 w 5645426"/>
              <a:gd name="connsiteY100" fmla="*/ 1649895 h 2305878"/>
              <a:gd name="connsiteX101" fmla="*/ 5426766 w 5645426"/>
              <a:gd name="connsiteY101" fmla="*/ 1610139 h 2305878"/>
              <a:gd name="connsiteX102" fmla="*/ 5347253 w 5645426"/>
              <a:gd name="connsiteY102" fmla="*/ 1550504 h 2305878"/>
              <a:gd name="connsiteX103" fmla="*/ 5287618 w 5645426"/>
              <a:gd name="connsiteY103" fmla="*/ 1530626 h 2305878"/>
              <a:gd name="connsiteX104" fmla="*/ 5227983 w 5645426"/>
              <a:gd name="connsiteY104" fmla="*/ 1490869 h 2305878"/>
              <a:gd name="connsiteX105" fmla="*/ 5068957 w 5645426"/>
              <a:gd name="connsiteY105" fmla="*/ 1451113 h 2305878"/>
              <a:gd name="connsiteX106" fmla="*/ 4731026 w 5645426"/>
              <a:gd name="connsiteY106" fmla="*/ 1470991 h 2305878"/>
              <a:gd name="connsiteX107" fmla="*/ 4572000 w 5645426"/>
              <a:gd name="connsiteY107" fmla="*/ 1510748 h 2305878"/>
              <a:gd name="connsiteX108" fmla="*/ 4393096 w 5645426"/>
              <a:gd name="connsiteY108" fmla="*/ 1530626 h 2305878"/>
              <a:gd name="connsiteX109" fmla="*/ 4234070 w 5645426"/>
              <a:gd name="connsiteY109" fmla="*/ 1570382 h 2305878"/>
              <a:gd name="connsiteX110" fmla="*/ 4154557 w 5645426"/>
              <a:gd name="connsiteY110" fmla="*/ 1590261 h 2305878"/>
              <a:gd name="connsiteX111" fmla="*/ 4035287 w 5645426"/>
              <a:gd name="connsiteY111" fmla="*/ 1610139 h 2305878"/>
              <a:gd name="connsiteX112" fmla="*/ 3756992 w 5645426"/>
              <a:gd name="connsiteY112" fmla="*/ 1570382 h 2305878"/>
              <a:gd name="connsiteX113" fmla="*/ 3697357 w 5645426"/>
              <a:gd name="connsiteY113" fmla="*/ 1530626 h 2305878"/>
              <a:gd name="connsiteX114" fmla="*/ 3637722 w 5645426"/>
              <a:gd name="connsiteY114" fmla="*/ 1470991 h 2305878"/>
              <a:gd name="connsiteX115" fmla="*/ 3597966 w 5645426"/>
              <a:gd name="connsiteY115" fmla="*/ 1252330 h 2305878"/>
              <a:gd name="connsiteX116" fmla="*/ 3578087 w 5645426"/>
              <a:gd name="connsiteY116" fmla="*/ 1133061 h 2305878"/>
              <a:gd name="connsiteX117" fmla="*/ 3558209 w 5645426"/>
              <a:gd name="connsiteY117" fmla="*/ 1073426 h 2305878"/>
              <a:gd name="connsiteX118" fmla="*/ 3438939 w 5645426"/>
              <a:gd name="connsiteY118" fmla="*/ 993913 h 2305878"/>
              <a:gd name="connsiteX119" fmla="*/ 3319670 w 5645426"/>
              <a:gd name="connsiteY119" fmla="*/ 914400 h 2305878"/>
              <a:gd name="connsiteX120" fmla="*/ 3260035 w 5645426"/>
              <a:gd name="connsiteY120" fmla="*/ 874643 h 2305878"/>
              <a:gd name="connsiteX121" fmla="*/ 3140766 w 5645426"/>
              <a:gd name="connsiteY121" fmla="*/ 834887 h 2305878"/>
              <a:gd name="connsiteX122" fmla="*/ 2405270 w 5645426"/>
              <a:gd name="connsiteY122" fmla="*/ 854765 h 2305878"/>
              <a:gd name="connsiteX123" fmla="*/ 2226366 w 5645426"/>
              <a:gd name="connsiteY123" fmla="*/ 954156 h 2305878"/>
              <a:gd name="connsiteX124" fmla="*/ 2166731 w 5645426"/>
              <a:gd name="connsiteY124" fmla="*/ 993913 h 2305878"/>
              <a:gd name="connsiteX125" fmla="*/ 2027583 w 5645426"/>
              <a:gd name="connsiteY125" fmla="*/ 1073426 h 2305878"/>
              <a:gd name="connsiteX126" fmla="*/ 1987826 w 5645426"/>
              <a:gd name="connsiteY126" fmla="*/ 1133061 h 2305878"/>
              <a:gd name="connsiteX127" fmla="*/ 1808922 w 5645426"/>
              <a:gd name="connsiteY127" fmla="*/ 1212574 h 2305878"/>
              <a:gd name="connsiteX128" fmla="*/ 1749287 w 5645426"/>
              <a:gd name="connsiteY128" fmla="*/ 1232452 h 2305878"/>
              <a:gd name="connsiteX129" fmla="*/ 1689653 w 5645426"/>
              <a:gd name="connsiteY129" fmla="*/ 1252330 h 2305878"/>
              <a:gd name="connsiteX130" fmla="*/ 1630018 w 5645426"/>
              <a:gd name="connsiteY130" fmla="*/ 1272208 h 2305878"/>
              <a:gd name="connsiteX131" fmla="*/ 1570383 w 5645426"/>
              <a:gd name="connsiteY131" fmla="*/ 1311965 h 2305878"/>
              <a:gd name="connsiteX132" fmla="*/ 1510748 w 5645426"/>
              <a:gd name="connsiteY132" fmla="*/ 1331843 h 2305878"/>
              <a:gd name="connsiteX133" fmla="*/ 1331844 w 5645426"/>
              <a:gd name="connsiteY133" fmla="*/ 1451113 h 2305878"/>
              <a:gd name="connsiteX134" fmla="*/ 1272209 w 5645426"/>
              <a:gd name="connsiteY134" fmla="*/ 1490869 h 2305878"/>
              <a:gd name="connsiteX135" fmla="*/ 1212574 w 5645426"/>
              <a:gd name="connsiteY135" fmla="*/ 1530626 h 2305878"/>
              <a:gd name="connsiteX136" fmla="*/ 1172818 w 5645426"/>
              <a:gd name="connsiteY136" fmla="*/ 1590261 h 2305878"/>
              <a:gd name="connsiteX137" fmla="*/ 1053548 w 5645426"/>
              <a:gd name="connsiteY137" fmla="*/ 1610139 h 2305878"/>
              <a:gd name="connsiteX138" fmla="*/ 974035 w 5645426"/>
              <a:gd name="connsiteY138" fmla="*/ 1630017 h 2305878"/>
              <a:gd name="connsiteX139" fmla="*/ 854766 w 5645426"/>
              <a:gd name="connsiteY139" fmla="*/ 1669774 h 2305878"/>
              <a:gd name="connsiteX140" fmla="*/ 795131 w 5645426"/>
              <a:gd name="connsiteY140" fmla="*/ 1689652 h 2305878"/>
              <a:gd name="connsiteX141" fmla="*/ 417444 w 5645426"/>
              <a:gd name="connsiteY141" fmla="*/ 1649895 h 2305878"/>
              <a:gd name="connsiteX142" fmla="*/ 298174 w 5645426"/>
              <a:gd name="connsiteY142" fmla="*/ 1550504 h 2305878"/>
              <a:gd name="connsiteX143" fmla="*/ 178905 w 5645426"/>
              <a:gd name="connsiteY143" fmla="*/ 1470991 h 2305878"/>
              <a:gd name="connsiteX144" fmla="*/ 79513 w 5645426"/>
              <a:gd name="connsiteY144" fmla="*/ 1371600 h 2305878"/>
              <a:gd name="connsiteX145" fmla="*/ 0 w 5645426"/>
              <a:gd name="connsiteY145" fmla="*/ 1292087 h 2305878"/>
              <a:gd name="connsiteX146" fmla="*/ 79513 w 5645426"/>
              <a:gd name="connsiteY146" fmla="*/ 0 h 2305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Lst>
            <a:rect l="l" t="t" r="r" b="b"/>
            <a:pathLst>
              <a:path w="5645426" h="2305878">
                <a:moveTo>
                  <a:pt x="79513" y="0"/>
                </a:moveTo>
                <a:lnTo>
                  <a:pt x="79513" y="0"/>
                </a:lnTo>
                <a:cubicBezTo>
                  <a:pt x="297868" y="152848"/>
                  <a:pt x="233430" y="71851"/>
                  <a:pt x="318053" y="198782"/>
                </a:cubicBezTo>
                <a:cubicBezTo>
                  <a:pt x="390543" y="416256"/>
                  <a:pt x="274935" y="86860"/>
                  <a:pt x="377687" y="318052"/>
                </a:cubicBezTo>
                <a:cubicBezTo>
                  <a:pt x="394707" y="356347"/>
                  <a:pt x="404192" y="397565"/>
                  <a:pt x="417444" y="437321"/>
                </a:cubicBezTo>
                <a:cubicBezTo>
                  <a:pt x="424070" y="457199"/>
                  <a:pt x="422506" y="482140"/>
                  <a:pt x="437322" y="496956"/>
                </a:cubicBezTo>
                <a:cubicBezTo>
                  <a:pt x="457200" y="516834"/>
                  <a:pt x="478960" y="534995"/>
                  <a:pt x="496957" y="556591"/>
                </a:cubicBezTo>
                <a:cubicBezTo>
                  <a:pt x="553753" y="624747"/>
                  <a:pt x="513046" y="614331"/>
                  <a:pt x="596348" y="655982"/>
                </a:cubicBezTo>
                <a:cubicBezTo>
                  <a:pt x="615090" y="665353"/>
                  <a:pt x="637241" y="666490"/>
                  <a:pt x="655983" y="675861"/>
                </a:cubicBezTo>
                <a:cubicBezTo>
                  <a:pt x="677351" y="686545"/>
                  <a:pt x="693786" y="705914"/>
                  <a:pt x="715618" y="715617"/>
                </a:cubicBezTo>
                <a:cubicBezTo>
                  <a:pt x="753913" y="732637"/>
                  <a:pt x="795131" y="742122"/>
                  <a:pt x="834887" y="755374"/>
                </a:cubicBezTo>
                <a:lnTo>
                  <a:pt x="894522" y="775252"/>
                </a:lnTo>
                <a:lnTo>
                  <a:pt x="954157" y="795130"/>
                </a:lnTo>
                <a:cubicBezTo>
                  <a:pt x="1046922" y="788504"/>
                  <a:pt x="1140020" y="785522"/>
                  <a:pt x="1232453" y="775252"/>
                </a:cubicBezTo>
                <a:cubicBezTo>
                  <a:pt x="1265791" y="771548"/>
                  <a:pt x="1419240" y="723613"/>
                  <a:pt x="1431235" y="715617"/>
                </a:cubicBezTo>
                <a:cubicBezTo>
                  <a:pt x="1451113" y="702365"/>
                  <a:pt x="1469502" y="686545"/>
                  <a:pt x="1490870" y="675861"/>
                </a:cubicBezTo>
                <a:cubicBezTo>
                  <a:pt x="1509612" y="666490"/>
                  <a:pt x="1532188" y="666158"/>
                  <a:pt x="1550505" y="655982"/>
                </a:cubicBezTo>
                <a:cubicBezTo>
                  <a:pt x="1592273" y="632777"/>
                  <a:pt x="1630018" y="602973"/>
                  <a:pt x="1669774" y="576469"/>
                </a:cubicBezTo>
                <a:lnTo>
                  <a:pt x="1789044" y="496956"/>
                </a:lnTo>
                <a:cubicBezTo>
                  <a:pt x="1789052" y="496951"/>
                  <a:pt x="1908306" y="417450"/>
                  <a:pt x="1908313" y="417443"/>
                </a:cubicBezTo>
                <a:cubicBezTo>
                  <a:pt x="1928191" y="397565"/>
                  <a:pt x="1944557" y="373402"/>
                  <a:pt x="1967948" y="357808"/>
                </a:cubicBezTo>
                <a:cubicBezTo>
                  <a:pt x="1985382" y="346185"/>
                  <a:pt x="2009266" y="348106"/>
                  <a:pt x="2027583" y="337930"/>
                </a:cubicBezTo>
                <a:cubicBezTo>
                  <a:pt x="2069352" y="314725"/>
                  <a:pt x="2101523" y="273527"/>
                  <a:pt x="2146853" y="258417"/>
                </a:cubicBezTo>
                <a:lnTo>
                  <a:pt x="2266122" y="218661"/>
                </a:lnTo>
                <a:cubicBezTo>
                  <a:pt x="2286000" y="212035"/>
                  <a:pt x="2305210" y="202891"/>
                  <a:pt x="2325757" y="198782"/>
                </a:cubicBezTo>
                <a:lnTo>
                  <a:pt x="2425148" y="178904"/>
                </a:lnTo>
                <a:cubicBezTo>
                  <a:pt x="2464803" y="171694"/>
                  <a:pt x="2505316" y="168801"/>
                  <a:pt x="2544418" y="159026"/>
                </a:cubicBezTo>
                <a:cubicBezTo>
                  <a:pt x="2585074" y="148862"/>
                  <a:pt x="2622594" y="127487"/>
                  <a:pt x="2663687" y="119269"/>
                </a:cubicBezTo>
                <a:cubicBezTo>
                  <a:pt x="2815463" y="88914"/>
                  <a:pt x="2729553" y="103582"/>
                  <a:pt x="2922105" y="79513"/>
                </a:cubicBezTo>
                <a:cubicBezTo>
                  <a:pt x="2941983" y="66261"/>
                  <a:pt x="2957864" y="40609"/>
                  <a:pt x="2981739" y="39756"/>
                </a:cubicBezTo>
                <a:cubicBezTo>
                  <a:pt x="3294958" y="28569"/>
                  <a:pt x="3379736" y="45496"/>
                  <a:pt x="3617844" y="79513"/>
                </a:cubicBezTo>
                <a:lnTo>
                  <a:pt x="3737113" y="119269"/>
                </a:lnTo>
                <a:cubicBezTo>
                  <a:pt x="3756991" y="125895"/>
                  <a:pt x="3779313" y="127525"/>
                  <a:pt x="3796748" y="139148"/>
                </a:cubicBezTo>
                <a:cubicBezTo>
                  <a:pt x="3836505" y="165652"/>
                  <a:pt x="3870688" y="203551"/>
                  <a:pt x="3916018" y="218661"/>
                </a:cubicBezTo>
                <a:lnTo>
                  <a:pt x="4094922" y="278295"/>
                </a:lnTo>
                <a:lnTo>
                  <a:pt x="4273826" y="337930"/>
                </a:lnTo>
                <a:lnTo>
                  <a:pt x="4333461" y="357808"/>
                </a:lnTo>
                <a:cubicBezTo>
                  <a:pt x="4353339" y="377686"/>
                  <a:pt x="4371500" y="399446"/>
                  <a:pt x="4393096" y="417443"/>
                </a:cubicBezTo>
                <a:cubicBezTo>
                  <a:pt x="4411449" y="432738"/>
                  <a:pt x="4435838" y="440307"/>
                  <a:pt x="4452731" y="457200"/>
                </a:cubicBezTo>
                <a:cubicBezTo>
                  <a:pt x="4585253" y="589722"/>
                  <a:pt x="4393094" y="450571"/>
                  <a:pt x="4552122" y="556591"/>
                </a:cubicBezTo>
                <a:cubicBezTo>
                  <a:pt x="4565374" y="576469"/>
                  <a:pt x="4576585" y="597872"/>
                  <a:pt x="4591879" y="616226"/>
                </a:cubicBezTo>
                <a:cubicBezTo>
                  <a:pt x="4719430" y="769288"/>
                  <a:pt x="4592557" y="587430"/>
                  <a:pt x="4691270" y="735495"/>
                </a:cubicBezTo>
                <a:cubicBezTo>
                  <a:pt x="4697896" y="755373"/>
                  <a:pt x="4711148" y="774176"/>
                  <a:pt x="4711148" y="795130"/>
                </a:cubicBezTo>
                <a:cubicBezTo>
                  <a:pt x="4711148" y="927817"/>
                  <a:pt x="4702764" y="1060507"/>
                  <a:pt x="4691270" y="1192695"/>
                </a:cubicBezTo>
                <a:cubicBezTo>
                  <a:pt x="4689455" y="1213570"/>
                  <a:pt x="4681568" y="1234013"/>
                  <a:pt x="4671392" y="1252330"/>
                </a:cubicBezTo>
                <a:cubicBezTo>
                  <a:pt x="4648187" y="1294099"/>
                  <a:pt x="4631636" y="1345096"/>
                  <a:pt x="4591879" y="1371600"/>
                </a:cubicBezTo>
                <a:cubicBezTo>
                  <a:pt x="4378791" y="1513657"/>
                  <a:pt x="4702182" y="1292434"/>
                  <a:pt x="4472609" y="1470991"/>
                </a:cubicBezTo>
                <a:cubicBezTo>
                  <a:pt x="4423197" y="1509422"/>
                  <a:pt x="4337461" y="1564807"/>
                  <a:pt x="4273826" y="1590261"/>
                </a:cubicBezTo>
                <a:cubicBezTo>
                  <a:pt x="4234917" y="1605825"/>
                  <a:pt x="4194313" y="1616765"/>
                  <a:pt x="4154557" y="1630017"/>
                </a:cubicBezTo>
                <a:lnTo>
                  <a:pt x="4035287" y="1669774"/>
                </a:lnTo>
                <a:lnTo>
                  <a:pt x="3975653" y="1689652"/>
                </a:lnTo>
                <a:cubicBezTo>
                  <a:pt x="3870689" y="1654665"/>
                  <a:pt x="3933451" y="1681397"/>
                  <a:pt x="3796748" y="1590261"/>
                </a:cubicBezTo>
                <a:lnTo>
                  <a:pt x="3737113" y="1550504"/>
                </a:lnTo>
                <a:cubicBezTo>
                  <a:pt x="3631097" y="1391477"/>
                  <a:pt x="3770243" y="1583634"/>
                  <a:pt x="3637722" y="1451113"/>
                </a:cubicBezTo>
                <a:cubicBezTo>
                  <a:pt x="3505196" y="1318587"/>
                  <a:pt x="3697362" y="1457743"/>
                  <a:pt x="3538331" y="1351721"/>
                </a:cubicBezTo>
                <a:cubicBezTo>
                  <a:pt x="3456407" y="1228838"/>
                  <a:pt x="3547367" y="1348711"/>
                  <a:pt x="3438939" y="1252330"/>
                </a:cubicBezTo>
                <a:cubicBezTo>
                  <a:pt x="3234695" y="1070779"/>
                  <a:pt x="3395381" y="1183535"/>
                  <a:pt x="3260035" y="1093304"/>
                </a:cubicBezTo>
                <a:cubicBezTo>
                  <a:pt x="3246783" y="1073426"/>
                  <a:pt x="3240157" y="1046921"/>
                  <a:pt x="3220279" y="1033669"/>
                </a:cubicBezTo>
                <a:cubicBezTo>
                  <a:pt x="3197547" y="1018515"/>
                  <a:pt x="3167035" y="1021296"/>
                  <a:pt x="3140766" y="1013791"/>
                </a:cubicBezTo>
                <a:cubicBezTo>
                  <a:pt x="3120619" y="1008035"/>
                  <a:pt x="3101009" y="1000539"/>
                  <a:pt x="3081131" y="993913"/>
                </a:cubicBezTo>
                <a:cubicBezTo>
                  <a:pt x="3005474" y="1002319"/>
                  <a:pt x="2901586" y="986125"/>
                  <a:pt x="2842592" y="1053548"/>
                </a:cubicBezTo>
                <a:cubicBezTo>
                  <a:pt x="2811128" y="1089507"/>
                  <a:pt x="2778189" y="1127488"/>
                  <a:pt x="2763079" y="1172817"/>
                </a:cubicBezTo>
                <a:lnTo>
                  <a:pt x="2723322" y="1292087"/>
                </a:lnTo>
                <a:cubicBezTo>
                  <a:pt x="2729948" y="1358348"/>
                  <a:pt x="2733074" y="1425052"/>
                  <a:pt x="2743200" y="1490869"/>
                </a:cubicBezTo>
                <a:cubicBezTo>
                  <a:pt x="2746386" y="1511579"/>
                  <a:pt x="2757566" y="1530289"/>
                  <a:pt x="2763079" y="1550504"/>
                </a:cubicBezTo>
                <a:cubicBezTo>
                  <a:pt x="2777456" y="1603219"/>
                  <a:pt x="2785556" y="1657694"/>
                  <a:pt x="2802835" y="1709530"/>
                </a:cubicBezTo>
                <a:cubicBezTo>
                  <a:pt x="2822518" y="1768578"/>
                  <a:pt x="2835097" y="1841183"/>
                  <a:pt x="2882348" y="1888434"/>
                </a:cubicBezTo>
                <a:cubicBezTo>
                  <a:pt x="2899241" y="1905327"/>
                  <a:pt x="2923630" y="1912896"/>
                  <a:pt x="2941983" y="1928191"/>
                </a:cubicBezTo>
                <a:cubicBezTo>
                  <a:pt x="2963579" y="1946188"/>
                  <a:pt x="2980022" y="1969829"/>
                  <a:pt x="3001618" y="1987826"/>
                </a:cubicBezTo>
                <a:cubicBezTo>
                  <a:pt x="3019971" y="2003120"/>
                  <a:pt x="3042140" y="2013248"/>
                  <a:pt x="3061253" y="2027582"/>
                </a:cubicBezTo>
                <a:cubicBezTo>
                  <a:pt x="3095195" y="2053038"/>
                  <a:pt x="3123397" y="2086778"/>
                  <a:pt x="3160644" y="2107095"/>
                </a:cubicBezTo>
                <a:cubicBezTo>
                  <a:pt x="3197434" y="2127162"/>
                  <a:pt x="3279913" y="2146852"/>
                  <a:pt x="3279913" y="2146852"/>
                </a:cubicBezTo>
                <a:cubicBezTo>
                  <a:pt x="3425687" y="2140226"/>
                  <a:pt x="3572141" y="2142520"/>
                  <a:pt x="3717235" y="2126974"/>
                </a:cubicBezTo>
                <a:cubicBezTo>
                  <a:pt x="3763404" y="2122027"/>
                  <a:pt x="3870590" y="2074718"/>
                  <a:pt x="3916018" y="2047461"/>
                </a:cubicBezTo>
                <a:cubicBezTo>
                  <a:pt x="3956990" y="2022878"/>
                  <a:pt x="3989958" y="1983058"/>
                  <a:pt x="4035287" y="1967948"/>
                </a:cubicBezTo>
                <a:cubicBezTo>
                  <a:pt x="4185182" y="1917981"/>
                  <a:pt x="4000418" y="1985383"/>
                  <a:pt x="4154557" y="1908313"/>
                </a:cubicBezTo>
                <a:cubicBezTo>
                  <a:pt x="4173299" y="1898942"/>
                  <a:pt x="4194933" y="1896688"/>
                  <a:pt x="4214192" y="1888434"/>
                </a:cubicBezTo>
                <a:cubicBezTo>
                  <a:pt x="4386129" y="1814747"/>
                  <a:pt x="4213492" y="1875416"/>
                  <a:pt x="4353339" y="1828800"/>
                </a:cubicBezTo>
                <a:cubicBezTo>
                  <a:pt x="4393096" y="1802296"/>
                  <a:pt x="4427280" y="1764397"/>
                  <a:pt x="4472609" y="1749287"/>
                </a:cubicBezTo>
                <a:cubicBezTo>
                  <a:pt x="4492487" y="1742661"/>
                  <a:pt x="4512097" y="1735164"/>
                  <a:pt x="4532244" y="1729408"/>
                </a:cubicBezTo>
                <a:cubicBezTo>
                  <a:pt x="4629859" y="1701518"/>
                  <a:pt x="4730497" y="1686427"/>
                  <a:pt x="4830418" y="1669774"/>
                </a:cubicBezTo>
                <a:cubicBezTo>
                  <a:pt x="4883427" y="1676400"/>
                  <a:pt x="4936884" y="1680096"/>
                  <a:pt x="4989444" y="1689652"/>
                </a:cubicBezTo>
                <a:cubicBezTo>
                  <a:pt x="5010060" y="1693400"/>
                  <a:pt x="5034263" y="1694714"/>
                  <a:pt x="5049079" y="1709530"/>
                </a:cubicBezTo>
                <a:cubicBezTo>
                  <a:pt x="5082866" y="1743317"/>
                  <a:pt x="5128592" y="1828800"/>
                  <a:pt x="5128592" y="1828800"/>
                </a:cubicBezTo>
                <a:cubicBezTo>
                  <a:pt x="5168718" y="1949179"/>
                  <a:pt x="5199613" y="1986331"/>
                  <a:pt x="5148470" y="2126974"/>
                </a:cubicBezTo>
                <a:cubicBezTo>
                  <a:pt x="5140306" y="2149426"/>
                  <a:pt x="5108713" y="2153478"/>
                  <a:pt x="5088835" y="2166730"/>
                </a:cubicBezTo>
                <a:cubicBezTo>
                  <a:pt x="5041087" y="2154793"/>
                  <a:pt x="4984007" y="2149995"/>
                  <a:pt x="4949687" y="2107095"/>
                </a:cubicBezTo>
                <a:cubicBezTo>
                  <a:pt x="4936598" y="2090733"/>
                  <a:pt x="4936435" y="2067339"/>
                  <a:pt x="4929809" y="2047461"/>
                </a:cubicBezTo>
                <a:cubicBezTo>
                  <a:pt x="4923183" y="1974574"/>
                  <a:pt x="4944629" y="1893240"/>
                  <a:pt x="4909931" y="1828800"/>
                </a:cubicBezTo>
                <a:cubicBezTo>
                  <a:pt x="4890063" y="1791902"/>
                  <a:pt x="4790661" y="1789043"/>
                  <a:pt x="4790661" y="1789043"/>
                </a:cubicBezTo>
                <a:cubicBezTo>
                  <a:pt x="4744278" y="1795669"/>
                  <a:pt x="4669969" y="1765856"/>
                  <a:pt x="4651513" y="1808921"/>
                </a:cubicBezTo>
                <a:cubicBezTo>
                  <a:pt x="4641883" y="1831391"/>
                  <a:pt x="4651619" y="2047671"/>
                  <a:pt x="4691270" y="2126974"/>
                </a:cubicBezTo>
                <a:cubicBezTo>
                  <a:pt x="4723738" y="2191910"/>
                  <a:pt x="4778735" y="2242267"/>
                  <a:pt x="4850296" y="2266121"/>
                </a:cubicBezTo>
                <a:lnTo>
                  <a:pt x="4969566" y="2305878"/>
                </a:lnTo>
                <a:cubicBezTo>
                  <a:pt x="5128592" y="2299252"/>
                  <a:pt x="5287915" y="2297758"/>
                  <a:pt x="5446644" y="2286000"/>
                </a:cubicBezTo>
                <a:cubicBezTo>
                  <a:pt x="5467540" y="2284452"/>
                  <a:pt x="5491463" y="2280937"/>
                  <a:pt x="5506279" y="2266121"/>
                </a:cubicBezTo>
                <a:cubicBezTo>
                  <a:pt x="5540065" y="2232335"/>
                  <a:pt x="5585792" y="2146852"/>
                  <a:pt x="5585792" y="2146852"/>
                </a:cubicBezTo>
                <a:cubicBezTo>
                  <a:pt x="5634187" y="2001664"/>
                  <a:pt x="5615384" y="2068238"/>
                  <a:pt x="5645426" y="1948069"/>
                </a:cubicBezTo>
                <a:cubicBezTo>
                  <a:pt x="5638800" y="1881808"/>
                  <a:pt x="5646606" y="1812461"/>
                  <a:pt x="5625548" y="1749287"/>
                </a:cubicBezTo>
                <a:cubicBezTo>
                  <a:pt x="5617993" y="1726622"/>
                  <a:pt x="5585354" y="1723416"/>
                  <a:pt x="5565913" y="1709530"/>
                </a:cubicBezTo>
                <a:cubicBezTo>
                  <a:pt x="5538954" y="1690273"/>
                  <a:pt x="5513359" y="1669152"/>
                  <a:pt x="5486400" y="1649895"/>
                </a:cubicBezTo>
                <a:cubicBezTo>
                  <a:pt x="5466960" y="1636009"/>
                  <a:pt x="5446206" y="1624025"/>
                  <a:pt x="5426766" y="1610139"/>
                </a:cubicBezTo>
                <a:cubicBezTo>
                  <a:pt x="5399807" y="1590882"/>
                  <a:pt x="5376018" y="1566941"/>
                  <a:pt x="5347253" y="1550504"/>
                </a:cubicBezTo>
                <a:cubicBezTo>
                  <a:pt x="5329060" y="1540108"/>
                  <a:pt x="5307496" y="1537252"/>
                  <a:pt x="5287618" y="1530626"/>
                </a:cubicBezTo>
                <a:cubicBezTo>
                  <a:pt x="5267740" y="1517374"/>
                  <a:pt x="5249352" y="1501553"/>
                  <a:pt x="5227983" y="1490869"/>
                </a:cubicBezTo>
                <a:cubicBezTo>
                  <a:pt x="5187234" y="1470495"/>
                  <a:pt x="5106759" y="1458673"/>
                  <a:pt x="5068957" y="1451113"/>
                </a:cubicBezTo>
                <a:cubicBezTo>
                  <a:pt x="4956313" y="1457739"/>
                  <a:pt x="4843061" y="1457547"/>
                  <a:pt x="4731026" y="1470991"/>
                </a:cubicBezTo>
                <a:cubicBezTo>
                  <a:pt x="4676775" y="1477501"/>
                  <a:pt x="4626306" y="1504714"/>
                  <a:pt x="4572000" y="1510748"/>
                </a:cubicBezTo>
                <a:lnTo>
                  <a:pt x="4393096" y="1530626"/>
                </a:lnTo>
                <a:lnTo>
                  <a:pt x="4234070" y="1570382"/>
                </a:lnTo>
                <a:cubicBezTo>
                  <a:pt x="4207566" y="1577008"/>
                  <a:pt x="4181505" y="1585770"/>
                  <a:pt x="4154557" y="1590261"/>
                </a:cubicBezTo>
                <a:lnTo>
                  <a:pt x="4035287" y="1610139"/>
                </a:lnTo>
                <a:cubicBezTo>
                  <a:pt x="3979406" y="1605059"/>
                  <a:pt x="3833480" y="1608626"/>
                  <a:pt x="3756992" y="1570382"/>
                </a:cubicBezTo>
                <a:cubicBezTo>
                  <a:pt x="3735624" y="1559698"/>
                  <a:pt x="3715710" y="1545920"/>
                  <a:pt x="3697357" y="1530626"/>
                </a:cubicBezTo>
                <a:cubicBezTo>
                  <a:pt x="3675761" y="1512629"/>
                  <a:pt x="3657600" y="1490869"/>
                  <a:pt x="3637722" y="1470991"/>
                </a:cubicBezTo>
                <a:cubicBezTo>
                  <a:pt x="3598746" y="1354062"/>
                  <a:pt x="3626064" y="1449010"/>
                  <a:pt x="3597966" y="1252330"/>
                </a:cubicBezTo>
                <a:cubicBezTo>
                  <a:pt x="3592266" y="1212430"/>
                  <a:pt x="3586830" y="1172406"/>
                  <a:pt x="3578087" y="1133061"/>
                </a:cubicBezTo>
                <a:cubicBezTo>
                  <a:pt x="3573541" y="1112606"/>
                  <a:pt x="3573025" y="1088242"/>
                  <a:pt x="3558209" y="1073426"/>
                </a:cubicBezTo>
                <a:cubicBezTo>
                  <a:pt x="3524422" y="1039639"/>
                  <a:pt x="3478696" y="1020418"/>
                  <a:pt x="3438939" y="993913"/>
                </a:cubicBezTo>
                <a:lnTo>
                  <a:pt x="3319670" y="914400"/>
                </a:lnTo>
                <a:cubicBezTo>
                  <a:pt x="3299792" y="901148"/>
                  <a:pt x="3282700" y="882198"/>
                  <a:pt x="3260035" y="874643"/>
                </a:cubicBezTo>
                <a:lnTo>
                  <a:pt x="3140766" y="834887"/>
                </a:lnTo>
                <a:cubicBezTo>
                  <a:pt x="2895601" y="841513"/>
                  <a:pt x="2650219" y="842518"/>
                  <a:pt x="2405270" y="854765"/>
                </a:cubicBezTo>
                <a:cubicBezTo>
                  <a:pt x="2348531" y="857602"/>
                  <a:pt x="2253098" y="936334"/>
                  <a:pt x="2226366" y="954156"/>
                </a:cubicBezTo>
                <a:cubicBezTo>
                  <a:pt x="2206488" y="967408"/>
                  <a:pt x="2188100" y="983229"/>
                  <a:pt x="2166731" y="993913"/>
                </a:cubicBezTo>
                <a:cubicBezTo>
                  <a:pt x="2065849" y="1044353"/>
                  <a:pt x="2111874" y="1017232"/>
                  <a:pt x="2027583" y="1073426"/>
                </a:cubicBezTo>
                <a:cubicBezTo>
                  <a:pt x="2014331" y="1093304"/>
                  <a:pt x="2004719" y="1116168"/>
                  <a:pt x="1987826" y="1133061"/>
                </a:cubicBezTo>
                <a:cubicBezTo>
                  <a:pt x="1940575" y="1180312"/>
                  <a:pt x="1867970" y="1192891"/>
                  <a:pt x="1808922" y="1212574"/>
                </a:cubicBezTo>
                <a:lnTo>
                  <a:pt x="1749287" y="1232452"/>
                </a:lnTo>
                <a:lnTo>
                  <a:pt x="1689653" y="1252330"/>
                </a:lnTo>
                <a:lnTo>
                  <a:pt x="1630018" y="1272208"/>
                </a:lnTo>
                <a:cubicBezTo>
                  <a:pt x="1610140" y="1285460"/>
                  <a:pt x="1591752" y="1301281"/>
                  <a:pt x="1570383" y="1311965"/>
                </a:cubicBezTo>
                <a:cubicBezTo>
                  <a:pt x="1551642" y="1321336"/>
                  <a:pt x="1529065" y="1321667"/>
                  <a:pt x="1510748" y="1331843"/>
                </a:cubicBezTo>
                <a:cubicBezTo>
                  <a:pt x="1510740" y="1331847"/>
                  <a:pt x="1361665" y="1431232"/>
                  <a:pt x="1331844" y="1451113"/>
                </a:cubicBezTo>
                <a:lnTo>
                  <a:pt x="1272209" y="1490869"/>
                </a:lnTo>
                <a:lnTo>
                  <a:pt x="1212574" y="1530626"/>
                </a:lnTo>
                <a:cubicBezTo>
                  <a:pt x="1199322" y="1550504"/>
                  <a:pt x="1194186" y="1579577"/>
                  <a:pt x="1172818" y="1590261"/>
                </a:cubicBezTo>
                <a:cubicBezTo>
                  <a:pt x="1136768" y="1608286"/>
                  <a:pt x="1093070" y="1602235"/>
                  <a:pt x="1053548" y="1610139"/>
                </a:cubicBezTo>
                <a:cubicBezTo>
                  <a:pt x="1026758" y="1615497"/>
                  <a:pt x="1000203" y="1622167"/>
                  <a:pt x="974035" y="1630017"/>
                </a:cubicBezTo>
                <a:cubicBezTo>
                  <a:pt x="933895" y="1642059"/>
                  <a:pt x="894522" y="1656522"/>
                  <a:pt x="854766" y="1669774"/>
                </a:cubicBezTo>
                <a:lnTo>
                  <a:pt x="795131" y="1689652"/>
                </a:lnTo>
                <a:cubicBezTo>
                  <a:pt x="765929" y="1687827"/>
                  <a:pt x="516748" y="1699547"/>
                  <a:pt x="417444" y="1649895"/>
                </a:cubicBezTo>
                <a:cubicBezTo>
                  <a:pt x="332202" y="1607274"/>
                  <a:pt x="377310" y="1612054"/>
                  <a:pt x="298174" y="1550504"/>
                </a:cubicBezTo>
                <a:cubicBezTo>
                  <a:pt x="260458" y="1521169"/>
                  <a:pt x="178905" y="1470991"/>
                  <a:pt x="178905" y="1470991"/>
                </a:cubicBezTo>
                <a:cubicBezTo>
                  <a:pt x="72883" y="1311960"/>
                  <a:pt x="212039" y="1504126"/>
                  <a:pt x="79513" y="1371600"/>
                </a:cubicBezTo>
                <a:cubicBezTo>
                  <a:pt x="-16437" y="1275650"/>
                  <a:pt x="90879" y="1337525"/>
                  <a:pt x="0" y="1292087"/>
                </a:cubicBezTo>
                <a:lnTo>
                  <a:pt x="79513" y="0"/>
                </a:lnTo>
                <a:close/>
              </a:path>
            </a:pathLst>
          </a:custGeom>
          <a:solidFill>
            <a:srgbClr val="00B0F0">
              <a:alpha val="40000"/>
            </a:srgbClr>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32">
            <a:extLst>
              <a:ext uri="{FF2B5EF4-FFF2-40B4-BE49-F238E27FC236}">
                <a16:creationId xmlns:a16="http://schemas.microsoft.com/office/drawing/2014/main" id="{56D30791-6717-654A-9FE7-7D208D544B14}"/>
              </a:ext>
            </a:extLst>
          </p:cNvPr>
          <p:cNvSpPr/>
          <p:nvPr/>
        </p:nvSpPr>
        <p:spPr>
          <a:xfrm>
            <a:off x="5135880" y="3429000"/>
            <a:ext cx="4526280" cy="1249680"/>
          </a:xfrm>
          <a:custGeom>
            <a:avLst/>
            <a:gdLst>
              <a:gd name="connsiteX0" fmla="*/ 4526280 w 4526280"/>
              <a:gd name="connsiteY0" fmla="*/ 60960 h 1249680"/>
              <a:gd name="connsiteX1" fmla="*/ 4450080 w 4526280"/>
              <a:gd name="connsiteY1" fmla="*/ 30480 h 1249680"/>
              <a:gd name="connsiteX2" fmla="*/ 4358640 w 4526280"/>
              <a:gd name="connsiteY2" fmla="*/ 0 h 1249680"/>
              <a:gd name="connsiteX3" fmla="*/ 4145280 w 4526280"/>
              <a:gd name="connsiteY3" fmla="*/ 15240 h 1249680"/>
              <a:gd name="connsiteX4" fmla="*/ 4008120 w 4526280"/>
              <a:gd name="connsiteY4" fmla="*/ 76200 h 1249680"/>
              <a:gd name="connsiteX5" fmla="*/ 3901440 w 4526280"/>
              <a:gd name="connsiteY5" fmla="*/ 91440 h 1249680"/>
              <a:gd name="connsiteX6" fmla="*/ 3931920 w 4526280"/>
              <a:gd name="connsiteY6" fmla="*/ 152400 h 1249680"/>
              <a:gd name="connsiteX7" fmla="*/ 3962400 w 4526280"/>
              <a:gd name="connsiteY7" fmla="*/ 243840 h 1249680"/>
              <a:gd name="connsiteX8" fmla="*/ 3825240 w 4526280"/>
              <a:gd name="connsiteY8" fmla="*/ 259080 h 1249680"/>
              <a:gd name="connsiteX9" fmla="*/ 3672840 w 4526280"/>
              <a:gd name="connsiteY9" fmla="*/ 289560 h 1249680"/>
              <a:gd name="connsiteX10" fmla="*/ 3627120 w 4526280"/>
              <a:gd name="connsiteY10" fmla="*/ 320040 h 1249680"/>
              <a:gd name="connsiteX11" fmla="*/ 3611880 w 4526280"/>
              <a:gd name="connsiteY11" fmla="*/ 365760 h 1249680"/>
              <a:gd name="connsiteX12" fmla="*/ 3596640 w 4526280"/>
              <a:gd name="connsiteY12" fmla="*/ 441960 h 1249680"/>
              <a:gd name="connsiteX13" fmla="*/ 3520440 w 4526280"/>
              <a:gd name="connsiteY13" fmla="*/ 457200 h 1249680"/>
              <a:gd name="connsiteX14" fmla="*/ 3429000 w 4526280"/>
              <a:gd name="connsiteY14" fmla="*/ 487680 h 1249680"/>
              <a:gd name="connsiteX15" fmla="*/ 3383280 w 4526280"/>
              <a:gd name="connsiteY15" fmla="*/ 502920 h 1249680"/>
              <a:gd name="connsiteX16" fmla="*/ 3337560 w 4526280"/>
              <a:gd name="connsiteY16" fmla="*/ 533400 h 1249680"/>
              <a:gd name="connsiteX17" fmla="*/ 3261360 w 4526280"/>
              <a:gd name="connsiteY17" fmla="*/ 548640 h 1249680"/>
              <a:gd name="connsiteX18" fmla="*/ 3078480 w 4526280"/>
              <a:gd name="connsiteY18" fmla="*/ 579120 h 1249680"/>
              <a:gd name="connsiteX19" fmla="*/ 3017520 w 4526280"/>
              <a:gd name="connsiteY19" fmla="*/ 594360 h 1249680"/>
              <a:gd name="connsiteX20" fmla="*/ 2926080 w 4526280"/>
              <a:gd name="connsiteY20" fmla="*/ 624840 h 1249680"/>
              <a:gd name="connsiteX21" fmla="*/ 2834640 w 4526280"/>
              <a:gd name="connsiteY21" fmla="*/ 640080 h 1249680"/>
              <a:gd name="connsiteX22" fmla="*/ 2743200 w 4526280"/>
              <a:gd name="connsiteY22" fmla="*/ 670560 h 1249680"/>
              <a:gd name="connsiteX23" fmla="*/ 2682240 w 4526280"/>
              <a:gd name="connsiteY23" fmla="*/ 685800 h 1249680"/>
              <a:gd name="connsiteX24" fmla="*/ 2606040 w 4526280"/>
              <a:gd name="connsiteY24" fmla="*/ 701040 h 1249680"/>
              <a:gd name="connsiteX25" fmla="*/ 2560320 w 4526280"/>
              <a:gd name="connsiteY25" fmla="*/ 716280 h 1249680"/>
              <a:gd name="connsiteX26" fmla="*/ 2438400 w 4526280"/>
              <a:gd name="connsiteY26" fmla="*/ 746760 h 1249680"/>
              <a:gd name="connsiteX27" fmla="*/ 2301240 w 4526280"/>
              <a:gd name="connsiteY27" fmla="*/ 701040 h 1249680"/>
              <a:gd name="connsiteX28" fmla="*/ 2255520 w 4526280"/>
              <a:gd name="connsiteY28" fmla="*/ 685800 h 1249680"/>
              <a:gd name="connsiteX29" fmla="*/ 2209800 w 4526280"/>
              <a:gd name="connsiteY29" fmla="*/ 670560 h 1249680"/>
              <a:gd name="connsiteX30" fmla="*/ 1798320 w 4526280"/>
              <a:gd name="connsiteY30" fmla="*/ 716280 h 1249680"/>
              <a:gd name="connsiteX31" fmla="*/ 1737360 w 4526280"/>
              <a:gd name="connsiteY31" fmla="*/ 731520 h 1249680"/>
              <a:gd name="connsiteX32" fmla="*/ 1645920 w 4526280"/>
              <a:gd name="connsiteY32" fmla="*/ 762000 h 1249680"/>
              <a:gd name="connsiteX33" fmla="*/ 1615440 w 4526280"/>
              <a:gd name="connsiteY33" fmla="*/ 807720 h 1249680"/>
              <a:gd name="connsiteX34" fmla="*/ 1478280 w 4526280"/>
              <a:gd name="connsiteY34" fmla="*/ 899160 h 1249680"/>
              <a:gd name="connsiteX35" fmla="*/ 1432560 w 4526280"/>
              <a:gd name="connsiteY35" fmla="*/ 929640 h 1249680"/>
              <a:gd name="connsiteX36" fmla="*/ 1386840 w 4526280"/>
              <a:gd name="connsiteY36" fmla="*/ 960120 h 1249680"/>
              <a:gd name="connsiteX37" fmla="*/ 1341120 w 4526280"/>
              <a:gd name="connsiteY37" fmla="*/ 975360 h 1249680"/>
              <a:gd name="connsiteX38" fmla="*/ 1249680 w 4526280"/>
              <a:gd name="connsiteY38" fmla="*/ 1036320 h 1249680"/>
              <a:gd name="connsiteX39" fmla="*/ 1158240 w 4526280"/>
              <a:gd name="connsiteY39" fmla="*/ 1066800 h 1249680"/>
              <a:gd name="connsiteX40" fmla="*/ 1066800 w 4526280"/>
              <a:gd name="connsiteY40" fmla="*/ 1127760 h 1249680"/>
              <a:gd name="connsiteX41" fmla="*/ 1021080 w 4526280"/>
              <a:gd name="connsiteY41" fmla="*/ 1143000 h 1249680"/>
              <a:gd name="connsiteX42" fmla="*/ 975360 w 4526280"/>
              <a:gd name="connsiteY42" fmla="*/ 1173480 h 1249680"/>
              <a:gd name="connsiteX43" fmla="*/ 883920 w 4526280"/>
              <a:gd name="connsiteY43" fmla="*/ 1203960 h 1249680"/>
              <a:gd name="connsiteX44" fmla="*/ 807720 w 4526280"/>
              <a:gd name="connsiteY44" fmla="*/ 1143000 h 1249680"/>
              <a:gd name="connsiteX45" fmla="*/ 670560 w 4526280"/>
              <a:gd name="connsiteY45" fmla="*/ 1082040 h 1249680"/>
              <a:gd name="connsiteX46" fmla="*/ 624840 w 4526280"/>
              <a:gd name="connsiteY46" fmla="*/ 1066800 h 1249680"/>
              <a:gd name="connsiteX47" fmla="*/ 579120 w 4526280"/>
              <a:gd name="connsiteY47" fmla="*/ 1051560 h 1249680"/>
              <a:gd name="connsiteX48" fmla="*/ 350520 w 4526280"/>
              <a:gd name="connsiteY48" fmla="*/ 1097280 h 1249680"/>
              <a:gd name="connsiteX49" fmla="*/ 335280 w 4526280"/>
              <a:gd name="connsiteY49" fmla="*/ 1143000 h 1249680"/>
              <a:gd name="connsiteX50" fmla="*/ 289560 w 4526280"/>
              <a:gd name="connsiteY50" fmla="*/ 1158240 h 1249680"/>
              <a:gd name="connsiteX51" fmla="*/ 182880 w 4526280"/>
              <a:gd name="connsiteY51" fmla="*/ 1173480 h 1249680"/>
              <a:gd name="connsiteX52" fmla="*/ 91440 w 4526280"/>
              <a:gd name="connsiteY52" fmla="*/ 1203960 h 1249680"/>
              <a:gd name="connsiteX53" fmla="*/ 45720 w 4526280"/>
              <a:gd name="connsiteY53" fmla="*/ 1219200 h 1249680"/>
              <a:gd name="connsiteX54" fmla="*/ 0 w 4526280"/>
              <a:gd name="connsiteY54" fmla="*/ 1249680 h 124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526280" h="1249680">
                <a:moveTo>
                  <a:pt x="4526280" y="60960"/>
                </a:moveTo>
                <a:cubicBezTo>
                  <a:pt x="4500880" y="50800"/>
                  <a:pt x="4475790" y="39829"/>
                  <a:pt x="4450080" y="30480"/>
                </a:cubicBezTo>
                <a:cubicBezTo>
                  <a:pt x="4419886" y="19500"/>
                  <a:pt x="4358640" y="0"/>
                  <a:pt x="4358640" y="0"/>
                </a:cubicBezTo>
                <a:cubicBezTo>
                  <a:pt x="4287520" y="5080"/>
                  <a:pt x="4215792" y="4663"/>
                  <a:pt x="4145280" y="15240"/>
                </a:cubicBezTo>
                <a:cubicBezTo>
                  <a:pt x="3858796" y="58213"/>
                  <a:pt x="4181859" y="24078"/>
                  <a:pt x="4008120" y="76200"/>
                </a:cubicBezTo>
                <a:cubicBezTo>
                  <a:pt x="3973714" y="86522"/>
                  <a:pt x="3937000" y="86360"/>
                  <a:pt x="3901440" y="91440"/>
                </a:cubicBezTo>
                <a:cubicBezTo>
                  <a:pt x="3866342" y="196735"/>
                  <a:pt x="3885738" y="87745"/>
                  <a:pt x="3931920" y="152400"/>
                </a:cubicBezTo>
                <a:cubicBezTo>
                  <a:pt x="3950594" y="178544"/>
                  <a:pt x="3962400" y="243840"/>
                  <a:pt x="3962400" y="243840"/>
                </a:cubicBezTo>
                <a:cubicBezTo>
                  <a:pt x="3916680" y="248920"/>
                  <a:pt x="3870678" y="251906"/>
                  <a:pt x="3825240" y="259080"/>
                </a:cubicBezTo>
                <a:cubicBezTo>
                  <a:pt x="3774068" y="267160"/>
                  <a:pt x="3672840" y="289560"/>
                  <a:pt x="3672840" y="289560"/>
                </a:cubicBezTo>
                <a:cubicBezTo>
                  <a:pt x="3657600" y="299720"/>
                  <a:pt x="3638562" y="305737"/>
                  <a:pt x="3627120" y="320040"/>
                </a:cubicBezTo>
                <a:cubicBezTo>
                  <a:pt x="3617085" y="332584"/>
                  <a:pt x="3615776" y="350175"/>
                  <a:pt x="3611880" y="365760"/>
                </a:cubicBezTo>
                <a:cubicBezTo>
                  <a:pt x="3605598" y="390890"/>
                  <a:pt x="3614956" y="423644"/>
                  <a:pt x="3596640" y="441960"/>
                </a:cubicBezTo>
                <a:cubicBezTo>
                  <a:pt x="3578324" y="460276"/>
                  <a:pt x="3545430" y="450384"/>
                  <a:pt x="3520440" y="457200"/>
                </a:cubicBezTo>
                <a:cubicBezTo>
                  <a:pt x="3489443" y="465654"/>
                  <a:pt x="3459480" y="477520"/>
                  <a:pt x="3429000" y="487680"/>
                </a:cubicBezTo>
                <a:cubicBezTo>
                  <a:pt x="3413760" y="492760"/>
                  <a:pt x="3396646" y="494009"/>
                  <a:pt x="3383280" y="502920"/>
                </a:cubicBezTo>
                <a:cubicBezTo>
                  <a:pt x="3368040" y="513080"/>
                  <a:pt x="3354710" y="526969"/>
                  <a:pt x="3337560" y="533400"/>
                </a:cubicBezTo>
                <a:cubicBezTo>
                  <a:pt x="3313306" y="542495"/>
                  <a:pt x="3286869" y="544138"/>
                  <a:pt x="3261360" y="548640"/>
                </a:cubicBezTo>
                <a:cubicBezTo>
                  <a:pt x="3200500" y="559380"/>
                  <a:pt x="3138436" y="564131"/>
                  <a:pt x="3078480" y="579120"/>
                </a:cubicBezTo>
                <a:cubicBezTo>
                  <a:pt x="3058160" y="584200"/>
                  <a:pt x="3037582" y="588341"/>
                  <a:pt x="3017520" y="594360"/>
                </a:cubicBezTo>
                <a:cubicBezTo>
                  <a:pt x="2986746" y="603592"/>
                  <a:pt x="2957772" y="619558"/>
                  <a:pt x="2926080" y="624840"/>
                </a:cubicBezTo>
                <a:cubicBezTo>
                  <a:pt x="2895600" y="629920"/>
                  <a:pt x="2864618" y="632586"/>
                  <a:pt x="2834640" y="640080"/>
                </a:cubicBezTo>
                <a:cubicBezTo>
                  <a:pt x="2803471" y="647872"/>
                  <a:pt x="2774369" y="662768"/>
                  <a:pt x="2743200" y="670560"/>
                </a:cubicBezTo>
                <a:cubicBezTo>
                  <a:pt x="2722880" y="675640"/>
                  <a:pt x="2702687" y="681256"/>
                  <a:pt x="2682240" y="685800"/>
                </a:cubicBezTo>
                <a:cubicBezTo>
                  <a:pt x="2656954" y="691419"/>
                  <a:pt x="2631170" y="694758"/>
                  <a:pt x="2606040" y="701040"/>
                </a:cubicBezTo>
                <a:cubicBezTo>
                  <a:pt x="2590455" y="704936"/>
                  <a:pt x="2575905" y="712384"/>
                  <a:pt x="2560320" y="716280"/>
                </a:cubicBezTo>
                <a:lnTo>
                  <a:pt x="2438400" y="746760"/>
                </a:lnTo>
                <a:lnTo>
                  <a:pt x="2301240" y="701040"/>
                </a:lnTo>
                <a:lnTo>
                  <a:pt x="2255520" y="685800"/>
                </a:lnTo>
                <a:lnTo>
                  <a:pt x="2209800" y="670560"/>
                </a:lnTo>
                <a:cubicBezTo>
                  <a:pt x="1878407" y="688002"/>
                  <a:pt x="2014008" y="662358"/>
                  <a:pt x="1798320" y="716280"/>
                </a:cubicBezTo>
                <a:cubicBezTo>
                  <a:pt x="1778000" y="721360"/>
                  <a:pt x="1757231" y="724896"/>
                  <a:pt x="1737360" y="731520"/>
                </a:cubicBezTo>
                <a:lnTo>
                  <a:pt x="1645920" y="762000"/>
                </a:lnTo>
                <a:cubicBezTo>
                  <a:pt x="1635760" y="777240"/>
                  <a:pt x="1629224" y="795659"/>
                  <a:pt x="1615440" y="807720"/>
                </a:cubicBezTo>
                <a:lnTo>
                  <a:pt x="1478280" y="899160"/>
                </a:lnTo>
                <a:lnTo>
                  <a:pt x="1432560" y="929640"/>
                </a:lnTo>
                <a:cubicBezTo>
                  <a:pt x="1417320" y="939800"/>
                  <a:pt x="1404216" y="954328"/>
                  <a:pt x="1386840" y="960120"/>
                </a:cubicBezTo>
                <a:cubicBezTo>
                  <a:pt x="1371600" y="965200"/>
                  <a:pt x="1355163" y="967558"/>
                  <a:pt x="1341120" y="975360"/>
                </a:cubicBezTo>
                <a:cubicBezTo>
                  <a:pt x="1309098" y="993150"/>
                  <a:pt x="1284433" y="1024736"/>
                  <a:pt x="1249680" y="1036320"/>
                </a:cubicBezTo>
                <a:cubicBezTo>
                  <a:pt x="1219200" y="1046480"/>
                  <a:pt x="1184973" y="1048978"/>
                  <a:pt x="1158240" y="1066800"/>
                </a:cubicBezTo>
                <a:cubicBezTo>
                  <a:pt x="1127760" y="1087120"/>
                  <a:pt x="1101553" y="1116176"/>
                  <a:pt x="1066800" y="1127760"/>
                </a:cubicBezTo>
                <a:cubicBezTo>
                  <a:pt x="1051560" y="1132840"/>
                  <a:pt x="1035448" y="1135816"/>
                  <a:pt x="1021080" y="1143000"/>
                </a:cubicBezTo>
                <a:cubicBezTo>
                  <a:pt x="1004697" y="1151191"/>
                  <a:pt x="992098" y="1166041"/>
                  <a:pt x="975360" y="1173480"/>
                </a:cubicBezTo>
                <a:cubicBezTo>
                  <a:pt x="946000" y="1186529"/>
                  <a:pt x="883920" y="1203960"/>
                  <a:pt x="883920" y="1203960"/>
                </a:cubicBezTo>
                <a:cubicBezTo>
                  <a:pt x="794913" y="1174291"/>
                  <a:pt x="876654" y="1211934"/>
                  <a:pt x="807720" y="1143000"/>
                </a:cubicBezTo>
                <a:cubicBezTo>
                  <a:pt x="771494" y="1106774"/>
                  <a:pt x="715831" y="1097130"/>
                  <a:pt x="670560" y="1082040"/>
                </a:cubicBezTo>
                <a:lnTo>
                  <a:pt x="624840" y="1066800"/>
                </a:lnTo>
                <a:lnTo>
                  <a:pt x="579120" y="1051560"/>
                </a:lnTo>
                <a:cubicBezTo>
                  <a:pt x="444039" y="1096587"/>
                  <a:pt x="519612" y="1078492"/>
                  <a:pt x="350520" y="1097280"/>
                </a:cubicBezTo>
                <a:cubicBezTo>
                  <a:pt x="345440" y="1112520"/>
                  <a:pt x="346639" y="1131641"/>
                  <a:pt x="335280" y="1143000"/>
                </a:cubicBezTo>
                <a:cubicBezTo>
                  <a:pt x="323921" y="1154359"/>
                  <a:pt x="305312" y="1155090"/>
                  <a:pt x="289560" y="1158240"/>
                </a:cubicBezTo>
                <a:cubicBezTo>
                  <a:pt x="254337" y="1165285"/>
                  <a:pt x="218440" y="1168400"/>
                  <a:pt x="182880" y="1173480"/>
                </a:cubicBezTo>
                <a:lnTo>
                  <a:pt x="91440" y="1203960"/>
                </a:lnTo>
                <a:cubicBezTo>
                  <a:pt x="76200" y="1209040"/>
                  <a:pt x="59086" y="1210289"/>
                  <a:pt x="45720" y="1219200"/>
                </a:cubicBezTo>
                <a:lnTo>
                  <a:pt x="0" y="1249680"/>
                </a:lnTo>
              </a:path>
            </a:pathLst>
          </a:custGeom>
          <a:no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34">
            <a:extLst>
              <a:ext uri="{FF2B5EF4-FFF2-40B4-BE49-F238E27FC236}">
                <a16:creationId xmlns:a16="http://schemas.microsoft.com/office/drawing/2014/main" id="{AA7EC35A-ED11-8A45-9752-F85576DE7FF7}"/>
              </a:ext>
            </a:extLst>
          </p:cNvPr>
          <p:cNvSpPr/>
          <p:nvPr/>
        </p:nvSpPr>
        <p:spPr>
          <a:xfrm>
            <a:off x="6675120" y="4008120"/>
            <a:ext cx="2971800" cy="778080"/>
          </a:xfrm>
          <a:custGeom>
            <a:avLst/>
            <a:gdLst>
              <a:gd name="connsiteX0" fmla="*/ 2971800 w 2971800"/>
              <a:gd name="connsiteY0" fmla="*/ 0 h 778080"/>
              <a:gd name="connsiteX1" fmla="*/ 2743200 w 2971800"/>
              <a:gd name="connsiteY1" fmla="*/ 30480 h 778080"/>
              <a:gd name="connsiteX2" fmla="*/ 2667000 w 2971800"/>
              <a:gd name="connsiteY2" fmla="*/ 45720 h 778080"/>
              <a:gd name="connsiteX3" fmla="*/ 2392680 w 2971800"/>
              <a:gd name="connsiteY3" fmla="*/ 60960 h 778080"/>
              <a:gd name="connsiteX4" fmla="*/ 2331720 w 2971800"/>
              <a:gd name="connsiteY4" fmla="*/ 76200 h 778080"/>
              <a:gd name="connsiteX5" fmla="*/ 2072640 w 2971800"/>
              <a:gd name="connsiteY5" fmla="*/ 106680 h 778080"/>
              <a:gd name="connsiteX6" fmla="*/ 1981200 w 2971800"/>
              <a:gd name="connsiteY6" fmla="*/ 137160 h 778080"/>
              <a:gd name="connsiteX7" fmla="*/ 1935480 w 2971800"/>
              <a:gd name="connsiteY7" fmla="*/ 152400 h 778080"/>
              <a:gd name="connsiteX8" fmla="*/ 1798320 w 2971800"/>
              <a:gd name="connsiteY8" fmla="*/ 213360 h 778080"/>
              <a:gd name="connsiteX9" fmla="*/ 1752600 w 2971800"/>
              <a:gd name="connsiteY9" fmla="*/ 228600 h 778080"/>
              <a:gd name="connsiteX10" fmla="*/ 1584960 w 2971800"/>
              <a:gd name="connsiteY10" fmla="*/ 243840 h 778080"/>
              <a:gd name="connsiteX11" fmla="*/ 1539240 w 2971800"/>
              <a:gd name="connsiteY11" fmla="*/ 259080 h 778080"/>
              <a:gd name="connsiteX12" fmla="*/ 1447800 w 2971800"/>
              <a:gd name="connsiteY12" fmla="*/ 320040 h 778080"/>
              <a:gd name="connsiteX13" fmla="*/ 1402080 w 2971800"/>
              <a:gd name="connsiteY13" fmla="*/ 335280 h 778080"/>
              <a:gd name="connsiteX14" fmla="*/ 1112520 w 2971800"/>
              <a:gd name="connsiteY14" fmla="*/ 365760 h 778080"/>
              <a:gd name="connsiteX15" fmla="*/ 1036320 w 2971800"/>
              <a:gd name="connsiteY15" fmla="*/ 426720 h 778080"/>
              <a:gd name="connsiteX16" fmla="*/ 975360 w 2971800"/>
              <a:gd name="connsiteY16" fmla="*/ 441960 h 778080"/>
              <a:gd name="connsiteX17" fmla="*/ 929640 w 2971800"/>
              <a:gd name="connsiteY17" fmla="*/ 472440 h 778080"/>
              <a:gd name="connsiteX18" fmla="*/ 822960 w 2971800"/>
              <a:gd name="connsiteY18" fmla="*/ 502920 h 778080"/>
              <a:gd name="connsiteX19" fmla="*/ 731520 w 2971800"/>
              <a:gd name="connsiteY19" fmla="*/ 533400 h 778080"/>
              <a:gd name="connsiteX20" fmla="*/ 685800 w 2971800"/>
              <a:gd name="connsiteY20" fmla="*/ 548640 h 778080"/>
              <a:gd name="connsiteX21" fmla="*/ 594360 w 2971800"/>
              <a:gd name="connsiteY21" fmla="*/ 609600 h 778080"/>
              <a:gd name="connsiteX22" fmla="*/ 502920 w 2971800"/>
              <a:gd name="connsiteY22" fmla="*/ 640080 h 778080"/>
              <a:gd name="connsiteX23" fmla="*/ 441960 w 2971800"/>
              <a:gd name="connsiteY23" fmla="*/ 655320 h 778080"/>
              <a:gd name="connsiteX24" fmla="*/ 350520 w 2971800"/>
              <a:gd name="connsiteY24" fmla="*/ 685800 h 778080"/>
              <a:gd name="connsiteX25" fmla="*/ 304800 w 2971800"/>
              <a:gd name="connsiteY25" fmla="*/ 701040 h 778080"/>
              <a:gd name="connsiteX26" fmla="*/ 167640 w 2971800"/>
              <a:gd name="connsiteY26" fmla="*/ 746760 h 778080"/>
              <a:gd name="connsiteX27" fmla="*/ 45720 w 2971800"/>
              <a:gd name="connsiteY27" fmla="*/ 777240 h 778080"/>
              <a:gd name="connsiteX28" fmla="*/ 0 w 2971800"/>
              <a:gd name="connsiteY28" fmla="*/ 777240 h 778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971800" h="778080">
                <a:moveTo>
                  <a:pt x="2971800" y="0"/>
                </a:moveTo>
                <a:cubicBezTo>
                  <a:pt x="2800338" y="34292"/>
                  <a:pt x="3010462" y="-5155"/>
                  <a:pt x="2743200" y="30480"/>
                </a:cubicBezTo>
                <a:cubicBezTo>
                  <a:pt x="2717524" y="33903"/>
                  <a:pt x="2692806" y="43476"/>
                  <a:pt x="2667000" y="45720"/>
                </a:cubicBezTo>
                <a:cubicBezTo>
                  <a:pt x="2575763" y="53654"/>
                  <a:pt x="2484120" y="55880"/>
                  <a:pt x="2392680" y="60960"/>
                </a:cubicBezTo>
                <a:cubicBezTo>
                  <a:pt x="2372360" y="66040"/>
                  <a:pt x="2352504" y="73602"/>
                  <a:pt x="2331720" y="76200"/>
                </a:cubicBezTo>
                <a:cubicBezTo>
                  <a:pt x="2222492" y="89853"/>
                  <a:pt x="2166705" y="81026"/>
                  <a:pt x="2072640" y="106680"/>
                </a:cubicBezTo>
                <a:cubicBezTo>
                  <a:pt x="2041643" y="115134"/>
                  <a:pt x="2011680" y="127000"/>
                  <a:pt x="1981200" y="137160"/>
                </a:cubicBezTo>
                <a:cubicBezTo>
                  <a:pt x="1965960" y="142240"/>
                  <a:pt x="1948846" y="143489"/>
                  <a:pt x="1935480" y="152400"/>
                </a:cubicBezTo>
                <a:cubicBezTo>
                  <a:pt x="1863027" y="200702"/>
                  <a:pt x="1907136" y="177088"/>
                  <a:pt x="1798320" y="213360"/>
                </a:cubicBezTo>
                <a:cubicBezTo>
                  <a:pt x="1783080" y="218440"/>
                  <a:pt x="1768598" y="227146"/>
                  <a:pt x="1752600" y="228600"/>
                </a:cubicBezTo>
                <a:lnTo>
                  <a:pt x="1584960" y="243840"/>
                </a:lnTo>
                <a:cubicBezTo>
                  <a:pt x="1569720" y="248920"/>
                  <a:pt x="1553283" y="251278"/>
                  <a:pt x="1539240" y="259080"/>
                </a:cubicBezTo>
                <a:cubicBezTo>
                  <a:pt x="1507218" y="276870"/>
                  <a:pt x="1482553" y="308456"/>
                  <a:pt x="1447800" y="320040"/>
                </a:cubicBezTo>
                <a:cubicBezTo>
                  <a:pt x="1432560" y="325120"/>
                  <a:pt x="1417885" y="332406"/>
                  <a:pt x="1402080" y="335280"/>
                </a:cubicBezTo>
                <a:cubicBezTo>
                  <a:pt x="1335481" y="347389"/>
                  <a:pt x="1168880" y="360636"/>
                  <a:pt x="1112520" y="365760"/>
                </a:cubicBezTo>
                <a:cubicBezTo>
                  <a:pt x="963053" y="415582"/>
                  <a:pt x="1174188" y="334808"/>
                  <a:pt x="1036320" y="426720"/>
                </a:cubicBezTo>
                <a:cubicBezTo>
                  <a:pt x="1018892" y="438338"/>
                  <a:pt x="995680" y="436880"/>
                  <a:pt x="975360" y="441960"/>
                </a:cubicBezTo>
                <a:cubicBezTo>
                  <a:pt x="960120" y="452120"/>
                  <a:pt x="946023" y="464249"/>
                  <a:pt x="929640" y="472440"/>
                </a:cubicBezTo>
                <a:cubicBezTo>
                  <a:pt x="904031" y="485244"/>
                  <a:pt x="847375" y="495596"/>
                  <a:pt x="822960" y="502920"/>
                </a:cubicBezTo>
                <a:cubicBezTo>
                  <a:pt x="792186" y="512152"/>
                  <a:pt x="762000" y="523240"/>
                  <a:pt x="731520" y="533400"/>
                </a:cubicBezTo>
                <a:cubicBezTo>
                  <a:pt x="716280" y="538480"/>
                  <a:pt x="699166" y="539729"/>
                  <a:pt x="685800" y="548640"/>
                </a:cubicBezTo>
                <a:cubicBezTo>
                  <a:pt x="655320" y="568960"/>
                  <a:pt x="629113" y="598016"/>
                  <a:pt x="594360" y="609600"/>
                </a:cubicBezTo>
                <a:cubicBezTo>
                  <a:pt x="563880" y="619760"/>
                  <a:pt x="534089" y="632288"/>
                  <a:pt x="502920" y="640080"/>
                </a:cubicBezTo>
                <a:cubicBezTo>
                  <a:pt x="482600" y="645160"/>
                  <a:pt x="462022" y="649301"/>
                  <a:pt x="441960" y="655320"/>
                </a:cubicBezTo>
                <a:cubicBezTo>
                  <a:pt x="411186" y="664552"/>
                  <a:pt x="381000" y="675640"/>
                  <a:pt x="350520" y="685800"/>
                </a:cubicBezTo>
                <a:lnTo>
                  <a:pt x="304800" y="701040"/>
                </a:lnTo>
                <a:lnTo>
                  <a:pt x="167640" y="746760"/>
                </a:lnTo>
                <a:cubicBezTo>
                  <a:pt x="117876" y="763348"/>
                  <a:pt x="104570" y="769884"/>
                  <a:pt x="45720" y="777240"/>
                </a:cubicBezTo>
                <a:cubicBezTo>
                  <a:pt x="30598" y="779130"/>
                  <a:pt x="15240" y="777240"/>
                  <a:pt x="0" y="777240"/>
                </a:cubicBezTo>
              </a:path>
            </a:pathLst>
          </a:custGeom>
          <a:no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35">
            <a:extLst>
              <a:ext uri="{FF2B5EF4-FFF2-40B4-BE49-F238E27FC236}">
                <a16:creationId xmlns:a16="http://schemas.microsoft.com/office/drawing/2014/main" id="{72B076A8-AC79-474E-AA58-47C52E486F9D}"/>
              </a:ext>
            </a:extLst>
          </p:cNvPr>
          <p:cNvSpPr/>
          <p:nvPr/>
        </p:nvSpPr>
        <p:spPr>
          <a:xfrm>
            <a:off x="2499360" y="4724400"/>
            <a:ext cx="1127760" cy="381000"/>
          </a:xfrm>
          <a:custGeom>
            <a:avLst/>
            <a:gdLst>
              <a:gd name="connsiteX0" fmla="*/ 1127760 w 1127760"/>
              <a:gd name="connsiteY0" fmla="*/ 0 h 381000"/>
              <a:gd name="connsiteX1" fmla="*/ 1051560 w 1127760"/>
              <a:gd name="connsiteY1" fmla="*/ 15240 h 381000"/>
              <a:gd name="connsiteX2" fmla="*/ 899160 w 1127760"/>
              <a:gd name="connsiteY2" fmla="*/ 30480 h 381000"/>
              <a:gd name="connsiteX3" fmla="*/ 807720 w 1127760"/>
              <a:gd name="connsiteY3" fmla="*/ 60960 h 381000"/>
              <a:gd name="connsiteX4" fmla="*/ 762000 w 1127760"/>
              <a:gd name="connsiteY4" fmla="*/ 91440 h 381000"/>
              <a:gd name="connsiteX5" fmla="*/ 716280 w 1127760"/>
              <a:gd name="connsiteY5" fmla="*/ 137160 h 381000"/>
              <a:gd name="connsiteX6" fmla="*/ 670560 w 1127760"/>
              <a:gd name="connsiteY6" fmla="*/ 152400 h 381000"/>
              <a:gd name="connsiteX7" fmla="*/ 533400 w 1127760"/>
              <a:gd name="connsiteY7" fmla="*/ 243840 h 381000"/>
              <a:gd name="connsiteX8" fmla="*/ 487680 w 1127760"/>
              <a:gd name="connsiteY8" fmla="*/ 274320 h 381000"/>
              <a:gd name="connsiteX9" fmla="*/ 396240 w 1127760"/>
              <a:gd name="connsiteY9" fmla="*/ 320040 h 381000"/>
              <a:gd name="connsiteX10" fmla="*/ 304800 w 1127760"/>
              <a:gd name="connsiteY10" fmla="*/ 350520 h 381000"/>
              <a:gd name="connsiteX11" fmla="*/ 259080 w 1127760"/>
              <a:gd name="connsiteY11" fmla="*/ 365760 h 381000"/>
              <a:gd name="connsiteX12" fmla="*/ 121920 w 1127760"/>
              <a:gd name="connsiteY12" fmla="*/ 381000 h 381000"/>
              <a:gd name="connsiteX13" fmla="*/ 0 w 1127760"/>
              <a:gd name="connsiteY13" fmla="*/ 350520 h 38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27760" h="381000">
                <a:moveTo>
                  <a:pt x="1127760" y="0"/>
                </a:moveTo>
                <a:cubicBezTo>
                  <a:pt x="1102360" y="5080"/>
                  <a:pt x="1077236" y="11817"/>
                  <a:pt x="1051560" y="15240"/>
                </a:cubicBezTo>
                <a:cubicBezTo>
                  <a:pt x="1000954" y="21987"/>
                  <a:pt x="949339" y="21071"/>
                  <a:pt x="899160" y="30480"/>
                </a:cubicBezTo>
                <a:cubicBezTo>
                  <a:pt x="867582" y="36401"/>
                  <a:pt x="834453" y="43138"/>
                  <a:pt x="807720" y="60960"/>
                </a:cubicBezTo>
                <a:cubicBezTo>
                  <a:pt x="792480" y="71120"/>
                  <a:pt x="776071" y="79714"/>
                  <a:pt x="762000" y="91440"/>
                </a:cubicBezTo>
                <a:cubicBezTo>
                  <a:pt x="745443" y="105238"/>
                  <a:pt x="734213" y="125205"/>
                  <a:pt x="716280" y="137160"/>
                </a:cubicBezTo>
                <a:cubicBezTo>
                  <a:pt x="702914" y="146071"/>
                  <a:pt x="684603" y="144598"/>
                  <a:pt x="670560" y="152400"/>
                </a:cubicBezTo>
                <a:lnTo>
                  <a:pt x="533400" y="243840"/>
                </a:lnTo>
                <a:cubicBezTo>
                  <a:pt x="518160" y="254000"/>
                  <a:pt x="505056" y="268528"/>
                  <a:pt x="487680" y="274320"/>
                </a:cubicBezTo>
                <a:cubicBezTo>
                  <a:pt x="320939" y="329900"/>
                  <a:pt x="573499" y="241258"/>
                  <a:pt x="396240" y="320040"/>
                </a:cubicBezTo>
                <a:cubicBezTo>
                  <a:pt x="366880" y="333089"/>
                  <a:pt x="335280" y="340360"/>
                  <a:pt x="304800" y="350520"/>
                </a:cubicBezTo>
                <a:cubicBezTo>
                  <a:pt x="289560" y="355600"/>
                  <a:pt x="275046" y="363986"/>
                  <a:pt x="259080" y="365760"/>
                </a:cubicBezTo>
                <a:lnTo>
                  <a:pt x="121920" y="381000"/>
                </a:lnTo>
                <a:cubicBezTo>
                  <a:pt x="8128" y="364744"/>
                  <a:pt x="40640" y="391160"/>
                  <a:pt x="0" y="350520"/>
                </a:cubicBezTo>
              </a:path>
            </a:pathLst>
          </a:custGeom>
          <a:no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36">
            <a:extLst>
              <a:ext uri="{FF2B5EF4-FFF2-40B4-BE49-F238E27FC236}">
                <a16:creationId xmlns:a16="http://schemas.microsoft.com/office/drawing/2014/main" id="{51678B3D-4BB1-CD4E-891C-FDF85ABB0A54}"/>
              </a:ext>
            </a:extLst>
          </p:cNvPr>
          <p:cNvSpPr/>
          <p:nvPr/>
        </p:nvSpPr>
        <p:spPr>
          <a:xfrm>
            <a:off x="2545080" y="4648200"/>
            <a:ext cx="579120" cy="228600"/>
          </a:xfrm>
          <a:custGeom>
            <a:avLst/>
            <a:gdLst>
              <a:gd name="connsiteX0" fmla="*/ 0 w 579120"/>
              <a:gd name="connsiteY0" fmla="*/ 0 h 228600"/>
              <a:gd name="connsiteX1" fmla="*/ 137160 w 579120"/>
              <a:gd name="connsiteY1" fmla="*/ 30480 h 228600"/>
              <a:gd name="connsiteX2" fmla="*/ 182880 w 579120"/>
              <a:gd name="connsiteY2" fmla="*/ 45720 h 228600"/>
              <a:gd name="connsiteX3" fmla="*/ 274320 w 579120"/>
              <a:gd name="connsiteY3" fmla="*/ 106680 h 228600"/>
              <a:gd name="connsiteX4" fmla="*/ 365760 w 579120"/>
              <a:gd name="connsiteY4" fmla="*/ 167640 h 228600"/>
              <a:gd name="connsiteX5" fmla="*/ 502920 w 579120"/>
              <a:gd name="connsiteY5" fmla="*/ 228600 h 228600"/>
              <a:gd name="connsiteX6" fmla="*/ 579120 w 579120"/>
              <a:gd name="connsiteY6" fmla="*/ 228600 h 228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9120" h="228600">
                <a:moveTo>
                  <a:pt x="0" y="0"/>
                </a:moveTo>
                <a:cubicBezTo>
                  <a:pt x="52378" y="10476"/>
                  <a:pt x="86941" y="16132"/>
                  <a:pt x="137160" y="30480"/>
                </a:cubicBezTo>
                <a:cubicBezTo>
                  <a:pt x="152606" y="34893"/>
                  <a:pt x="168837" y="37918"/>
                  <a:pt x="182880" y="45720"/>
                </a:cubicBezTo>
                <a:cubicBezTo>
                  <a:pt x="214902" y="63510"/>
                  <a:pt x="243840" y="86360"/>
                  <a:pt x="274320" y="106680"/>
                </a:cubicBezTo>
                <a:lnTo>
                  <a:pt x="365760" y="167640"/>
                </a:lnTo>
                <a:cubicBezTo>
                  <a:pt x="407195" y="195264"/>
                  <a:pt x="448512" y="228600"/>
                  <a:pt x="502920" y="228600"/>
                </a:cubicBezTo>
                <a:lnTo>
                  <a:pt x="579120" y="228600"/>
                </a:lnTo>
              </a:path>
            </a:pathLst>
          </a:custGeom>
          <a:no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37">
            <a:extLst>
              <a:ext uri="{FF2B5EF4-FFF2-40B4-BE49-F238E27FC236}">
                <a16:creationId xmlns:a16="http://schemas.microsoft.com/office/drawing/2014/main" id="{BE4819C0-8EDA-4343-8720-9454897E6ACE}"/>
              </a:ext>
            </a:extLst>
          </p:cNvPr>
          <p:cNvSpPr/>
          <p:nvPr/>
        </p:nvSpPr>
        <p:spPr>
          <a:xfrm>
            <a:off x="2804160" y="4693920"/>
            <a:ext cx="792480" cy="62390"/>
          </a:xfrm>
          <a:custGeom>
            <a:avLst/>
            <a:gdLst>
              <a:gd name="connsiteX0" fmla="*/ 792480 w 792480"/>
              <a:gd name="connsiteY0" fmla="*/ 30480 h 62390"/>
              <a:gd name="connsiteX1" fmla="*/ 670560 w 792480"/>
              <a:gd name="connsiteY1" fmla="*/ 15240 h 62390"/>
              <a:gd name="connsiteX2" fmla="*/ 624840 w 792480"/>
              <a:gd name="connsiteY2" fmla="*/ 0 h 62390"/>
              <a:gd name="connsiteX3" fmla="*/ 320040 w 792480"/>
              <a:gd name="connsiteY3" fmla="*/ 15240 h 62390"/>
              <a:gd name="connsiteX4" fmla="*/ 167640 w 792480"/>
              <a:gd name="connsiteY4" fmla="*/ 45720 h 62390"/>
              <a:gd name="connsiteX5" fmla="*/ 106680 w 792480"/>
              <a:gd name="connsiteY5" fmla="*/ 60960 h 62390"/>
              <a:gd name="connsiteX6" fmla="*/ 0 w 792480"/>
              <a:gd name="connsiteY6" fmla="*/ 60960 h 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2480" h="62390">
                <a:moveTo>
                  <a:pt x="792480" y="30480"/>
                </a:moveTo>
                <a:cubicBezTo>
                  <a:pt x="751840" y="25400"/>
                  <a:pt x="710856" y="22566"/>
                  <a:pt x="670560" y="15240"/>
                </a:cubicBezTo>
                <a:cubicBezTo>
                  <a:pt x="654755" y="12366"/>
                  <a:pt x="640904" y="0"/>
                  <a:pt x="624840" y="0"/>
                </a:cubicBezTo>
                <a:cubicBezTo>
                  <a:pt x="523113" y="0"/>
                  <a:pt x="421640" y="10160"/>
                  <a:pt x="320040" y="15240"/>
                </a:cubicBezTo>
                <a:cubicBezTo>
                  <a:pt x="178445" y="50639"/>
                  <a:pt x="354474" y="8353"/>
                  <a:pt x="167640" y="45720"/>
                </a:cubicBezTo>
                <a:cubicBezTo>
                  <a:pt x="147101" y="49828"/>
                  <a:pt x="127539" y="59064"/>
                  <a:pt x="106680" y="60960"/>
                </a:cubicBezTo>
                <a:cubicBezTo>
                  <a:pt x="71266" y="64179"/>
                  <a:pt x="35560" y="60960"/>
                  <a:pt x="0" y="60960"/>
                </a:cubicBezTo>
              </a:path>
            </a:pathLst>
          </a:custGeom>
          <a:no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38">
            <a:extLst>
              <a:ext uri="{FF2B5EF4-FFF2-40B4-BE49-F238E27FC236}">
                <a16:creationId xmlns:a16="http://schemas.microsoft.com/office/drawing/2014/main" id="{AD32B719-6997-7C47-99E7-6667586B959C}"/>
              </a:ext>
            </a:extLst>
          </p:cNvPr>
          <p:cNvSpPr/>
          <p:nvPr/>
        </p:nvSpPr>
        <p:spPr>
          <a:xfrm>
            <a:off x="5181600" y="4724400"/>
            <a:ext cx="579120" cy="106680"/>
          </a:xfrm>
          <a:custGeom>
            <a:avLst/>
            <a:gdLst>
              <a:gd name="connsiteX0" fmla="*/ 579120 w 579120"/>
              <a:gd name="connsiteY0" fmla="*/ 106680 h 106680"/>
              <a:gd name="connsiteX1" fmla="*/ 411480 w 579120"/>
              <a:gd name="connsiteY1" fmla="*/ 30480 h 106680"/>
              <a:gd name="connsiteX2" fmla="*/ 365760 w 579120"/>
              <a:gd name="connsiteY2" fmla="*/ 15240 h 106680"/>
              <a:gd name="connsiteX3" fmla="*/ 320040 w 579120"/>
              <a:gd name="connsiteY3" fmla="*/ 0 h 106680"/>
              <a:gd name="connsiteX4" fmla="*/ 137160 w 579120"/>
              <a:gd name="connsiteY4" fmla="*/ 15240 h 106680"/>
              <a:gd name="connsiteX5" fmla="*/ 45720 w 579120"/>
              <a:gd name="connsiteY5" fmla="*/ 45720 h 106680"/>
              <a:gd name="connsiteX6" fmla="*/ 0 w 579120"/>
              <a:gd name="connsiteY6" fmla="*/ 60960 h 106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9120" h="106680">
                <a:moveTo>
                  <a:pt x="579120" y="106680"/>
                </a:moveTo>
                <a:cubicBezTo>
                  <a:pt x="475370" y="44430"/>
                  <a:pt x="531021" y="70327"/>
                  <a:pt x="411480" y="30480"/>
                </a:cubicBezTo>
                <a:lnTo>
                  <a:pt x="365760" y="15240"/>
                </a:lnTo>
                <a:lnTo>
                  <a:pt x="320040" y="0"/>
                </a:lnTo>
                <a:cubicBezTo>
                  <a:pt x="259080" y="5080"/>
                  <a:pt x="197499" y="5184"/>
                  <a:pt x="137160" y="15240"/>
                </a:cubicBezTo>
                <a:cubicBezTo>
                  <a:pt x="105468" y="20522"/>
                  <a:pt x="76200" y="35560"/>
                  <a:pt x="45720" y="45720"/>
                </a:cubicBezTo>
                <a:lnTo>
                  <a:pt x="0" y="60960"/>
                </a:lnTo>
              </a:path>
            </a:pathLst>
          </a:custGeom>
          <a:noFill/>
          <a:ln w="34925">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39">
            <a:extLst>
              <a:ext uri="{FF2B5EF4-FFF2-40B4-BE49-F238E27FC236}">
                <a16:creationId xmlns:a16="http://schemas.microsoft.com/office/drawing/2014/main" id="{8388A485-22D8-B842-85BF-2125164BB3B9}"/>
              </a:ext>
            </a:extLst>
          </p:cNvPr>
          <p:cNvSpPr/>
          <p:nvPr/>
        </p:nvSpPr>
        <p:spPr>
          <a:xfrm>
            <a:off x="4678017" y="2597426"/>
            <a:ext cx="4982818" cy="1565326"/>
          </a:xfrm>
          <a:custGeom>
            <a:avLst/>
            <a:gdLst>
              <a:gd name="connsiteX0" fmla="*/ 4982818 w 4982818"/>
              <a:gd name="connsiteY0" fmla="*/ 0 h 1565326"/>
              <a:gd name="connsiteX1" fmla="*/ 4916557 w 4982818"/>
              <a:gd name="connsiteY1" fmla="*/ 26504 h 1565326"/>
              <a:gd name="connsiteX2" fmla="*/ 4850296 w 4982818"/>
              <a:gd name="connsiteY2" fmla="*/ 66261 h 1565326"/>
              <a:gd name="connsiteX3" fmla="*/ 4810540 w 4982818"/>
              <a:gd name="connsiteY3" fmla="*/ 106017 h 1565326"/>
              <a:gd name="connsiteX4" fmla="*/ 4731026 w 4982818"/>
              <a:gd name="connsiteY4" fmla="*/ 132522 h 1565326"/>
              <a:gd name="connsiteX5" fmla="*/ 4691270 w 4982818"/>
              <a:gd name="connsiteY5" fmla="*/ 159026 h 1565326"/>
              <a:gd name="connsiteX6" fmla="*/ 4664766 w 4982818"/>
              <a:gd name="connsiteY6" fmla="*/ 185531 h 1565326"/>
              <a:gd name="connsiteX7" fmla="*/ 4545496 w 4982818"/>
              <a:gd name="connsiteY7" fmla="*/ 212035 h 1565326"/>
              <a:gd name="connsiteX8" fmla="*/ 4465983 w 4982818"/>
              <a:gd name="connsiteY8" fmla="*/ 238539 h 1565326"/>
              <a:gd name="connsiteX9" fmla="*/ 4399722 w 4982818"/>
              <a:gd name="connsiteY9" fmla="*/ 251791 h 1565326"/>
              <a:gd name="connsiteX10" fmla="*/ 4320209 w 4982818"/>
              <a:gd name="connsiteY10" fmla="*/ 278296 h 1565326"/>
              <a:gd name="connsiteX11" fmla="*/ 4280453 w 4982818"/>
              <a:gd name="connsiteY11" fmla="*/ 291548 h 1565326"/>
              <a:gd name="connsiteX12" fmla="*/ 4240696 w 4982818"/>
              <a:gd name="connsiteY12" fmla="*/ 304800 h 1565326"/>
              <a:gd name="connsiteX13" fmla="*/ 4134679 w 4982818"/>
              <a:gd name="connsiteY13" fmla="*/ 331304 h 1565326"/>
              <a:gd name="connsiteX14" fmla="*/ 4094922 w 4982818"/>
              <a:gd name="connsiteY14" fmla="*/ 344557 h 1565326"/>
              <a:gd name="connsiteX15" fmla="*/ 3988905 w 4982818"/>
              <a:gd name="connsiteY15" fmla="*/ 357809 h 1565326"/>
              <a:gd name="connsiteX16" fmla="*/ 3896140 w 4982818"/>
              <a:gd name="connsiteY16" fmla="*/ 384313 h 1565326"/>
              <a:gd name="connsiteX17" fmla="*/ 3816626 w 4982818"/>
              <a:gd name="connsiteY17" fmla="*/ 463826 h 1565326"/>
              <a:gd name="connsiteX18" fmla="*/ 3790122 w 4982818"/>
              <a:gd name="connsiteY18" fmla="*/ 490331 h 1565326"/>
              <a:gd name="connsiteX19" fmla="*/ 3750366 w 4982818"/>
              <a:gd name="connsiteY19" fmla="*/ 516835 h 1565326"/>
              <a:gd name="connsiteX20" fmla="*/ 3684105 w 4982818"/>
              <a:gd name="connsiteY20" fmla="*/ 556591 h 1565326"/>
              <a:gd name="connsiteX21" fmla="*/ 3644348 w 4982818"/>
              <a:gd name="connsiteY21" fmla="*/ 583096 h 1565326"/>
              <a:gd name="connsiteX22" fmla="*/ 3604592 w 4982818"/>
              <a:gd name="connsiteY22" fmla="*/ 596348 h 1565326"/>
              <a:gd name="connsiteX23" fmla="*/ 3538331 w 4982818"/>
              <a:gd name="connsiteY23" fmla="*/ 636104 h 1565326"/>
              <a:gd name="connsiteX24" fmla="*/ 3498574 w 4982818"/>
              <a:gd name="connsiteY24" fmla="*/ 702365 h 1565326"/>
              <a:gd name="connsiteX25" fmla="*/ 3458818 w 4982818"/>
              <a:gd name="connsiteY25" fmla="*/ 781878 h 1565326"/>
              <a:gd name="connsiteX26" fmla="*/ 3432313 w 4982818"/>
              <a:gd name="connsiteY26" fmla="*/ 808383 h 1565326"/>
              <a:gd name="connsiteX27" fmla="*/ 3405809 w 4982818"/>
              <a:gd name="connsiteY27" fmla="*/ 848139 h 1565326"/>
              <a:gd name="connsiteX28" fmla="*/ 3352800 w 4982818"/>
              <a:gd name="connsiteY28" fmla="*/ 901148 h 1565326"/>
              <a:gd name="connsiteX29" fmla="*/ 3286540 w 4982818"/>
              <a:gd name="connsiteY29" fmla="*/ 954157 h 1565326"/>
              <a:gd name="connsiteX30" fmla="*/ 3220279 w 4982818"/>
              <a:gd name="connsiteY30" fmla="*/ 993913 h 1565326"/>
              <a:gd name="connsiteX31" fmla="*/ 3167270 w 4982818"/>
              <a:gd name="connsiteY31" fmla="*/ 1046922 h 1565326"/>
              <a:gd name="connsiteX32" fmla="*/ 3087757 w 4982818"/>
              <a:gd name="connsiteY32" fmla="*/ 1073426 h 1565326"/>
              <a:gd name="connsiteX33" fmla="*/ 3048000 w 4982818"/>
              <a:gd name="connsiteY33" fmla="*/ 1086678 h 1565326"/>
              <a:gd name="connsiteX34" fmla="*/ 2981740 w 4982818"/>
              <a:gd name="connsiteY34" fmla="*/ 1099931 h 1565326"/>
              <a:gd name="connsiteX35" fmla="*/ 2941983 w 4982818"/>
              <a:gd name="connsiteY35" fmla="*/ 1113183 h 1565326"/>
              <a:gd name="connsiteX36" fmla="*/ 2888974 w 4982818"/>
              <a:gd name="connsiteY36" fmla="*/ 1126435 h 1565326"/>
              <a:gd name="connsiteX37" fmla="*/ 2517913 w 4982818"/>
              <a:gd name="connsiteY37" fmla="*/ 1113183 h 1565326"/>
              <a:gd name="connsiteX38" fmla="*/ 2411896 w 4982818"/>
              <a:gd name="connsiteY38" fmla="*/ 1099931 h 1565326"/>
              <a:gd name="connsiteX39" fmla="*/ 2279374 w 4982818"/>
              <a:gd name="connsiteY39" fmla="*/ 1086678 h 1565326"/>
              <a:gd name="connsiteX40" fmla="*/ 2107096 w 4982818"/>
              <a:gd name="connsiteY40" fmla="*/ 1099931 h 1565326"/>
              <a:gd name="connsiteX41" fmla="*/ 2027583 w 4982818"/>
              <a:gd name="connsiteY41" fmla="*/ 1126435 h 1565326"/>
              <a:gd name="connsiteX42" fmla="*/ 1987826 w 4982818"/>
              <a:gd name="connsiteY42" fmla="*/ 1139687 h 1565326"/>
              <a:gd name="connsiteX43" fmla="*/ 1948070 w 4982818"/>
              <a:gd name="connsiteY43" fmla="*/ 1166191 h 1565326"/>
              <a:gd name="connsiteX44" fmla="*/ 1908313 w 4982818"/>
              <a:gd name="connsiteY44" fmla="*/ 1179444 h 1565326"/>
              <a:gd name="connsiteX45" fmla="*/ 1895061 w 4982818"/>
              <a:gd name="connsiteY45" fmla="*/ 1219200 h 1565326"/>
              <a:gd name="connsiteX46" fmla="*/ 1828800 w 4982818"/>
              <a:gd name="connsiteY46" fmla="*/ 1232452 h 1565326"/>
              <a:gd name="connsiteX47" fmla="*/ 1749287 w 4982818"/>
              <a:gd name="connsiteY47" fmla="*/ 1258957 h 1565326"/>
              <a:gd name="connsiteX48" fmla="*/ 1709531 w 4982818"/>
              <a:gd name="connsiteY48" fmla="*/ 1272209 h 1565326"/>
              <a:gd name="connsiteX49" fmla="*/ 1669774 w 4982818"/>
              <a:gd name="connsiteY49" fmla="*/ 1285461 h 1565326"/>
              <a:gd name="connsiteX50" fmla="*/ 1139687 w 4982818"/>
              <a:gd name="connsiteY50" fmla="*/ 1272209 h 1565326"/>
              <a:gd name="connsiteX51" fmla="*/ 940905 w 4982818"/>
              <a:gd name="connsiteY51" fmla="*/ 1285461 h 1565326"/>
              <a:gd name="connsiteX52" fmla="*/ 861392 w 4982818"/>
              <a:gd name="connsiteY52" fmla="*/ 1311965 h 1565326"/>
              <a:gd name="connsiteX53" fmla="*/ 821635 w 4982818"/>
              <a:gd name="connsiteY53" fmla="*/ 1325217 h 1565326"/>
              <a:gd name="connsiteX54" fmla="*/ 768626 w 4982818"/>
              <a:gd name="connsiteY54" fmla="*/ 1378226 h 1565326"/>
              <a:gd name="connsiteX55" fmla="*/ 742122 w 4982818"/>
              <a:gd name="connsiteY55" fmla="*/ 1404731 h 1565326"/>
              <a:gd name="connsiteX56" fmla="*/ 689113 w 4982818"/>
              <a:gd name="connsiteY56" fmla="*/ 1417983 h 1565326"/>
              <a:gd name="connsiteX57" fmla="*/ 569844 w 4982818"/>
              <a:gd name="connsiteY57" fmla="*/ 1457739 h 1565326"/>
              <a:gd name="connsiteX58" fmla="*/ 490331 w 4982818"/>
              <a:gd name="connsiteY58" fmla="*/ 1484244 h 1565326"/>
              <a:gd name="connsiteX59" fmla="*/ 450574 w 4982818"/>
              <a:gd name="connsiteY59" fmla="*/ 1497496 h 1565326"/>
              <a:gd name="connsiteX60" fmla="*/ 410818 w 4982818"/>
              <a:gd name="connsiteY60" fmla="*/ 1524000 h 1565326"/>
              <a:gd name="connsiteX61" fmla="*/ 265044 w 4982818"/>
              <a:gd name="connsiteY61" fmla="*/ 1563757 h 1565326"/>
              <a:gd name="connsiteX62" fmla="*/ 0 w 4982818"/>
              <a:gd name="connsiteY62" fmla="*/ 1563757 h 1565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4982818" h="1565326">
                <a:moveTo>
                  <a:pt x="4982818" y="0"/>
                </a:moveTo>
                <a:cubicBezTo>
                  <a:pt x="4960731" y="8835"/>
                  <a:pt x="4937211" y="14702"/>
                  <a:pt x="4916557" y="26504"/>
                </a:cubicBezTo>
                <a:cubicBezTo>
                  <a:pt x="4814687" y="84716"/>
                  <a:pt x="4975124" y="24653"/>
                  <a:pt x="4850296" y="66261"/>
                </a:cubicBezTo>
                <a:cubicBezTo>
                  <a:pt x="4837044" y="79513"/>
                  <a:pt x="4826923" y="96916"/>
                  <a:pt x="4810540" y="106017"/>
                </a:cubicBezTo>
                <a:cubicBezTo>
                  <a:pt x="4786117" y="119585"/>
                  <a:pt x="4731026" y="132522"/>
                  <a:pt x="4731026" y="132522"/>
                </a:cubicBezTo>
                <a:cubicBezTo>
                  <a:pt x="4717774" y="141357"/>
                  <a:pt x="4703707" y="149076"/>
                  <a:pt x="4691270" y="159026"/>
                </a:cubicBezTo>
                <a:cubicBezTo>
                  <a:pt x="4681514" y="166831"/>
                  <a:pt x="4675941" y="179943"/>
                  <a:pt x="4664766" y="185531"/>
                </a:cubicBezTo>
                <a:cubicBezTo>
                  <a:pt x="4650487" y="192671"/>
                  <a:pt x="4554696" y="209526"/>
                  <a:pt x="4545496" y="212035"/>
                </a:cubicBezTo>
                <a:cubicBezTo>
                  <a:pt x="4518542" y="219386"/>
                  <a:pt x="4493378" y="233060"/>
                  <a:pt x="4465983" y="238539"/>
                </a:cubicBezTo>
                <a:cubicBezTo>
                  <a:pt x="4443896" y="242956"/>
                  <a:pt x="4421453" y="245864"/>
                  <a:pt x="4399722" y="251791"/>
                </a:cubicBezTo>
                <a:cubicBezTo>
                  <a:pt x="4372768" y="259142"/>
                  <a:pt x="4346713" y="269461"/>
                  <a:pt x="4320209" y="278296"/>
                </a:cubicBezTo>
                <a:lnTo>
                  <a:pt x="4280453" y="291548"/>
                </a:lnTo>
                <a:cubicBezTo>
                  <a:pt x="4267201" y="295965"/>
                  <a:pt x="4254248" y="301412"/>
                  <a:pt x="4240696" y="304800"/>
                </a:cubicBezTo>
                <a:cubicBezTo>
                  <a:pt x="4205357" y="313635"/>
                  <a:pt x="4169236" y="319784"/>
                  <a:pt x="4134679" y="331304"/>
                </a:cubicBezTo>
                <a:cubicBezTo>
                  <a:pt x="4121427" y="335722"/>
                  <a:pt x="4108666" y="342058"/>
                  <a:pt x="4094922" y="344557"/>
                </a:cubicBezTo>
                <a:cubicBezTo>
                  <a:pt x="4059882" y="350928"/>
                  <a:pt x="4024034" y="351954"/>
                  <a:pt x="3988905" y="357809"/>
                </a:cubicBezTo>
                <a:cubicBezTo>
                  <a:pt x="3955623" y="363356"/>
                  <a:pt x="3927651" y="373809"/>
                  <a:pt x="3896140" y="384313"/>
                </a:cubicBezTo>
                <a:lnTo>
                  <a:pt x="3816626" y="463826"/>
                </a:lnTo>
                <a:cubicBezTo>
                  <a:pt x="3807791" y="472661"/>
                  <a:pt x="3800518" y="483400"/>
                  <a:pt x="3790122" y="490331"/>
                </a:cubicBezTo>
                <a:cubicBezTo>
                  <a:pt x="3776870" y="499166"/>
                  <a:pt x="3762803" y="506886"/>
                  <a:pt x="3750366" y="516835"/>
                </a:cubicBezTo>
                <a:cubicBezTo>
                  <a:pt x="3698392" y="558413"/>
                  <a:pt x="3753145" y="533578"/>
                  <a:pt x="3684105" y="556591"/>
                </a:cubicBezTo>
                <a:cubicBezTo>
                  <a:pt x="3670853" y="565426"/>
                  <a:pt x="3658594" y="575973"/>
                  <a:pt x="3644348" y="583096"/>
                </a:cubicBezTo>
                <a:cubicBezTo>
                  <a:pt x="3631854" y="589343"/>
                  <a:pt x="3616570" y="589161"/>
                  <a:pt x="3604592" y="596348"/>
                </a:cubicBezTo>
                <a:cubicBezTo>
                  <a:pt x="3513637" y="650920"/>
                  <a:pt x="3650952" y="598564"/>
                  <a:pt x="3538331" y="636104"/>
                </a:cubicBezTo>
                <a:cubicBezTo>
                  <a:pt x="3500790" y="748730"/>
                  <a:pt x="3553148" y="611410"/>
                  <a:pt x="3498574" y="702365"/>
                </a:cubicBezTo>
                <a:cubicBezTo>
                  <a:pt x="3439783" y="800349"/>
                  <a:pt x="3539250" y="681339"/>
                  <a:pt x="3458818" y="781878"/>
                </a:cubicBezTo>
                <a:cubicBezTo>
                  <a:pt x="3451013" y="791635"/>
                  <a:pt x="3440118" y="798626"/>
                  <a:pt x="3432313" y="808383"/>
                </a:cubicBezTo>
                <a:cubicBezTo>
                  <a:pt x="3422364" y="820820"/>
                  <a:pt x="3416174" y="836046"/>
                  <a:pt x="3405809" y="848139"/>
                </a:cubicBezTo>
                <a:cubicBezTo>
                  <a:pt x="3389547" y="867112"/>
                  <a:pt x="3366661" y="880356"/>
                  <a:pt x="3352800" y="901148"/>
                </a:cubicBezTo>
                <a:cubicBezTo>
                  <a:pt x="3318547" y="952527"/>
                  <a:pt x="3341405" y="935867"/>
                  <a:pt x="3286540" y="954157"/>
                </a:cubicBezTo>
                <a:cubicBezTo>
                  <a:pt x="3188599" y="1052094"/>
                  <a:pt x="3340711" y="907890"/>
                  <a:pt x="3220279" y="993913"/>
                </a:cubicBezTo>
                <a:cubicBezTo>
                  <a:pt x="3199945" y="1008437"/>
                  <a:pt x="3190976" y="1039020"/>
                  <a:pt x="3167270" y="1046922"/>
                </a:cubicBezTo>
                <a:lnTo>
                  <a:pt x="3087757" y="1073426"/>
                </a:lnTo>
                <a:cubicBezTo>
                  <a:pt x="3074505" y="1077843"/>
                  <a:pt x="3061698" y="1083938"/>
                  <a:pt x="3048000" y="1086678"/>
                </a:cubicBezTo>
                <a:cubicBezTo>
                  <a:pt x="3025913" y="1091096"/>
                  <a:pt x="3003592" y="1094468"/>
                  <a:pt x="2981740" y="1099931"/>
                </a:cubicBezTo>
                <a:cubicBezTo>
                  <a:pt x="2968188" y="1103319"/>
                  <a:pt x="2955415" y="1109345"/>
                  <a:pt x="2941983" y="1113183"/>
                </a:cubicBezTo>
                <a:cubicBezTo>
                  <a:pt x="2924470" y="1118187"/>
                  <a:pt x="2906644" y="1122018"/>
                  <a:pt x="2888974" y="1126435"/>
                </a:cubicBezTo>
                <a:lnTo>
                  <a:pt x="2517913" y="1113183"/>
                </a:lnTo>
                <a:cubicBezTo>
                  <a:pt x="2482354" y="1111208"/>
                  <a:pt x="2447292" y="1103864"/>
                  <a:pt x="2411896" y="1099931"/>
                </a:cubicBezTo>
                <a:cubicBezTo>
                  <a:pt x="2367773" y="1095028"/>
                  <a:pt x="2323548" y="1091096"/>
                  <a:pt x="2279374" y="1086678"/>
                </a:cubicBezTo>
                <a:cubicBezTo>
                  <a:pt x="2221948" y="1091096"/>
                  <a:pt x="2163987" y="1090948"/>
                  <a:pt x="2107096" y="1099931"/>
                </a:cubicBezTo>
                <a:cubicBezTo>
                  <a:pt x="2079500" y="1104288"/>
                  <a:pt x="2054087" y="1117600"/>
                  <a:pt x="2027583" y="1126435"/>
                </a:cubicBezTo>
                <a:lnTo>
                  <a:pt x="1987826" y="1139687"/>
                </a:lnTo>
                <a:cubicBezTo>
                  <a:pt x="1974574" y="1148522"/>
                  <a:pt x="1962315" y="1159068"/>
                  <a:pt x="1948070" y="1166191"/>
                </a:cubicBezTo>
                <a:cubicBezTo>
                  <a:pt x="1935576" y="1172438"/>
                  <a:pt x="1918191" y="1169566"/>
                  <a:pt x="1908313" y="1179444"/>
                </a:cubicBezTo>
                <a:cubicBezTo>
                  <a:pt x="1898436" y="1189321"/>
                  <a:pt x="1906684" y="1211452"/>
                  <a:pt x="1895061" y="1219200"/>
                </a:cubicBezTo>
                <a:cubicBezTo>
                  <a:pt x="1876319" y="1231694"/>
                  <a:pt x="1850531" y="1226525"/>
                  <a:pt x="1828800" y="1232452"/>
                </a:cubicBezTo>
                <a:cubicBezTo>
                  <a:pt x="1801846" y="1239803"/>
                  <a:pt x="1775791" y="1250122"/>
                  <a:pt x="1749287" y="1258957"/>
                </a:cubicBezTo>
                <a:lnTo>
                  <a:pt x="1709531" y="1272209"/>
                </a:lnTo>
                <a:lnTo>
                  <a:pt x="1669774" y="1285461"/>
                </a:lnTo>
                <a:cubicBezTo>
                  <a:pt x="1493078" y="1281044"/>
                  <a:pt x="1316438" y="1272209"/>
                  <a:pt x="1139687" y="1272209"/>
                </a:cubicBezTo>
                <a:cubicBezTo>
                  <a:pt x="1073279" y="1272209"/>
                  <a:pt x="1006645" y="1276070"/>
                  <a:pt x="940905" y="1285461"/>
                </a:cubicBezTo>
                <a:cubicBezTo>
                  <a:pt x="913248" y="1289412"/>
                  <a:pt x="887896" y="1303130"/>
                  <a:pt x="861392" y="1311965"/>
                </a:cubicBezTo>
                <a:lnTo>
                  <a:pt x="821635" y="1325217"/>
                </a:lnTo>
                <a:lnTo>
                  <a:pt x="768626" y="1378226"/>
                </a:lnTo>
                <a:cubicBezTo>
                  <a:pt x="759791" y="1387061"/>
                  <a:pt x="754243" y="1401701"/>
                  <a:pt x="742122" y="1404731"/>
                </a:cubicBezTo>
                <a:cubicBezTo>
                  <a:pt x="724452" y="1409148"/>
                  <a:pt x="706558" y="1412749"/>
                  <a:pt x="689113" y="1417983"/>
                </a:cubicBezTo>
                <a:cubicBezTo>
                  <a:pt x="689096" y="1417988"/>
                  <a:pt x="589731" y="1451110"/>
                  <a:pt x="569844" y="1457739"/>
                </a:cubicBezTo>
                <a:lnTo>
                  <a:pt x="490331" y="1484244"/>
                </a:lnTo>
                <a:lnTo>
                  <a:pt x="450574" y="1497496"/>
                </a:lnTo>
                <a:cubicBezTo>
                  <a:pt x="437322" y="1506331"/>
                  <a:pt x="425372" y="1517532"/>
                  <a:pt x="410818" y="1524000"/>
                </a:cubicBezTo>
                <a:cubicBezTo>
                  <a:pt x="383611" y="1536092"/>
                  <a:pt x="299302" y="1562387"/>
                  <a:pt x="265044" y="1563757"/>
                </a:cubicBezTo>
                <a:cubicBezTo>
                  <a:pt x="176767" y="1567288"/>
                  <a:pt x="88348" y="1563757"/>
                  <a:pt x="0" y="1563757"/>
                </a:cubicBezTo>
              </a:path>
            </a:pathLst>
          </a:cu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Freeform 40">
            <a:extLst>
              <a:ext uri="{FF2B5EF4-FFF2-40B4-BE49-F238E27FC236}">
                <a16:creationId xmlns:a16="http://schemas.microsoft.com/office/drawing/2014/main" id="{5596BEA1-5787-024B-8850-3D520E68F13D}"/>
              </a:ext>
            </a:extLst>
          </p:cNvPr>
          <p:cNvSpPr/>
          <p:nvPr/>
        </p:nvSpPr>
        <p:spPr>
          <a:xfrm>
            <a:off x="2544417" y="3815249"/>
            <a:ext cx="980661" cy="280045"/>
          </a:xfrm>
          <a:custGeom>
            <a:avLst/>
            <a:gdLst>
              <a:gd name="connsiteX0" fmla="*/ 0 w 980661"/>
              <a:gd name="connsiteY0" fmla="*/ 160403 h 280045"/>
              <a:gd name="connsiteX1" fmla="*/ 66261 w 980661"/>
              <a:gd name="connsiteY1" fmla="*/ 147151 h 280045"/>
              <a:gd name="connsiteX2" fmla="*/ 92766 w 980661"/>
              <a:gd name="connsiteY2" fmla="*/ 120647 h 280045"/>
              <a:gd name="connsiteX3" fmla="*/ 172279 w 980661"/>
              <a:gd name="connsiteY3" fmla="*/ 94142 h 280045"/>
              <a:gd name="connsiteX4" fmla="*/ 212035 w 980661"/>
              <a:gd name="connsiteY4" fmla="*/ 67638 h 280045"/>
              <a:gd name="connsiteX5" fmla="*/ 291548 w 980661"/>
              <a:gd name="connsiteY5" fmla="*/ 41134 h 280045"/>
              <a:gd name="connsiteX6" fmla="*/ 318053 w 980661"/>
              <a:gd name="connsiteY6" fmla="*/ 14629 h 280045"/>
              <a:gd name="connsiteX7" fmla="*/ 490331 w 980661"/>
              <a:gd name="connsiteY7" fmla="*/ 14629 h 280045"/>
              <a:gd name="connsiteX8" fmla="*/ 543340 w 980661"/>
              <a:gd name="connsiteY8" fmla="*/ 27881 h 280045"/>
              <a:gd name="connsiteX9" fmla="*/ 622853 w 980661"/>
              <a:gd name="connsiteY9" fmla="*/ 54386 h 280045"/>
              <a:gd name="connsiteX10" fmla="*/ 728870 w 980661"/>
              <a:gd name="connsiteY10" fmla="*/ 133899 h 280045"/>
              <a:gd name="connsiteX11" fmla="*/ 781879 w 980661"/>
              <a:gd name="connsiteY11" fmla="*/ 200160 h 280045"/>
              <a:gd name="connsiteX12" fmla="*/ 821635 w 980661"/>
              <a:gd name="connsiteY12" fmla="*/ 226664 h 280045"/>
              <a:gd name="connsiteX13" fmla="*/ 848140 w 980661"/>
              <a:gd name="connsiteY13" fmla="*/ 253168 h 280045"/>
              <a:gd name="connsiteX14" fmla="*/ 980661 w 980661"/>
              <a:gd name="connsiteY14" fmla="*/ 279673 h 280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0661" h="280045">
                <a:moveTo>
                  <a:pt x="0" y="160403"/>
                </a:moveTo>
                <a:cubicBezTo>
                  <a:pt x="22087" y="155986"/>
                  <a:pt x="45558" y="156024"/>
                  <a:pt x="66261" y="147151"/>
                </a:cubicBezTo>
                <a:cubicBezTo>
                  <a:pt x="77745" y="142229"/>
                  <a:pt x="81591" y="126235"/>
                  <a:pt x="92766" y="120647"/>
                </a:cubicBezTo>
                <a:cubicBezTo>
                  <a:pt x="117755" y="108153"/>
                  <a:pt x="172279" y="94142"/>
                  <a:pt x="172279" y="94142"/>
                </a:cubicBezTo>
                <a:cubicBezTo>
                  <a:pt x="185531" y="85307"/>
                  <a:pt x="197481" y="74106"/>
                  <a:pt x="212035" y="67638"/>
                </a:cubicBezTo>
                <a:cubicBezTo>
                  <a:pt x="237565" y="56291"/>
                  <a:pt x="291548" y="41134"/>
                  <a:pt x="291548" y="41134"/>
                </a:cubicBezTo>
                <a:cubicBezTo>
                  <a:pt x="300383" y="32299"/>
                  <a:pt x="307339" y="21057"/>
                  <a:pt x="318053" y="14629"/>
                </a:cubicBezTo>
                <a:cubicBezTo>
                  <a:pt x="368735" y="-15781"/>
                  <a:pt x="443034" y="9899"/>
                  <a:pt x="490331" y="14629"/>
                </a:cubicBezTo>
                <a:cubicBezTo>
                  <a:pt x="508001" y="19046"/>
                  <a:pt x="525895" y="22647"/>
                  <a:pt x="543340" y="27881"/>
                </a:cubicBezTo>
                <a:cubicBezTo>
                  <a:pt x="570100" y="35909"/>
                  <a:pt x="622853" y="54386"/>
                  <a:pt x="622853" y="54386"/>
                </a:cubicBezTo>
                <a:cubicBezTo>
                  <a:pt x="659199" y="78616"/>
                  <a:pt x="700852" y="98875"/>
                  <a:pt x="728870" y="133899"/>
                </a:cubicBezTo>
                <a:cubicBezTo>
                  <a:pt x="759482" y="172165"/>
                  <a:pt x="746326" y="171718"/>
                  <a:pt x="781879" y="200160"/>
                </a:cubicBezTo>
                <a:cubicBezTo>
                  <a:pt x="794316" y="210109"/>
                  <a:pt x="809198" y="216715"/>
                  <a:pt x="821635" y="226664"/>
                </a:cubicBezTo>
                <a:cubicBezTo>
                  <a:pt x="831391" y="234469"/>
                  <a:pt x="836965" y="247580"/>
                  <a:pt x="848140" y="253168"/>
                </a:cubicBezTo>
                <a:cubicBezTo>
                  <a:pt x="912325" y="285261"/>
                  <a:pt x="920010" y="279673"/>
                  <a:pt x="980661" y="279673"/>
                </a:cubicBezTo>
              </a:path>
            </a:pathLst>
          </a:custGeom>
          <a:noFill/>
          <a:ln w="3492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362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9"/>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3"/>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4"/>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28"/>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29"/>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4"/>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31"/>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1" nodeType="clickEffect">
                                  <p:stCondLst>
                                    <p:cond delay="0"/>
                                  </p:stCondLst>
                                  <p:childTnLst>
                                    <p:set>
                                      <p:cBhvr>
                                        <p:cTn id="74" dur="1" fill="hold">
                                          <p:stCondLst>
                                            <p:cond delay="0"/>
                                          </p:stCondLst>
                                        </p:cTn>
                                        <p:tgtEl>
                                          <p:spTgt spid="40"/>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4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0" grpId="0" animBg="1"/>
      <p:bldP spid="12" grpId="0" animBg="1"/>
      <p:bldP spid="14" grpId="0" animBg="1"/>
      <p:bldP spid="16" grpId="0" animBg="1"/>
      <p:bldP spid="18" grpId="0" animBg="1"/>
      <p:bldP spid="19" grpId="0" animBg="1"/>
      <p:bldP spid="20" grpId="0" animBg="1"/>
      <p:bldP spid="21" grpId="0" animBg="1"/>
      <p:bldP spid="22" grpId="0" animBg="1"/>
      <p:bldP spid="23" grpId="0" animBg="1"/>
      <p:bldP spid="24" grpId="0" animBg="1"/>
      <p:bldP spid="28" grpId="0" animBg="1"/>
      <p:bldP spid="29" grpId="0" animBg="1"/>
      <p:bldP spid="30" grpId="0" animBg="1"/>
      <p:bldP spid="31" grpId="0" animBg="1"/>
      <p:bldP spid="33" grpId="0" animBg="1"/>
      <p:bldP spid="35" grpId="0" animBg="1"/>
      <p:bldP spid="36" grpId="0" animBg="1"/>
      <p:bldP spid="37" grpId="0" animBg="1"/>
      <p:bldP spid="38" grpId="0" animBg="1"/>
      <p:bldP spid="39" grpId="0" animBg="1"/>
      <p:bldP spid="40" grpId="1" animBg="1"/>
      <p:bldP spid="41"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BE883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D9E05B6-D55D-834B-8E33-CEC056302A32}"/>
              </a:ext>
            </a:extLst>
          </p:cNvPr>
          <p:cNvPicPr>
            <a:picLocks noGrp="1" noChangeAspect="1"/>
          </p:cNvPicPr>
          <p:nvPr>
            <p:ph idx="1"/>
          </p:nvPr>
        </p:nvPicPr>
        <p:blipFill>
          <a:blip r:embed="rId4"/>
          <a:stretch>
            <a:fillRect/>
          </a:stretch>
        </p:blipFill>
        <p:spPr>
          <a:xfrm>
            <a:off x="2536213" y="643467"/>
            <a:ext cx="7119573" cy="5571066"/>
          </a:xfrm>
          <a:prstGeom prst="rect">
            <a:avLst/>
          </a:prstGeom>
        </p:spPr>
      </p:pic>
      <p:cxnSp>
        <p:nvCxnSpPr>
          <p:cNvPr id="6" name="Straight Connector 5">
            <a:extLst>
              <a:ext uri="{FF2B5EF4-FFF2-40B4-BE49-F238E27FC236}">
                <a16:creationId xmlns:a16="http://schemas.microsoft.com/office/drawing/2014/main" id="{97C0BF92-60DA-944E-A138-134971329787}"/>
              </a:ext>
            </a:extLst>
          </p:cNvPr>
          <p:cNvCxnSpPr/>
          <p:nvPr/>
        </p:nvCxnSpPr>
        <p:spPr>
          <a:xfrm>
            <a:off x="5785805" y="4774301"/>
            <a:ext cx="3869981" cy="1440232"/>
          </a:xfrm>
          <a:prstGeom prst="line">
            <a:avLst/>
          </a:prstGeom>
          <a:ln w="3492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562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DF7D1C-EF9B-8B48-941A-FC337F6F2F91}"/>
              </a:ext>
            </a:extLst>
          </p:cNvPr>
          <p:cNvPicPr>
            <a:picLocks noChangeAspect="1"/>
          </p:cNvPicPr>
          <p:nvPr/>
        </p:nvPicPr>
        <p:blipFill rotWithShape="1">
          <a:blip r:embed="rId3"/>
          <a:srcRect t="13113" r="1" b="1"/>
          <a:stretch/>
        </p:blipFill>
        <p:spPr>
          <a:xfrm>
            <a:off x="6176433" y="10"/>
            <a:ext cx="6015567" cy="3920034"/>
          </a:xfrm>
          <a:custGeom>
            <a:avLst/>
            <a:gdLst>
              <a:gd name="connsiteX0" fmla="*/ 0 w 6015567"/>
              <a:gd name="connsiteY0" fmla="*/ 0 h 3920044"/>
              <a:gd name="connsiteX1" fmla="*/ 6015567 w 6015567"/>
              <a:gd name="connsiteY1" fmla="*/ 0 h 3920044"/>
              <a:gd name="connsiteX2" fmla="*/ 6015567 w 6015567"/>
              <a:gd name="connsiteY2" fmla="*/ 3920044 h 3920044"/>
              <a:gd name="connsiteX3" fmla="*/ 2469659 w 6015567"/>
              <a:gd name="connsiteY3" fmla="*/ 3920044 h 3920044"/>
              <a:gd name="connsiteX4" fmla="*/ 2469659 w 6015567"/>
              <a:gd name="connsiteY4" fmla="*/ 3103224 h 3920044"/>
              <a:gd name="connsiteX5" fmla="*/ 0 w 6015567"/>
              <a:gd name="connsiteY5" fmla="*/ 310322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920044"/>
                </a:lnTo>
                <a:lnTo>
                  <a:pt x="2469659" y="3920044"/>
                </a:lnTo>
                <a:lnTo>
                  <a:pt x="2469659" y="3103224"/>
                </a:lnTo>
                <a:lnTo>
                  <a:pt x="0" y="3103224"/>
                </a:lnTo>
                <a:close/>
              </a:path>
            </a:pathLst>
          </a:custGeom>
        </p:spPr>
      </p:pic>
      <p:pic>
        <p:nvPicPr>
          <p:cNvPr id="4" name="Picture 3">
            <a:extLst>
              <a:ext uri="{FF2B5EF4-FFF2-40B4-BE49-F238E27FC236}">
                <a16:creationId xmlns:a16="http://schemas.microsoft.com/office/drawing/2014/main" id="{6F2BFC92-40BF-5E45-813A-4A2AE2208A04}"/>
              </a:ext>
            </a:extLst>
          </p:cNvPr>
          <p:cNvPicPr>
            <a:picLocks noChangeAspect="1"/>
          </p:cNvPicPr>
          <p:nvPr/>
        </p:nvPicPr>
        <p:blipFill rotWithShape="1">
          <a:blip r:embed="rId4"/>
          <a:srcRect t="15185" r="-3" b="5951"/>
          <a:stretch/>
        </p:blipFill>
        <p:spPr>
          <a:xfrm>
            <a:off x="20" y="4069976"/>
            <a:ext cx="3535311" cy="2788023"/>
          </a:xfrm>
          <a:prstGeom prst="rect">
            <a:avLst/>
          </a:prstGeom>
        </p:spPr>
      </p:pic>
      <p:pic>
        <p:nvPicPr>
          <p:cNvPr id="5" name="Picture 4">
            <a:extLst>
              <a:ext uri="{FF2B5EF4-FFF2-40B4-BE49-F238E27FC236}">
                <a16:creationId xmlns:a16="http://schemas.microsoft.com/office/drawing/2014/main" id="{5FC5AB0F-CB1F-EB4D-93D9-E67BE531EADD}"/>
              </a:ext>
            </a:extLst>
          </p:cNvPr>
          <p:cNvPicPr>
            <a:picLocks noChangeAspect="1"/>
          </p:cNvPicPr>
          <p:nvPr/>
        </p:nvPicPr>
        <p:blipFill rotWithShape="1">
          <a:blip r:embed="rId5"/>
          <a:srcRect t="3321" r="2" b="21493"/>
          <a:stretch/>
        </p:blipFill>
        <p:spPr>
          <a:xfrm>
            <a:off x="3696199" y="3257176"/>
            <a:ext cx="4789093" cy="3600824"/>
          </a:xfrm>
          <a:prstGeom prst="rect">
            <a:avLst/>
          </a:prstGeom>
        </p:spPr>
      </p:pic>
      <p:pic>
        <p:nvPicPr>
          <p:cNvPr id="8" name="Picture 7">
            <a:extLst>
              <a:ext uri="{FF2B5EF4-FFF2-40B4-BE49-F238E27FC236}">
                <a16:creationId xmlns:a16="http://schemas.microsoft.com/office/drawing/2014/main" id="{FAB9C7A4-A79F-D745-8240-2802FE714BF3}"/>
              </a:ext>
            </a:extLst>
          </p:cNvPr>
          <p:cNvPicPr>
            <a:picLocks noChangeAspect="1"/>
          </p:cNvPicPr>
          <p:nvPr/>
        </p:nvPicPr>
        <p:blipFill rotWithShape="1">
          <a:blip r:embed="rId6"/>
          <a:srcRect t="4125" r="1" b="5682"/>
          <a:stretch/>
        </p:blipFill>
        <p:spPr>
          <a:xfrm>
            <a:off x="1" y="10"/>
            <a:ext cx="6015567" cy="3920034"/>
          </a:xfrm>
          <a:custGeom>
            <a:avLst/>
            <a:gdLst>
              <a:gd name="connsiteX0" fmla="*/ 0 w 6015567"/>
              <a:gd name="connsiteY0" fmla="*/ 0 h 3920044"/>
              <a:gd name="connsiteX1" fmla="*/ 6015567 w 6015567"/>
              <a:gd name="connsiteY1" fmla="*/ 0 h 3920044"/>
              <a:gd name="connsiteX2" fmla="*/ 6015567 w 6015567"/>
              <a:gd name="connsiteY2" fmla="*/ 3103224 h 3920044"/>
              <a:gd name="connsiteX3" fmla="*/ 3545908 w 6015567"/>
              <a:gd name="connsiteY3" fmla="*/ 3103224 h 3920044"/>
              <a:gd name="connsiteX4" fmla="*/ 3545908 w 6015567"/>
              <a:gd name="connsiteY4" fmla="*/ 3920044 h 3920044"/>
              <a:gd name="connsiteX5" fmla="*/ 0 w 6015567"/>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5567" h="3920044">
                <a:moveTo>
                  <a:pt x="0" y="0"/>
                </a:moveTo>
                <a:lnTo>
                  <a:pt x="6015567" y="0"/>
                </a:lnTo>
                <a:lnTo>
                  <a:pt x="6015567" y="3103224"/>
                </a:lnTo>
                <a:lnTo>
                  <a:pt x="3545908" y="3103224"/>
                </a:lnTo>
                <a:lnTo>
                  <a:pt x="3545908" y="3920044"/>
                </a:lnTo>
                <a:lnTo>
                  <a:pt x="0" y="3920044"/>
                </a:lnTo>
                <a:close/>
              </a:path>
            </a:pathLst>
          </a:custGeom>
        </p:spPr>
      </p:pic>
      <p:pic>
        <p:nvPicPr>
          <p:cNvPr id="6" name="Picture 5">
            <a:extLst>
              <a:ext uri="{FF2B5EF4-FFF2-40B4-BE49-F238E27FC236}">
                <a16:creationId xmlns:a16="http://schemas.microsoft.com/office/drawing/2014/main" id="{FD325141-8498-AA4B-889B-6D3A39915948}"/>
              </a:ext>
            </a:extLst>
          </p:cNvPr>
          <p:cNvPicPr>
            <a:picLocks noChangeAspect="1"/>
          </p:cNvPicPr>
          <p:nvPr/>
        </p:nvPicPr>
        <p:blipFill rotWithShape="1">
          <a:blip r:embed="rId7"/>
          <a:srcRect l="4930" r="9858" b="-1"/>
          <a:stretch/>
        </p:blipFill>
        <p:spPr>
          <a:xfrm>
            <a:off x="8646161" y="4069976"/>
            <a:ext cx="3545840" cy="2788024"/>
          </a:xfrm>
          <a:prstGeom prst="rect">
            <a:avLst/>
          </a:prstGeom>
        </p:spPr>
      </p:pic>
    </p:spTree>
    <p:extLst>
      <p:ext uri="{BB962C8B-B14F-4D97-AF65-F5344CB8AC3E}">
        <p14:creationId xmlns:p14="http://schemas.microsoft.com/office/powerpoint/2010/main" val="31186446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25D447D-D541-ED43-9DF8-055AD2F5A1DF}"/>
              </a:ext>
            </a:extLst>
          </p:cNvPr>
          <p:cNvSpPr>
            <a:spLocks noGrp="1"/>
          </p:cNvSpPr>
          <p:nvPr>
            <p:ph idx="1"/>
          </p:nvPr>
        </p:nvSpPr>
        <p:spPr>
          <a:xfrm>
            <a:off x="1451581" y="2015732"/>
            <a:ext cx="3526523" cy="3450613"/>
          </a:xfrm>
        </p:spPr>
        <p:txBody>
          <a:bodyPr>
            <a:normAutofit/>
          </a:bodyPr>
          <a:lstStyle/>
          <a:p>
            <a:pPr marL="0" indent="0">
              <a:buNone/>
            </a:pPr>
            <a:r>
              <a:rPr lang="en-US" dirty="0"/>
              <a:t>”Instead of trying to reproduce exactly what I have before my eyes, I use color more arbitrarily in order to express myself more forcibly.”</a:t>
            </a:r>
          </a:p>
          <a:p>
            <a:pPr marL="0" indent="0" algn="r">
              <a:buNone/>
            </a:pPr>
            <a:r>
              <a:rPr lang="en-US" b="1" dirty="0"/>
              <a:t>Vincent Van Gogh</a:t>
            </a:r>
          </a:p>
        </p:txBody>
      </p:sp>
      <p:grpSp>
        <p:nvGrpSpPr>
          <p:cNvPr id="15" name="Group 14">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6" name="Rectangle 15">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descr="A person wearing a hat&#10;&#10;Description automatically generated">
            <a:extLst>
              <a:ext uri="{FF2B5EF4-FFF2-40B4-BE49-F238E27FC236}">
                <a16:creationId xmlns:a16="http://schemas.microsoft.com/office/drawing/2014/main" id="{CC1656E1-ADA4-0942-AB74-EBABB5C0EFA5}"/>
              </a:ext>
            </a:extLst>
          </p:cNvPr>
          <p:cNvPicPr>
            <a:picLocks noChangeAspect="1"/>
          </p:cNvPicPr>
          <p:nvPr/>
        </p:nvPicPr>
        <p:blipFill rotWithShape="1">
          <a:blip r:embed="rId3"/>
          <a:srcRect l="3972" r="4" b="4"/>
          <a:stretch/>
        </p:blipFill>
        <p:spPr>
          <a:xfrm>
            <a:off x="6093926" y="1116345"/>
            <a:ext cx="4821551" cy="3866172"/>
          </a:xfrm>
          <a:prstGeom prst="rect">
            <a:avLst/>
          </a:prstGeom>
        </p:spPr>
      </p:pic>
      <p:pic>
        <p:nvPicPr>
          <p:cNvPr id="19" name="Picture 18">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715133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2631</Words>
  <Application>Microsoft Office PowerPoint</Application>
  <PresentationFormat>Widescreen</PresentationFormat>
  <Paragraphs>289</Paragraphs>
  <Slides>29</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Gill Sans MT</vt:lpstr>
      <vt:lpstr>Gallery</vt:lpstr>
      <vt:lpstr>Investigating art</vt:lpstr>
      <vt:lpstr>Lesson objectives</vt:lpstr>
      <vt:lpstr>HOW DO WE EVALUATE ART?</vt:lpstr>
      <vt:lpstr>4 STEPS OF CRITIQUING ART </vt:lpstr>
      <vt:lpstr>The 7 ELEMENTS OF 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Investigating art</dc:title>
  <dc:creator>Caitlin Littlejohns</dc:creator>
  <cp:lastModifiedBy>Caitlin Littlejohns (1203428)</cp:lastModifiedBy>
  <cp:revision>7</cp:revision>
  <dcterms:created xsi:type="dcterms:W3CDTF">2019-11-18T23:39:43Z</dcterms:created>
  <dcterms:modified xsi:type="dcterms:W3CDTF">2019-11-19T08:34:32Z</dcterms:modified>
</cp:coreProperties>
</file>