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16"/>
  </p:notesMasterIdLst>
  <p:sldIdLst>
    <p:sldId id="256" r:id="rId5"/>
    <p:sldId id="257" r:id="rId6"/>
    <p:sldId id="258" r:id="rId7"/>
    <p:sldId id="265" r:id="rId8"/>
    <p:sldId id="266" r:id="rId9"/>
    <p:sldId id="259" r:id="rId10"/>
    <p:sldId id="260" r:id="rId11"/>
    <p:sldId id="261" r:id="rId12"/>
    <p:sldId id="262" r:id="rId13"/>
    <p:sldId id="263" r:id="rId14"/>
    <p:sldId id="264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979F67-4256-43BC-ACA0-F591C3248842}" v="1129" dt="2026-01-09T15:39:34.43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rgan Jones (2300429)" userId="S::2300429@student.uwtsd.ac.uk::96c4526f-2de3-4130-9feb-4b4a7f8f4131" providerId="AD" clId="Web-{5B979F67-4256-43BC-ACA0-F591C3248842}"/>
    <pc:docChg chg="addSld modSld">
      <pc:chgData name="Morgan Jones (2300429)" userId="S::2300429@student.uwtsd.ac.uk::96c4526f-2de3-4130-9feb-4b4a7f8f4131" providerId="AD" clId="Web-{5B979F67-4256-43BC-ACA0-F591C3248842}" dt="2026-01-09T15:39:57.313" v="1287"/>
      <pc:docMkLst>
        <pc:docMk/>
      </pc:docMkLst>
      <pc:sldChg chg="addSp modSp mod setBg">
        <pc:chgData name="Morgan Jones (2300429)" userId="S::2300429@student.uwtsd.ac.uk::96c4526f-2de3-4130-9feb-4b4a7f8f4131" providerId="AD" clId="Web-{5B979F67-4256-43BC-ACA0-F591C3248842}" dt="2026-01-09T13:46:50.262" v="313" actId="20577"/>
        <pc:sldMkLst>
          <pc:docMk/>
          <pc:sldMk cId="3607350949" sldId="256"/>
        </pc:sldMkLst>
        <pc:spChg chg="mod">
          <ac:chgData name="Morgan Jones (2300429)" userId="S::2300429@student.uwtsd.ac.uk::96c4526f-2de3-4130-9feb-4b4a7f8f4131" providerId="AD" clId="Web-{5B979F67-4256-43BC-ACA0-F591C3248842}" dt="2026-01-09T12:37:55.195" v="0"/>
          <ac:spMkLst>
            <pc:docMk/>
            <pc:sldMk cId="3607350949" sldId="256"/>
            <ac:spMk id="2" creationId="{FDE93ECA-DC55-D2BA-82FF-08A38EBDD4B6}"/>
          </ac:spMkLst>
        </pc:spChg>
        <pc:spChg chg="mod">
          <ac:chgData name="Morgan Jones (2300429)" userId="S::2300429@student.uwtsd.ac.uk::96c4526f-2de3-4130-9feb-4b4a7f8f4131" providerId="AD" clId="Web-{5B979F67-4256-43BC-ACA0-F591C3248842}" dt="2026-01-09T13:46:50.262" v="313" actId="20577"/>
          <ac:spMkLst>
            <pc:docMk/>
            <pc:sldMk cId="3607350949" sldId="256"/>
            <ac:spMk id="3" creationId="{D4E6F01F-2A91-2E72-88B6-5832AE0301B7}"/>
          </ac:spMkLst>
        </pc:spChg>
        <pc:spChg chg="add">
          <ac:chgData name="Morgan Jones (2300429)" userId="S::2300429@student.uwtsd.ac.uk::96c4526f-2de3-4130-9feb-4b4a7f8f4131" providerId="AD" clId="Web-{5B979F67-4256-43BC-ACA0-F591C3248842}" dt="2026-01-09T12:37:55.195" v="0"/>
          <ac:spMkLst>
            <pc:docMk/>
            <pc:sldMk cId="3607350949" sldId="256"/>
            <ac:spMk id="9" creationId="{C885E190-58DD-42DD-A4A8-401E15C92A52}"/>
          </ac:spMkLst>
        </pc:spChg>
        <pc:picChg chg="add">
          <ac:chgData name="Morgan Jones (2300429)" userId="S::2300429@student.uwtsd.ac.uk::96c4526f-2de3-4130-9feb-4b4a7f8f4131" providerId="AD" clId="Web-{5B979F67-4256-43BC-ACA0-F591C3248842}" dt="2026-01-09T12:37:55.195" v="0"/>
          <ac:picMkLst>
            <pc:docMk/>
            <pc:sldMk cId="3607350949" sldId="256"/>
            <ac:picMk id="5" creationId="{7632E079-4367-9B6C-BD73-700FB3B0483F}"/>
          </ac:picMkLst>
        </pc:picChg>
      </pc:sldChg>
      <pc:sldChg chg="addSp delSp modSp mod setBg setClrOvrMap modNotes">
        <pc:chgData name="Morgan Jones (2300429)" userId="S::2300429@student.uwtsd.ac.uk::96c4526f-2de3-4130-9feb-4b4a7f8f4131" providerId="AD" clId="Web-{5B979F67-4256-43BC-ACA0-F591C3248842}" dt="2026-01-09T14:20:10.964" v="490"/>
        <pc:sldMkLst>
          <pc:docMk/>
          <pc:sldMk cId="799815176" sldId="257"/>
        </pc:sldMkLst>
        <pc:spChg chg="mod">
          <ac:chgData name="Morgan Jones (2300429)" userId="S::2300429@student.uwtsd.ac.uk::96c4526f-2de3-4130-9feb-4b4a7f8f4131" providerId="AD" clId="Web-{5B979F67-4256-43BC-ACA0-F591C3248842}" dt="2026-01-09T12:38:15.368" v="1"/>
          <ac:spMkLst>
            <pc:docMk/>
            <pc:sldMk cId="799815176" sldId="257"/>
            <ac:spMk id="2" creationId="{CFE259A2-BF02-336A-5EAA-9DEAB400EA93}"/>
          </ac:spMkLst>
        </pc:spChg>
        <pc:spChg chg="del">
          <ac:chgData name="Morgan Jones (2300429)" userId="S::2300429@student.uwtsd.ac.uk::96c4526f-2de3-4130-9feb-4b4a7f8f4131" providerId="AD" clId="Web-{5B979F67-4256-43BC-ACA0-F591C3248842}" dt="2026-01-09T12:38:15.368" v="1"/>
          <ac:spMkLst>
            <pc:docMk/>
            <pc:sldMk cId="799815176" sldId="257"/>
            <ac:spMk id="3" creationId="{7B3E22F8-4BC4-3168-8666-C2C8BBE6977C}"/>
          </ac:spMkLst>
        </pc:spChg>
        <pc:spChg chg="add">
          <ac:chgData name="Morgan Jones (2300429)" userId="S::2300429@student.uwtsd.ac.uk::96c4526f-2de3-4130-9feb-4b4a7f8f4131" providerId="AD" clId="Web-{5B979F67-4256-43BC-ACA0-F591C3248842}" dt="2026-01-09T12:38:15.368" v="1"/>
          <ac:spMkLst>
            <pc:docMk/>
            <pc:sldMk cId="799815176" sldId="257"/>
            <ac:spMk id="9" creationId="{4E78424C-6FD0-41F8-9CAA-5DC19C42359F}"/>
          </ac:spMkLst>
        </pc:spChg>
        <pc:spChg chg="add">
          <ac:chgData name="Morgan Jones (2300429)" userId="S::2300429@student.uwtsd.ac.uk::96c4526f-2de3-4130-9feb-4b4a7f8f4131" providerId="AD" clId="Web-{5B979F67-4256-43BC-ACA0-F591C3248842}" dt="2026-01-09T12:38:15.368" v="1"/>
          <ac:spMkLst>
            <pc:docMk/>
            <pc:sldMk cId="799815176" sldId="257"/>
            <ac:spMk id="11" creationId="{DD136760-57DC-4301-8BEA-B71AD2D13905}"/>
          </ac:spMkLst>
        </pc:spChg>
        <pc:spChg chg="add">
          <ac:chgData name="Morgan Jones (2300429)" userId="S::2300429@student.uwtsd.ac.uk::96c4526f-2de3-4130-9feb-4b4a7f8f4131" providerId="AD" clId="Web-{5B979F67-4256-43BC-ACA0-F591C3248842}" dt="2026-01-09T12:38:15.368" v="1"/>
          <ac:spMkLst>
            <pc:docMk/>
            <pc:sldMk cId="799815176" sldId="257"/>
            <ac:spMk id="13" creationId="{BDC58DEA-1307-4F44-AD47-E613D8B76A89}"/>
          </ac:spMkLst>
        </pc:spChg>
        <pc:spChg chg="add">
          <ac:chgData name="Morgan Jones (2300429)" userId="S::2300429@student.uwtsd.ac.uk::96c4526f-2de3-4130-9feb-4b4a7f8f4131" providerId="AD" clId="Web-{5B979F67-4256-43BC-ACA0-F591C3248842}" dt="2026-01-09T12:38:15.368" v="1"/>
          <ac:spMkLst>
            <pc:docMk/>
            <pc:sldMk cId="799815176" sldId="257"/>
            <ac:spMk id="15" creationId="{C99B912D-1E4B-42AF-A2BE-CFEFEC916EE7}"/>
          </ac:spMkLst>
        </pc:spChg>
        <pc:spChg chg="add mod">
          <ac:chgData name="Morgan Jones (2300429)" userId="S::2300429@student.uwtsd.ac.uk::96c4526f-2de3-4130-9feb-4b4a7f8f4131" providerId="AD" clId="Web-{5B979F67-4256-43BC-ACA0-F591C3248842}" dt="2026-01-09T13:06:30.860" v="126" actId="20577"/>
          <ac:spMkLst>
            <pc:docMk/>
            <pc:sldMk cId="799815176" sldId="257"/>
            <ac:spMk id="637" creationId="{9A8055C3-24BD-CDAE-DD50-17A79672A8E6}"/>
          </ac:spMkLst>
        </pc:spChg>
        <pc:graphicFrameChg chg="add mod modGraphic">
          <ac:chgData name="Morgan Jones (2300429)" userId="S::2300429@student.uwtsd.ac.uk::96c4526f-2de3-4130-9feb-4b4a7f8f4131" providerId="AD" clId="Web-{5B979F67-4256-43BC-ACA0-F591C3248842}" dt="2026-01-09T14:16:04.158" v="440" actId="20577"/>
          <ac:graphicFrameMkLst>
            <pc:docMk/>
            <pc:sldMk cId="799815176" sldId="257"/>
            <ac:graphicFrameMk id="5" creationId="{8FC4677B-56CA-845A-E76E-7166D94D05E2}"/>
          </ac:graphicFrameMkLst>
        </pc:graphicFrameChg>
      </pc:sldChg>
      <pc:sldChg chg="addSp delSp modSp">
        <pc:chgData name="Morgan Jones (2300429)" userId="S::2300429@student.uwtsd.ac.uk::96c4526f-2de3-4130-9feb-4b4a7f8f4131" providerId="AD" clId="Web-{5B979F67-4256-43BC-ACA0-F591C3248842}" dt="2026-01-09T14:47:48.559" v="566" actId="14100"/>
        <pc:sldMkLst>
          <pc:docMk/>
          <pc:sldMk cId="834349810" sldId="258"/>
        </pc:sldMkLst>
        <pc:spChg chg="mod">
          <ac:chgData name="Morgan Jones (2300429)" userId="S::2300429@student.uwtsd.ac.uk::96c4526f-2de3-4130-9feb-4b4a7f8f4131" providerId="AD" clId="Web-{5B979F67-4256-43BC-ACA0-F591C3248842}" dt="2026-01-09T14:47:48.559" v="566" actId="14100"/>
          <ac:spMkLst>
            <pc:docMk/>
            <pc:sldMk cId="834349810" sldId="258"/>
            <ac:spMk id="2" creationId="{304315F3-A92E-769B-BAAF-7E06F1F07424}"/>
          </ac:spMkLst>
        </pc:spChg>
        <pc:spChg chg="del">
          <ac:chgData name="Morgan Jones (2300429)" userId="S::2300429@student.uwtsd.ac.uk::96c4526f-2de3-4130-9feb-4b4a7f8f4131" providerId="AD" clId="Web-{5B979F67-4256-43BC-ACA0-F591C3248842}" dt="2026-01-09T13:25:10.916" v="165"/>
          <ac:spMkLst>
            <pc:docMk/>
            <pc:sldMk cId="834349810" sldId="258"/>
            <ac:spMk id="3" creationId="{EE809142-520D-BF11-EFEC-50A4AC13E826}"/>
          </ac:spMkLst>
        </pc:spChg>
        <pc:spChg chg="add mod">
          <ac:chgData name="Morgan Jones (2300429)" userId="S::2300429@student.uwtsd.ac.uk::96c4526f-2de3-4130-9feb-4b4a7f8f4131" providerId="AD" clId="Web-{5B979F67-4256-43BC-ACA0-F591C3248842}" dt="2026-01-09T14:44:06.807" v="508" actId="1076"/>
          <ac:spMkLst>
            <pc:docMk/>
            <pc:sldMk cId="834349810" sldId="258"/>
            <ac:spMk id="5" creationId="{FADA6D85-7CE3-06A9-0ADE-16D83E245187}"/>
          </ac:spMkLst>
        </pc:spChg>
        <pc:spChg chg="add del">
          <ac:chgData name="Morgan Jones (2300429)" userId="S::2300429@student.uwtsd.ac.uk::96c4526f-2de3-4130-9feb-4b4a7f8f4131" providerId="AD" clId="Web-{5B979F67-4256-43BC-ACA0-F591C3248842}" dt="2026-01-09T13:27:09.773" v="182"/>
          <ac:spMkLst>
            <pc:docMk/>
            <pc:sldMk cId="834349810" sldId="258"/>
            <ac:spMk id="6" creationId="{2EC696C0-B984-0118-B1CD-81ECDF083B7F}"/>
          </ac:spMkLst>
        </pc:spChg>
        <pc:spChg chg="add mod">
          <ac:chgData name="Morgan Jones (2300429)" userId="S::2300429@student.uwtsd.ac.uk::96c4526f-2de3-4130-9feb-4b4a7f8f4131" providerId="AD" clId="Web-{5B979F67-4256-43BC-ACA0-F591C3248842}" dt="2026-01-09T14:46:39.711" v="553" actId="20577"/>
          <ac:spMkLst>
            <pc:docMk/>
            <pc:sldMk cId="834349810" sldId="258"/>
            <ac:spMk id="6" creationId="{D17A722B-181C-28E6-8A87-185E5AF60631}"/>
          </ac:spMkLst>
        </pc:spChg>
        <pc:spChg chg="add mod">
          <ac:chgData name="Morgan Jones (2300429)" userId="S::2300429@student.uwtsd.ac.uk::96c4526f-2de3-4130-9feb-4b4a7f8f4131" providerId="AD" clId="Web-{5B979F67-4256-43BC-ACA0-F591C3248842}" dt="2026-01-09T13:29:30.878" v="232" actId="20577"/>
          <ac:spMkLst>
            <pc:docMk/>
            <pc:sldMk cId="834349810" sldId="258"/>
            <ac:spMk id="7" creationId="{4229D4E0-2A2D-E211-F044-D401361829CF}"/>
          </ac:spMkLst>
        </pc:spChg>
        <pc:spChg chg="add del">
          <ac:chgData name="Morgan Jones (2300429)" userId="S::2300429@student.uwtsd.ac.uk::96c4526f-2de3-4130-9feb-4b4a7f8f4131" providerId="AD" clId="Web-{5B979F67-4256-43BC-ACA0-F591C3248842}" dt="2026-01-09T13:37:30.193" v="243"/>
          <ac:spMkLst>
            <pc:docMk/>
            <pc:sldMk cId="834349810" sldId="258"/>
            <ac:spMk id="8" creationId="{0149AD86-6405-0600-C204-6F718298007B}"/>
          </ac:spMkLst>
        </pc:spChg>
        <pc:spChg chg="add del">
          <ac:chgData name="Morgan Jones (2300429)" userId="S::2300429@student.uwtsd.ac.uk::96c4526f-2de3-4130-9feb-4b4a7f8f4131" providerId="AD" clId="Web-{5B979F67-4256-43BC-ACA0-F591C3248842}" dt="2026-01-09T13:37:39.849" v="245"/>
          <ac:spMkLst>
            <pc:docMk/>
            <pc:sldMk cId="834349810" sldId="258"/>
            <ac:spMk id="9" creationId="{360F004E-E8D9-3191-10CE-9DD1F159F748}"/>
          </ac:spMkLst>
        </pc:spChg>
        <pc:spChg chg="add del mod">
          <ac:chgData name="Morgan Jones (2300429)" userId="S::2300429@student.uwtsd.ac.uk::96c4526f-2de3-4130-9feb-4b4a7f8f4131" providerId="AD" clId="Web-{5B979F67-4256-43BC-ACA0-F591C3248842}" dt="2026-01-09T13:38:28.304" v="255"/>
          <ac:spMkLst>
            <pc:docMk/>
            <pc:sldMk cId="834349810" sldId="258"/>
            <ac:spMk id="10" creationId="{5C00CA41-FAA6-A428-BDE5-5C682CD45E71}"/>
          </ac:spMkLst>
        </pc:spChg>
        <pc:spChg chg="add mod">
          <ac:chgData name="Morgan Jones (2300429)" userId="S::2300429@student.uwtsd.ac.uk::96c4526f-2de3-4130-9feb-4b4a7f8f4131" providerId="AD" clId="Web-{5B979F67-4256-43BC-ACA0-F591C3248842}" dt="2026-01-09T13:40:03.277" v="280" actId="20577"/>
          <ac:spMkLst>
            <pc:docMk/>
            <pc:sldMk cId="834349810" sldId="258"/>
            <ac:spMk id="12" creationId="{A35DF6FE-E4FF-4965-A4EA-CE44EAC5EADF}"/>
          </ac:spMkLst>
        </pc:spChg>
        <pc:picChg chg="add mod">
          <ac:chgData name="Morgan Jones (2300429)" userId="S::2300429@student.uwtsd.ac.uk::96c4526f-2de3-4130-9feb-4b4a7f8f4131" providerId="AD" clId="Web-{5B979F67-4256-43BC-ACA0-F591C3248842}" dt="2026-01-09T14:44:00.244" v="506" actId="1076"/>
          <ac:picMkLst>
            <pc:docMk/>
            <pc:sldMk cId="834349810" sldId="258"/>
            <ac:picMk id="3" creationId="{DEE747BA-5B3A-B239-5F44-CFB9B21B466C}"/>
          </ac:picMkLst>
        </pc:picChg>
        <pc:picChg chg="add mod ord modCrop">
          <ac:chgData name="Morgan Jones (2300429)" userId="S::2300429@student.uwtsd.ac.uk::96c4526f-2de3-4130-9feb-4b4a7f8f4131" providerId="AD" clId="Web-{5B979F67-4256-43BC-ACA0-F591C3248842}" dt="2026-01-09T13:26:38.005" v="180" actId="1076"/>
          <ac:picMkLst>
            <pc:docMk/>
            <pc:sldMk cId="834349810" sldId="258"/>
            <ac:picMk id="4" creationId="{85003D21-9E8B-F545-F21B-071D6194CEE3}"/>
          </ac:picMkLst>
        </pc:picChg>
        <pc:picChg chg="add mod modCrop">
          <ac:chgData name="Morgan Jones (2300429)" userId="S::2300429@student.uwtsd.ac.uk::96c4526f-2de3-4130-9feb-4b4a7f8f4131" providerId="AD" clId="Web-{5B979F67-4256-43BC-ACA0-F591C3248842}" dt="2026-01-09T13:38:44.210" v="259" actId="1076"/>
          <ac:picMkLst>
            <pc:docMk/>
            <pc:sldMk cId="834349810" sldId="258"/>
            <ac:picMk id="11" creationId="{464EAD72-D744-1576-B5D2-0A68A1009A56}"/>
          </ac:picMkLst>
        </pc:picChg>
      </pc:sldChg>
      <pc:sldChg chg="addSp delSp modSp mod setBg setClrOvrMap">
        <pc:chgData name="Morgan Jones (2300429)" userId="S::2300429@student.uwtsd.ac.uk::96c4526f-2de3-4130-9feb-4b4a7f8f4131" providerId="AD" clId="Web-{5B979F67-4256-43BC-ACA0-F591C3248842}" dt="2026-01-09T15:39:57.313" v="1287"/>
        <pc:sldMkLst>
          <pc:docMk/>
          <pc:sldMk cId="343986840" sldId="259"/>
        </pc:sldMkLst>
        <pc:spChg chg="mod">
          <ac:chgData name="Morgan Jones (2300429)" userId="S::2300429@student.uwtsd.ac.uk::96c4526f-2de3-4130-9feb-4b4a7f8f4131" providerId="AD" clId="Web-{5B979F67-4256-43BC-ACA0-F591C3248842}" dt="2026-01-09T15:39:57.313" v="1287"/>
          <ac:spMkLst>
            <pc:docMk/>
            <pc:sldMk cId="343986840" sldId="259"/>
            <ac:spMk id="2" creationId="{F33D016E-D94D-FF66-0031-CC9014C620C1}"/>
          </ac:spMkLst>
        </pc:spChg>
        <pc:spChg chg="del">
          <ac:chgData name="Morgan Jones (2300429)" userId="S::2300429@student.uwtsd.ac.uk::96c4526f-2de3-4130-9feb-4b4a7f8f4131" providerId="AD" clId="Web-{5B979F67-4256-43BC-ACA0-F591C3248842}" dt="2026-01-09T13:37:17.333" v="239"/>
          <ac:spMkLst>
            <pc:docMk/>
            <pc:sldMk cId="343986840" sldId="259"/>
            <ac:spMk id="3" creationId="{40FC4095-40BB-6676-6079-2CC8379150BD}"/>
          </ac:spMkLst>
        </pc:spChg>
        <pc:spChg chg="add mod ord">
          <ac:chgData name="Morgan Jones (2300429)" userId="S::2300429@student.uwtsd.ac.uk::96c4526f-2de3-4130-9feb-4b4a7f8f4131" providerId="AD" clId="Web-{5B979F67-4256-43BC-ACA0-F591C3248842}" dt="2026-01-09T15:39:57.313" v="1287"/>
          <ac:spMkLst>
            <pc:docMk/>
            <pc:sldMk cId="343986840" sldId="259"/>
            <ac:spMk id="6" creationId="{65721D43-8DDC-CD05-537F-3423640F1536}"/>
          </ac:spMkLst>
        </pc:spChg>
        <pc:spChg chg="add">
          <ac:chgData name="Morgan Jones (2300429)" userId="S::2300429@student.uwtsd.ac.uk::96c4526f-2de3-4130-9feb-4b4a7f8f4131" providerId="AD" clId="Web-{5B979F67-4256-43BC-ACA0-F591C3248842}" dt="2026-01-09T15:39:57.313" v="1287"/>
          <ac:spMkLst>
            <pc:docMk/>
            <pc:sldMk cId="343986840" sldId="259"/>
            <ac:spMk id="11" creationId="{B4AAD3FD-83A5-4B89-9F8F-01B8870865BE}"/>
          </ac:spMkLst>
        </pc:spChg>
        <pc:spChg chg="add">
          <ac:chgData name="Morgan Jones (2300429)" userId="S::2300429@student.uwtsd.ac.uk::96c4526f-2de3-4130-9feb-4b4a7f8f4131" providerId="AD" clId="Web-{5B979F67-4256-43BC-ACA0-F591C3248842}" dt="2026-01-09T15:39:57.313" v="1287"/>
          <ac:spMkLst>
            <pc:docMk/>
            <pc:sldMk cId="343986840" sldId="259"/>
            <ac:spMk id="13" creationId="{61752F1D-FC0F-4103-9584-630E643CCDA6}"/>
          </ac:spMkLst>
        </pc:spChg>
        <pc:spChg chg="add">
          <ac:chgData name="Morgan Jones (2300429)" userId="S::2300429@student.uwtsd.ac.uk::96c4526f-2de3-4130-9feb-4b4a7f8f4131" providerId="AD" clId="Web-{5B979F67-4256-43BC-ACA0-F591C3248842}" dt="2026-01-09T15:39:57.313" v="1287"/>
          <ac:spMkLst>
            <pc:docMk/>
            <pc:sldMk cId="343986840" sldId="259"/>
            <ac:spMk id="15" creationId="{70151CB7-E7DE-4917-B831-01DF9CE01306}"/>
          </ac:spMkLst>
        </pc:spChg>
        <pc:spChg chg="add">
          <ac:chgData name="Morgan Jones (2300429)" userId="S::2300429@student.uwtsd.ac.uk::96c4526f-2de3-4130-9feb-4b4a7f8f4131" providerId="AD" clId="Web-{5B979F67-4256-43BC-ACA0-F591C3248842}" dt="2026-01-09T15:39:57.313" v="1287"/>
          <ac:spMkLst>
            <pc:docMk/>
            <pc:sldMk cId="343986840" sldId="259"/>
            <ac:spMk id="17" creationId="{A92A1116-1C84-41DF-B803-1F7B0883EC82}"/>
          </ac:spMkLst>
        </pc:spChg>
        <pc:picChg chg="add mod">
          <ac:chgData name="Morgan Jones (2300429)" userId="S::2300429@student.uwtsd.ac.uk::96c4526f-2de3-4130-9feb-4b4a7f8f4131" providerId="AD" clId="Web-{5B979F67-4256-43BC-ACA0-F591C3248842}" dt="2026-01-09T15:39:57.313" v="1287"/>
          <ac:picMkLst>
            <pc:docMk/>
            <pc:sldMk cId="343986840" sldId="259"/>
            <ac:picMk id="3" creationId="{5D7D9B59-1182-4FED-C5D8-9E7F140F1977}"/>
          </ac:picMkLst>
        </pc:picChg>
        <pc:picChg chg="add del mod ord">
          <ac:chgData name="Morgan Jones (2300429)" userId="S::2300429@student.uwtsd.ac.uk::96c4526f-2de3-4130-9feb-4b4a7f8f4131" providerId="AD" clId="Web-{5B979F67-4256-43BC-ACA0-F591C3248842}" dt="2026-01-09T13:37:20.833" v="241"/>
          <ac:picMkLst>
            <pc:docMk/>
            <pc:sldMk cId="343986840" sldId="259"/>
            <ac:picMk id="4" creationId="{3DB52D21-9483-74AD-8A10-5D2FA42B6771}"/>
          </ac:picMkLst>
        </pc:picChg>
      </pc:sldChg>
      <pc:sldChg chg="addSp modSp">
        <pc:chgData name="Morgan Jones (2300429)" userId="S::2300429@student.uwtsd.ac.uk::96c4526f-2de3-4130-9feb-4b4a7f8f4131" providerId="AD" clId="Web-{5B979F67-4256-43BC-ACA0-F591C3248842}" dt="2026-01-09T15:38:46.419" v="1231" actId="20577"/>
        <pc:sldMkLst>
          <pc:docMk/>
          <pc:sldMk cId="2069149906" sldId="260"/>
        </pc:sldMkLst>
        <pc:spChg chg="mod">
          <ac:chgData name="Morgan Jones (2300429)" userId="S::2300429@student.uwtsd.ac.uk::96c4526f-2de3-4130-9feb-4b4a7f8f4131" providerId="AD" clId="Web-{5B979F67-4256-43BC-ACA0-F591C3248842}" dt="2026-01-09T14:57:41.497" v="575"/>
          <ac:spMkLst>
            <pc:docMk/>
            <pc:sldMk cId="2069149906" sldId="260"/>
            <ac:spMk id="2" creationId="{876D3CC8-D9A9-5689-A659-3D7AA4752FBA}"/>
          </ac:spMkLst>
        </pc:spChg>
        <pc:spChg chg="mod">
          <ac:chgData name="Morgan Jones (2300429)" userId="S::2300429@student.uwtsd.ac.uk::96c4526f-2de3-4130-9feb-4b4a7f8f4131" providerId="AD" clId="Web-{5B979F67-4256-43BC-ACA0-F591C3248842}" dt="2026-01-09T15:38:33.481" v="1207" actId="1076"/>
          <ac:spMkLst>
            <pc:docMk/>
            <pc:sldMk cId="2069149906" sldId="260"/>
            <ac:spMk id="3" creationId="{5CD13029-2474-1D87-E88F-0198D0057865}"/>
          </ac:spMkLst>
        </pc:spChg>
        <pc:spChg chg="add mod">
          <ac:chgData name="Morgan Jones (2300429)" userId="S::2300429@student.uwtsd.ac.uk::96c4526f-2de3-4130-9feb-4b4a7f8f4131" providerId="AD" clId="Web-{5B979F67-4256-43BC-ACA0-F591C3248842}" dt="2026-01-09T15:38:46.419" v="1231" actId="20577"/>
          <ac:spMkLst>
            <pc:docMk/>
            <pc:sldMk cId="2069149906" sldId="260"/>
            <ac:spMk id="4" creationId="{6DCD4449-A8E8-D7F7-C5CE-709592222FB0}"/>
          </ac:spMkLst>
        </pc:spChg>
      </pc:sldChg>
      <pc:sldChg chg="addSp delSp modSp mod setBg setClrOvrMap">
        <pc:chgData name="Morgan Jones (2300429)" userId="S::2300429@student.uwtsd.ac.uk::96c4526f-2de3-4130-9feb-4b4a7f8f4131" providerId="AD" clId="Web-{5B979F67-4256-43BC-ACA0-F591C3248842}" dt="2026-01-09T15:39:45.750" v="1286"/>
        <pc:sldMkLst>
          <pc:docMk/>
          <pc:sldMk cId="3369896618" sldId="261"/>
        </pc:sldMkLst>
        <pc:spChg chg="mod">
          <ac:chgData name="Morgan Jones (2300429)" userId="S::2300429@student.uwtsd.ac.uk::96c4526f-2de3-4130-9feb-4b4a7f8f4131" providerId="AD" clId="Web-{5B979F67-4256-43BC-ACA0-F591C3248842}" dt="2026-01-09T15:39:45.750" v="1286"/>
          <ac:spMkLst>
            <pc:docMk/>
            <pc:sldMk cId="3369896618" sldId="261"/>
            <ac:spMk id="2" creationId="{0FEE879A-7A1C-ADB0-00EA-29A6A70FC7E2}"/>
          </ac:spMkLst>
        </pc:spChg>
        <pc:spChg chg="del mod">
          <ac:chgData name="Morgan Jones (2300429)" userId="S::2300429@student.uwtsd.ac.uk::96c4526f-2de3-4130-9feb-4b4a7f8f4131" providerId="AD" clId="Web-{5B979F67-4256-43BC-ACA0-F591C3248842}" dt="2026-01-09T15:39:45.750" v="1286"/>
          <ac:spMkLst>
            <pc:docMk/>
            <pc:sldMk cId="3369896618" sldId="261"/>
            <ac:spMk id="3" creationId="{4784EBB0-456A-5E18-C476-9DB8DEA112CF}"/>
          </ac:spMkLst>
        </pc:spChg>
        <pc:spChg chg="add">
          <ac:chgData name="Morgan Jones (2300429)" userId="S::2300429@student.uwtsd.ac.uk::96c4526f-2de3-4130-9feb-4b4a7f8f4131" providerId="AD" clId="Web-{5B979F67-4256-43BC-ACA0-F591C3248842}" dt="2026-01-09T15:39:45.750" v="1286"/>
          <ac:spMkLst>
            <pc:docMk/>
            <pc:sldMk cId="3369896618" sldId="261"/>
            <ac:spMk id="9" creationId="{F747F1B4-B831-4277-8AB0-32767F7EB7BF}"/>
          </ac:spMkLst>
        </pc:spChg>
        <pc:spChg chg="add">
          <ac:chgData name="Morgan Jones (2300429)" userId="S::2300429@student.uwtsd.ac.uk::96c4526f-2de3-4130-9feb-4b4a7f8f4131" providerId="AD" clId="Web-{5B979F67-4256-43BC-ACA0-F591C3248842}" dt="2026-01-09T15:39:45.750" v="1286"/>
          <ac:spMkLst>
            <pc:docMk/>
            <pc:sldMk cId="3369896618" sldId="261"/>
            <ac:spMk id="11" creationId="{D80CFA21-AB7C-4BEB-9BFF-05764FBBF3C6}"/>
          </ac:spMkLst>
        </pc:spChg>
        <pc:spChg chg="add">
          <ac:chgData name="Morgan Jones (2300429)" userId="S::2300429@student.uwtsd.ac.uk::96c4526f-2de3-4130-9feb-4b4a7f8f4131" providerId="AD" clId="Web-{5B979F67-4256-43BC-ACA0-F591C3248842}" dt="2026-01-09T15:39:45.750" v="1286"/>
          <ac:spMkLst>
            <pc:docMk/>
            <pc:sldMk cId="3369896618" sldId="261"/>
            <ac:spMk id="13" creationId="{12F7E335-851A-4CAE-B09F-E657819D4600}"/>
          </ac:spMkLst>
        </pc:spChg>
        <pc:spChg chg="add">
          <ac:chgData name="Morgan Jones (2300429)" userId="S::2300429@student.uwtsd.ac.uk::96c4526f-2de3-4130-9feb-4b4a7f8f4131" providerId="AD" clId="Web-{5B979F67-4256-43BC-ACA0-F591C3248842}" dt="2026-01-09T15:39:45.750" v="1286"/>
          <ac:spMkLst>
            <pc:docMk/>
            <pc:sldMk cId="3369896618" sldId="261"/>
            <ac:spMk id="15" creationId="{10B541F0-7F6E-402E-84D8-CF96EACA5FBC}"/>
          </ac:spMkLst>
        </pc:spChg>
        <pc:graphicFrameChg chg="add">
          <ac:chgData name="Morgan Jones (2300429)" userId="S::2300429@student.uwtsd.ac.uk::96c4526f-2de3-4130-9feb-4b4a7f8f4131" providerId="AD" clId="Web-{5B979F67-4256-43BC-ACA0-F591C3248842}" dt="2026-01-09T15:39:45.750" v="1286"/>
          <ac:graphicFrameMkLst>
            <pc:docMk/>
            <pc:sldMk cId="3369896618" sldId="261"/>
            <ac:graphicFrameMk id="5" creationId="{ACAF3F44-ED2D-A425-7C1E-D594BA2BFF08}"/>
          </ac:graphicFrameMkLst>
        </pc:graphicFrameChg>
      </pc:sldChg>
      <pc:sldChg chg="addSp modSp mod setBg setClrOvrMap">
        <pc:chgData name="Morgan Jones (2300429)" userId="S::2300429@student.uwtsd.ac.uk::96c4526f-2de3-4130-9feb-4b4a7f8f4131" providerId="AD" clId="Web-{5B979F67-4256-43BC-ACA0-F591C3248842}" dt="2026-01-09T15:39:37.750" v="1285"/>
        <pc:sldMkLst>
          <pc:docMk/>
          <pc:sldMk cId="2167744360" sldId="262"/>
        </pc:sldMkLst>
        <pc:spChg chg="mod">
          <ac:chgData name="Morgan Jones (2300429)" userId="S::2300429@student.uwtsd.ac.uk::96c4526f-2de3-4130-9feb-4b4a7f8f4131" providerId="AD" clId="Web-{5B979F67-4256-43BC-ACA0-F591C3248842}" dt="2026-01-09T15:39:37.750" v="1285"/>
          <ac:spMkLst>
            <pc:docMk/>
            <pc:sldMk cId="2167744360" sldId="262"/>
            <ac:spMk id="2" creationId="{490180AC-B914-511A-FF37-1EE2236C65E2}"/>
          </ac:spMkLst>
        </pc:spChg>
        <pc:spChg chg="mod">
          <ac:chgData name="Morgan Jones (2300429)" userId="S::2300429@student.uwtsd.ac.uk::96c4526f-2de3-4130-9feb-4b4a7f8f4131" providerId="AD" clId="Web-{5B979F67-4256-43BC-ACA0-F591C3248842}" dt="2026-01-09T15:39:37.750" v="1285"/>
          <ac:spMkLst>
            <pc:docMk/>
            <pc:sldMk cId="2167744360" sldId="262"/>
            <ac:spMk id="3" creationId="{56F045E4-1719-B24E-AE62-41EAEF6D4178}"/>
          </ac:spMkLst>
        </pc:spChg>
        <pc:spChg chg="add">
          <ac:chgData name="Morgan Jones (2300429)" userId="S::2300429@student.uwtsd.ac.uk::96c4526f-2de3-4130-9feb-4b4a7f8f4131" providerId="AD" clId="Web-{5B979F67-4256-43BC-ACA0-F591C3248842}" dt="2026-01-09T15:39:37.750" v="1285"/>
          <ac:spMkLst>
            <pc:docMk/>
            <pc:sldMk cId="2167744360" sldId="262"/>
            <ac:spMk id="9" creationId="{EE4E366E-272A-409E-840F-9A6A64A9E3FF}"/>
          </ac:spMkLst>
        </pc:spChg>
        <pc:spChg chg="add">
          <ac:chgData name="Morgan Jones (2300429)" userId="S::2300429@student.uwtsd.ac.uk::96c4526f-2de3-4130-9feb-4b4a7f8f4131" providerId="AD" clId="Web-{5B979F67-4256-43BC-ACA0-F591C3248842}" dt="2026-01-09T15:39:37.750" v="1285"/>
          <ac:spMkLst>
            <pc:docMk/>
            <pc:sldMk cId="2167744360" sldId="262"/>
            <ac:spMk id="11" creationId="{A721560C-E4AB-4287-A29C-3F6916794CB9}"/>
          </ac:spMkLst>
        </pc:spChg>
        <pc:spChg chg="add">
          <ac:chgData name="Morgan Jones (2300429)" userId="S::2300429@student.uwtsd.ac.uk::96c4526f-2de3-4130-9feb-4b4a7f8f4131" providerId="AD" clId="Web-{5B979F67-4256-43BC-ACA0-F591C3248842}" dt="2026-01-09T15:39:37.750" v="1285"/>
          <ac:spMkLst>
            <pc:docMk/>
            <pc:sldMk cId="2167744360" sldId="262"/>
            <ac:spMk id="13" creationId="{DF6CFF07-D953-4F9C-9A0E-E0A6AACB6158}"/>
          </ac:spMkLst>
        </pc:spChg>
        <pc:spChg chg="add">
          <ac:chgData name="Morgan Jones (2300429)" userId="S::2300429@student.uwtsd.ac.uk::96c4526f-2de3-4130-9feb-4b4a7f8f4131" providerId="AD" clId="Web-{5B979F67-4256-43BC-ACA0-F591C3248842}" dt="2026-01-09T15:39:37.750" v="1285"/>
          <ac:spMkLst>
            <pc:docMk/>
            <pc:sldMk cId="2167744360" sldId="262"/>
            <ac:spMk id="15" creationId="{DAA4FEEE-0B5F-41BF-825D-60F9FB089568}"/>
          </ac:spMkLst>
        </pc:spChg>
        <pc:picChg chg="add mod">
          <ac:chgData name="Morgan Jones (2300429)" userId="S::2300429@student.uwtsd.ac.uk::96c4526f-2de3-4130-9feb-4b4a7f8f4131" providerId="AD" clId="Web-{5B979F67-4256-43BC-ACA0-F591C3248842}" dt="2026-01-09T15:39:37.750" v="1285"/>
          <ac:picMkLst>
            <pc:docMk/>
            <pc:sldMk cId="2167744360" sldId="262"/>
            <ac:picMk id="4" creationId="{A686033F-F182-6247-FC27-206CB6FBFBFF}"/>
          </ac:picMkLst>
        </pc:picChg>
      </pc:sldChg>
      <pc:sldChg chg="modSp new">
        <pc:chgData name="Morgan Jones (2300429)" userId="S::2300429@student.uwtsd.ac.uk::96c4526f-2de3-4130-9feb-4b4a7f8f4131" providerId="AD" clId="Web-{5B979F67-4256-43BC-ACA0-F591C3248842}" dt="2026-01-09T15:23:32.825" v="845" actId="20577"/>
        <pc:sldMkLst>
          <pc:docMk/>
          <pc:sldMk cId="2552805609" sldId="263"/>
        </pc:sldMkLst>
        <pc:spChg chg="mod">
          <ac:chgData name="Morgan Jones (2300429)" userId="S::2300429@student.uwtsd.ac.uk::96c4526f-2de3-4130-9feb-4b4a7f8f4131" providerId="AD" clId="Web-{5B979F67-4256-43BC-ACA0-F591C3248842}" dt="2026-01-09T15:00:09.702" v="598" actId="1076"/>
          <ac:spMkLst>
            <pc:docMk/>
            <pc:sldMk cId="2552805609" sldId="263"/>
            <ac:spMk id="2" creationId="{2ECB84CE-FAFA-754E-3FCD-A062D9CFFEEE}"/>
          </ac:spMkLst>
        </pc:spChg>
        <pc:spChg chg="mod">
          <ac:chgData name="Morgan Jones (2300429)" userId="S::2300429@student.uwtsd.ac.uk::96c4526f-2de3-4130-9feb-4b4a7f8f4131" providerId="AD" clId="Web-{5B979F67-4256-43BC-ACA0-F591C3248842}" dt="2026-01-09T15:23:32.825" v="845" actId="20577"/>
          <ac:spMkLst>
            <pc:docMk/>
            <pc:sldMk cId="2552805609" sldId="263"/>
            <ac:spMk id="3" creationId="{377EB0E0-5C8E-8690-990F-59427A7A2C4D}"/>
          </ac:spMkLst>
        </pc:spChg>
      </pc:sldChg>
      <pc:sldChg chg="modSp new">
        <pc:chgData name="Morgan Jones (2300429)" userId="S::2300429@student.uwtsd.ac.uk::96c4526f-2de3-4130-9feb-4b4a7f8f4131" providerId="AD" clId="Web-{5B979F67-4256-43BC-ACA0-F591C3248842}" dt="2026-01-09T15:37:02.662" v="1110" actId="20577"/>
        <pc:sldMkLst>
          <pc:docMk/>
          <pc:sldMk cId="1907195016" sldId="264"/>
        </pc:sldMkLst>
        <pc:spChg chg="mod">
          <ac:chgData name="Morgan Jones (2300429)" userId="S::2300429@student.uwtsd.ac.uk::96c4526f-2de3-4130-9feb-4b4a7f8f4131" providerId="AD" clId="Web-{5B979F67-4256-43BC-ACA0-F591C3248842}" dt="2026-01-09T14:58:08.654" v="583"/>
          <ac:spMkLst>
            <pc:docMk/>
            <pc:sldMk cId="1907195016" sldId="264"/>
            <ac:spMk id="2" creationId="{B63AC590-C507-4920-85BD-44BCBB7FD4EE}"/>
          </ac:spMkLst>
        </pc:spChg>
        <pc:spChg chg="mod">
          <ac:chgData name="Morgan Jones (2300429)" userId="S::2300429@student.uwtsd.ac.uk::96c4526f-2de3-4130-9feb-4b4a7f8f4131" providerId="AD" clId="Web-{5B979F67-4256-43BC-ACA0-F591C3248842}" dt="2026-01-09T15:37:02.662" v="1110" actId="20577"/>
          <ac:spMkLst>
            <pc:docMk/>
            <pc:sldMk cId="1907195016" sldId="264"/>
            <ac:spMk id="3" creationId="{68DC9A87-C5E5-8C7C-D203-19DBA27BD229}"/>
          </ac:spMkLst>
        </pc:spChg>
      </pc:sldChg>
      <pc:sldChg chg="addSp delSp modSp new">
        <pc:chgData name="Morgan Jones (2300429)" userId="S::2300429@student.uwtsd.ac.uk::96c4526f-2de3-4130-9feb-4b4a7f8f4131" providerId="AD" clId="Web-{5B979F67-4256-43BC-ACA0-F591C3248842}" dt="2026-01-09T15:12:26.188" v="770"/>
        <pc:sldMkLst>
          <pc:docMk/>
          <pc:sldMk cId="4202370629" sldId="265"/>
        </pc:sldMkLst>
        <pc:spChg chg="mod">
          <ac:chgData name="Morgan Jones (2300429)" userId="S::2300429@student.uwtsd.ac.uk::96c4526f-2de3-4130-9feb-4b4a7f8f4131" providerId="AD" clId="Web-{5B979F67-4256-43BC-ACA0-F591C3248842}" dt="2026-01-09T14:57:28.997" v="573"/>
          <ac:spMkLst>
            <pc:docMk/>
            <pc:sldMk cId="4202370629" sldId="265"/>
            <ac:spMk id="2" creationId="{4BD40338-2651-F40A-894E-713D582603F2}"/>
          </ac:spMkLst>
        </pc:spChg>
        <pc:spChg chg="del mod">
          <ac:chgData name="Morgan Jones (2300429)" userId="S::2300429@student.uwtsd.ac.uk::96c4526f-2de3-4130-9feb-4b4a7f8f4131" providerId="AD" clId="Web-{5B979F67-4256-43BC-ACA0-F591C3248842}" dt="2026-01-09T14:58:24.310" v="585"/>
          <ac:spMkLst>
            <pc:docMk/>
            <pc:sldMk cId="4202370629" sldId="265"/>
            <ac:spMk id="3" creationId="{22ABE4AD-443B-8AB8-A807-8EA3CDA456BD}"/>
          </ac:spMkLst>
        </pc:spChg>
        <pc:spChg chg="add mod">
          <ac:chgData name="Morgan Jones (2300429)" userId="S::2300429@student.uwtsd.ac.uk::96c4526f-2de3-4130-9feb-4b4a7f8f4131" providerId="AD" clId="Web-{5B979F67-4256-43BC-ACA0-F591C3248842}" dt="2026-01-09T15:01:04.484" v="607" actId="20577"/>
          <ac:spMkLst>
            <pc:docMk/>
            <pc:sldMk cId="4202370629" sldId="265"/>
            <ac:spMk id="5" creationId="{2E965A90-D920-DCBC-5575-E9DA069B7058}"/>
          </ac:spMkLst>
        </pc:spChg>
        <pc:spChg chg="add mod">
          <ac:chgData name="Morgan Jones (2300429)" userId="S::2300429@student.uwtsd.ac.uk::96c4526f-2de3-4130-9feb-4b4a7f8f4131" providerId="AD" clId="Web-{5B979F67-4256-43BC-ACA0-F591C3248842}" dt="2026-01-09T15:12:20.938" v="768" actId="1076"/>
          <ac:spMkLst>
            <pc:docMk/>
            <pc:sldMk cId="4202370629" sldId="265"/>
            <ac:spMk id="7" creationId="{D0ABC654-1888-963B-EA97-F87B5BDA9F50}"/>
          </ac:spMkLst>
        </pc:spChg>
        <pc:spChg chg="add del mod">
          <ac:chgData name="Morgan Jones (2300429)" userId="S::2300429@student.uwtsd.ac.uk::96c4526f-2de3-4130-9feb-4b4a7f8f4131" providerId="AD" clId="Web-{5B979F67-4256-43BC-ACA0-F591C3248842}" dt="2026-01-09T15:12:26.188" v="770"/>
          <ac:spMkLst>
            <pc:docMk/>
            <pc:sldMk cId="4202370629" sldId="265"/>
            <ac:spMk id="9" creationId="{A037292F-0BEC-8D92-422D-A4FBD576A8ED}"/>
          </ac:spMkLst>
        </pc:spChg>
        <pc:picChg chg="add mod">
          <ac:chgData name="Morgan Jones (2300429)" userId="S::2300429@student.uwtsd.ac.uk::96c4526f-2de3-4130-9feb-4b4a7f8f4131" providerId="AD" clId="Web-{5B979F67-4256-43BC-ACA0-F591C3248842}" dt="2026-01-09T15:00:40.687" v="601" actId="1076"/>
          <ac:picMkLst>
            <pc:docMk/>
            <pc:sldMk cId="4202370629" sldId="265"/>
            <ac:picMk id="4" creationId="{BA0830B8-5A70-9155-F395-1C6353AEC4E6}"/>
          </ac:picMkLst>
        </pc:picChg>
        <pc:picChg chg="add mod">
          <ac:chgData name="Morgan Jones (2300429)" userId="S::2300429@student.uwtsd.ac.uk::96c4526f-2de3-4130-9feb-4b4a7f8f4131" providerId="AD" clId="Web-{5B979F67-4256-43BC-ACA0-F591C3248842}" dt="2026-01-09T15:12:18.157" v="767" actId="14100"/>
          <ac:picMkLst>
            <pc:docMk/>
            <pc:sldMk cId="4202370629" sldId="265"/>
            <ac:picMk id="6" creationId="{642775F2-9791-3530-8EB4-208B744FD57A}"/>
          </ac:picMkLst>
        </pc:picChg>
        <pc:picChg chg="add del mod">
          <ac:chgData name="Morgan Jones (2300429)" userId="S::2300429@student.uwtsd.ac.uk::96c4526f-2de3-4130-9feb-4b4a7f8f4131" providerId="AD" clId="Web-{5B979F67-4256-43BC-ACA0-F591C3248842}" dt="2026-01-09T15:12:15.235" v="766"/>
          <ac:picMkLst>
            <pc:docMk/>
            <pc:sldMk cId="4202370629" sldId="265"/>
            <ac:picMk id="8" creationId="{689CCF0F-FAE3-BE48-D31E-75B1192F21D2}"/>
          </ac:picMkLst>
        </pc:picChg>
      </pc:sldChg>
      <pc:sldChg chg="addSp delSp modSp new">
        <pc:chgData name="Morgan Jones (2300429)" userId="S::2300429@student.uwtsd.ac.uk::96c4526f-2de3-4130-9feb-4b4a7f8f4131" providerId="AD" clId="Web-{5B979F67-4256-43BC-ACA0-F591C3248842}" dt="2026-01-09T15:14:32.065" v="785" actId="1076"/>
        <pc:sldMkLst>
          <pc:docMk/>
          <pc:sldMk cId="938568637" sldId="266"/>
        </pc:sldMkLst>
        <pc:spChg chg="mod">
          <ac:chgData name="Morgan Jones (2300429)" userId="S::2300429@student.uwtsd.ac.uk::96c4526f-2de3-4130-9feb-4b4a7f8f4131" providerId="AD" clId="Web-{5B979F67-4256-43BC-ACA0-F591C3248842}" dt="2026-01-09T15:09:00.043" v="733"/>
          <ac:spMkLst>
            <pc:docMk/>
            <pc:sldMk cId="938568637" sldId="266"/>
            <ac:spMk id="2" creationId="{DF6F51E2-86BF-05E6-399C-A93B2B2F6F96}"/>
          </ac:spMkLst>
        </pc:spChg>
        <pc:spChg chg="del">
          <ac:chgData name="Morgan Jones (2300429)" userId="S::2300429@student.uwtsd.ac.uk::96c4526f-2de3-4130-9feb-4b4a7f8f4131" providerId="AD" clId="Web-{5B979F67-4256-43BC-ACA0-F591C3248842}" dt="2026-01-09T15:10:27.748" v="734"/>
          <ac:spMkLst>
            <pc:docMk/>
            <pc:sldMk cId="938568637" sldId="266"/>
            <ac:spMk id="3" creationId="{3537F3D6-6A3F-0E59-29B8-594B85B9C724}"/>
          </ac:spMkLst>
        </pc:spChg>
        <pc:spChg chg="add mod">
          <ac:chgData name="Morgan Jones (2300429)" userId="S::2300429@student.uwtsd.ac.uk::96c4526f-2de3-4130-9feb-4b4a7f8f4131" providerId="AD" clId="Web-{5B979F67-4256-43BC-ACA0-F591C3248842}" dt="2026-01-09T15:12:36.751" v="775" actId="14100"/>
          <ac:spMkLst>
            <pc:docMk/>
            <pc:sldMk cId="938568637" sldId="266"/>
            <ac:spMk id="7" creationId="{E376282F-D26B-F03D-C10B-AF8FF1365628}"/>
          </ac:spMkLst>
        </pc:spChg>
        <pc:spChg chg="add mod">
          <ac:chgData name="Morgan Jones (2300429)" userId="S::2300429@student.uwtsd.ac.uk::96c4526f-2de3-4130-9feb-4b4a7f8f4131" providerId="AD" clId="Web-{5B979F67-4256-43BC-ACA0-F591C3248842}" dt="2026-01-09T15:14:32.065" v="785" actId="1076"/>
          <ac:spMkLst>
            <pc:docMk/>
            <pc:sldMk cId="938568637" sldId="266"/>
            <ac:spMk id="8" creationId="{A57DFA27-3AB3-F270-9432-6C7BA157BE93}"/>
          </ac:spMkLst>
        </pc:spChg>
        <pc:picChg chg="add mod">
          <ac:chgData name="Morgan Jones (2300429)" userId="S::2300429@student.uwtsd.ac.uk::96c4526f-2de3-4130-9feb-4b4a7f8f4131" providerId="AD" clId="Web-{5B979F67-4256-43BC-ACA0-F591C3248842}" dt="2026-01-09T15:11:59.360" v="760" actId="1076"/>
          <ac:picMkLst>
            <pc:docMk/>
            <pc:sldMk cId="938568637" sldId="266"/>
            <ac:picMk id="4" creationId="{E45E2E51-0990-9338-1F52-C281AB2C2BC9}"/>
          </ac:picMkLst>
        </pc:picChg>
        <pc:picChg chg="add mod">
          <ac:chgData name="Morgan Jones (2300429)" userId="S::2300429@student.uwtsd.ac.uk::96c4526f-2de3-4130-9feb-4b4a7f8f4131" providerId="AD" clId="Web-{5B979F67-4256-43BC-ACA0-F591C3248842}" dt="2026-01-09T15:12:11.329" v="765" actId="14100"/>
          <ac:picMkLst>
            <pc:docMk/>
            <pc:sldMk cId="938568637" sldId="266"/>
            <ac:picMk id="6" creationId="{5561AE69-2A64-0DE5-5F27-AA0D975D6681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EB6E26-DF19-4948-9A63-5B52BC27FCB5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6F723DC-5047-4EA4-84EA-E0CE38D96DEB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 sz="1900">
              <a:solidFill>
                <a:srgbClr val="FFFFFF"/>
              </a:solidFill>
              <a:ea typeface="+mn-ea"/>
              <a:cs typeface="+mn-cs"/>
            </a:rPr>
            <a:t>The most common forms of violence against women and girls are:</a:t>
          </a:r>
        </a:p>
      </dgm:t>
    </dgm:pt>
    <dgm:pt modelId="{6DEB2598-18C1-4EF0-B4F6-2F9ACEABC7E2}" type="parTrans" cxnId="{E3A41E6A-EED6-4B9A-A732-0DA3EEF971F9}">
      <dgm:prSet/>
      <dgm:spPr/>
      <dgm:t>
        <a:bodyPr/>
        <a:lstStyle/>
        <a:p>
          <a:endParaRPr lang="en-US"/>
        </a:p>
      </dgm:t>
    </dgm:pt>
    <dgm:pt modelId="{DF1F2609-DAA4-48E4-BBC1-EA5222ED1780}" type="sibTrans" cxnId="{E3A41E6A-EED6-4B9A-A732-0DA3EEF971F9}">
      <dgm:prSet/>
      <dgm:spPr/>
      <dgm:t>
        <a:bodyPr/>
        <a:lstStyle/>
        <a:p>
          <a:endParaRPr lang="en-US"/>
        </a:p>
      </dgm:t>
    </dgm:pt>
    <dgm:pt modelId="{7E85B2DE-223C-4DF8-AAA8-566765268B08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 sz="1900">
              <a:solidFill>
                <a:srgbClr val="FFFFFF"/>
              </a:solidFill>
              <a:ea typeface="+mn-ea"/>
              <a:cs typeface="+mn-cs"/>
            </a:rPr>
            <a:t>Stalking</a:t>
          </a:r>
        </a:p>
      </dgm:t>
    </dgm:pt>
    <dgm:pt modelId="{FE2CB127-DE86-4AEF-AF25-C3FDCFC349DB}" type="parTrans" cxnId="{11BC3E22-D350-4D5C-934D-FA8C6A1763D0}">
      <dgm:prSet/>
      <dgm:spPr/>
      <dgm:t>
        <a:bodyPr/>
        <a:lstStyle/>
        <a:p>
          <a:endParaRPr lang="en-US"/>
        </a:p>
      </dgm:t>
    </dgm:pt>
    <dgm:pt modelId="{0037B74C-C98B-4C4E-BD07-999482F42D90}" type="sibTrans" cxnId="{11BC3E22-D350-4D5C-934D-FA8C6A1763D0}">
      <dgm:prSet/>
      <dgm:spPr/>
      <dgm:t>
        <a:bodyPr/>
        <a:lstStyle/>
        <a:p>
          <a:endParaRPr lang="en-US"/>
        </a:p>
      </dgm:t>
    </dgm:pt>
    <dgm:pt modelId="{B304BE0B-9E88-4DC3-9ADF-82ED67D871FC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 sz="1900">
              <a:solidFill>
                <a:srgbClr val="FFFFFF"/>
              </a:solidFill>
              <a:ea typeface="+mn-ea"/>
              <a:cs typeface="+mn-cs"/>
            </a:rPr>
            <a:t>Domestic </a:t>
          </a:r>
          <a:r>
            <a:rPr lang="en-US" sz="1900">
              <a:solidFill>
                <a:srgbClr val="FFFFFF"/>
              </a:solidFill>
              <a:latin typeface="Century Gothic" panose="020B0502020202020204"/>
              <a:ea typeface="+mn-ea"/>
              <a:cs typeface="+mn-cs"/>
            </a:rPr>
            <a:t>Violence</a:t>
          </a:r>
          <a:endParaRPr lang="en-US" sz="1900">
            <a:solidFill>
              <a:srgbClr val="FFFFFF"/>
            </a:solidFill>
            <a:ea typeface="+mn-ea"/>
            <a:cs typeface="+mn-cs"/>
          </a:endParaRPr>
        </a:p>
      </dgm:t>
    </dgm:pt>
    <dgm:pt modelId="{6A4708B9-6705-4648-B3E1-95AB616D2FD1}" type="parTrans" cxnId="{0A3AD460-A545-40C0-B0E3-10B46101569E}">
      <dgm:prSet/>
      <dgm:spPr/>
      <dgm:t>
        <a:bodyPr/>
        <a:lstStyle/>
        <a:p>
          <a:endParaRPr lang="en-US"/>
        </a:p>
      </dgm:t>
    </dgm:pt>
    <dgm:pt modelId="{65D27B05-907F-4147-BBCE-EEA52CE238BE}" type="sibTrans" cxnId="{0A3AD460-A545-40C0-B0E3-10B46101569E}">
      <dgm:prSet/>
      <dgm:spPr/>
      <dgm:t>
        <a:bodyPr/>
        <a:lstStyle/>
        <a:p>
          <a:endParaRPr lang="en-US"/>
        </a:p>
      </dgm:t>
    </dgm:pt>
    <dgm:pt modelId="{88A31838-AAF8-4496-9796-21819E03CBFE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1900">
              <a:solidFill>
                <a:srgbClr val="FFFFFF"/>
              </a:solidFill>
              <a:latin typeface="Century Gothic" panose="020B0502020202020204"/>
              <a:ea typeface="+mn-ea"/>
              <a:cs typeface="+mn-cs"/>
            </a:rPr>
            <a:t>Online Abuse</a:t>
          </a:r>
          <a:endParaRPr lang="en-US" sz="1900">
            <a:solidFill>
              <a:srgbClr val="FFFFFF"/>
            </a:solidFill>
            <a:ea typeface="+mn-ea"/>
            <a:cs typeface="+mn-cs"/>
          </a:endParaRPr>
        </a:p>
      </dgm:t>
    </dgm:pt>
    <dgm:pt modelId="{59ADBDF5-D825-45D5-91F1-6F9238657DB8}" type="parTrans" cxnId="{459FE169-2982-4AC6-9529-DA2B07F52488}">
      <dgm:prSet/>
      <dgm:spPr/>
      <dgm:t>
        <a:bodyPr/>
        <a:lstStyle/>
        <a:p>
          <a:endParaRPr lang="en-US"/>
        </a:p>
      </dgm:t>
    </dgm:pt>
    <dgm:pt modelId="{942BEEBD-27AE-42DD-8BC8-A4DF0DD3BCCF}" type="sibTrans" cxnId="{459FE169-2982-4AC6-9529-DA2B07F52488}">
      <dgm:prSet/>
      <dgm:spPr/>
      <dgm:t>
        <a:bodyPr/>
        <a:lstStyle/>
        <a:p>
          <a:endParaRPr lang="en-US"/>
        </a:p>
      </dgm:t>
    </dgm:pt>
    <dgm:pt modelId="{4FEC14D1-71E7-4509-9CD3-66B9FFDED041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1900">
              <a:solidFill>
                <a:srgbClr val="FFFFFF"/>
              </a:solidFill>
              <a:latin typeface="Century Gothic" panose="020B0502020202020204"/>
              <a:ea typeface="+mn-ea"/>
              <a:cs typeface="+mn-cs"/>
            </a:rPr>
            <a:t>Forced Marriage/Female Genital Mutilation</a:t>
          </a:r>
          <a:endParaRPr lang="en-US" sz="1900">
            <a:solidFill>
              <a:srgbClr val="FFFFFF"/>
            </a:solidFill>
            <a:ea typeface="+mn-ea"/>
            <a:cs typeface="+mn-cs"/>
          </a:endParaRPr>
        </a:p>
      </dgm:t>
    </dgm:pt>
    <dgm:pt modelId="{EB4371BF-B8E8-4DEE-A9D2-457609D81936}" type="parTrans" cxnId="{B4AD7761-F59F-4F61-931A-02DA7769EB87}">
      <dgm:prSet/>
      <dgm:spPr/>
      <dgm:t>
        <a:bodyPr/>
        <a:lstStyle/>
        <a:p>
          <a:endParaRPr lang="en-US"/>
        </a:p>
      </dgm:t>
    </dgm:pt>
    <dgm:pt modelId="{1C3E88D8-BBEC-4CC1-B7C7-1D3B99A879DA}" type="sibTrans" cxnId="{B4AD7761-F59F-4F61-931A-02DA7769EB87}">
      <dgm:prSet/>
      <dgm:spPr/>
      <dgm:t>
        <a:bodyPr/>
        <a:lstStyle/>
        <a:p>
          <a:endParaRPr lang="en-US"/>
        </a:p>
      </dgm:t>
    </dgm:pt>
    <dgm:pt modelId="{23903FFA-605C-4220-9B25-1CBFB052F934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1900">
              <a:solidFill>
                <a:srgbClr val="FFFFFF"/>
              </a:solidFill>
              <a:latin typeface="Century Gothic" panose="020B0502020202020204"/>
              <a:ea typeface="+mn-ea"/>
              <a:cs typeface="+mn-cs"/>
            </a:rPr>
            <a:t>Sexual Assault/Rape</a:t>
          </a:r>
          <a:endParaRPr lang="en-US" sz="1900">
            <a:solidFill>
              <a:srgbClr val="FFFFFF"/>
            </a:solidFill>
            <a:ea typeface="+mn-ea"/>
            <a:cs typeface="+mn-cs"/>
          </a:endParaRPr>
        </a:p>
      </dgm:t>
    </dgm:pt>
    <dgm:pt modelId="{8CF38AC8-9AA3-4E5B-AA50-EC0588B36352}" type="parTrans" cxnId="{43A7E9DA-B93F-42E9-98EB-4ED71BD8481A}">
      <dgm:prSet/>
      <dgm:spPr/>
      <dgm:t>
        <a:bodyPr/>
        <a:lstStyle/>
        <a:p>
          <a:endParaRPr lang="en-US"/>
        </a:p>
      </dgm:t>
    </dgm:pt>
    <dgm:pt modelId="{C06478CD-AEC3-49AE-AE23-D9547E9B3545}" type="sibTrans" cxnId="{43A7E9DA-B93F-42E9-98EB-4ED71BD8481A}">
      <dgm:prSet/>
      <dgm:spPr/>
      <dgm:t>
        <a:bodyPr/>
        <a:lstStyle/>
        <a:p>
          <a:endParaRPr lang="en-US"/>
        </a:p>
      </dgm:t>
    </dgm:pt>
    <dgm:pt modelId="{B7A317FF-0B18-4247-B9DB-19146A661E49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1900" dirty="0">
              <a:solidFill>
                <a:srgbClr val="FFFFFF"/>
              </a:solidFill>
              <a:latin typeface="Century Gothic" panose="020B0502020202020204"/>
              <a:ea typeface="+mn-ea"/>
              <a:cs typeface="+mn-cs"/>
            </a:rPr>
            <a:t>Child Sexual Abuse/Child Sexual Exploitation</a:t>
          </a:r>
          <a:endParaRPr lang="en-US" sz="1900" dirty="0">
            <a:solidFill>
              <a:srgbClr val="FFFFFF"/>
            </a:solidFill>
            <a:ea typeface="+mn-ea"/>
            <a:cs typeface="+mn-cs"/>
          </a:endParaRPr>
        </a:p>
      </dgm:t>
    </dgm:pt>
    <dgm:pt modelId="{DB411945-82EE-41A5-93A2-321428CD12C4}" type="parTrans" cxnId="{71C0DFCD-05F3-4D61-9CB6-F01E435BA976}">
      <dgm:prSet/>
      <dgm:spPr/>
    </dgm:pt>
    <dgm:pt modelId="{546A6629-669D-4951-B788-C5847BB018E4}" type="sibTrans" cxnId="{71C0DFCD-05F3-4D61-9CB6-F01E435BA976}">
      <dgm:prSet/>
      <dgm:spPr/>
    </dgm:pt>
    <dgm:pt modelId="{FABADAAD-5385-403A-B398-99FC509DA5F5}" type="pres">
      <dgm:prSet presAssocID="{6FEB6E26-DF19-4948-9A63-5B52BC27FCB5}" presName="linear" presStyleCnt="0">
        <dgm:presLayoutVars>
          <dgm:animLvl val="lvl"/>
          <dgm:resizeHandles val="exact"/>
        </dgm:presLayoutVars>
      </dgm:prSet>
      <dgm:spPr/>
    </dgm:pt>
    <dgm:pt modelId="{AAFC4BEC-11D7-48DD-97E6-A8494F188725}" type="pres">
      <dgm:prSet presAssocID="{76F723DC-5047-4EA4-84EA-E0CE38D96DEB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CB0A9771-5B1C-4504-A549-67F0B94DBF71}" type="pres">
      <dgm:prSet presAssocID="{DF1F2609-DAA4-48E4-BBC1-EA5222ED1780}" presName="spacer" presStyleCnt="0"/>
      <dgm:spPr/>
    </dgm:pt>
    <dgm:pt modelId="{BC6D8EA3-BB71-4051-9C32-4525966BBBE2}" type="pres">
      <dgm:prSet presAssocID="{7E85B2DE-223C-4DF8-AAA8-566765268B08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F8EA1080-9F99-4673-94F1-70E892929053}" type="pres">
      <dgm:prSet presAssocID="{0037B74C-C98B-4C4E-BD07-999482F42D90}" presName="spacer" presStyleCnt="0"/>
      <dgm:spPr/>
    </dgm:pt>
    <dgm:pt modelId="{6D40465D-696D-4643-86DD-1EF97337F5B1}" type="pres">
      <dgm:prSet presAssocID="{B304BE0B-9E88-4DC3-9ADF-82ED67D871FC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0B074354-608E-4267-B15F-02E04B5968D7}" type="pres">
      <dgm:prSet presAssocID="{65D27B05-907F-4147-BBCE-EEA52CE238BE}" presName="spacer" presStyleCnt="0"/>
      <dgm:spPr/>
    </dgm:pt>
    <dgm:pt modelId="{74A894C6-66AB-4D1C-BF70-32CBB83780BC}" type="pres">
      <dgm:prSet presAssocID="{88A31838-AAF8-4496-9796-21819E03CBFE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0203F7E0-7BF0-4271-BFD4-55BC7A5B578A}" type="pres">
      <dgm:prSet presAssocID="{942BEEBD-27AE-42DD-8BC8-A4DF0DD3BCCF}" presName="spacer" presStyleCnt="0"/>
      <dgm:spPr/>
    </dgm:pt>
    <dgm:pt modelId="{1D7FE1AF-FCE8-4444-A7F1-F6DB890B7520}" type="pres">
      <dgm:prSet presAssocID="{4FEC14D1-71E7-4509-9CD3-66B9FFDED041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706980F0-8402-4BDC-9A12-3FB83D5E79E1}" type="pres">
      <dgm:prSet presAssocID="{1C3E88D8-BBEC-4CC1-B7C7-1D3B99A879DA}" presName="spacer" presStyleCnt="0"/>
      <dgm:spPr/>
    </dgm:pt>
    <dgm:pt modelId="{DE297616-6C91-483B-A885-3DED204BB84C}" type="pres">
      <dgm:prSet presAssocID="{23903FFA-605C-4220-9B25-1CBFB052F934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FEA3F9AA-DC4C-4F9E-99E5-55F78903D459}" type="pres">
      <dgm:prSet presAssocID="{C06478CD-AEC3-49AE-AE23-D9547E9B3545}" presName="spacer" presStyleCnt="0"/>
      <dgm:spPr/>
    </dgm:pt>
    <dgm:pt modelId="{90077DEE-3D5B-4DD7-8373-2500B86B9AA9}" type="pres">
      <dgm:prSet presAssocID="{B7A317FF-0B18-4247-B9DB-19146A661E49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1AED3706-C440-453F-BEED-F624852C804F}" type="presOf" srcId="{7E85B2DE-223C-4DF8-AAA8-566765268B08}" destId="{BC6D8EA3-BB71-4051-9C32-4525966BBBE2}" srcOrd="0" destOrd="0" presId="urn:microsoft.com/office/officeart/2005/8/layout/vList2"/>
    <dgm:cxn modelId="{646F6312-A354-4730-91B4-F6DC87C9C925}" type="presOf" srcId="{88A31838-AAF8-4496-9796-21819E03CBFE}" destId="{74A894C6-66AB-4D1C-BF70-32CBB83780BC}" srcOrd="0" destOrd="0" presId="urn:microsoft.com/office/officeart/2005/8/layout/vList2"/>
    <dgm:cxn modelId="{41985F1B-0057-456B-B9E0-7A71F9F71655}" type="presOf" srcId="{23903FFA-605C-4220-9B25-1CBFB052F934}" destId="{DE297616-6C91-483B-A885-3DED204BB84C}" srcOrd="0" destOrd="0" presId="urn:microsoft.com/office/officeart/2005/8/layout/vList2"/>
    <dgm:cxn modelId="{11BC3E22-D350-4D5C-934D-FA8C6A1763D0}" srcId="{6FEB6E26-DF19-4948-9A63-5B52BC27FCB5}" destId="{7E85B2DE-223C-4DF8-AAA8-566765268B08}" srcOrd="1" destOrd="0" parTransId="{FE2CB127-DE86-4AEF-AF25-C3FDCFC349DB}" sibTransId="{0037B74C-C98B-4C4E-BD07-999482F42D90}"/>
    <dgm:cxn modelId="{0A3AD460-A545-40C0-B0E3-10B46101569E}" srcId="{6FEB6E26-DF19-4948-9A63-5B52BC27FCB5}" destId="{B304BE0B-9E88-4DC3-9ADF-82ED67D871FC}" srcOrd="2" destOrd="0" parTransId="{6A4708B9-6705-4648-B3E1-95AB616D2FD1}" sibTransId="{65D27B05-907F-4147-BBCE-EEA52CE238BE}"/>
    <dgm:cxn modelId="{B4AD7761-F59F-4F61-931A-02DA7769EB87}" srcId="{6FEB6E26-DF19-4948-9A63-5B52BC27FCB5}" destId="{4FEC14D1-71E7-4509-9CD3-66B9FFDED041}" srcOrd="4" destOrd="0" parTransId="{EB4371BF-B8E8-4DEE-A9D2-457609D81936}" sibTransId="{1C3E88D8-BBEC-4CC1-B7C7-1D3B99A879DA}"/>
    <dgm:cxn modelId="{DA9E9A42-9725-4DED-B0CF-B9367A22EAB7}" type="presOf" srcId="{6FEB6E26-DF19-4948-9A63-5B52BC27FCB5}" destId="{FABADAAD-5385-403A-B398-99FC509DA5F5}" srcOrd="0" destOrd="0" presId="urn:microsoft.com/office/officeart/2005/8/layout/vList2"/>
    <dgm:cxn modelId="{459FE169-2982-4AC6-9529-DA2B07F52488}" srcId="{6FEB6E26-DF19-4948-9A63-5B52BC27FCB5}" destId="{88A31838-AAF8-4496-9796-21819E03CBFE}" srcOrd="3" destOrd="0" parTransId="{59ADBDF5-D825-45D5-91F1-6F9238657DB8}" sibTransId="{942BEEBD-27AE-42DD-8BC8-A4DF0DD3BCCF}"/>
    <dgm:cxn modelId="{E3A41E6A-EED6-4B9A-A732-0DA3EEF971F9}" srcId="{6FEB6E26-DF19-4948-9A63-5B52BC27FCB5}" destId="{76F723DC-5047-4EA4-84EA-E0CE38D96DEB}" srcOrd="0" destOrd="0" parTransId="{6DEB2598-18C1-4EF0-B4F6-2F9ACEABC7E2}" sibTransId="{DF1F2609-DAA4-48E4-BBC1-EA5222ED1780}"/>
    <dgm:cxn modelId="{6D623284-833C-4A40-A26F-DDBD9E3D3917}" type="presOf" srcId="{4FEC14D1-71E7-4509-9CD3-66B9FFDED041}" destId="{1D7FE1AF-FCE8-4444-A7F1-F6DB890B7520}" srcOrd="0" destOrd="0" presId="urn:microsoft.com/office/officeart/2005/8/layout/vList2"/>
    <dgm:cxn modelId="{F61058A1-ECD2-414A-A2F1-A9E229FC3BFE}" type="presOf" srcId="{76F723DC-5047-4EA4-84EA-E0CE38D96DEB}" destId="{AAFC4BEC-11D7-48DD-97E6-A8494F188725}" srcOrd="0" destOrd="0" presId="urn:microsoft.com/office/officeart/2005/8/layout/vList2"/>
    <dgm:cxn modelId="{5D692CBF-5582-43DA-A045-CA86E11831FC}" type="presOf" srcId="{B304BE0B-9E88-4DC3-9ADF-82ED67D871FC}" destId="{6D40465D-696D-4643-86DD-1EF97337F5B1}" srcOrd="0" destOrd="0" presId="urn:microsoft.com/office/officeart/2005/8/layout/vList2"/>
    <dgm:cxn modelId="{71C0DFCD-05F3-4D61-9CB6-F01E435BA976}" srcId="{6FEB6E26-DF19-4948-9A63-5B52BC27FCB5}" destId="{B7A317FF-0B18-4247-B9DB-19146A661E49}" srcOrd="6" destOrd="0" parTransId="{DB411945-82EE-41A5-93A2-321428CD12C4}" sibTransId="{546A6629-669D-4951-B788-C5847BB018E4}"/>
    <dgm:cxn modelId="{43A7E9DA-B93F-42E9-98EB-4ED71BD8481A}" srcId="{6FEB6E26-DF19-4948-9A63-5B52BC27FCB5}" destId="{23903FFA-605C-4220-9B25-1CBFB052F934}" srcOrd="5" destOrd="0" parTransId="{8CF38AC8-9AA3-4E5B-AA50-EC0588B36352}" sibTransId="{C06478CD-AEC3-49AE-AE23-D9547E9B3545}"/>
    <dgm:cxn modelId="{951C05E2-8E69-4F50-B0CD-C6F07C89A95C}" type="presOf" srcId="{B7A317FF-0B18-4247-B9DB-19146A661E49}" destId="{90077DEE-3D5B-4DD7-8373-2500B86B9AA9}" srcOrd="0" destOrd="0" presId="urn:microsoft.com/office/officeart/2005/8/layout/vList2"/>
    <dgm:cxn modelId="{7477AF31-9A7B-40D4-BDA6-531E145800AE}" type="presParOf" srcId="{FABADAAD-5385-403A-B398-99FC509DA5F5}" destId="{AAFC4BEC-11D7-48DD-97E6-A8494F188725}" srcOrd="0" destOrd="0" presId="urn:microsoft.com/office/officeart/2005/8/layout/vList2"/>
    <dgm:cxn modelId="{037FEB6D-6ED6-4C90-8139-D427C675C258}" type="presParOf" srcId="{FABADAAD-5385-403A-B398-99FC509DA5F5}" destId="{CB0A9771-5B1C-4504-A549-67F0B94DBF71}" srcOrd="1" destOrd="0" presId="urn:microsoft.com/office/officeart/2005/8/layout/vList2"/>
    <dgm:cxn modelId="{2E923DEF-8BD1-473D-9158-86A6E37670F8}" type="presParOf" srcId="{FABADAAD-5385-403A-B398-99FC509DA5F5}" destId="{BC6D8EA3-BB71-4051-9C32-4525966BBBE2}" srcOrd="2" destOrd="0" presId="urn:microsoft.com/office/officeart/2005/8/layout/vList2"/>
    <dgm:cxn modelId="{2376AEC1-FBD6-47D7-8D6E-EC00EBE58DBF}" type="presParOf" srcId="{FABADAAD-5385-403A-B398-99FC509DA5F5}" destId="{F8EA1080-9F99-4673-94F1-70E892929053}" srcOrd="3" destOrd="0" presId="urn:microsoft.com/office/officeart/2005/8/layout/vList2"/>
    <dgm:cxn modelId="{D64EA2DC-6684-4C24-99E6-F18DFB075C3B}" type="presParOf" srcId="{FABADAAD-5385-403A-B398-99FC509DA5F5}" destId="{6D40465D-696D-4643-86DD-1EF97337F5B1}" srcOrd="4" destOrd="0" presId="urn:microsoft.com/office/officeart/2005/8/layout/vList2"/>
    <dgm:cxn modelId="{D9209F55-9D9F-4E98-9B9E-3D26953AAD3C}" type="presParOf" srcId="{FABADAAD-5385-403A-B398-99FC509DA5F5}" destId="{0B074354-608E-4267-B15F-02E04B5968D7}" srcOrd="5" destOrd="0" presId="urn:microsoft.com/office/officeart/2005/8/layout/vList2"/>
    <dgm:cxn modelId="{1FD9DA2E-A0D0-4CD8-A27C-AB86F2B03E93}" type="presParOf" srcId="{FABADAAD-5385-403A-B398-99FC509DA5F5}" destId="{74A894C6-66AB-4D1C-BF70-32CBB83780BC}" srcOrd="6" destOrd="0" presId="urn:microsoft.com/office/officeart/2005/8/layout/vList2"/>
    <dgm:cxn modelId="{315BE3CC-30BC-404E-82CE-D63B73DC2822}" type="presParOf" srcId="{FABADAAD-5385-403A-B398-99FC509DA5F5}" destId="{0203F7E0-7BF0-4271-BFD4-55BC7A5B578A}" srcOrd="7" destOrd="0" presId="urn:microsoft.com/office/officeart/2005/8/layout/vList2"/>
    <dgm:cxn modelId="{BD707B40-6097-4B47-B1DE-6E8837D26A85}" type="presParOf" srcId="{FABADAAD-5385-403A-B398-99FC509DA5F5}" destId="{1D7FE1AF-FCE8-4444-A7F1-F6DB890B7520}" srcOrd="8" destOrd="0" presId="urn:microsoft.com/office/officeart/2005/8/layout/vList2"/>
    <dgm:cxn modelId="{3F65CE2B-481A-40E9-AB58-61DA0C62C617}" type="presParOf" srcId="{FABADAAD-5385-403A-B398-99FC509DA5F5}" destId="{706980F0-8402-4BDC-9A12-3FB83D5E79E1}" srcOrd="9" destOrd="0" presId="urn:microsoft.com/office/officeart/2005/8/layout/vList2"/>
    <dgm:cxn modelId="{842DC8DF-5FC6-4B44-9773-7D1A3E43CD9D}" type="presParOf" srcId="{FABADAAD-5385-403A-B398-99FC509DA5F5}" destId="{DE297616-6C91-483B-A885-3DED204BB84C}" srcOrd="10" destOrd="0" presId="urn:microsoft.com/office/officeart/2005/8/layout/vList2"/>
    <dgm:cxn modelId="{5C55E8D0-5182-4D3D-BE40-B17A21335386}" type="presParOf" srcId="{FABADAAD-5385-403A-B398-99FC509DA5F5}" destId="{FEA3F9AA-DC4C-4F9E-99E5-55F78903D459}" srcOrd="11" destOrd="0" presId="urn:microsoft.com/office/officeart/2005/8/layout/vList2"/>
    <dgm:cxn modelId="{FE877728-3F4A-4CCE-9DA5-5B9621AD0ADF}" type="presParOf" srcId="{FABADAAD-5385-403A-B398-99FC509DA5F5}" destId="{90077DEE-3D5B-4DD7-8373-2500B86B9AA9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2F2504E-38C0-41A1-9973-DDA18E78E9B3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27E7178-FCF7-43DC-93E4-6C3A455330B7}">
      <dgm:prSet/>
      <dgm:spPr/>
      <dgm:t>
        <a:bodyPr/>
        <a:lstStyle/>
        <a:p>
          <a:r>
            <a:rPr lang="en-GB"/>
            <a:t>More informative education on how women and girls are treated and targeted for specific crimes.</a:t>
          </a:r>
          <a:endParaRPr lang="en-US"/>
        </a:p>
      </dgm:t>
    </dgm:pt>
    <dgm:pt modelId="{8F1F3531-56B8-40AB-A230-0C8FA47A31D9}" type="parTrans" cxnId="{644EDCB8-CF02-475B-81A9-6FE387AD6017}">
      <dgm:prSet/>
      <dgm:spPr/>
      <dgm:t>
        <a:bodyPr/>
        <a:lstStyle/>
        <a:p>
          <a:endParaRPr lang="en-US"/>
        </a:p>
      </dgm:t>
    </dgm:pt>
    <dgm:pt modelId="{023B03B0-C9C1-439D-AE33-8107C973FE55}" type="sibTrans" cxnId="{644EDCB8-CF02-475B-81A9-6FE387AD6017}">
      <dgm:prSet/>
      <dgm:spPr/>
      <dgm:t>
        <a:bodyPr/>
        <a:lstStyle/>
        <a:p>
          <a:endParaRPr lang="en-US"/>
        </a:p>
      </dgm:t>
    </dgm:pt>
    <dgm:pt modelId="{A0C8C8B3-E8F5-4826-BF10-B312892747C3}">
      <dgm:prSet/>
      <dgm:spPr/>
      <dgm:t>
        <a:bodyPr/>
        <a:lstStyle/>
        <a:p>
          <a:r>
            <a:rPr lang="en-GB"/>
            <a:t>More helplines for women and girls and advertisement to make people more aware of them.</a:t>
          </a:r>
          <a:endParaRPr lang="en-US"/>
        </a:p>
      </dgm:t>
    </dgm:pt>
    <dgm:pt modelId="{E18FD482-A21F-4D18-8DE3-303C95335A2C}" type="parTrans" cxnId="{A1B3AE6A-D92C-469F-82F4-FF878D7A3575}">
      <dgm:prSet/>
      <dgm:spPr/>
      <dgm:t>
        <a:bodyPr/>
        <a:lstStyle/>
        <a:p>
          <a:endParaRPr lang="en-US"/>
        </a:p>
      </dgm:t>
    </dgm:pt>
    <dgm:pt modelId="{F4AEBA11-21BE-4200-8FC0-2963B06C624F}" type="sibTrans" cxnId="{A1B3AE6A-D92C-469F-82F4-FF878D7A3575}">
      <dgm:prSet/>
      <dgm:spPr/>
      <dgm:t>
        <a:bodyPr/>
        <a:lstStyle/>
        <a:p>
          <a:endParaRPr lang="en-US"/>
        </a:p>
      </dgm:t>
    </dgm:pt>
    <dgm:pt modelId="{F3D12843-8E3D-446E-8162-B13C37A080E4}">
      <dgm:prSet/>
      <dgm:spPr/>
      <dgm:t>
        <a:bodyPr/>
        <a:lstStyle/>
        <a:p>
          <a:r>
            <a:rPr lang="en-GB"/>
            <a:t>Help shelters for women who have experienced violence and do not feel safe in their own homes and have no one to turn to.</a:t>
          </a:r>
          <a:endParaRPr lang="en-US"/>
        </a:p>
      </dgm:t>
    </dgm:pt>
    <dgm:pt modelId="{8FED4F59-EE93-4978-81A1-F7DA97961BAD}" type="parTrans" cxnId="{CD971E1B-AC72-4EBB-9F57-AB08622ADF0C}">
      <dgm:prSet/>
      <dgm:spPr/>
      <dgm:t>
        <a:bodyPr/>
        <a:lstStyle/>
        <a:p>
          <a:endParaRPr lang="en-US"/>
        </a:p>
      </dgm:t>
    </dgm:pt>
    <dgm:pt modelId="{E3D3DB8D-B837-4DF6-BE34-EE235E75AE58}" type="sibTrans" cxnId="{CD971E1B-AC72-4EBB-9F57-AB08622ADF0C}">
      <dgm:prSet/>
      <dgm:spPr/>
      <dgm:t>
        <a:bodyPr/>
        <a:lstStyle/>
        <a:p>
          <a:endParaRPr lang="en-US"/>
        </a:p>
      </dgm:t>
    </dgm:pt>
    <dgm:pt modelId="{0C1771F7-6FA3-41DD-AA79-AF4FD0C6E880}" type="pres">
      <dgm:prSet presAssocID="{82F2504E-38C0-41A1-9973-DDA18E78E9B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6985D33-A9AD-44EC-A4A7-9E6BA72BDD26}" type="pres">
      <dgm:prSet presAssocID="{227E7178-FCF7-43DC-93E4-6C3A455330B7}" presName="hierRoot1" presStyleCnt="0"/>
      <dgm:spPr/>
    </dgm:pt>
    <dgm:pt modelId="{90C914FF-5133-45AA-8A1C-624D42F30461}" type="pres">
      <dgm:prSet presAssocID="{227E7178-FCF7-43DC-93E4-6C3A455330B7}" presName="composite" presStyleCnt="0"/>
      <dgm:spPr/>
    </dgm:pt>
    <dgm:pt modelId="{5DB664E6-B07C-495C-95AA-694A7B75F2EF}" type="pres">
      <dgm:prSet presAssocID="{227E7178-FCF7-43DC-93E4-6C3A455330B7}" presName="background" presStyleLbl="node0" presStyleIdx="0" presStyleCnt="3"/>
      <dgm:spPr/>
    </dgm:pt>
    <dgm:pt modelId="{AB6B9FED-D28C-4416-A882-33DEB111B924}" type="pres">
      <dgm:prSet presAssocID="{227E7178-FCF7-43DC-93E4-6C3A455330B7}" presName="text" presStyleLbl="fgAcc0" presStyleIdx="0" presStyleCnt="3">
        <dgm:presLayoutVars>
          <dgm:chPref val="3"/>
        </dgm:presLayoutVars>
      </dgm:prSet>
      <dgm:spPr/>
    </dgm:pt>
    <dgm:pt modelId="{43E7E1EC-D536-4152-AEB3-CE06EC7B3347}" type="pres">
      <dgm:prSet presAssocID="{227E7178-FCF7-43DC-93E4-6C3A455330B7}" presName="hierChild2" presStyleCnt="0"/>
      <dgm:spPr/>
    </dgm:pt>
    <dgm:pt modelId="{AD45C23E-D770-4296-B62C-B313C917D3A3}" type="pres">
      <dgm:prSet presAssocID="{A0C8C8B3-E8F5-4826-BF10-B312892747C3}" presName="hierRoot1" presStyleCnt="0"/>
      <dgm:spPr/>
    </dgm:pt>
    <dgm:pt modelId="{62F92BCB-90DA-47AB-B759-27E93F63B0E6}" type="pres">
      <dgm:prSet presAssocID="{A0C8C8B3-E8F5-4826-BF10-B312892747C3}" presName="composite" presStyleCnt="0"/>
      <dgm:spPr/>
    </dgm:pt>
    <dgm:pt modelId="{ABD53389-7596-486E-91F6-A70A1CAA3812}" type="pres">
      <dgm:prSet presAssocID="{A0C8C8B3-E8F5-4826-BF10-B312892747C3}" presName="background" presStyleLbl="node0" presStyleIdx="1" presStyleCnt="3"/>
      <dgm:spPr/>
    </dgm:pt>
    <dgm:pt modelId="{DFA42BF6-3B22-4E52-BA3C-3884B71C28EE}" type="pres">
      <dgm:prSet presAssocID="{A0C8C8B3-E8F5-4826-BF10-B312892747C3}" presName="text" presStyleLbl="fgAcc0" presStyleIdx="1" presStyleCnt="3">
        <dgm:presLayoutVars>
          <dgm:chPref val="3"/>
        </dgm:presLayoutVars>
      </dgm:prSet>
      <dgm:spPr/>
    </dgm:pt>
    <dgm:pt modelId="{DCA0665C-12AA-4ADA-859A-10664E82634F}" type="pres">
      <dgm:prSet presAssocID="{A0C8C8B3-E8F5-4826-BF10-B312892747C3}" presName="hierChild2" presStyleCnt="0"/>
      <dgm:spPr/>
    </dgm:pt>
    <dgm:pt modelId="{C7175773-0A60-4CF2-9DE9-CC6FB34927D8}" type="pres">
      <dgm:prSet presAssocID="{F3D12843-8E3D-446E-8162-B13C37A080E4}" presName="hierRoot1" presStyleCnt="0"/>
      <dgm:spPr/>
    </dgm:pt>
    <dgm:pt modelId="{CB18317D-9893-4FF1-996F-910DDB4EC9F8}" type="pres">
      <dgm:prSet presAssocID="{F3D12843-8E3D-446E-8162-B13C37A080E4}" presName="composite" presStyleCnt="0"/>
      <dgm:spPr/>
    </dgm:pt>
    <dgm:pt modelId="{8BEB6859-167D-45E5-BE84-2F8EE8CEB588}" type="pres">
      <dgm:prSet presAssocID="{F3D12843-8E3D-446E-8162-B13C37A080E4}" presName="background" presStyleLbl="node0" presStyleIdx="2" presStyleCnt="3"/>
      <dgm:spPr/>
    </dgm:pt>
    <dgm:pt modelId="{FA7E6BD7-C77E-4729-9CC5-5B0A3E04B428}" type="pres">
      <dgm:prSet presAssocID="{F3D12843-8E3D-446E-8162-B13C37A080E4}" presName="text" presStyleLbl="fgAcc0" presStyleIdx="2" presStyleCnt="3">
        <dgm:presLayoutVars>
          <dgm:chPref val="3"/>
        </dgm:presLayoutVars>
      </dgm:prSet>
      <dgm:spPr/>
    </dgm:pt>
    <dgm:pt modelId="{D352A44E-6C3B-4842-B766-A0ED642C2984}" type="pres">
      <dgm:prSet presAssocID="{F3D12843-8E3D-446E-8162-B13C37A080E4}" presName="hierChild2" presStyleCnt="0"/>
      <dgm:spPr/>
    </dgm:pt>
  </dgm:ptLst>
  <dgm:cxnLst>
    <dgm:cxn modelId="{CD971E1B-AC72-4EBB-9F57-AB08622ADF0C}" srcId="{82F2504E-38C0-41A1-9973-DDA18E78E9B3}" destId="{F3D12843-8E3D-446E-8162-B13C37A080E4}" srcOrd="2" destOrd="0" parTransId="{8FED4F59-EE93-4978-81A1-F7DA97961BAD}" sibTransId="{E3D3DB8D-B837-4DF6-BE34-EE235E75AE58}"/>
    <dgm:cxn modelId="{3C91DB27-47AD-4397-A149-6C7E4F4F9A14}" type="presOf" srcId="{A0C8C8B3-E8F5-4826-BF10-B312892747C3}" destId="{DFA42BF6-3B22-4E52-BA3C-3884B71C28EE}" srcOrd="0" destOrd="0" presId="urn:microsoft.com/office/officeart/2005/8/layout/hierarchy1"/>
    <dgm:cxn modelId="{A1B3AE6A-D92C-469F-82F4-FF878D7A3575}" srcId="{82F2504E-38C0-41A1-9973-DDA18E78E9B3}" destId="{A0C8C8B3-E8F5-4826-BF10-B312892747C3}" srcOrd="1" destOrd="0" parTransId="{E18FD482-A21F-4D18-8DE3-303C95335A2C}" sibTransId="{F4AEBA11-21BE-4200-8FC0-2963B06C624F}"/>
    <dgm:cxn modelId="{A59CB599-317F-4D68-83FD-D1C31B10EBCC}" type="presOf" srcId="{82F2504E-38C0-41A1-9973-DDA18E78E9B3}" destId="{0C1771F7-6FA3-41DD-AA79-AF4FD0C6E880}" srcOrd="0" destOrd="0" presId="urn:microsoft.com/office/officeart/2005/8/layout/hierarchy1"/>
    <dgm:cxn modelId="{644EDCB8-CF02-475B-81A9-6FE387AD6017}" srcId="{82F2504E-38C0-41A1-9973-DDA18E78E9B3}" destId="{227E7178-FCF7-43DC-93E4-6C3A455330B7}" srcOrd="0" destOrd="0" parTransId="{8F1F3531-56B8-40AB-A230-0C8FA47A31D9}" sibTransId="{023B03B0-C9C1-439D-AE33-8107C973FE55}"/>
    <dgm:cxn modelId="{51C44AD5-A90B-4F1B-B6DB-8BAB83EB87DB}" type="presOf" srcId="{227E7178-FCF7-43DC-93E4-6C3A455330B7}" destId="{AB6B9FED-D28C-4416-A882-33DEB111B924}" srcOrd="0" destOrd="0" presId="urn:microsoft.com/office/officeart/2005/8/layout/hierarchy1"/>
    <dgm:cxn modelId="{874FF1FA-FEC5-476C-A4F5-9CF33DCFAB52}" type="presOf" srcId="{F3D12843-8E3D-446E-8162-B13C37A080E4}" destId="{FA7E6BD7-C77E-4729-9CC5-5B0A3E04B428}" srcOrd="0" destOrd="0" presId="urn:microsoft.com/office/officeart/2005/8/layout/hierarchy1"/>
    <dgm:cxn modelId="{88738676-F9E2-444E-ACBD-4FDCC1D318DD}" type="presParOf" srcId="{0C1771F7-6FA3-41DD-AA79-AF4FD0C6E880}" destId="{06985D33-A9AD-44EC-A4A7-9E6BA72BDD26}" srcOrd="0" destOrd="0" presId="urn:microsoft.com/office/officeart/2005/8/layout/hierarchy1"/>
    <dgm:cxn modelId="{DF3582C7-34F2-435D-A308-F10F87FB93FC}" type="presParOf" srcId="{06985D33-A9AD-44EC-A4A7-9E6BA72BDD26}" destId="{90C914FF-5133-45AA-8A1C-624D42F30461}" srcOrd="0" destOrd="0" presId="urn:microsoft.com/office/officeart/2005/8/layout/hierarchy1"/>
    <dgm:cxn modelId="{5BFE348F-7759-4710-86B8-13F9BD9A5248}" type="presParOf" srcId="{90C914FF-5133-45AA-8A1C-624D42F30461}" destId="{5DB664E6-B07C-495C-95AA-694A7B75F2EF}" srcOrd="0" destOrd="0" presId="urn:microsoft.com/office/officeart/2005/8/layout/hierarchy1"/>
    <dgm:cxn modelId="{0ECDE258-D422-4290-8341-B5724FE89D67}" type="presParOf" srcId="{90C914FF-5133-45AA-8A1C-624D42F30461}" destId="{AB6B9FED-D28C-4416-A882-33DEB111B924}" srcOrd="1" destOrd="0" presId="urn:microsoft.com/office/officeart/2005/8/layout/hierarchy1"/>
    <dgm:cxn modelId="{145639C7-0811-442D-B6C6-D37CE8B972D4}" type="presParOf" srcId="{06985D33-A9AD-44EC-A4A7-9E6BA72BDD26}" destId="{43E7E1EC-D536-4152-AEB3-CE06EC7B3347}" srcOrd="1" destOrd="0" presId="urn:microsoft.com/office/officeart/2005/8/layout/hierarchy1"/>
    <dgm:cxn modelId="{93B26790-3B7B-4F04-BA61-3E400D6A5124}" type="presParOf" srcId="{0C1771F7-6FA3-41DD-AA79-AF4FD0C6E880}" destId="{AD45C23E-D770-4296-B62C-B313C917D3A3}" srcOrd="1" destOrd="0" presId="urn:microsoft.com/office/officeart/2005/8/layout/hierarchy1"/>
    <dgm:cxn modelId="{380F3837-3495-4D0D-BDCA-539AF8F02B80}" type="presParOf" srcId="{AD45C23E-D770-4296-B62C-B313C917D3A3}" destId="{62F92BCB-90DA-47AB-B759-27E93F63B0E6}" srcOrd="0" destOrd="0" presId="urn:microsoft.com/office/officeart/2005/8/layout/hierarchy1"/>
    <dgm:cxn modelId="{EFEB3DE5-0DC9-4701-9732-E83D57613F80}" type="presParOf" srcId="{62F92BCB-90DA-47AB-B759-27E93F63B0E6}" destId="{ABD53389-7596-486E-91F6-A70A1CAA3812}" srcOrd="0" destOrd="0" presId="urn:microsoft.com/office/officeart/2005/8/layout/hierarchy1"/>
    <dgm:cxn modelId="{560CF7F2-0303-4836-8833-3748C269736E}" type="presParOf" srcId="{62F92BCB-90DA-47AB-B759-27E93F63B0E6}" destId="{DFA42BF6-3B22-4E52-BA3C-3884B71C28EE}" srcOrd="1" destOrd="0" presId="urn:microsoft.com/office/officeart/2005/8/layout/hierarchy1"/>
    <dgm:cxn modelId="{BA4B061B-6996-473E-93AA-B9DAB4409554}" type="presParOf" srcId="{AD45C23E-D770-4296-B62C-B313C917D3A3}" destId="{DCA0665C-12AA-4ADA-859A-10664E82634F}" srcOrd="1" destOrd="0" presId="urn:microsoft.com/office/officeart/2005/8/layout/hierarchy1"/>
    <dgm:cxn modelId="{5D09AF8C-8A98-4F8C-B990-CF3E55270CAA}" type="presParOf" srcId="{0C1771F7-6FA3-41DD-AA79-AF4FD0C6E880}" destId="{C7175773-0A60-4CF2-9DE9-CC6FB34927D8}" srcOrd="2" destOrd="0" presId="urn:microsoft.com/office/officeart/2005/8/layout/hierarchy1"/>
    <dgm:cxn modelId="{A0152E5D-0B70-4E23-B81D-A8603C060A47}" type="presParOf" srcId="{C7175773-0A60-4CF2-9DE9-CC6FB34927D8}" destId="{CB18317D-9893-4FF1-996F-910DDB4EC9F8}" srcOrd="0" destOrd="0" presId="urn:microsoft.com/office/officeart/2005/8/layout/hierarchy1"/>
    <dgm:cxn modelId="{E844A890-15DD-4324-927C-2BE093B81BC1}" type="presParOf" srcId="{CB18317D-9893-4FF1-996F-910DDB4EC9F8}" destId="{8BEB6859-167D-45E5-BE84-2F8EE8CEB588}" srcOrd="0" destOrd="0" presId="urn:microsoft.com/office/officeart/2005/8/layout/hierarchy1"/>
    <dgm:cxn modelId="{8D365687-AAE6-475D-871A-5EFC0CBEE905}" type="presParOf" srcId="{CB18317D-9893-4FF1-996F-910DDB4EC9F8}" destId="{FA7E6BD7-C77E-4729-9CC5-5B0A3E04B428}" srcOrd="1" destOrd="0" presId="urn:microsoft.com/office/officeart/2005/8/layout/hierarchy1"/>
    <dgm:cxn modelId="{939099D5-3278-4783-9CA3-F1F5FDCA7221}" type="presParOf" srcId="{C7175773-0A60-4CF2-9DE9-CC6FB34927D8}" destId="{D352A44E-6C3B-4842-B766-A0ED642C298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FC4BEC-11D7-48DD-97E6-A8494F188725}">
      <dsp:nvSpPr>
        <dsp:cNvPr id="0" name=""/>
        <dsp:cNvSpPr/>
      </dsp:nvSpPr>
      <dsp:spPr>
        <a:xfrm>
          <a:off x="0" y="16219"/>
          <a:ext cx="7366906" cy="7558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solidFill>
                <a:srgbClr val="FFFFFF"/>
              </a:solidFill>
              <a:ea typeface="+mn-ea"/>
              <a:cs typeface="+mn-cs"/>
            </a:rPr>
            <a:t>The most common forms of violence against women and girls are:</a:t>
          </a:r>
        </a:p>
      </dsp:txBody>
      <dsp:txXfrm>
        <a:off x="36896" y="53115"/>
        <a:ext cx="7293114" cy="682028"/>
      </dsp:txXfrm>
    </dsp:sp>
    <dsp:sp modelId="{BC6D8EA3-BB71-4051-9C32-4525966BBBE2}">
      <dsp:nvSpPr>
        <dsp:cNvPr id="0" name=""/>
        <dsp:cNvSpPr/>
      </dsp:nvSpPr>
      <dsp:spPr>
        <a:xfrm>
          <a:off x="0" y="826759"/>
          <a:ext cx="7366906" cy="755820"/>
        </a:xfrm>
        <a:prstGeom prst="roundRect">
          <a:avLst/>
        </a:prstGeom>
        <a:gradFill rotWithShape="0">
          <a:gsLst>
            <a:gs pos="0">
              <a:schemeClr val="accent2">
                <a:hueOff val="225802"/>
                <a:satOff val="-1105"/>
                <a:lumOff val="621"/>
                <a:alphaOff val="0"/>
                <a:tint val="98000"/>
                <a:lumMod val="114000"/>
              </a:schemeClr>
            </a:gs>
            <a:gs pos="100000">
              <a:schemeClr val="accent2">
                <a:hueOff val="225802"/>
                <a:satOff val="-1105"/>
                <a:lumOff val="621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solidFill>
                <a:srgbClr val="FFFFFF"/>
              </a:solidFill>
              <a:ea typeface="+mn-ea"/>
              <a:cs typeface="+mn-cs"/>
            </a:rPr>
            <a:t>Stalking</a:t>
          </a:r>
        </a:p>
      </dsp:txBody>
      <dsp:txXfrm>
        <a:off x="36896" y="863655"/>
        <a:ext cx="7293114" cy="682028"/>
      </dsp:txXfrm>
    </dsp:sp>
    <dsp:sp modelId="{6D40465D-696D-4643-86DD-1EF97337F5B1}">
      <dsp:nvSpPr>
        <dsp:cNvPr id="0" name=""/>
        <dsp:cNvSpPr/>
      </dsp:nvSpPr>
      <dsp:spPr>
        <a:xfrm>
          <a:off x="0" y="1637299"/>
          <a:ext cx="7366906" cy="755820"/>
        </a:xfrm>
        <a:prstGeom prst="roundRect">
          <a:avLst/>
        </a:prstGeom>
        <a:gradFill rotWithShape="0">
          <a:gsLst>
            <a:gs pos="0">
              <a:schemeClr val="accent2">
                <a:hueOff val="451605"/>
                <a:satOff val="-2211"/>
                <a:lumOff val="1242"/>
                <a:alphaOff val="0"/>
                <a:tint val="98000"/>
                <a:lumMod val="114000"/>
              </a:schemeClr>
            </a:gs>
            <a:gs pos="100000">
              <a:schemeClr val="accent2">
                <a:hueOff val="451605"/>
                <a:satOff val="-2211"/>
                <a:lumOff val="1242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solidFill>
                <a:srgbClr val="FFFFFF"/>
              </a:solidFill>
              <a:ea typeface="+mn-ea"/>
              <a:cs typeface="+mn-cs"/>
            </a:rPr>
            <a:t>Domestic </a:t>
          </a:r>
          <a:r>
            <a:rPr lang="en-US" sz="1900" kern="1200">
              <a:solidFill>
                <a:srgbClr val="FFFFFF"/>
              </a:solidFill>
              <a:latin typeface="Century Gothic" panose="020B0502020202020204"/>
              <a:ea typeface="+mn-ea"/>
              <a:cs typeface="+mn-cs"/>
            </a:rPr>
            <a:t>Violence</a:t>
          </a:r>
          <a:endParaRPr lang="en-US" sz="1900" kern="1200">
            <a:solidFill>
              <a:srgbClr val="FFFFFF"/>
            </a:solidFill>
            <a:ea typeface="+mn-ea"/>
            <a:cs typeface="+mn-cs"/>
          </a:endParaRPr>
        </a:p>
      </dsp:txBody>
      <dsp:txXfrm>
        <a:off x="36896" y="1674195"/>
        <a:ext cx="7293114" cy="682028"/>
      </dsp:txXfrm>
    </dsp:sp>
    <dsp:sp modelId="{74A894C6-66AB-4D1C-BF70-32CBB83780BC}">
      <dsp:nvSpPr>
        <dsp:cNvPr id="0" name=""/>
        <dsp:cNvSpPr/>
      </dsp:nvSpPr>
      <dsp:spPr>
        <a:xfrm>
          <a:off x="0" y="2447839"/>
          <a:ext cx="7366906" cy="755820"/>
        </a:xfrm>
        <a:prstGeom prst="roundRect">
          <a:avLst/>
        </a:prstGeom>
        <a:gradFill rotWithShape="0">
          <a:gsLst>
            <a:gs pos="0">
              <a:schemeClr val="accent2">
                <a:hueOff val="677407"/>
                <a:satOff val="-3316"/>
                <a:lumOff val="1862"/>
                <a:alphaOff val="0"/>
                <a:tint val="98000"/>
                <a:lumMod val="114000"/>
              </a:schemeClr>
            </a:gs>
            <a:gs pos="100000">
              <a:schemeClr val="accent2">
                <a:hueOff val="677407"/>
                <a:satOff val="-3316"/>
                <a:lumOff val="1862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solidFill>
                <a:srgbClr val="FFFFFF"/>
              </a:solidFill>
              <a:latin typeface="Century Gothic" panose="020B0502020202020204"/>
              <a:ea typeface="+mn-ea"/>
              <a:cs typeface="+mn-cs"/>
            </a:rPr>
            <a:t>Online Abuse</a:t>
          </a:r>
          <a:endParaRPr lang="en-US" sz="1900" kern="1200">
            <a:solidFill>
              <a:srgbClr val="FFFFFF"/>
            </a:solidFill>
            <a:ea typeface="+mn-ea"/>
            <a:cs typeface="+mn-cs"/>
          </a:endParaRPr>
        </a:p>
      </dsp:txBody>
      <dsp:txXfrm>
        <a:off x="36896" y="2484735"/>
        <a:ext cx="7293114" cy="682028"/>
      </dsp:txXfrm>
    </dsp:sp>
    <dsp:sp modelId="{1D7FE1AF-FCE8-4444-A7F1-F6DB890B7520}">
      <dsp:nvSpPr>
        <dsp:cNvPr id="0" name=""/>
        <dsp:cNvSpPr/>
      </dsp:nvSpPr>
      <dsp:spPr>
        <a:xfrm>
          <a:off x="0" y="3258379"/>
          <a:ext cx="7366906" cy="755820"/>
        </a:xfrm>
        <a:prstGeom prst="roundRect">
          <a:avLst/>
        </a:prstGeom>
        <a:gradFill rotWithShape="0">
          <a:gsLst>
            <a:gs pos="0">
              <a:schemeClr val="accent2">
                <a:hueOff val="903209"/>
                <a:satOff val="-4421"/>
                <a:lumOff val="2483"/>
                <a:alphaOff val="0"/>
                <a:tint val="98000"/>
                <a:lumMod val="114000"/>
              </a:schemeClr>
            </a:gs>
            <a:gs pos="100000">
              <a:schemeClr val="accent2">
                <a:hueOff val="903209"/>
                <a:satOff val="-4421"/>
                <a:lumOff val="2483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solidFill>
                <a:srgbClr val="FFFFFF"/>
              </a:solidFill>
              <a:latin typeface="Century Gothic" panose="020B0502020202020204"/>
              <a:ea typeface="+mn-ea"/>
              <a:cs typeface="+mn-cs"/>
            </a:rPr>
            <a:t>Forced Marriage/Female Genital Mutilation</a:t>
          </a:r>
          <a:endParaRPr lang="en-US" sz="1900" kern="1200">
            <a:solidFill>
              <a:srgbClr val="FFFFFF"/>
            </a:solidFill>
            <a:ea typeface="+mn-ea"/>
            <a:cs typeface="+mn-cs"/>
          </a:endParaRPr>
        </a:p>
      </dsp:txBody>
      <dsp:txXfrm>
        <a:off x="36896" y="3295275"/>
        <a:ext cx="7293114" cy="682028"/>
      </dsp:txXfrm>
    </dsp:sp>
    <dsp:sp modelId="{DE297616-6C91-483B-A885-3DED204BB84C}">
      <dsp:nvSpPr>
        <dsp:cNvPr id="0" name=""/>
        <dsp:cNvSpPr/>
      </dsp:nvSpPr>
      <dsp:spPr>
        <a:xfrm>
          <a:off x="0" y="4068919"/>
          <a:ext cx="7366906" cy="755820"/>
        </a:xfrm>
        <a:prstGeom prst="roundRect">
          <a:avLst/>
        </a:prstGeom>
        <a:gradFill rotWithShape="0">
          <a:gsLst>
            <a:gs pos="0">
              <a:schemeClr val="accent2">
                <a:hueOff val="1129012"/>
                <a:satOff val="-5527"/>
                <a:lumOff val="3104"/>
                <a:alphaOff val="0"/>
                <a:tint val="98000"/>
                <a:lumMod val="114000"/>
              </a:schemeClr>
            </a:gs>
            <a:gs pos="100000">
              <a:schemeClr val="accent2">
                <a:hueOff val="1129012"/>
                <a:satOff val="-5527"/>
                <a:lumOff val="3104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solidFill>
                <a:srgbClr val="FFFFFF"/>
              </a:solidFill>
              <a:latin typeface="Century Gothic" panose="020B0502020202020204"/>
              <a:ea typeface="+mn-ea"/>
              <a:cs typeface="+mn-cs"/>
            </a:rPr>
            <a:t>Sexual Assault/Rape</a:t>
          </a:r>
          <a:endParaRPr lang="en-US" sz="1900" kern="1200">
            <a:solidFill>
              <a:srgbClr val="FFFFFF"/>
            </a:solidFill>
            <a:ea typeface="+mn-ea"/>
            <a:cs typeface="+mn-cs"/>
          </a:endParaRPr>
        </a:p>
      </dsp:txBody>
      <dsp:txXfrm>
        <a:off x="36896" y="4105815"/>
        <a:ext cx="7293114" cy="682028"/>
      </dsp:txXfrm>
    </dsp:sp>
    <dsp:sp modelId="{90077DEE-3D5B-4DD7-8373-2500B86B9AA9}">
      <dsp:nvSpPr>
        <dsp:cNvPr id="0" name=""/>
        <dsp:cNvSpPr/>
      </dsp:nvSpPr>
      <dsp:spPr>
        <a:xfrm>
          <a:off x="0" y="4879459"/>
          <a:ext cx="7366906" cy="755820"/>
        </a:xfrm>
        <a:prstGeom prst="roundRect">
          <a:avLst/>
        </a:prstGeom>
        <a:gradFill rotWithShape="0">
          <a:gsLst>
            <a:gs pos="0">
              <a:schemeClr val="accent2">
                <a:hueOff val="1354814"/>
                <a:satOff val="-6632"/>
                <a:lumOff val="3725"/>
                <a:alphaOff val="0"/>
                <a:tint val="98000"/>
                <a:lumMod val="114000"/>
              </a:schemeClr>
            </a:gs>
            <a:gs pos="100000">
              <a:schemeClr val="accent2">
                <a:hueOff val="1354814"/>
                <a:satOff val="-6632"/>
                <a:lumOff val="3725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rgbClr val="FFFFFF"/>
              </a:solidFill>
              <a:latin typeface="Century Gothic" panose="020B0502020202020204"/>
              <a:ea typeface="+mn-ea"/>
              <a:cs typeface="+mn-cs"/>
            </a:rPr>
            <a:t>Child Sexual Abuse/Child Sexual Exploitation</a:t>
          </a:r>
          <a:endParaRPr lang="en-US" sz="1900" kern="1200" dirty="0">
            <a:solidFill>
              <a:srgbClr val="FFFFFF"/>
            </a:solidFill>
            <a:ea typeface="+mn-ea"/>
            <a:cs typeface="+mn-cs"/>
          </a:endParaRPr>
        </a:p>
      </dsp:txBody>
      <dsp:txXfrm>
        <a:off x="36896" y="4916355"/>
        <a:ext cx="7293114" cy="6820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B664E6-B07C-495C-95AA-694A7B75F2EF}">
      <dsp:nvSpPr>
        <dsp:cNvPr id="0" name=""/>
        <dsp:cNvSpPr/>
      </dsp:nvSpPr>
      <dsp:spPr>
        <a:xfrm>
          <a:off x="0" y="567487"/>
          <a:ext cx="3064322" cy="19458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6B9FED-D28C-4416-A882-33DEB111B924}">
      <dsp:nvSpPr>
        <dsp:cNvPr id="0" name=""/>
        <dsp:cNvSpPr/>
      </dsp:nvSpPr>
      <dsp:spPr>
        <a:xfrm>
          <a:off x="340480" y="890944"/>
          <a:ext cx="3064322" cy="194584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More informative education on how women and girls are treated and targeted for specific crimes.</a:t>
          </a:r>
          <a:endParaRPr lang="en-US" sz="1900" kern="1200"/>
        </a:p>
      </dsp:txBody>
      <dsp:txXfrm>
        <a:off x="397472" y="947936"/>
        <a:ext cx="2950338" cy="1831860"/>
      </dsp:txXfrm>
    </dsp:sp>
    <dsp:sp modelId="{ABD53389-7596-486E-91F6-A70A1CAA3812}">
      <dsp:nvSpPr>
        <dsp:cNvPr id="0" name=""/>
        <dsp:cNvSpPr/>
      </dsp:nvSpPr>
      <dsp:spPr>
        <a:xfrm>
          <a:off x="3745283" y="567487"/>
          <a:ext cx="3064322" cy="19458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A42BF6-3B22-4E52-BA3C-3884B71C28EE}">
      <dsp:nvSpPr>
        <dsp:cNvPr id="0" name=""/>
        <dsp:cNvSpPr/>
      </dsp:nvSpPr>
      <dsp:spPr>
        <a:xfrm>
          <a:off x="4085763" y="890944"/>
          <a:ext cx="3064322" cy="194584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More helplines for women and girls and advertisement to make people more aware of them.</a:t>
          </a:r>
          <a:endParaRPr lang="en-US" sz="1900" kern="1200"/>
        </a:p>
      </dsp:txBody>
      <dsp:txXfrm>
        <a:off x="4142755" y="947936"/>
        <a:ext cx="2950338" cy="1831860"/>
      </dsp:txXfrm>
    </dsp:sp>
    <dsp:sp modelId="{8BEB6859-167D-45E5-BE84-2F8EE8CEB588}">
      <dsp:nvSpPr>
        <dsp:cNvPr id="0" name=""/>
        <dsp:cNvSpPr/>
      </dsp:nvSpPr>
      <dsp:spPr>
        <a:xfrm>
          <a:off x="7490566" y="567487"/>
          <a:ext cx="3064322" cy="19458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7E6BD7-C77E-4729-9CC5-5B0A3E04B428}">
      <dsp:nvSpPr>
        <dsp:cNvPr id="0" name=""/>
        <dsp:cNvSpPr/>
      </dsp:nvSpPr>
      <dsp:spPr>
        <a:xfrm>
          <a:off x="7831047" y="890944"/>
          <a:ext cx="3064322" cy="194584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Help shelters for women who have experienced violence and do not feel safe in their own homes and have no one to turn to.</a:t>
          </a:r>
          <a:endParaRPr lang="en-US" sz="1900" kern="1200"/>
        </a:p>
      </dsp:txBody>
      <dsp:txXfrm>
        <a:off x="7888039" y="947936"/>
        <a:ext cx="2950338" cy="18318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A0F0B4-F894-43EC-9BE4-F30937521AA0}" type="datetimeFigureOut">
              <a:t>1/9/2026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673684-6616-4901-AC9B-415B6EB8963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6621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solidFill>
                  <a:srgbClr val="141515"/>
                </a:solidFill>
                <a:highlight>
                  <a:srgbClr val="FFFFFF"/>
                </a:highlight>
              </a:rPr>
              <a:t>one in five women aged 16 and over have been a victim of stalking (Manchester Evening News, 2025)</a:t>
            </a:r>
            <a:endParaRPr lang="en-US"/>
          </a:p>
          <a:p>
            <a:r>
              <a:rPr lang="en-US">
                <a:solidFill>
                  <a:srgbClr val="141515"/>
                </a:solidFill>
                <a:highlight>
                  <a:srgbClr val="FFFFFF"/>
                </a:highlight>
              </a:rPr>
              <a:t>108 domestic homicides in the year ending March 2024, of these, 83 were women (National Centre for Domestic Violence, 2024)</a:t>
            </a:r>
            <a:endParaRPr lang="en-US"/>
          </a:p>
          <a:p>
            <a:r>
              <a:rPr lang="en-US"/>
              <a:t>71% of girls and young women aged 7-21 years old had experienced some form of harmful content (End Violence Against Women Coalition, 2022)</a:t>
            </a:r>
            <a:endParaRPr lang="en-GB">
              <a:ea typeface="Calibri"/>
              <a:cs typeface="Calibri"/>
            </a:endParaRPr>
          </a:p>
          <a:p>
            <a:r>
              <a:rPr lang="en-US"/>
              <a:t>Over 230 million girls and women worldwide have undergone female genital mutilation (UNICEF 2024) forced marriage 171 cases (71%) involved female victims </a:t>
            </a:r>
          </a:p>
          <a:p>
            <a:r>
              <a:rPr lang="en-US"/>
              <a:t>How many women are raped or sexually assaulted every year? 739,000* in england and wales (Rape Crisis England &amp; Wales 2025)</a:t>
            </a:r>
          </a:p>
          <a:p>
            <a:r>
              <a:rPr lang="en-US" dirty="0">
                <a:ea typeface="Calibri"/>
                <a:cs typeface="Calibri"/>
              </a:rPr>
              <a:t>For victims of child sexual abuse and exploitation </a:t>
            </a:r>
            <a:r>
              <a:rPr lang="en-US"/>
              <a:t>79% of victims are female (National Police Chiefs’ Council 2024)</a:t>
            </a:r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673684-6616-4901-AC9B-415B6EB8963A}" type="slidenum"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9617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1B264-81AE-4C1E-ABAA-2571078792E0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B309-93EA-45B7-B1AC-289547D7CF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8485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1B264-81AE-4C1E-ABAA-2571078792E0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B309-93EA-45B7-B1AC-289547D7CF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3645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1B264-81AE-4C1E-ABAA-2571078792E0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B309-93EA-45B7-B1AC-289547D7CF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9196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1B264-81AE-4C1E-ABAA-2571078792E0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B309-93EA-45B7-B1AC-289547D7CF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8774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1B264-81AE-4C1E-ABAA-2571078792E0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B309-93EA-45B7-B1AC-289547D7CF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2034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1B264-81AE-4C1E-ABAA-2571078792E0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B309-93EA-45B7-B1AC-289547D7CF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141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1B264-81AE-4C1E-ABAA-2571078792E0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B309-93EA-45B7-B1AC-289547D7CF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7967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1B264-81AE-4C1E-ABAA-2571078792E0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B309-93EA-45B7-B1AC-289547D7CF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8659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1B264-81AE-4C1E-ABAA-2571078792E0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B309-93EA-45B7-B1AC-289547D7CF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499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1B264-81AE-4C1E-ABAA-2571078792E0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B309-93EA-45B7-B1AC-289547D7CF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6241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1B264-81AE-4C1E-ABAA-2571078792E0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B309-93EA-45B7-B1AC-289547D7CF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8153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1B264-81AE-4C1E-ABAA-2571078792E0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B309-93EA-45B7-B1AC-289547D7CF4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410854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1B264-81AE-4C1E-ABAA-2571078792E0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B309-93EA-45B7-B1AC-289547D7CF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6856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1B264-81AE-4C1E-ABAA-2571078792E0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B309-93EA-45B7-B1AC-289547D7CF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0831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1B264-81AE-4C1E-ABAA-2571078792E0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B309-93EA-45B7-B1AC-289547D7CF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8541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1B264-81AE-4C1E-ABAA-2571078792E0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B309-93EA-45B7-B1AC-289547D7CF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2930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1B264-81AE-4C1E-ABAA-2571078792E0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B309-93EA-45B7-B1AC-289547D7CF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3485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F71B264-81AE-4C1E-ABAA-2571078792E0}" type="datetimeFigureOut">
              <a:rPr lang="en-GB" smtClean="0"/>
              <a:t>09/01/2026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85B309-93EA-45B7-B1AC-289547D7CF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76433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statistics/forced-marriage-unit-statistics-2024/forced-marriage-unit-statistics-2024" TargetMode="External"/><Relationship Id="rId3" Type="http://schemas.openxmlformats.org/officeDocument/2006/relationships/hyperlink" Target="https://www.britishjournalofmidwifery.com/content/clinical-practice/the-acton-model-support-for-women-with-female-genital-mutilation" TargetMode="External"/><Relationship Id="rId7" Type="http://schemas.openxmlformats.org/officeDocument/2006/relationships/hyperlink" Target="https://www.endviolenceagainstwomen.org.uk/wp-content/uploads/EVAW-snapshot-report-FINAL-030322.pdf" TargetMode="External"/><Relationship Id="rId2" Type="http://schemas.openxmlformats.org/officeDocument/2006/relationships/hyperlink" Target="https://www.amnesty.org.uk/online&#8209;abuse&#8209;women&#8209;widesprea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irror.co.uk/news/uk-news/terrifying-interactive-map-shows-england-35104733" TargetMode="External"/><Relationship Id="rId5" Type="http://schemas.openxmlformats.org/officeDocument/2006/relationships/hyperlink" Target="https://www.bbc.co.uk/news/uk&#8209;68070671" TargetMode="External"/><Relationship Id="rId10" Type="http://schemas.openxmlformats.org/officeDocument/2006/relationships/hyperlink" Target="https://www.gov.uk/government/news/new&#8209;vawg&#8209;strategy&#8209;will&#8209;leave&#8209;offenders&#8209;with&#8209;nowhere&#8209;to&#8209;hide" TargetMode="External"/><Relationship Id="rId4" Type="http://schemas.openxmlformats.org/officeDocument/2006/relationships/hyperlink" Target="https://www.college.police.uk/article/violence&#8209;against&#8209;women&#8209;resources&#8209;for&#8209;policing" TargetMode="External"/><Relationship Id="rId9" Type="http://schemas.openxmlformats.org/officeDocument/2006/relationships/hyperlink" Target="https://www.gov.uk/government/statistics/forced&#8209;marriage&#8209;unit&#8209;statistics&#8209;2022/forced&#8209;marriage&#8209;unit&#8209;statistics&#8209;2022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rapecrisis.org.uk/get-informed/statistics-sexual-violence/" TargetMode="External"/><Relationship Id="rId3" Type="http://schemas.openxmlformats.org/officeDocument/2006/relationships/hyperlink" Target="https://www.gov.uk/government/news/government&#8209;crackdown&#8209;on&#8209;explicit&#8209;deepfakes" TargetMode="External"/><Relationship Id="rId7" Type="http://schemas.openxmlformats.org/officeDocument/2006/relationships/hyperlink" Target="https://www.police.uk/pu/notices/streetsafe/street&#8209;safe/" TargetMode="External"/><Relationship Id="rId2" Type="http://schemas.openxmlformats.org/officeDocument/2006/relationships/hyperlink" Target="https://www.manchestereveningnews.co.uk/news/greater-manchester-news/stalking-map-england-wales-how-3149301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ns.gov.uk/peoplepopulationandcommunity/crimeandjustice/bulletins/domesticabuseinenglandandwalesoverview/november2025" TargetMode="External"/><Relationship Id="rId5" Type="http://schemas.openxmlformats.org/officeDocument/2006/relationships/hyperlink" Target="https://www.nelincs.gov.uk/assets/uploads/2025/07/Violence-Against-Women-and-Girls-Factsheet.pdf" TargetMode="External"/><Relationship Id="rId10" Type="http://schemas.openxmlformats.org/officeDocument/2006/relationships/hyperlink" Target="http://visibleproject.org.uk/old&#8209;site/prevalence&#8209;of&#8209;csa/" TargetMode="External"/><Relationship Id="rId4" Type="http://schemas.openxmlformats.org/officeDocument/2006/relationships/hyperlink" Target="https://news.npcc.police.uk/releases/vkpp&#8209;launch&#8209;national&#8209;analysis&#8209;of&#8209;police&#8209;recorded&#8209;child&#8209;sexual&#8209;abuse&#8209;and&#8209;exploitation&#8209;csae&#8209;crimes&#8209;report&#8209;2022" TargetMode="External"/><Relationship Id="rId9" Type="http://schemas.openxmlformats.org/officeDocument/2006/relationships/hyperlink" Target="https://data.unicef.org/topic/child-protection/female-genital-mutilati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7632E079-4367-9B6C-BD73-700FB3B0483F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28222" r="9085" b="-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DE93ECA-DC55-D2BA-82FF-08A38EBDD4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How effective is the UK policing response to violence against women and girls, and what systemic reforms are needed to ensure consistent protection, justice, and prevention across all communities?</a:t>
            </a:r>
            <a:endParaRPr lang="en-GB" sz="3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E6F01F-2A91-2E72-88B6-5832AE0301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>
            <a:normAutofit/>
          </a:bodyPr>
          <a:lstStyle/>
          <a:p>
            <a:r>
              <a:rPr lang="en-US"/>
              <a:t>By Morgan Jones 2300429 BMPL6018A</a:t>
            </a:r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073509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E259A2-BF02-336A-5EAA-9DEAB400E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55" y="1447800"/>
            <a:ext cx="3108626" cy="4572000"/>
          </a:xfrm>
        </p:spPr>
        <p:txBody>
          <a:bodyPr anchor="ctr">
            <a:normAutofit/>
          </a:bodyPr>
          <a:lstStyle/>
          <a:p>
            <a:r>
              <a:rPr lang="en-US" sz="3200">
                <a:solidFill>
                  <a:srgbClr val="F2F2F2"/>
                </a:solidFill>
              </a:rPr>
              <a:t>Violence Against Women And Girls</a:t>
            </a:r>
            <a:endParaRPr lang="en-GB" sz="3200">
              <a:solidFill>
                <a:srgbClr val="F2F2F2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C4677B-56CA-845A-E76E-7166D94D05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1613288"/>
              </p:ext>
            </p:extLst>
          </p:nvPr>
        </p:nvGraphicFramePr>
        <p:xfrm>
          <a:off x="4494894" y="604158"/>
          <a:ext cx="7366906" cy="56514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37" name="TextBox 636">
            <a:extLst>
              <a:ext uri="{FF2B5EF4-FFF2-40B4-BE49-F238E27FC236}">
                <a16:creationId xmlns:a16="http://schemas.microsoft.com/office/drawing/2014/main" id="{9A8055C3-24BD-CDAE-DD50-17A79672A8E6}"/>
              </a:ext>
            </a:extLst>
          </p:cNvPr>
          <p:cNvSpPr txBox="1"/>
          <p:nvPr/>
        </p:nvSpPr>
        <p:spPr>
          <a:xfrm>
            <a:off x="4835071" y="6422570"/>
            <a:ext cx="63681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(North East Lincolnshire Council, 2025)</a:t>
            </a:r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7998151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315F3-A92E-769B-BAAF-7E06F1F074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67" y="3869"/>
            <a:ext cx="4206423" cy="2058145"/>
          </a:xfrm>
          <a:solidFill>
            <a:schemeClr val="accent1"/>
          </a:solidFill>
        </p:spPr>
        <p:txBody>
          <a:bodyPr/>
          <a:lstStyle/>
          <a:p>
            <a:r>
              <a:rPr lang="en-US" dirty="0"/>
              <a:t>How Big Of An Issue Is It For The Police?</a:t>
            </a:r>
            <a:endParaRPr lang="en-GB"/>
          </a:p>
        </p:txBody>
      </p:sp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5003D21-9E8B-F545-F21B-071D6194CE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5985" t="44156" r="33577" b="32208"/>
          <a:stretch>
            <a:fillRect/>
          </a:stretch>
        </p:blipFill>
        <p:spPr>
          <a:xfrm>
            <a:off x="5200066" y="4230061"/>
            <a:ext cx="6989408" cy="229795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ADA6D85-7CE3-06A9-0ADE-16D83E245187}"/>
              </a:ext>
            </a:extLst>
          </p:cNvPr>
          <p:cNvSpPr txBox="1"/>
          <p:nvPr/>
        </p:nvSpPr>
        <p:spPr>
          <a:xfrm>
            <a:off x="10539756" y="3300758"/>
            <a:ext cx="163867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Domestic Abuse Statistics: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29D4E0-2A2D-E211-F044-D401361829CF}"/>
              </a:ext>
            </a:extLst>
          </p:cNvPr>
          <p:cNvSpPr txBox="1"/>
          <p:nvPr/>
        </p:nvSpPr>
        <p:spPr>
          <a:xfrm>
            <a:off x="5219177" y="6523972"/>
            <a:ext cx="696238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(Office for National Statistics, 2025)</a:t>
            </a:r>
            <a:endParaRPr lang="en-US"/>
          </a:p>
        </p:txBody>
      </p:sp>
      <p:pic>
        <p:nvPicPr>
          <p:cNvPr id="11" name="Picture 10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464EAD72-D744-1576-B5D2-0A68A1009A5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535" t="27286" r="41302" b="7983"/>
          <a:stretch>
            <a:fillRect/>
          </a:stretch>
        </p:blipFill>
        <p:spPr>
          <a:xfrm>
            <a:off x="0" y="2008033"/>
            <a:ext cx="3677450" cy="443925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35DF6FE-E4FF-4965-A4EA-CE44EAC5EADF}"/>
              </a:ext>
            </a:extLst>
          </p:cNvPr>
          <p:cNvSpPr txBox="1"/>
          <p:nvPr/>
        </p:nvSpPr>
        <p:spPr>
          <a:xfrm>
            <a:off x="52192" y="6482219"/>
            <a:ext cx="33611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(Daily Mirror, 2025)</a:t>
            </a:r>
            <a:endParaRPr lang="en-US"/>
          </a:p>
        </p:txBody>
      </p:sp>
      <p:pic>
        <p:nvPicPr>
          <p:cNvPr id="3" name="Picture 2" descr="ovaw-psychological-impact-chart-2.jpg">
            <a:extLst>
              <a:ext uri="{FF2B5EF4-FFF2-40B4-BE49-F238E27FC236}">
                <a16:creationId xmlns:a16="http://schemas.microsoft.com/office/drawing/2014/main" id="{DEE747BA-5B3A-B239-5F44-CFB9B21B46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2483" y="6325"/>
            <a:ext cx="5050076" cy="414181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17A722B-181C-28E6-8A87-185E5AF60631}"/>
              </a:ext>
            </a:extLst>
          </p:cNvPr>
          <p:cNvSpPr txBox="1"/>
          <p:nvPr/>
        </p:nvSpPr>
        <p:spPr>
          <a:xfrm>
            <a:off x="9248384" y="323589"/>
            <a:ext cx="1659698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Online Abuse against women and girls and its affect:</a:t>
            </a:r>
          </a:p>
          <a:p>
            <a:r>
              <a:rPr lang="en-GB">
                <a:ea typeface="+mn-lt"/>
                <a:cs typeface="+mn-lt"/>
              </a:rPr>
              <a:t>(Amnesty </a:t>
            </a:r>
            <a:r>
              <a:rPr lang="en-GB" dirty="0">
                <a:ea typeface="+mn-lt"/>
                <a:cs typeface="+mn-lt"/>
              </a:rPr>
              <a:t>International </a:t>
            </a:r>
            <a:r>
              <a:rPr lang="en-GB">
                <a:ea typeface="+mn-lt"/>
                <a:cs typeface="+mn-lt"/>
              </a:rPr>
              <a:t>UK 2024)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3498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40338-2651-F40A-894E-713D58260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3" y="5194"/>
            <a:ext cx="2994247" cy="832054"/>
          </a:xfrm>
          <a:solidFill>
            <a:schemeClr val="accent1"/>
          </a:solidFill>
        </p:spPr>
        <p:txBody>
          <a:bodyPr/>
          <a:lstStyle/>
          <a:p>
            <a:r>
              <a:rPr lang="en-GB"/>
              <a:t>Continued</a:t>
            </a:r>
          </a:p>
        </p:txBody>
      </p:sp>
      <p:pic>
        <p:nvPicPr>
          <p:cNvPr id="4" name="Graphic 3" descr="Forced Marriage Unit statistics 2022 - GOV.UK">
            <a:extLst>
              <a:ext uri="{FF2B5EF4-FFF2-40B4-BE49-F238E27FC236}">
                <a16:creationId xmlns:a16="http://schemas.microsoft.com/office/drawing/2014/main" id="{BA0830B8-5A70-9155-F395-1C6353AEC4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57" y="3409606"/>
            <a:ext cx="5159827" cy="34532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E965A90-D920-DCBC-5575-E9DA069B7058}"/>
              </a:ext>
            </a:extLst>
          </p:cNvPr>
          <p:cNvSpPr txBox="1"/>
          <p:nvPr/>
        </p:nvSpPr>
        <p:spPr>
          <a:xfrm>
            <a:off x="-1" y="2764971"/>
            <a:ext cx="521425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(Home Office and Foreign, Commonwealth &amp; Development Office 2023)</a:t>
            </a:r>
            <a:endParaRPr lang="en-US"/>
          </a:p>
        </p:txBody>
      </p:sp>
      <p:pic>
        <p:nvPicPr>
          <p:cNvPr id="6" name="Picture 5" descr="British Journal of Midwifery - The Acton Model: support for women with female  genital mutilation">
            <a:extLst>
              <a:ext uri="{FF2B5EF4-FFF2-40B4-BE49-F238E27FC236}">
                <a16:creationId xmlns:a16="http://schemas.microsoft.com/office/drawing/2014/main" id="{642775F2-9791-3530-8EB4-208B744FD5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5739" y="2761946"/>
            <a:ext cx="5376580" cy="409619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0ABC654-1888-963B-EA97-F87B5BDA9F50}"/>
              </a:ext>
            </a:extLst>
          </p:cNvPr>
          <p:cNvSpPr txBox="1"/>
          <p:nvPr/>
        </p:nvSpPr>
        <p:spPr>
          <a:xfrm>
            <a:off x="10215921" y="1324214"/>
            <a:ext cx="1978959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Female Genital Mutilation Statistics</a:t>
            </a:r>
          </a:p>
          <a:p>
            <a:r>
              <a:rPr lang="en-GB">
                <a:ea typeface="+mn-lt"/>
                <a:cs typeface="+mn-lt"/>
              </a:rPr>
              <a:t>(Albert, J. and Wells, M. 2020)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23706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F51E2-86BF-05E6-399C-A93B2B2F6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4" y="-4482"/>
            <a:ext cx="3820352" cy="856245"/>
          </a:xfrm>
          <a:solidFill>
            <a:schemeClr val="accent1"/>
          </a:solidFill>
        </p:spPr>
        <p:txBody>
          <a:bodyPr/>
          <a:lstStyle/>
          <a:p>
            <a:r>
              <a:rPr lang="en-GB"/>
              <a:t>Continued</a:t>
            </a:r>
          </a:p>
        </p:txBody>
      </p:sp>
      <p:pic>
        <p:nvPicPr>
          <p:cNvPr id="4" name="Picture 3" descr="The scale of child sexual abuse - Visible Project">
            <a:extLst>
              <a:ext uri="{FF2B5EF4-FFF2-40B4-BE49-F238E27FC236}">
                <a16:creationId xmlns:a16="http://schemas.microsoft.com/office/drawing/2014/main" id="{E45E2E51-0990-9338-1F52-C281AB2C2B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143" y="4230841"/>
            <a:ext cx="6205817" cy="2629258"/>
          </a:xfrm>
          <a:prstGeom prst="rect">
            <a:avLst/>
          </a:prstGeom>
        </p:spPr>
      </p:pic>
      <p:pic>
        <p:nvPicPr>
          <p:cNvPr id="6" name="Picture 5" descr="Key crime stat excludes rape and other sexual offences - BBC News">
            <a:extLst>
              <a:ext uri="{FF2B5EF4-FFF2-40B4-BE49-F238E27FC236}">
                <a16:creationId xmlns:a16="http://schemas.microsoft.com/office/drawing/2014/main" id="{5561AE69-2A64-0DE5-5F27-AA0D975D66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848445"/>
            <a:ext cx="5987462" cy="346582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376282F-D26B-F03D-C10B-AF8FF1365628}"/>
              </a:ext>
            </a:extLst>
          </p:cNvPr>
          <p:cNvSpPr txBox="1"/>
          <p:nvPr/>
        </p:nvSpPr>
        <p:spPr>
          <a:xfrm>
            <a:off x="9284" y="4392706"/>
            <a:ext cx="163285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800" b="0" i="0" u="none" strike="noStrike" baseline="0">
                <a:solidFill>
                  <a:srgbClr val="FFFFFF"/>
                </a:solidFill>
                <a:latin typeface="Century Gothic"/>
              </a:rPr>
              <a:t>(Cuffe 2024)</a:t>
            </a:r>
            <a:r>
              <a:rPr sz="1800" b="0" i="0">
                <a:solidFill>
                  <a:srgbClr val="000000"/>
                </a:solidFill>
                <a:latin typeface="Century Gothic"/>
                <a:ea typeface="Century Gothic"/>
                <a:cs typeface="Century Gothic"/>
              </a:rPr>
              <a:t>​</a:t>
            </a:r>
            <a:endParaRPr lang="en-GB"/>
          </a:p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57DFA27-3AB3-F270-9432-6C7BA157BE93}"/>
              </a:ext>
            </a:extLst>
          </p:cNvPr>
          <p:cNvSpPr txBox="1"/>
          <p:nvPr/>
        </p:nvSpPr>
        <p:spPr>
          <a:xfrm>
            <a:off x="9612085" y="3864427"/>
            <a:ext cx="257991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Visible Project (2018)</a:t>
            </a:r>
            <a:endParaRPr lang="en-US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9385686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3D016E-D94D-FF66-0031-CC9014C620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>
                <a:solidFill>
                  <a:srgbClr val="EBEBEB"/>
                </a:solidFill>
              </a:rPr>
              <a:t>What Are The Police Doing About It?</a:t>
            </a:r>
            <a:endParaRPr lang="en-GB" sz="3600">
              <a:solidFill>
                <a:srgbClr val="EBEBEB"/>
              </a:solidFill>
            </a:endParaRPr>
          </a:p>
        </p:txBody>
      </p:sp>
      <p:sp>
        <p:nvSpPr>
          <p:cNvPr id="13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3" name="Picture 2" descr="Women's experiences of abuse by police - Police Me Too">
            <a:extLst>
              <a:ext uri="{FF2B5EF4-FFF2-40B4-BE49-F238E27FC236}">
                <a16:creationId xmlns:a16="http://schemas.microsoft.com/office/drawing/2014/main" id="{5D7D9B59-1182-4FED-C5D8-9E7F140F19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992" y="1855343"/>
            <a:ext cx="5449889" cy="3147310"/>
          </a:xfrm>
          <a:prstGeom prst="rect">
            <a:avLst/>
          </a:prstGeom>
          <a:effectLst/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721D43-8DDC-CD05-537F-3423640F15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4166509" cy="37854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New Violence against women and girls (VAWG) strategy (</a:t>
            </a:r>
            <a:r>
              <a:rPr lang="en-GB">
                <a:solidFill>
                  <a:srgbClr val="EBEBEB"/>
                </a:solidFill>
                <a:ea typeface="+mj-lt"/>
                <a:cs typeface="+mj-lt"/>
              </a:rPr>
              <a:t>Home Office 2025)</a:t>
            </a:r>
          </a:p>
          <a:p>
            <a:pPr>
              <a:buClr>
                <a:srgbClr val="8AD0D6"/>
              </a:buClr>
            </a:pPr>
            <a:endParaRPr lang="en-GB">
              <a:solidFill>
                <a:srgbClr val="EBEBEB"/>
              </a:solidFill>
            </a:endParaRPr>
          </a:p>
          <a:p>
            <a:pPr>
              <a:buClr>
                <a:srgbClr val="8AD0D6"/>
              </a:buClr>
            </a:pPr>
            <a:r>
              <a:rPr lang="en-GB">
                <a:solidFill>
                  <a:srgbClr val="EBEBEB"/>
                </a:solidFill>
                <a:ea typeface="+mj-lt"/>
                <a:cs typeface="+mj-lt"/>
              </a:rPr>
              <a:t>Violence against women: Resources for policing (College of Policing 2025)</a:t>
            </a:r>
          </a:p>
          <a:p>
            <a:pPr>
              <a:buClr>
                <a:srgbClr val="8AD0D6"/>
              </a:buClr>
            </a:pPr>
            <a:endParaRPr lang="en-GB">
              <a:solidFill>
                <a:srgbClr val="EBEBEB"/>
              </a:solidFill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GB">
                <a:solidFill>
                  <a:srgbClr val="EBEBEB"/>
                </a:solidFill>
                <a:ea typeface="+mj-lt"/>
                <a:cs typeface="+mj-lt"/>
              </a:rPr>
              <a:t>StreetSafe (Police.uk 2025)</a:t>
            </a:r>
          </a:p>
          <a:p>
            <a:pPr>
              <a:buClr>
                <a:srgbClr val="8AD0D6"/>
              </a:buClr>
            </a:pPr>
            <a:endParaRPr lang="en-GB">
              <a:solidFill>
                <a:srgbClr val="EBEBEB"/>
              </a:solidFill>
              <a:ea typeface="+mj-lt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39868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D3CC8-D9A9-5689-A659-3D7AA4752FBA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en-US" dirty="0"/>
              <a:t>Strengths And Weaknesses Of The Polices Response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D13029-2474-1D87-E88F-0198D00578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53883" y="2205318"/>
            <a:ext cx="8946541" cy="4652681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/>
              <a:t>New team of specialist officers meant to tackle violence against women and girls however this is new and should've been done earlier</a:t>
            </a:r>
            <a:endParaRPr lang="en-US" dirty="0"/>
          </a:p>
          <a:p>
            <a:pPr marL="0" indent="0">
              <a:buClr>
                <a:srgbClr val="8AD0D6"/>
              </a:buClr>
              <a:buNone/>
            </a:pPr>
            <a:endParaRPr lang="en-US" dirty="0"/>
          </a:p>
          <a:p>
            <a:pPr>
              <a:buClr>
                <a:srgbClr val="8AD0D6"/>
              </a:buClr>
            </a:pPr>
            <a:r>
              <a:rPr lang="en-US"/>
              <a:t>Deep fake law to stop sexualisation of women (</a:t>
            </a:r>
            <a:r>
              <a:rPr lang="en-US">
                <a:ea typeface="+mj-lt"/>
                <a:cs typeface="+mj-lt"/>
              </a:rPr>
              <a:t>Ministry of Justice 2025)</a:t>
            </a:r>
            <a:endParaRPr lang="en-US" dirty="0"/>
          </a:p>
          <a:p>
            <a:pPr>
              <a:buClr>
                <a:srgbClr val="8AD0D6"/>
              </a:buClr>
            </a:pPr>
            <a:endParaRPr lang="en-US" dirty="0"/>
          </a:p>
          <a:p>
            <a:pPr>
              <a:buClr>
                <a:srgbClr val="8AD0D6"/>
              </a:buClr>
            </a:pPr>
            <a:endParaRPr lang="en-US" dirty="0"/>
          </a:p>
          <a:p>
            <a:pPr>
              <a:buClr>
                <a:srgbClr val="8AD0D6"/>
              </a:buClr>
            </a:pPr>
            <a:endParaRPr lang="en-US" dirty="0"/>
          </a:p>
          <a:p>
            <a:pPr>
              <a:buClr>
                <a:srgbClr val="8AD0D6"/>
              </a:buClr>
            </a:pPr>
            <a:r>
              <a:rPr lang="en-US"/>
              <a:t>Current crime rates depict how ineffective the polices responses have been</a:t>
            </a:r>
            <a:endParaRPr lang="en-US" dirty="0"/>
          </a:p>
          <a:p>
            <a:pPr>
              <a:buClr>
                <a:srgbClr val="8AD0D6"/>
              </a:buClr>
            </a:pPr>
            <a:endParaRPr lang="en-US" dirty="0"/>
          </a:p>
          <a:p>
            <a:pPr>
              <a:buClr>
                <a:srgbClr val="8AD0D6"/>
              </a:buClr>
            </a:pPr>
            <a:r>
              <a:rPr lang="en-US"/>
              <a:t>Victim blaming</a:t>
            </a:r>
            <a:endParaRPr lang="en-US" dirty="0"/>
          </a:p>
          <a:p>
            <a:pPr>
              <a:buClr>
                <a:srgbClr val="8AD0D6"/>
              </a:buClr>
            </a:pPr>
            <a:endParaRPr lang="en-US" dirty="0"/>
          </a:p>
          <a:p>
            <a:pPr>
              <a:buClr>
                <a:srgbClr val="8AD0D6"/>
              </a:buClr>
            </a:pPr>
            <a:r>
              <a:rPr lang="en-US"/>
              <a:t>Police reputation impacting the public coming forward</a:t>
            </a:r>
            <a:endParaRPr lang="en-US" dirty="0"/>
          </a:p>
          <a:p>
            <a:pPr>
              <a:buClr>
                <a:srgbClr val="8AD0D6"/>
              </a:buClr>
            </a:pPr>
            <a:endParaRPr lang="en-US" dirty="0"/>
          </a:p>
          <a:p>
            <a:pPr>
              <a:buClr>
                <a:srgbClr val="8AD0D6"/>
              </a:buClr>
            </a:pPr>
            <a:endParaRPr lang="en-US" dirty="0"/>
          </a:p>
          <a:p>
            <a:pPr>
              <a:buClr>
                <a:srgbClr val="8AD0D6"/>
              </a:buClr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DCD4449-A8E8-D7F7-C5CE-709592222FB0}"/>
              </a:ext>
            </a:extLst>
          </p:cNvPr>
          <p:cNvSpPr txBox="1"/>
          <p:nvPr/>
        </p:nvSpPr>
        <p:spPr>
          <a:xfrm>
            <a:off x="152400" y="2220685"/>
            <a:ext cx="2721428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Strengths: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/>
              <a:t>Weaknesses: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91499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EE879A-7A1C-ADB0-00EA-29A6A70FC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300">
                <a:solidFill>
                  <a:srgbClr val="EBEBEB"/>
                </a:solidFill>
              </a:rPr>
              <a:t>How Can Violence Against Women And Girls Be Prevented</a:t>
            </a:r>
            <a:endParaRPr lang="en-GB" sz="3300">
              <a:solidFill>
                <a:srgbClr val="EBEBEB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AF3F44-ED2D-A425-7C1E-D594BA2BFF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7827988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698966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E4E366E-272A-409E-840F-9A6A64A9E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721560C-E4AB-4287-A29C-3F6916794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Freeform 7">
            <a:extLst>
              <a:ext uri="{FF2B5EF4-FFF2-40B4-BE49-F238E27FC236}">
                <a16:creationId xmlns:a16="http://schemas.microsoft.com/office/drawing/2014/main" id="{DF6CFF07-D953-4F9C-9A0E-E0A6AACB6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0180AC-B914-511A-FF37-1EE2236C6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EBEBEB"/>
                </a:solidFill>
              </a:rPr>
              <a:t>Conclusion</a:t>
            </a:r>
            <a:endParaRPr lang="en-GB">
              <a:solidFill>
                <a:srgbClr val="EBEBEB"/>
              </a:solidFill>
            </a:endParaRPr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DAA4FEEE-0B5F-41BF-825D-60F9FB089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F045E4-1719-B24E-AE62-41EAEF6D41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548281"/>
            <a:ext cx="5122606" cy="365868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Currently the police are ineffective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However they are taking steps in the right direction</a:t>
            </a:r>
          </a:p>
        </p:txBody>
      </p:sp>
      <p:pic>
        <p:nvPicPr>
          <p:cNvPr id="4" name="Picture 3" descr="2,700+ Line Chart Going Up Stock Photos, Pictures &amp; Royalty ...">
            <a:extLst>
              <a:ext uri="{FF2B5EF4-FFF2-40B4-BE49-F238E27FC236}">
                <a16:creationId xmlns:a16="http://schemas.microsoft.com/office/drawing/2014/main" id="{A686033F-F182-6247-FC27-206CB6FBFB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916" y="2885140"/>
            <a:ext cx="5451627" cy="2988299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1677443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B84CE-FAFA-754E-3FCD-A062D9CFF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169689"/>
            <a:ext cx="4164669" cy="868174"/>
          </a:xfrm>
          <a:solidFill>
            <a:schemeClr val="accent1"/>
          </a:solidFill>
        </p:spPr>
        <p:txBody>
          <a:bodyPr/>
          <a:lstStyle/>
          <a:p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EB0E0-5C8E-8690-990F-59427A7A2C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153" y="1191157"/>
            <a:ext cx="12192869" cy="5662666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dirty="0">
                <a:ea typeface="+mj-lt"/>
                <a:cs typeface="+mj-lt"/>
              </a:rPr>
              <a:t>Amnesty International UK (2024) </a:t>
            </a:r>
            <a:r>
              <a:rPr lang="en-GB" i="1" dirty="0">
                <a:ea typeface="+mj-lt"/>
                <a:cs typeface="+mj-lt"/>
              </a:rPr>
              <a:t>Online abuse of women widespread in UK</a:t>
            </a:r>
            <a:r>
              <a:rPr lang="en-GB" dirty="0">
                <a:ea typeface="+mj-lt"/>
                <a:cs typeface="+mj-lt"/>
              </a:rPr>
              <a:t>. Available at: </a:t>
            </a:r>
            <a:r>
              <a:rPr lang="en-GB" dirty="0">
                <a:ea typeface="+mj-lt"/>
                <a:cs typeface="+mj-lt"/>
                <a:hlinkClick r:id="rId2"/>
              </a:rPr>
              <a:t>https://www.amnesty.org.uk/online‑abuse‑women‑widespread</a:t>
            </a:r>
            <a:r>
              <a:rPr lang="en-GB" dirty="0">
                <a:ea typeface="+mj-lt"/>
                <a:cs typeface="+mj-lt"/>
              </a:rPr>
              <a:t> (Accessed on 9 January 2026).</a:t>
            </a: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>
                <a:ea typeface="+mj-lt"/>
                <a:cs typeface="+mj-lt"/>
              </a:rPr>
              <a:t>Albert, J. and Wells, M. (2020). </a:t>
            </a:r>
            <a:r>
              <a:rPr lang="en-GB" i="1" dirty="0">
                <a:ea typeface="+mj-lt"/>
                <a:cs typeface="+mj-lt"/>
              </a:rPr>
              <a:t>The Acton Model: support for women with female genital mutilation.</a:t>
            </a:r>
            <a:r>
              <a:rPr lang="en-GB" dirty="0">
                <a:ea typeface="+mj-lt"/>
                <a:cs typeface="+mj-lt"/>
              </a:rPr>
              <a:t> Available at: </a:t>
            </a:r>
            <a:r>
              <a:rPr lang="en-GB" dirty="0">
                <a:ea typeface="+mj-lt"/>
                <a:cs typeface="+mj-lt"/>
                <a:hlinkClick r:id="rId3"/>
              </a:rPr>
              <a:t>https://www.britishjournalofmidwifery.com/content/clinical-practice/the-acton-model-support-for-women-with-female-genital-mutilation</a:t>
            </a:r>
            <a:r>
              <a:rPr lang="en-GB" dirty="0">
                <a:ea typeface="+mj-lt"/>
                <a:cs typeface="+mj-lt"/>
              </a:rPr>
              <a:t>. (Accessed on 09/01/2026)</a:t>
            </a:r>
          </a:p>
          <a:p>
            <a:pPr>
              <a:buClr>
                <a:srgbClr val="8AD0D6"/>
              </a:buClr>
            </a:pPr>
            <a:r>
              <a:rPr lang="en-GB" dirty="0">
                <a:ea typeface="+mj-lt"/>
                <a:cs typeface="+mj-lt"/>
              </a:rPr>
              <a:t>College of Policing (2025) </a:t>
            </a:r>
            <a:r>
              <a:rPr lang="en-GB" i="1" dirty="0">
                <a:ea typeface="+mj-lt"/>
                <a:cs typeface="+mj-lt"/>
              </a:rPr>
              <a:t>Violence against women: Resources for policing</a:t>
            </a:r>
            <a:r>
              <a:rPr lang="en-GB" dirty="0">
                <a:ea typeface="+mj-lt"/>
                <a:cs typeface="+mj-lt"/>
              </a:rPr>
              <a:t>. Available at: </a:t>
            </a:r>
            <a:r>
              <a:rPr lang="en-GB" dirty="0">
                <a:ea typeface="+mj-lt"/>
                <a:cs typeface="+mj-lt"/>
                <a:hlinkClick r:id="rId4"/>
              </a:rPr>
              <a:t>https://www.college.police.uk/article/violence‑against‑women‑resources‑for‑policing</a:t>
            </a:r>
            <a:r>
              <a:rPr lang="en-GB" dirty="0">
                <a:ea typeface="+mj-lt"/>
                <a:cs typeface="+mj-lt"/>
              </a:rPr>
              <a:t> (Accessed on 9 January 2026).</a:t>
            </a: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>
                <a:ea typeface="+mj-lt"/>
                <a:cs typeface="+mj-lt"/>
              </a:rPr>
              <a:t>Cuffe, R. (2024) </a:t>
            </a:r>
            <a:r>
              <a:rPr lang="en-GB" i="1" dirty="0">
                <a:ea typeface="+mj-lt"/>
                <a:cs typeface="+mj-lt"/>
              </a:rPr>
              <a:t>Key crime stat excludes rape and other sexual offences</a:t>
            </a:r>
            <a:r>
              <a:rPr lang="en-GB" dirty="0">
                <a:ea typeface="+mj-lt"/>
                <a:cs typeface="+mj-lt"/>
              </a:rPr>
              <a:t>. Available at: </a:t>
            </a:r>
            <a:r>
              <a:rPr lang="en-GB" dirty="0">
                <a:ea typeface="+mj-lt"/>
                <a:cs typeface="+mj-lt"/>
                <a:hlinkClick r:id="rId5"/>
              </a:rPr>
              <a:t>https://www.bbc.co.uk/news/uk‑68070671</a:t>
            </a:r>
            <a:r>
              <a:rPr lang="en-GB" dirty="0">
                <a:ea typeface="+mj-lt"/>
                <a:cs typeface="+mj-lt"/>
              </a:rPr>
              <a:t> (Accessed on 9 January 2026)</a:t>
            </a: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>
                <a:ea typeface="+mj-lt"/>
                <a:cs typeface="+mj-lt"/>
              </a:rPr>
              <a:t>Daily Mirror (2025) </a:t>
            </a:r>
            <a:r>
              <a:rPr lang="en-GB" i="1" dirty="0">
                <a:ea typeface="+mj-lt"/>
                <a:cs typeface="+mj-lt"/>
              </a:rPr>
              <a:t>Terrifying interactive map shows England and Wales’ stalking hotspots</a:t>
            </a:r>
            <a:r>
              <a:rPr lang="en-GB" dirty="0">
                <a:ea typeface="+mj-lt"/>
                <a:cs typeface="+mj-lt"/>
              </a:rPr>
              <a:t> Available at: </a:t>
            </a:r>
            <a:r>
              <a:rPr lang="en-GB" dirty="0">
                <a:ea typeface="+mj-lt"/>
                <a:cs typeface="+mj-lt"/>
                <a:hlinkClick r:id="rId6"/>
              </a:rPr>
              <a:t>https://www.mirror.co.uk/news/uk-news/terrifying-interactive-map-shows-england-35104733</a:t>
            </a:r>
            <a:r>
              <a:rPr lang="en-GB" dirty="0">
                <a:ea typeface="+mj-lt"/>
                <a:cs typeface="+mj-lt"/>
              </a:rPr>
              <a:t> (Accessed on 09/01/2026).</a:t>
            </a:r>
            <a:endParaRPr lang="en-GB"/>
          </a:p>
          <a:p>
            <a:pPr>
              <a:buClr>
                <a:srgbClr val="8AD0D6"/>
              </a:buClr>
            </a:pPr>
            <a:r>
              <a:rPr lang="en-GB" dirty="0">
                <a:ea typeface="+mj-lt"/>
                <a:cs typeface="+mj-lt"/>
              </a:rPr>
              <a:t>End Violence Against Women Coalition (2022). </a:t>
            </a:r>
            <a:r>
              <a:rPr lang="en-GB" i="1" dirty="0">
                <a:ea typeface="+mj-lt"/>
                <a:cs typeface="+mj-lt"/>
              </a:rPr>
              <a:t>Violence Against Women and Girls</a:t>
            </a:r>
            <a:r>
              <a:rPr lang="en-GB" dirty="0">
                <a:ea typeface="+mj-lt"/>
                <a:cs typeface="+mj-lt"/>
              </a:rPr>
              <a:t>. p.14. Available at: </a:t>
            </a:r>
            <a:r>
              <a:rPr lang="en-GB" dirty="0">
                <a:ea typeface="+mj-lt"/>
                <a:cs typeface="+mj-lt"/>
                <a:hlinkClick r:id="rId7"/>
              </a:rPr>
              <a:t>https://www.endviolenceagainstwomen.org.uk/wp-content/uploads/EVAW-snapshot-report-FINAL-030322.pdf</a:t>
            </a:r>
            <a:r>
              <a:rPr lang="en-GB" dirty="0">
                <a:ea typeface="+mj-lt"/>
                <a:cs typeface="+mj-lt"/>
              </a:rPr>
              <a:t>. (Accessed on 09/01/2026). </a:t>
            </a:r>
          </a:p>
          <a:p>
            <a:pPr>
              <a:buClr>
                <a:srgbClr val="8AD0D6"/>
              </a:buClr>
            </a:pPr>
            <a:r>
              <a:rPr lang="en-GB" dirty="0">
                <a:ea typeface="+mj-lt"/>
                <a:cs typeface="+mj-lt"/>
              </a:rPr>
              <a:t>Home Office and Foreign, Commonwealth &amp; Development Office (2025) </a:t>
            </a:r>
            <a:r>
              <a:rPr lang="en-GB" i="1" dirty="0">
                <a:ea typeface="+mj-lt"/>
                <a:cs typeface="+mj-lt"/>
              </a:rPr>
              <a:t>Forced Marriage Unit statistics 2024</a:t>
            </a:r>
            <a:r>
              <a:rPr lang="en-GB" dirty="0">
                <a:ea typeface="+mj-lt"/>
                <a:cs typeface="+mj-lt"/>
              </a:rPr>
              <a:t>. Available at: </a:t>
            </a:r>
            <a:r>
              <a:rPr lang="en-GB" dirty="0">
                <a:ea typeface="+mj-lt"/>
                <a:cs typeface="+mj-lt"/>
                <a:hlinkClick r:id="rId8"/>
              </a:rPr>
              <a:t>https://www.gov.uk/government/statistics/forced-marriage-unit-statistics-2024/forced-marriage-unit-statistics-2024</a:t>
            </a:r>
            <a:r>
              <a:rPr lang="en-GB" dirty="0">
                <a:ea typeface="+mj-lt"/>
                <a:cs typeface="+mj-lt"/>
              </a:rPr>
              <a:t> (Accessed on 9 January 2026).</a:t>
            </a: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>
                <a:ea typeface="+mj-lt"/>
                <a:cs typeface="+mj-lt"/>
              </a:rPr>
              <a:t>Home Office and Foreign, Commonwealth &amp; Development Office (2023) </a:t>
            </a:r>
            <a:r>
              <a:rPr lang="en-GB" i="1" dirty="0">
                <a:ea typeface="+mj-lt"/>
                <a:cs typeface="+mj-lt"/>
              </a:rPr>
              <a:t>Forced Marriage Unit statistics 2022.</a:t>
            </a:r>
            <a:r>
              <a:rPr lang="en-GB" dirty="0">
                <a:ea typeface="+mj-lt"/>
                <a:cs typeface="+mj-lt"/>
              </a:rPr>
              <a:t> GOV.UK. Available at: </a:t>
            </a:r>
            <a:r>
              <a:rPr lang="en-GB" dirty="0">
                <a:ea typeface="+mj-lt"/>
                <a:cs typeface="+mj-lt"/>
                <a:hlinkClick r:id="rId9"/>
              </a:rPr>
              <a:t>https://www.gov.uk/government/statistics/forced‑marriage‑unit‑statistics‑2022/forced‑marriage‑unit‑statistics‑2022</a:t>
            </a:r>
            <a:r>
              <a:rPr lang="en-GB" dirty="0">
                <a:ea typeface="+mj-lt"/>
                <a:cs typeface="+mj-lt"/>
              </a:rPr>
              <a:t>. (Accessed on 9 January 2026).</a:t>
            </a:r>
            <a:endParaRPr lang="en-GB" dirty="0"/>
          </a:p>
          <a:p>
            <a:pPr>
              <a:buClr>
                <a:srgbClr val="8AD0D6"/>
              </a:buClr>
            </a:pPr>
            <a:r>
              <a:rPr lang="en-GB">
                <a:ea typeface="+mj-lt"/>
                <a:cs typeface="+mj-lt"/>
              </a:rPr>
              <a:t>Home Office (2025) </a:t>
            </a:r>
            <a:r>
              <a:rPr lang="en-GB" i="1">
                <a:ea typeface="+mj-lt"/>
                <a:cs typeface="+mj-lt"/>
              </a:rPr>
              <a:t>New VAWG strategy will leave offenders with nowhere to hide</a:t>
            </a:r>
            <a:r>
              <a:rPr lang="en-GB">
                <a:ea typeface="+mj-lt"/>
                <a:cs typeface="+mj-lt"/>
              </a:rPr>
              <a:t>. GOV.UK. Published 17 December 2025. Available at: </a:t>
            </a:r>
            <a:r>
              <a:rPr lang="en-GB" dirty="0">
                <a:ea typeface="+mj-lt"/>
                <a:cs typeface="+mj-lt"/>
                <a:hlinkClick r:id="rId10"/>
              </a:rPr>
              <a:t>https://www.gov.uk/government/news/new‑vawg‑strategy‑will‑leave‑offenders‑with‑nowhere‑to‑hide</a:t>
            </a:r>
            <a:r>
              <a:rPr lang="en-GB">
                <a:ea typeface="+mj-lt"/>
                <a:cs typeface="+mj-lt"/>
              </a:rPr>
              <a:t> (Accessed on 9 January 2026).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8056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AC590-C507-4920-85BD-44BCBB7FD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6925200" cy="916721"/>
          </a:xfrm>
          <a:solidFill>
            <a:schemeClr val="accent1"/>
          </a:solidFill>
        </p:spPr>
        <p:txBody>
          <a:bodyPr/>
          <a:lstStyle/>
          <a:p>
            <a:r>
              <a:rPr lang="en-GB"/>
              <a:t>Reference List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DC9A87-C5E5-8C7C-D203-19DBA27BD2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46" y="1375585"/>
            <a:ext cx="12188064" cy="5477575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dirty="0">
                <a:ea typeface="+mj-lt"/>
                <a:cs typeface="+mj-lt"/>
              </a:rPr>
              <a:t>Manchester Evening News (2025) </a:t>
            </a:r>
            <a:r>
              <a:rPr lang="en-GB" i="1" dirty="0">
                <a:ea typeface="+mj-lt"/>
                <a:cs typeface="+mj-lt"/>
              </a:rPr>
              <a:t>Stalking map shows England and Wales – how common is it where you live?</a:t>
            </a:r>
            <a:r>
              <a:rPr lang="en-GB" dirty="0">
                <a:ea typeface="+mj-lt"/>
                <a:cs typeface="+mj-lt"/>
              </a:rPr>
              <a:t>. Available at: </a:t>
            </a:r>
            <a:r>
              <a:rPr lang="en-GB" dirty="0">
                <a:ea typeface="+mj-lt"/>
                <a:cs typeface="+mj-lt"/>
                <a:hlinkClick r:id="rId2"/>
              </a:rPr>
              <a:t>https://www.manchestereveningnews.co.uk/news/greater-manchester-news/stalking-map-england-wales-how-31493017</a:t>
            </a:r>
            <a:r>
              <a:rPr lang="en-GB" dirty="0">
                <a:ea typeface="+mj-lt"/>
                <a:cs typeface="+mj-lt"/>
              </a:rPr>
              <a:t> (Accessed on 09/01/2026) </a:t>
            </a:r>
            <a:endParaRPr lang="en-GB" dirty="0"/>
          </a:p>
          <a:p>
            <a:pPr>
              <a:buClr>
                <a:srgbClr val="8AD0D6"/>
              </a:buClr>
            </a:pPr>
            <a:r>
              <a:rPr lang="en-GB">
                <a:ea typeface="+mj-lt"/>
                <a:cs typeface="+mj-lt"/>
              </a:rPr>
              <a:t>Ministry of Justice (2025) </a:t>
            </a:r>
            <a:r>
              <a:rPr lang="en-GB" i="1" dirty="0">
                <a:ea typeface="+mj-lt"/>
                <a:cs typeface="+mj-lt"/>
              </a:rPr>
              <a:t>Government crackdown on explicit deepfakes</a:t>
            </a:r>
            <a:r>
              <a:rPr lang="en-GB" dirty="0">
                <a:ea typeface="+mj-lt"/>
                <a:cs typeface="+mj-lt"/>
              </a:rPr>
              <a:t>. GOV.UK. Published 7 January 2025. Available at: </a:t>
            </a:r>
            <a:r>
              <a:rPr lang="en-GB" dirty="0">
                <a:ea typeface="+mj-lt"/>
                <a:cs typeface="+mj-lt"/>
                <a:hlinkClick r:id="rId3"/>
              </a:rPr>
              <a:t>https://www.gov.uk/government/news/government‑crackdown‑on‑explicit‑deepfakes</a:t>
            </a:r>
            <a:r>
              <a:rPr lang="en-GB">
                <a:ea typeface="+mj-lt"/>
                <a:cs typeface="+mj-lt"/>
              </a:rPr>
              <a:t> (Accessed on 9 January 2026</a:t>
            </a:r>
            <a:r>
              <a:rPr lang="en-GB" dirty="0">
                <a:ea typeface="+mj-lt"/>
                <a:cs typeface="+mj-lt"/>
              </a:rPr>
              <a:t>).</a:t>
            </a: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>
                <a:ea typeface="+mj-lt"/>
                <a:cs typeface="+mj-lt"/>
              </a:rPr>
              <a:t>National Police Chiefs’ Council (2024) </a:t>
            </a:r>
            <a:r>
              <a:rPr lang="en-GB" i="1" dirty="0">
                <a:ea typeface="+mj-lt"/>
                <a:cs typeface="+mj-lt"/>
              </a:rPr>
              <a:t>Child Sexual Abuse and Exploitation Analysis Launched</a:t>
            </a:r>
            <a:r>
              <a:rPr lang="en-GB" dirty="0">
                <a:ea typeface="+mj-lt"/>
                <a:cs typeface="+mj-lt"/>
              </a:rPr>
              <a:t>. Available at: </a:t>
            </a:r>
            <a:r>
              <a:rPr lang="en-GB" dirty="0">
                <a:ea typeface="+mj-lt"/>
                <a:cs typeface="+mj-lt"/>
                <a:hlinkClick r:id="rId4"/>
              </a:rPr>
              <a:t>https://news.npcc.police.uk/releases/vkpp‑launch‑national‑analysis‑of‑police‑recorded‑child‑sexual‑abuse‑and‑exploitation‑csae‑crimes‑report‑2022</a:t>
            </a:r>
            <a:r>
              <a:rPr lang="en-GB" dirty="0">
                <a:ea typeface="+mj-lt"/>
                <a:cs typeface="+mj-lt"/>
              </a:rPr>
              <a:t> (Accessed on 9 January 2026).</a:t>
            </a: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>
                <a:ea typeface="+mj-lt"/>
                <a:cs typeface="+mj-lt"/>
              </a:rPr>
              <a:t>North East Lincolnshire Council (2025). </a:t>
            </a:r>
            <a:r>
              <a:rPr lang="en-GB" i="1" dirty="0">
                <a:ea typeface="+mj-lt"/>
                <a:cs typeface="+mj-lt"/>
              </a:rPr>
              <a:t>Violence Against Women and Girls Factsheet.</a:t>
            </a:r>
            <a:r>
              <a:rPr lang="en-GB" dirty="0">
                <a:ea typeface="+mj-lt"/>
                <a:cs typeface="+mj-lt"/>
              </a:rPr>
              <a:t> p.3-7. Available at: </a:t>
            </a:r>
            <a:r>
              <a:rPr lang="en-GB" dirty="0">
                <a:ea typeface="+mj-lt"/>
                <a:cs typeface="+mj-lt"/>
                <a:hlinkClick r:id="rId5"/>
              </a:rPr>
              <a:t>https://www.nelincs.gov.uk/assets/uploads/2025/07/Violence-Against-Women-and-Girls-Factsheet.pdf</a:t>
            </a:r>
            <a:r>
              <a:rPr lang="en-GB" dirty="0">
                <a:ea typeface="+mj-lt"/>
                <a:cs typeface="+mj-lt"/>
              </a:rPr>
              <a:t>. (Accessed on 09/01/2026).</a:t>
            </a:r>
          </a:p>
          <a:p>
            <a:pPr>
              <a:buClr>
                <a:srgbClr val="8AD0D6"/>
              </a:buClr>
            </a:pPr>
            <a:r>
              <a:rPr lang="en-GB" dirty="0">
                <a:ea typeface="+mj-lt"/>
                <a:cs typeface="+mj-lt"/>
              </a:rPr>
              <a:t>Office for National Statistics (2025). </a:t>
            </a:r>
            <a:r>
              <a:rPr lang="en-GB" i="1" dirty="0">
                <a:ea typeface="+mj-lt"/>
                <a:cs typeface="+mj-lt"/>
              </a:rPr>
              <a:t>Domestic abuse in England and Wales overview: November 2025</a:t>
            </a:r>
            <a:r>
              <a:rPr lang="en-GB" dirty="0">
                <a:ea typeface="+mj-lt"/>
                <a:cs typeface="+mj-lt"/>
              </a:rPr>
              <a:t>. Available at: </a:t>
            </a:r>
            <a:r>
              <a:rPr lang="en-GB" dirty="0">
                <a:ea typeface="+mj-lt"/>
                <a:cs typeface="+mj-lt"/>
                <a:hlinkClick r:id="rId6"/>
              </a:rPr>
              <a:t>https://www.ons.gov.uk/peoplepopulationandcommunity/crimeandjustice/bulletins/domesticabuseinenglandandwalesoverview/november2025</a:t>
            </a:r>
            <a:r>
              <a:rPr lang="en-GB" dirty="0">
                <a:ea typeface="+mj-lt"/>
                <a:cs typeface="+mj-lt"/>
              </a:rPr>
              <a:t>. (Accessed on 09/01/2026).</a:t>
            </a:r>
          </a:p>
          <a:p>
            <a:pPr>
              <a:buClr>
                <a:srgbClr val="8AD0D6"/>
              </a:buClr>
            </a:pPr>
            <a:r>
              <a:rPr lang="en-GB" dirty="0">
                <a:ea typeface="+mj-lt"/>
                <a:cs typeface="+mj-lt"/>
              </a:rPr>
              <a:t>Police.uk (2025) </a:t>
            </a:r>
            <a:r>
              <a:rPr lang="en-GB" i="1" dirty="0">
                <a:ea typeface="+mj-lt"/>
                <a:cs typeface="+mj-lt"/>
              </a:rPr>
              <a:t>StreetSafe</a:t>
            </a:r>
            <a:r>
              <a:rPr lang="en-GB" dirty="0">
                <a:ea typeface="+mj-lt"/>
                <a:cs typeface="+mj-lt"/>
              </a:rPr>
              <a:t>. Available at: </a:t>
            </a:r>
            <a:r>
              <a:rPr lang="en-GB" dirty="0">
                <a:ea typeface="+mj-lt"/>
                <a:cs typeface="+mj-lt"/>
                <a:hlinkClick r:id="rId7"/>
              </a:rPr>
              <a:t>https://www.police.uk/pu/notices/streetsafe/street‑safe/</a:t>
            </a:r>
            <a:r>
              <a:rPr lang="en-GB" dirty="0">
                <a:ea typeface="+mj-lt"/>
                <a:cs typeface="+mj-lt"/>
              </a:rPr>
              <a:t> (Accessed on 9 January 2026).</a:t>
            </a: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>
                <a:ea typeface="+mj-lt"/>
                <a:cs typeface="+mj-lt"/>
              </a:rPr>
              <a:t>Rape Crisis England &amp; Wales (2025) </a:t>
            </a:r>
            <a:r>
              <a:rPr lang="en-GB" i="1" dirty="0">
                <a:ea typeface="+mj-lt"/>
                <a:cs typeface="+mj-lt"/>
              </a:rPr>
              <a:t>Rape and sexual assault statistics</a:t>
            </a:r>
            <a:r>
              <a:rPr lang="en-GB" dirty="0">
                <a:ea typeface="+mj-lt"/>
                <a:cs typeface="+mj-lt"/>
              </a:rPr>
              <a:t>. Available at: </a:t>
            </a:r>
            <a:r>
              <a:rPr lang="en-GB" dirty="0">
                <a:ea typeface="+mj-lt"/>
                <a:cs typeface="+mj-lt"/>
                <a:hlinkClick r:id="rId8"/>
              </a:rPr>
              <a:t>https://rapecrisis.org.uk/get-informed/statistics-sexual-violence/</a:t>
            </a:r>
            <a:r>
              <a:rPr lang="en-GB" dirty="0">
                <a:ea typeface="+mj-lt"/>
                <a:cs typeface="+mj-lt"/>
              </a:rPr>
              <a:t> (Accessed on 9 January 2026).</a:t>
            </a: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>
                <a:ea typeface="+mj-lt"/>
                <a:cs typeface="+mj-lt"/>
              </a:rPr>
              <a:t>UNICEF (2024) </a:t>
            </a:r>
            <a:r>
              <a:rPr lang="en-GB" i="1" dirty="0">
                <a:ea typeface="+mj-lt"/>
                <a:cs typeface="+mj-lt"/>
              </a:rPr>
              <a:t>Female Genital Mutilation </a:t>
            </a:r>
            <a:r>
              <a:rPr lang="en-GB" dirty="0">
                <a:ea typeface="+mj-lt"/>
                <a:cs typeface="+mj-lt"/>
              </a:rPr>
              <a:t>(FGM). Available at: </a:t>
            </a:r>
            <a:r>
              <a:rPr lang="en-GB" dirty="0">
                <a:ea typeface="+mj-lt"/>
                <a:cs typeface="+mj-lt"/>
                <a:hlinkClick r:id="rId9"/>
              </a:rPr>
              <a:t>https://data.unicef.org/topic/child-protection/female-genital-mutilation/</a:t>
            </a:r>
            <a:r>
              <a:rPr lang="en-GB" dirty="0">
                <a:ea typeface="+mj-lt"/>
                <a:cs typeface="+mj-lt"/>
              </a:rPr>
              <a:t>. (Accessed on 9 January 2026).</a:t>
            </a:r>
          </a:p>
          <a:p>
            <a:pPr>
              <a:buClr>
                <a:srgbClr val="8AD0D6"/>
              </a:buClr>
            </a:pPr>
            <a:r>
              <a:rPr lang="en-GB">
                <a:ea typeface="+mj-lt"/>
                <a:cs typeface="+mj-lt"/>
              </a:rPr>
              <a:t>Visible Project (2018) The scale of child sexual abuse. Available at: </a:t>
            </a:r>
            <a:r>
              <a:rPr lang="en-GB" dirty="0">
                <a:ea typeface="+mj-lt"/>
                <a:cs typeface="+mj-lt"/>
                <a:hlinkClick r:id="rId10"/>
              </a:rPr>
              <a:t>http://visibleproject.org.uk/old‑site/prevalence‑of‑csa/</a:t>
            </a:r>
            <a:r>
              <a:rPr lang="en-GB">
                <a:ea typeface="+mj-lt"/>
                <a:cs typeface="+mj-lt"/>
              </a:rPr>
              <a:t> (Accessed on 9 January 2026).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71950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C48B67E562FF45ADD1FE43E2BC7706" ma:contentTypeVersion="15" ma:contentTypeDescription="Create a new document." ma:contentTypeScope="" ma:versionID="fb22e63937373b89cfd954eeb0586b67">
  <xsd:schema xmlns:xsd="http://www.w3.org/2001/XMLSchema" xmlns:xs="http://www.w3.org/2001/XMLSchema" xmlns:p="http://schemas.microsoft.com/office/2006/metadata/properties" xmlns:ns3="ad7316b1-23f1-480c-8fa6-cbf037f4db9c" xmlns:ns4="bd2b2a82-bc2e-4fcc-b8ad-fd63686c78d2" targetNamespace="http://schemas.microsoft.com/office/2006/metadata/properties" ma:root="true" ma:fieldsID="6efe55fb78f6d1dedcf4118c729d633d" ns3:_="" ns4:_="">
    <xsd:import namespace="ad7316b1-23f1-480c-8fa6-cbf037f4db9c"/>
    <xsd:import namespace="bd2b2a82-bc2e-4fcc-b8ad-fd63686c78d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Location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7316b1-23f1-480c-8fa6-cbf037f4db9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d2b2a82-bc2e-4fcc-b8ad-fd63686c78d2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d7316b1-23f1-480c-8fa6-cbf037f4db9c" xsi:nil="true"/>
  </documentManagement>
</p:properties>
</file>

<file path=customXml/itemProps1.xml><?xml version="1.0" encoding="utf-8"?>
<ds:datastoreItem xmlns:ds="http://schemas.openxmlformats.org/officeDocument/2006/customXml" ds:itemID="{CBADC89D-9760-4974-A225-771FA547E6E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d7316b1-23f1-480c-8fa6-cbf037f4db9c"/>
    <ds:schemaRef ds:uri="bd2b2a82-bc2e-4fcc-b8ad-fd63686c78d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C385FBD-3A92-4C5B-96AB-D995DA1093B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975B5A1-CE14-496F-A028-F91DEA032C2B}">
  <ds:schemaRefs>
    <ds:schemaRef ds:uri="http://purl.org/dc/elements/1.1/"/>
    <ds:schemaRef ds:uri="http://purl.org/dc/dcmitype/"/>
    <ds:schemaRef ds:uri="http://schemas.microsoft.com/office/2006/documentManagement/types"/>
    <ds:schemaRef ds:uri="http://www.w3.org/XML/1998/namespace"/>
    <ds:schemaRef ds:uri="http://purl.org/dc/terms/"/>
    <ds:schemaRef ds:uri="bd2b2a82-bc2e-4fcc-b8ad-fd63686c78d2"/>
    <ds:schemaRef ds:uri="http://schemas.openxmlformats.org/package/2006/metadata/core-properties"/>
    <ds:schemaRef ds:uri="http://schemas.microsoft.com/office/infopath/2007/PartnerControls"/>
    <ds:schemaRef ds:uri="ad7316b1-23f1-480c-8fa6-cbf037f4db9c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32</TotalTime>
  <Words>102</Words>
  <Application>Microsoft Office PowerPoint</Application>
  <PresentationFormat>Widescreen</PresentationFormat>
  <Paragraphs>16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Ion</vt:lpstr>
      <vt:lpstr>How effective is the UK policing response to violence against women and girls, and what systemic reforms are needed to ensure consistent protection, justice, and prevention across all communities?</vt:lpstr>
      <vt:lpstr>Violence Against Women And Girls</vt:lpstr>
      <vt:lpstr>How Big Of An Issue Is It For The Police?</vt:lpstr>
      <vt:lpstr>Continued</vt:lpstr>
      <vt:lpstr>Continued</vt:lpstr>
      <vt:lpstr>What Are The Police Doing About It?</vt:lpstr>
      <vt:lpstr>Strengths And Weaknesses Of The Polices Response</vt:lpstr>
      <vt:lpstr>How Can Violence Against Women And Girls Be Prevented</vt:lpstr>
      <vt:lpstr>Conclusion</vt:lpstr>
      <vt:lpstr>Reference List</vt:lpstr>
      <vt:lpstr>Reference List Continued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Morgan Jones (2300429)</dc:creator>
  <cp:lastModifiedBy>Tar - Tara Evans (2404327)</cp:lastModifiedBy>
  <cp:revision>396</cp:revision>
  <dcterms:created xsi:type="dcterms:W3CDTF">2026-01-06T15:01:14Z</dcterms:created>
  <dcterms:modified xsi:type="dcterms:W3CDTF">2026-01-09T15:39:59Z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0x01010096C48B67E562FF45ADD1FE43E2BC7706</vt:lpwstr>
  </property>
</Properties>
</file>