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notesMasterIdLst>
    <p:notesMasterId r:id="rId4"/>
  </p:notesMasterIdLst>
  <p:sldIdLst>
    <p:sldId id="256" r:id="rId2"/>
    <p:sldId id="257" r:id="rId3"/>
  </p:sldIdLst>
  <p:sldSz cx="1362075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F8EB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C0E06C-9DBE-FBAE-CE23-09AD5169B821}" v="29" dt="2022-02-04T01:27:39.147"/>
    <p1510:client id="{9A3403DE-086C-81C4-A70F-E9CC6B447879}" v="1318" dt="2022-02-04T15:21:24.198"/>
    <p1510:client id="{AC66BD35-5F77-7E56-E073-E0DBA43B08B3}" v="3192" dt="2022-01-31T14:37:47.191"/>
    <p1510:client id="{BE2D031A-529E-25DA-7962-8570E9FFB1D2}" v="1" dt="2022-01-31T15:34:49.106"/>
    <p1510:client id="{E38D8D9D-4B76-FE44-D6DE-3112C5B12E6E}" v="2234" dt="2022-01-30T11:16:16.663"/>
    <p1510:client id="{FBA3326A-8B1B-FB42-4849-6314698D4EE1}" v="143" dt="2022-01-31T15:28:16.0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e-Ann Damesa Andrews (2114365)" userId="S::2114365@student.uwtsd.ac.uk::6f7fca38-841b-4c07-ba16-7e07073cf56d" providerId="AD" clId="Web-{E38D8D9D-4B76-FE44-D6DE-3112C5B12E6E}"/>
    <pc:docChg chg="addSld delSld modSld addMainMaster delMainMaster">
      <pc:chgData name="Bre-Ann Damesa Andrews (2114365)" userId="S::2114365@student.uwtsd.ac.uk::6f7fca38-841b-4c07-ba16-7e07073cf56d" providerId="AD" clId="Web-{E38D8D9D-4B76-FE44-D6DE-3112C5B12E6E}" dt="2022-01-30T11:16:16.663" v="1633" actId="20577"/>
      <pc:docMkLst>
        <pc:docMk/>
      </pc:docMkLst>
      <pc:sldChg chg="addSp delSp modSp new mod modTransition setBg modClrScheme setClrOvrMap delDesignElem chgLayout">
        <pc:chgData name="Bre-Ann Damesa Andrews (2114365)" userId="S::2114365@student.uwtsd.ac.uk::6f7fca38-841b-4c07-ba16-7e07073cf56d" providerId="AD" clId="Web-{E38D8D9D-4B76-FE44-D6DE-3112C5B12E6E}" dt="2022-01-30T11:16:16.663" v="1633" actId="20577"/>
        <pc:sldMkLst>
          <pc:docMk/>
          <pc:sldMk cId="1263914644" sldId="256"/>
        </pc:sldMkLst>
        <pc:spChg chg="mod ord">
          <ac:chgData name="Bre-Ann Damesa Andrews (2114365)" userId="S::2114365@student.uwtsd.ac.uk::6f7fca38-841b-4c07-ba16-7e07073cf56d" providerId="AD" clId="Web-{E38D8D9D-4B76-FE44-D6DE-3112C5B12E6E}" dt="2022-01-30T11:04:51.712" v="1546" actId="1076"/>
          <ac:spMkLst>
            <pc:docMk/>
            <pc:sldMk cId="1263914644" sldId="256"/>
            <ac:spMk id="2" creationId="{0F2C231C-7811-42E9-8241-9FCF5279D3AD}"/>
          </ac:spMkLst>
        </pc:spChg>
        <pc:spChg chg="mod ord">
          <ac:chgData name="Bre-Ann Damesa Andrews (2114365)" userId="S::2114365@student.uwtsd.ac.uk::6f7fca38-841b-4c07-ba16-7e07073cf56d" providerId="AD" clId="Web-{E38D8D9D-4B76-FE44-D6DE-3112C5B12E6E}" dt="2022-01-30T11:16:16.663" v="1633" actId="20577"/>
          <ac:spMkLst>
            <pc:docMk/>
            <pc:sldMk cId="1263914644" sldId="256"/>
            <ac:spMk id="3" creationId="{0E0989E0-8FBE-4310-A1CD-3314A67212EF}"/>
          </ac:spMkLst>
        </pc:spChg>
        <pc:spChg chg="add mod ord">
          <ac:chgData name="Bre-Ann Damesa Andrews (2114365)" userId="S::2114365@student.uwtsd.ac.uk::6f7fca38-841b-4c07-ba16-7e07073cf56d" providerId="AD" clId="Web-{E38D8D9D-4B76-FE44-D6DE-3112C5B12E6E}" dt="2022-01-29T02:46:10.342" v="502" actId="20577"/>
          <ac:spMkLst>
            <pc:docMk/>
            <pc:sldMk cId="1263914644" sldId="256"/>
            <ac:spMk id="4" creationId="{0802D910-4124-4D43-A9D7-8F7224D8BDFA}"/>
          </ac:spMkLst>
        </pc:spChg>
        <pc:spChg chg="add del">
          <ac:chgData name="Bre-Ann Damesa Andrews (2114365)" userId="S::2114365@student.uwtsd.ac.uk::6f7fca38-841b-4c07-ba16-7e07073cf56d" providerId="AD" clId="Web-{E38D8D9D-4B76-FE44-D6DE-3112C5B12E6E}" dt="2022-01-28T21:46:54.080" v="219"/>
          <ac:spMkLst>
            <pc:docMk/>
            <pc:sldMk cId="1263914644" sldId="256"/>
            <ac:spMk id="5" creationId="{8D0390C4-0C6E-49C3-8DDB-9B924BE06089}"/>
          </ac:spMkLst>
        </pc:spChg>
        <pc:spChg chg="add mod">
          <ac:chgData name="Bre-Ann Damesa Andrews (2114365)" userId="S::2114365@student.uwtsd.ac.uk::6f7fca38-841b-4c07-ba16-7e07073cf56d" providerId="AD" clId="Web-{E38D8D9D-4B76-FE44-D6DE-3112C5B12E6E}" dt="2022-01-30T09:51:26.210" v="1181" actId="20577"/>
          <ac:spMkLst>
            <pc:docMk/>
            <pc:sldMk cId="1263914644" sldId="256"/>
            <ac:spMk id="5" creationId="{DAF4F724-9B22-4D67-86A4-040F235113B5}"/>
          </ac:spMkLst>
        </pc:spChg>
        <pc:spChg chg="add">
          <ac:chgData name="Bre-Ann Damesa Andrews (2114365)" userId="S::2114365@student.uwtsd.ac.uk::6f7fca38-841b-4c07-ba16-7e07073cf56d" providerId="AD" clId="Web-{E38D8D9D-4B76-FE44-D6DE-3112C5B12E6E}" dt="2022-01-29T03:51:01.711" v="926"/>
          <ac:spMkLst>
            <pc:docMk/>
            <pc:sldMk cId="1263914644" sldId="256"/>
            <ac:spMk id="7" creationId="{D6E2866B-811E-42D4-89B6-CAE55BBF2F2B}"/>
          </ac:spMkLst>
        </pc:spChg>
        <pc:spChg chg="add del mod">
          <ac:chgData name="Bre-Ann Damesa Andrews (2114365)" userId="S::2114365@student.uwtsd.ac.uk::6f7fca38-841b-4c07-ba16-7e07073cf56d" providerId="AD" clId="Web-{E38D8D9D-4B76-FE44-D6DE-3112C5B12E6E}" dt="2022-01-30T09:51:54.648" v="1185"/>
          <ac:spMkLst>
            <pc:docMk/>
            <pc:sldMk cId="1263914644" sldId="256"/>
            <ac:spMk id="8" creationId="{B24A1EC3-AE2D-41DE-AD61-928607087EFD}"/>
          </ac:spMkLst>
        </pc:spChg>
        <pc:spChg chg="add del">
          <ac:chgData name="Bre-Ann Damesa Andrews (2114365)" userId="S::2114365@student.uwtsd.ac.uk::6f7fca38-841b-4c07-ba16-7e07073cf56d" providerId="AD" clId="Web-{E38D8D9D-4B76-FE44-D6DE-3112C5B12E6E}" dt="2022-01-28T21:46:42.861" v="215"/>
          <ac:spMkLst>
            <pc:docMk/>
            <pc:sldMk cId="1263914644" sldId="256"/>
            <ac:spMk id="9" creationId="{4C608BEB-860E-4094-8511-78603564A75E}"/>
          </ac:spMkLst>
        </pc:spChg>
        <pc:spChg chg="add mod">
          <ac:chgData name="Bre-Ann Damesa Andrews (2114365)" userId="S::2114365@student.uwtsd.ac.uk::6f7fca38-841b-4c07-ba16-7e07073cf56d" providerId="AD" clId="Web-{E38D8D9D-4B76-FE44-D6DE-3112C5B12E6E}" dt="2022-01-30T11:12:50.581" v="1573" actId="20577"/>
          <ac:spMkLst>
            <pc:docMk/>
            <pc:sldMk cId="1263914644" sldId="256"/>
            <ac:spMk id="9" creationId="{DED69962-AD37-4AF9-B67B-757F4DAD838B}"/>
          </ac:spMkLst>
        </pc:spChg>
        <pc:spChg chg="add del">
          <ac:chgData name="Bre-Ann Damesa Andrews (2114365)" userId="S::2114365@student.uwtsd.ac.uk::6f7fca38-841b-4c07-ba16-7e07073cf56d" providerId="AD" clId="Web-{E38D8D9D-4B76-FE44-D6DE-3112C5B12E6E}" dt="2022-01-28T21:46:54.064" v="218"/>
          <ac:spMkLst>
            <pc:docMk/>
            <pc:sldMk cId="1263914644" sldId="256"/>
            <ac:spMk id="10" creationId="{4C608BEB-860E-4094-8511-78603564A75E}"/>
          </ac:spMkLst>
        </pc:spChg>
        <pc:spChg chg="add del">
          <ac:chgData name="Bre-Ann Damesa Andrews (2114365)" userId="S::2114365@student.uwtsd.ac.uk::6f7fca38-841b-4c07-ba16-7e07073cf56d" providerId="AD" clId="Web-{E38D8D9D-4B76-FE44-D6DE-3112C5B12E6E}" dt="2022-01-28T21:47:15.097" v="223"/>
          <ac:spMkLst>
            <pc:docMk/>
            <pc:sldMk cId="1263914644" sldId="256"/>
            <ac:spMk id="14" creationId="{2A6B319F-86FE-4754-878E-06F0804D882B}"/>
          </ac:spMkLst>
        </pc:spChg>
        <pc:spChg chg="add del">
          <ac:chgData name="Bre-Ann Damesa Andrews (2114365)" userId="S::2114365@student.uwtsd.ac.uk::6f7fca38-841b-4c07-ba16-7e07073cf56d" providerId="AD" clId="Web-{E38D8D9D-4B76-FE44-D6DE-3112C5B12E6E}" dt="2022-01-28T21:47:15.097" v="223"/>
          <ac:spMkLst>
            <pc:docMk/>
            <pc:sldMk cId="1263914644" sldId="256"/>
            <ac:spMk id="15" creationId="{DCF7D1B5-3477-499F-ACC5-2C8B07F4EDB3}"/>
          </ac:spMkLst>
        </pc:spChg>
        <pc:spChg chg="add del">
          <ac:chgData name="Bre-Ann Damesa Andrews (2114365)" userId="S::2114365@student.uwtsd.ac.uk::6f7fca38-841b-4c07-ba16-7e07073cf56d" providerId="AD" clId="Web-{E38D8D9D-4B76-FE44-D6DE-3112C5B12E6E}" dt="2022-01-28T21:47:15.097" v="222"/>
          <ac:spMkLst>
            <pc:docMk/>
            <pc:sldMk cId="1263914644" sldId="256"/>
            <ac:spMk id="20" creationId="{8CA06CD6-90CA-4C45-856C-6771339E1E22}"/>
          </ac:spMkLst>
        </pc:spChg>
        <pc:spChg chg="add del">
          <ac:chgData name="Bre-Ann Damesa Andrews (2114365)" userId="S::2114365@student.uwtsd.ac.uk::6f7fca38-841b-4c07-ba16-7e07073cf56d" providerId="AD" clId="Web-{E38D8D9D-4B76-FE44-D6DE-3112C5B12E6E}" dt="2022-01-28T21:47:45.349" v="224"/>
          <ac:spMkLst>
            <pc:docMk/>
            <pc:sldMk cId="1263914644" sldId="256"/>
            <ac:spMk id="24" creationId="{1DE7243B-5109-444B-8FAF-7437C66BC0E9}"/>
          </ac:spMkLst>
        </pc:spChg>
        <pc:spChg chg="add del">
          <ac:chgData name="Bre-Ann Damesa Andrews (2114365)" userId="S::2114365@student.uwtsd.ac.uk::6f7fca38-841b-4c07-ba16-7e07073cf56d" providerId="AD" clId="Web-{E38D8D9D-4B76-FE44-D6DE-3112C5B12E6E}" dt="2022-01-28T21:47:45.349" v="224"/>
          <ac:spMkLst>
            <pc:docMk/>
            <pc:sldMk cId="1263914644" sldId="256"/>
            <ac:spMk id="25" creationId="{4C5D6221-DA7B-4611-AA26-7D8E349FDE96}"/>
          </ac:spMkLst>
        </pc:spChg>
        <pc:spChg chg="add">
          <ac:chgData name="Bre-Ann Damesa Andrews (2114365)" userId="S::2114365@student.uwtsd.ac.uk::6f7fca38-841b-4c07-ba16-7e07073cf56d" providerId="AD" clId="Web-{E38D8D9D-4B76-FE44-D6DE-3112C5B12E6E}" dt="2022-01-28T21:47:45.349" v="224"/>
          <ac:spMkLst>
            <pc:docMk/>
            <pc:sldMk cId="1263914644" sldId="256"/>
            <ac:spMk id="30" creationId="{2A6B319F-86FE-4754-878E-06F0804D882B}"/>
          </ac:spMkLst>
        </pc:spChg>
        <pc:spChg chg="add">
          <ac:chgData name="Bre-Ann Damesa Andrews (2114365)" userId="S::2114365@student.uwtsd.ac.uk::6f7fca38-841b-4c07-ba16-7e07073cf56d" providerId="AD" clId="Web-{E38D8D9D-4B76-FE44-D6DE-3112C5B12E6E}" dt="2022-01-28T21:47:45.349" v="224"/>
          <ac:spMkLst>
            <pc:docMk/>
            <pc:sldMk cId="1263914644" sldId="256"/>
            <ac:spMk id="32" creationId="{DCF7D1B5-3477-499F-ACC5-2C8B07F4EDB3}"/>
          </ac:spMkLst>
        </pc:spChg>
        <pc:picChg chg="add mod">
          <ac:chgData name="Bre-Ann Damesa Andrews (2114365)" userId="S::2114365@student.uwtsd.ac.uk::6f7fca38-841b-4c07-ba16-7e07073cf56d" providerId="AD" clId="Web-{E38D8D9D-4B76-FE44-D6DE-3112C5B12E6E}" dt="2022-01-30T09:53:51.370" v="1203" actId="1076"/>
          <ac:picMkLst>
            <pc:docMk/>
            <pc:sldMk cId="1263914644" sldId="256"/>
            <ac:picMk id="6" creationId="{6DADB919-CAB8-4ACC-A10D-286141964A1D}"/>
          </ac:picMkLst>
        </pc:picChg>
        <pc:cxnChg chg="add del">
          <ac:chgData name="Bre-Ann Damesa Andrews (2114365)" userId="S::2114365@student.uwtsd.ac.uk::6f7fca38-841b-4c07-ba16-7e07073cf56d" providerId="AD" clId="Web-{E38D8D9D-4B76-FE44-D6DE-3112C5B12E6E}" dt="2022-01-28T21:46:42.861" v="215"/>
          <ac:cxnSpMkLst>
            <pc:docMk/>
            <pc:sldMk cId="1263914644" sldId="256"/>
            <ac:cxnSpMk id="11" creationId="{1F16A8D4-FE87-4604-88B2-394B5D1EB437}"/>
          </ac:cxnSpMkLst>
        </pc:cxnChg>
        <pc:cxnChg chg="add del">
          <ac:chgData name="Bre-Ann Damesa Andrews (2114365)" userId="S::2114365@student.uwtsd.ac.uk::6f7fca38-841b-4c07-ba16-7e07073cf56d" providerId="AD" clId="Web-{E38D8D9D-4B76-FE44-D6DE-3112C5B12E6E}" dt="2022-01-28T21:46:54.064" v="218"/>
          <ac:cxnSpMkLst>
            <pc:docMk/>
            <pc:sldMk cId="1263914644" sldId="256"/>
            <ac:cxnSpMk id="12" creationId="{1F16A8D4-FE87-4604-88B2-394B5D1EB437}"/>
          </ac:cxnSpMkLst>
        </pc:cxnChg>
        <pc:cxnChg chg="add del">
          <ac:chgData name="Bre-Ann Damesa Andrews (2114365)" userId="S::2114365@student.uwtsd.ac.uk::6f7fca38-841b-4c07-ba16-7e07073cf56d" providerId="AD" clId="Web-{E38D8D9D-4B76-FE44-D6DE-3112C5B12E6E}" dt="2022-01-28T21:47:15.097" v="222"/>
          <ac:cxnSpMkLst>
            <pc:docMk/>
            <pc:sldMk cId="1263914644" sldId="256"/>
            <ac:cxnSpMk id="22" creationId="{5021601D-2758-4B15-A31C-FDA184C51B3A}"/>
          </ac:cxnSpMkLst>
        </pc:cxnChg>
      </pc:sldChg>
      <pc:sldChg chg="modSp new del mod modClrScheme chgLayout">
        <pc:chgData name="Bre-Ann Damesa Andrews (2114365)" userId="S::2114365@student.uwtsd.ac.uk::6f7fca38-841b-4c07-ba16-7e07073cf56d" providerId="AD" clId="Web-{E38D8D9D-4B76-FE44-D6DE-3112C5B12E6E}" dt="2022-01-28T21:47:06.706" v="220"/>
        <pc:sldMkLst>
          <pc:docMk/>
          <pc:sldMk cId="2700109155" sldId="257"/>
        </pc:sldMkLst>
        <pc:spChg chg="mod ord">
          <ac:chgData name="Bre-Ann Damesa Andrews (2114365)" userId="S::2114365@student.uwtsd.ac.uk::6f7fca38-841b-4c07-ba16-7e07073cf56d" providerId="AD" clId="Web-{E38D8D9D-4B76-FE44-D6DE-3112C5B12E6E}" dt="2022-01-28T21:46:48.002" v="216"/>
          <ac:spMkLst>
            <pc:docMk/>
            <pc:sldMk cId="2700109155" sldId="257"/>
            <ac:spMk id="2" creationId="{EC989D26-2F14-475C-9EF3-0509C6DD6268}"/>
          </ac:spMkLst>
        </pc:spChg>
        <pc:spChg chg="mod ord">
          <ac:chgData name="Bre-Ann Damesa Andrews (2114365)" userId="S::2114365@student.uwtsd.ac.uk::6f7fca38-841b-4c07-ba16-7e07073cf56d" providerId="AD" clId="Web-{E38D8D9D-4B76-FE44-D6DE-3112C5B12E6E}" dt="2022-01-28T21:46:48.002" v="216"/>
          <ac:spMkLst>
            <pc:docMk/>
            <pc:sldMk cId="2700109155" sldId="257"/>
            <ac:spMk id="3" creationId="{8DC23941-21E9-49D5-8220-CB3EEF9F6164}"/>
          </ac:spMkLst>
        </pc:spChg>
      </pc:sldChg>
      <pc:sldChg chg="modSp new mod modClrScheme chgLayout">
        <pc:chgData name="Bre-Ann Damesa Andrews (2114365)" userId="S::2114365@student.uwtsd.ac.uk::6f7fca38-841b-4c07-ba16-7e07073cf56d" providerId="AD" clId="Web-{E38D8D9D-4B76-FE44-D6DE-3112C5B12E6E}" dt="2022-01-28T21:46:48.002" v="216"/>
        <pc:sldMkLst>
          <pc:docMk/>
          <pc:sldMk cId="1363733112" sldId="258"/>
        </pc:sldMkLst>
        <pc:spChg chg="mod ord">
          <ac:chgData name="Bre-Ann Damesa Andrews (2114365)" userId="S::2114365@student.uwtsd.ac.uk::6f7fca38-841b-4c07-ba16-7e07073cf56d" providerId="AD" clId="Web-{E38D8D9D-4B76-FE44-D6DE-3112C5B12E6E}" dt="2022-01-28T21:46:48.002" v="216"/>
          <ac:spMkLst>
            <pc:docMk/>
            <pc:sldMk cId="1363733112" sldId="258"/>
            <ac:spMk id="2" creationId="{4CCA962E-A820-489B-A5B3-48B44FEBF845}"/>
          </ac:spMkLst>
        </pc:spChg>
        <pc:spChg chg="mod ord">
          <ac:chgData name="Bre-Ann Damesa Andrews (2114365)" userId="S::2114365@student.uwtsd.ac.uk::6f7fca38-841b-4c07-ba16-7e07073cf56d" providerId="AD" clId="Web-{E38D8D9D-4B76-FE44-D6DE-3112C5B12E6E}" dt="2022-01-28T21:46:48.002" v="216"/>
          <ac:spMkLst>
            <pc:docMk/>
            <pc:sldMk cId="1363733112" sldId="258"/>
            <ac:spMk id="3" creationId="{4ECEBA3C-3ED1-4467-AA20-42FA8E252F08}"/>
          </ac:spMkLst>
        </pc:spChg>
        <pc:spChg chg="mod ord">
          <ac:chgData name="Bre-Ann Damesa Andrews (2114365)" userId="S::2114365@student.uwtsd.ac.uk::6f7fca38-841b-4c07-ba16-7e07073cf56d" providerId="AD" clId="Web-{E38D8D9D-4B76-FE44-D6DE-3112C5B12E6E}" dt="2022-01-28T21:46:48.002" v="216"/>
          <ac:spMkLst>
            <pc:docMk/>
            <pc:sldMk cId="1363733112" sldId="258"/>
            <ac:spMk id="4" creationId="{555FCD28-1CE9-4926-95B9-DCF80013E5EC}"/>
          </ac:spMkLst>
        </pc:spChg>
      </pc:sldChg>
      <pc:sldMasterChg chg="del delSldLayout">
        <pc:chgData name="Bre-Ann Damesa Andrews (2114365)" userId="S::2114365@student.uwtsd.ac.uk::6f7fca38-841b-4c07-ba16-7e07073cf56d" providerId="AD" clId="Web-{E38D8D9D-4B76-FE44-D6DE-3112C5B12E6E}" dt="2022-01-28T21:46:42.861" v="215"/>
        <pc:sldMasterMkLst>
          <pc:docMk/>
          <pc:sldMasterMk cId="2460954070" sldId="2147483660"/>
        </pc:sldMasterMkLst>
        <pc:sldLayoutChg chg="del">
          <pc:chgData name="Bre-Ann Damesa Andrews (2114365)" userId="S::2114365@student.uwtsd.ac.uk::6f7fca38-841b-4c07-ba16-7e07073cf56d" providerId="AD" clId="Web-{E38D8D9D-4B76-FE44-D6DE-3112C5B12E6E}" dt="2022-01-28T21:46:42.861" v="215"/>
          <pc:sldLayoutMkLst>
            <pc:docMk/>
            <pc:sldMasterMk cId="2460954070" sldId="2147483660"/>
            <pc:sldLayoutMk cId="2385387890" sldId="2147483661"/>
          </pc:sldLayoutMkLst>
        </pc:sldLayoutChg>
        <pc:sldLayoutChg chg="del">
          <pc:chgData name="Bre-Ann Damesa Andrews (2114365)" userId="S::2114365@student.uwtsd.ac.uk::6f7fca38-841b-4c07-ba16-7e07073cf56d" providerId="AD" clId="Web-{E38D8D9D-4B76-FE44-D6DE-3112C5B12E6E}" dt="2022-01-28T21:46:42.861" v="215"/>
          <pc:sldLayoutMkLst>
            <pc:docMk/>
            <pc:sldMasterMk cId="2460954070" sldId="2147483660"/>
            <pc:sldLayoutMk cId="949138452" sldId="2147483662"/>
          </pc:sldLayoutMkLst>
        </pc:sldLayoutChg>
        <pc:sldLayoutChg chg="del">
          <pc:chgData name="Bre-Ann Damesa Andrews (2114365)" userId="S::2114365@student.uwtsd.ac.uk::6f7fca38-841b-4c07-ba16-7e07073cf56d" providerId="AD" clId="Web-{E38D8D9D-4B76-FE44-D6DE-3112C5B12E6E}" dt="2022-01-28T21:46:42.861" v="215"/>
          <pc:sldLayoutMkLst>
            <pc:docMk/>
            <pc:sldMasterMk cId="2460954070" sldId="2147483660"/>
            <pc:sldLayoutMk cId="2591524520" sldId="2147483663"/>
          </pc:sldLayoutMkLst>
        </pc:sldLayoutChg>
        <pc:sldLayoutChg chg="del">
          <pc:chgData name="Bre-Ann Damesa Andrews (2114365)" userId="S::2114365@student.uwtsd.ac.uk::6f7fca38-841b-4c07-ba16-7e07073cf56d" providerId="AD" clId="Web-{E38D8D9D-4B76-FE44-D6DE-3112C5B12E6E}" dt="2022-01-28T21:46:42.861" v="215"/>
          <pc:sldLayoutMkLst>
            <pc:docMk/>
            <pc:sldMasterMk cId="2460954070" sldId="2147483660"/>
            <pc:sldLayoutMk cId="1203092039" sldId="2147483664"/>
          </pc:sldLayoutMkLst>
        </pc:sldLayoutChg>
        <pc:sldLayoutChg chg="del">
          <pc:chgData name="Bre-Ann Damesa Andrews (2114365)" userId="S::2114365@student.uwtsd.ac.uk::6f7fca38-841b-4c07-ba16-7e07073cf56d" providerId="AD" clId="Web-{E38D8D9D-4B76-FE44-D6DE-3112C5B12E6E}" dt="2022-01-28T21:46:42.861" v="215"/>
          <pc:sldLayoutMkLst>
            <pc:docMk/>
            <pc:sldMasterMk cId="2460954070" sldId="2147483660"/>
            <pc:sldLayoutMk cId="3733172339" sldId="2147483665"/>
          </pc:sldLayoutMkLst>
        </pc:sldLayoutChg>
        <pc:sldLayoutChg chg="del">
          <pc:chgData name="Bre-Ann Damesa Andrews (2114365)" userId="S::2114365@student.uwtsd.ac.uk::6f7fca38-841b-4c07-ba16-7e07073cf56d" providerId="AD" clId="Web-{E38D8D9D-4B76-FE44-D6DE-3112C5B12E6E}" dt="2022-01-28T21:46:42.861" v="215"/>
          <pc:sldLayoutMkLst>
            <pc:docMk/>
            <pc:sldMasterMk cId="2460954070" sldId="2147483660"/>
            <pc:sldLayoutMk cId="3210312558" sldId="2147483666"/>
          </pc:sldLayoutMkLst>
        </pc:sldLayoutChg>
        <pc:sldLayoutChg chg="del">
          <pc:chgData name="Bre-Ann Damesa Andrews (2114365)" userId="S::2114365@student.uwtsd.ac.uk::6f7fca38-841b-4c07-ba16-7e07073cf56d" providerId="AD" clId="Web-{E38D8D9D-4B76-FE44-D6DE-3112C5B12E6E}" dt="2022-01-28T21:46:42.861" v="215"/>
          <pc:sldLayoutMkLst>
            <pc:docMk/>
            <pc:sldMasterMk cId="2460954070" sldId="2147483660"/>
            <pc:sldLayoutMk cId="3146388984" sldId="2147483667"/>
          </pc:sldLayoutMkLst>
        </pc:sldLayoutChg>
        <pc:sldLayoutChg chg="del">
          <pc:chgData name="Bre-Ann Damesa Andrews (2114365)" userId="S::2114365@student.uwtsd.ac.uk::6f7fca38-841b-4c07-ba16-7e07073cf56d" providerId="AD" clId="Web-{E38D8D9D-4B76-FE44-D6DE-3112C5B12E6E}" dt="2022-01-28T21:46:42.861" v="215"/>
          <pc:sldLayoutMkLst>
            <pc:docMk/>
            <pc:sldMasterMk cId="2460954070" sldId="2147483660"/>
            <pc:sldLayoutMk cId="3171841454" sldId="2147483668"/>
          </pc:sldLayoutMkLst>
        </pc:sldLayoutChg>
        <pc:sldLayoutChg chg="del">
          <pc:chgData name="Bre-Ann Damesa Andrews (2114365)" userId="S::2114365@student.uwtsd.ac.uk::6f7fca38-841b-4c07-ba16-7e07073cf56d" providerId="AD" clId="Web-{E38D8D9D-4B76-FE44-D6DE-3112C5B12E6E}" dt="2022-01-28T21:46:42.861" v="215"/>
          <pc:sldLayoutMkLst>
            <pc:docMk/>
            <pc:sldMasterMk cId="2460954070" sldId="2147483660"/>
            <pc:sldLayoutMk cId="1718958274" sldId="2147483669"/>
          </pc:sldLayoutMkLst>
        </pc:sldLayoutChg>
        <pc:sldLayoutChg chg="del">
          <pc:chgData name="Bre-Ann Damesa Andrews (2114365)" userId="S::2114365@student.uwtsd.ac.uk::6f7fca38-841b-4c07-ba16-7e07073cf56d" providerId="AD" clId="Web-{E38D8D9D-4B76-FE44-D6DE-3112C5B12E6E}" dt="2022-01-28T21:46:42.861" v="215"/>
          <pc:sldLayoutMkLst>
            <pc:docMk/>
            <pc:sldMasterMk cId="2460954070" sldId="2147483660"/>
            <pc:sldLayoutMk cId="2202905451" sldId="2147483670"/>
          </pc:sldLayoutMkLst>
        </pc:sldLayoutChg>
        <pc:sldLayoutChg chg="del">
          <pc:chgData name="Bre-Ann Damesa Andrews (2114365)" userId="S::2114365@student.uwtsd.ac.uk::6f7fca38-841b-4c07-ba16-7e07073cf56d" providerId="AD" clId="Web-{E38D8D9D-4B76-FE44-D6DE-3112C5B12E6E}" dt="2022-01-28T21:46:42.861" v="215"/>
          <pc:sldLayoutMkLst>
            <pc:docMk/>
            <pc:sldMasterMk cId="2460954070" sldId="2147483660"/>
            <pc:sldLayoutMk cId="3479445657" sldId="2147483671"/>
          </pc:sldLayoutMkLst>
        </pc:sldLayoutChg>
      </pc:sldMasterChg>
      <pc:sldMasterChg chg="add del addSldLayout delSldLayout modSldLayout">
        <pc:chgData name="Bre-Ann Damesa Andrews (2114365)" userId="S::2114365@student.uwtsd.ac.uk::6f7fca38-841b-4c07-ba16-7e07073cf56d" providerId="AD" clId="Web-{E38D8D9D-4B76-FE44-D6DE-3112C5B12E6E}" dt="2022-01-28T21:46:48.002" v="216"/>
        <pc:sldMasterMkLst>
          <pc:docMk/>
          <pc:sldMasterMk cId="2208272317" sldId="2147483672"/>
        </pc:sldMasterMkLst>
        <pc:sldLayoutChg chg="add del mod replId">
          <pc:chgData name="Bre-Ann Damesa Andrews (2114365)" userId="S::2114365@student.uwtsd.ac.uk::6f7fca38-841b-4c07-ba16-7e07073cf56d" providerId="AD" clId="Web-{E38D8D9D-4B76-FE44-D6DE-3112C5B12E6E}" dt="2022-01-28T21:46:48.002" v="216"/>
          <pc:sldLayoutMkLst>
            <pc:docMk/>
            <pc:sldMasterMk cId="2208272317" sldId="2147483672"/>
            <pc:sldLayoutMk cId="2069120379" sldId="2147483673"/>
          </pc:sldLayoutMkLst>
        </pc:sldLayoutChg>
        <pc:sldLayoutChg chg="add del mod replId">
          <pc:chgData name="Bre-Ann Damesa Andrews (2114365)" userId="S::2114365@student.uwtsd.ac.uk::6f7fca38-841b-4c07-ba16-7e07073cf56d" providerId="AD" clId="Web-{E38D8D9D-4B76-FE44-D6DE-3112C5B12E6E}" dt="2022-01-28T21:46:48.002" v="216"/>
          <pc:sldLayoutMkLst>
            <pc:docMk/>
            <pc:sldMasterMk cId="2208272317" sldId="2147483672"/>
            <pc:sldLayoutMk cId="289016999" sldId="2147483674"/>
          </pc:sldLayoutMkLst>
        </pc:sldLayoutChg>
        <pc:sldLayoutChg chg="add del mod replId">
          <pc:chgData name="Bre-Ann Damesa Andrews (2114365)" userId="S::2114365@student.uwtsd.ac.uk::6f7fca38-841b-4c07-ba16-7e07073cf56d" providerId="AD" clId="Web-{E38D8D9D-4B76-FE44-D6DE-3112C5B12E6E}" dt="2022-01-28T21:46:48.002" v="216"/>
          <pc:sldLayoutMkLst>
            <pc:docMk/>
            <pc:sldMasterMk cId="2208272317" sldId="2147483672"/>
            <pc:sldLayoutMk cId="2373052867" sldId="2147483675"/>
          </pc:sldLayoutMkLst>
        </pc:sldLayoutChg>
        <pc:sldLayoutChg chg="add del mod replId">
          <pc:chgData name="Bre-Ann Damesa Andrews (2114365)" userId="S::2114365@student.uwtsd.ac.uk::6f7fca38-841b-4c07-ba16-7e07073cf56d" providerId="AD" clId="Web-{E38D8D9D-4B76-FE44-D6DE-3112C5B12E6E}" dt="2022-01-28T21:46:48.002" v="216"/>
          <pc:sldLayoutMkLst>
            <pc:docMk/>
            <pc:sldMasterMk cId="2208272317" sldId="2147483672"/>
            <pc:sldLayoutMk cId="395537298" sldId="2147483676"/>
          </pc:sldLayoutMkLst>
        </pc:sldLayoutChg>
        <pc:sldLayoutChg chg="add del mod replId">
          <pc:chgData name="Bre-Ann Damesa Andrews (2114365)" userId="S::2114365@student.uwtsd.ac.uk::6f7fca38-841b-4c07-ba16-7e07073cf56d" providerId="AD" clId="Web-{E38D8D9D-4B76-FE44-D6DE-3112C5B12E6E}" dt="2022-01-28T21:46:48.002" v="216"/>
          <pc:sldLayoutMkLst>
            <pc:docMk/>
            <pc:sldMasterMk cId="2208272317" sldId="2147483672"/>
            <pc:sldLayoutMk cId="1971584278" sldId="2147483677"/>
          </pc:sldLayoutMkLst>
        </pc:sldLayoutChg>
        <pc:sldLayoutChg chg="add del mod replId">
          <pc:chgData name="Bre-Ann Damesa Andrews (2114365)" userId="S::2114365@student.uwtsd.ac.uk::6f7fca38-841b-4c07-ba16-7e07073cf56d" providerId="AD" clId="Web-{E38D8D9D-4B76-FE44-D6DE-3112C5B12E6E}" dt="2022-01-28T21:46:48.002" v="216"/>
          <pc:sldLayoutMkLst>
            <pc:docMk/>
            <pc:sldMasterMk cId="2208272317" sldId="2147483672"/>
            <pc:sldLayoutMk cId="3695489469" sldId="2147483678"/>
          </pc:sldLayoutMkLst>
        </pc:sldLayoutChg>
        <pc:sldLayoutChg chg="add del mod replId">
          <pc:chgData name="Bre-Ann Damesa Andrews (2114365)" userId="S::2114365@student.uwtsd.ac.uk::6f7fca38-841b-4c07-ba16-7e07073cf56d" providerId="AD" clId="Web-{E38D8D9D-4B76-FE44-D6DE-3112C5B12E6E}" dt="2022-01-28T21:46:48.002" v="216"/>
          <pc:sldLayoutMkLst>
            <pc:docMk/>
            <pc:sldMasterMk cId="2208272317" sldId="2147483672"/>
            <pc:sldLayoutMk cId="3312872115" sldId="2147483679"/>
          </pc:sldLayoutMkLst>
        </pc:sldLayoutChg>
        <pc:sldLayoutChg chg="add del mod replId">
          <pc:chgData name="Bre-Ann Damesa Andrews (2114365)" userId="S::2114365@student.uwtsd.ac.uk::6f7fca38-841b-4c07-ba16-7e07073cf56d" providerId="AD" clId="Web-{E38D8D9D-4B76-FE44-D6DE-3112C5B12E6E}" dt="2022-01-28T21:46:48.002" v="216"/>
          <pc:sldLayoutMkLst>
            <pc:docMk/>
            <pc:sldMasterMk cId="2208272317" sldId="2147483672"/>
            <pc:sldLayoutMk cId="2911114399" sldId="2147483680"/>
          </pc:sldLayoutMkLst>
        </pc:sldLayoutChg>
        <pc:sldLayoutChg chg="add del mod replId">
          <pc:chgData name="Bre-Ann Damesa Andrews (2114365)" userId="S::2114365@student.uwtsd.ac.uk::6f7fca38-841b-4c07-ba16-7e07073cf56d" providerId="AD" clId="Web-{E38D8D9D-4B76-FE44-D6DE-3112C5B12E6E}" dt="2022-01-28T21:46:48.002" v="216"/>
          <pc:sldLayoutMkLst>
            <pc:docMk/>
            <pc:sldMasterMk cId="2208272317" sldId="2147483672"/>
            <pc:sldLayoutMk cId="3874297548" sldId="2147483681"/>
          </pc:sldLayoutMkLst>
        </pc:sldLayoutChg>
        <pc:sldLayoutChg chg="add del mod replId">
          <pc:chgData name="Bre-Ann Damesa Andrews (2114365)" userId="S::2114365@student.uwtsd.ac.uk::6f7fca38-841b-4c07-ba16-7e07073cf56d" providerId="AD" clId="Web-{E38D8D9D-4B76-FE44-D6DE-3112C5B12E6E}" dt="2022-01-28T21:46:48.002" v="216"/>
          <pc:sldLayoutMkLst>
            <pc:docMk/>
            <pc:sldMasterMk cId="2208272317" sldId="2147483672"/>
            <pc:sldLayoutMk cId="978117136" sldId="2147483682"/>
          </pc:sldLayoutMkLst>
        </pc:sldLayoutChg>
        <pc:sldLayoutChg chg="add del mod replId">
          <pc:chgData name="Bre-Ann Damesa Andrews (2114365)" userId="S::2114365@student.uwtsd.ac.uk::6f7fca38-841b-4c07-ba16-7e07073cf56d" providerId="AD" clId="Web-{E38D8D9D-4B76-FE44-D6DE-3112C5B12E6E}" dt="2022-01-28T21:46:48.002" v="216"/>
          <pc:sldLayoutMkLst>
            <pc:docMk/>
            <pc:sldMasterMk cId="2208272317" sldId="2147483672"/>
            <pc:sldLayoutMk cId="2891543361" sldId="2147483683"/>
          </pc:sldLayoutMkLst>
        </pc:sldLayoutChg>
      </pc:sldMasterChg>
      <pc:sldMasterChg chg="add addSldLayout modSldLayout">
        <pc:chgData name="Bre-Ann Damesa Andrews (2114365)" userId="S::2114365@student.uwtsd.ac.uk::6f7fca38-841b-4c07-ba16-7e07073cf56d" providerId="AD" clId="Web-{E38D8D9D-4B76-FE44-D6DE-3112C5B12E6E}" dt="2022-01-28T21:46:48.002" v="216"/>
        <pc:sldMasterMkLst>
          <pc:docMk/>
          <pc:sldMasterMk cId="2485074662" sldId="2147483684"/>
        </pc:sldMasterMkLst>
        <pc:sldLayoutChg chg="add mod replId">
          <pc:chgData name="Bre-Ann Damesa Andrews (2114365)" userId="S::2114365@student.uwtsd.ac.uk::6f7fca38-841b-4c07-ba16-7e07073cf56d" providerId="AD" clId="Web-{E38D8D9D-4B76-FE44-D6DE-3112C5B12E6E}" dt="2022-01-28T21:46:48.002" v="216"/>
          <pc:sldLayoutMkLst>
            <pc:docMk/>
            <pc:sldMasterMk cId="2485074662" sldId="2147483684"/>
            <pc:sldLayoutMk cId="2120409010" sldId="2147483685"/>
          </pc:sldLayoutMkLst>
        </pc:sldLayoutChg>
        <pc:sldLayoutChg chg="add mod replId">
          <pc:chgData name="Bre-Ann Damesa Andrews (2114365)" userId="S::2114365@student.uwtsd.ac.uk::6f7fca38-841b-4c07-ba16-7e07073cf56d" providerId="AD" clId="Web-{E38D8D9D-4B76-FE44-D6DE-3112C5B12E6E}" dt="2022-01-28T21:46:48.002" v="216"/>
          <pc:sldLayoutMkLst>
            <pc:docMk/>
            <pc:sldMasterMk cId="2485074662" sldId="2147483684"/>
            <pc:sldLayoutMk cId="2604819384" sldId="2147483686"/>
          </pc:sldLayoutMkLst>
        </pc:sldLayoutChg>
        <pc:sldLayoutChg chg="add mod replId">
          <pc:chgData name="Bre-Ann Damesa Andrews (2114365)" userId="S::2114365@student.uwtsd.ac.uk::6f7fca38-841b-4c07-ba16-7e07073cf56d" providerId="AD" clId="Web-{E38D8D9D-4B76-FE44-D6DE-3112C5B12E6E}" dt="2022-01-28T21:46:48.002" v="216"/>
          <pc:sldLayoutMkLst>
            <pc:docMk/>
            <pc:sldMasterMk cId="2485074662" sldId="2147483684"/>
            <pc:sldLayoutMk cId="3455812065" sldId="2147483687"/>
          </pc:sldLayoutMkLst>
        </pc:sldLayoutChg>
        <pc:sldLayoutChg chg="add mod replId">
          <pc:chgData name="Bre-Ann Damesa Andrews (2114365)" userId="S::2114365@student.uwtsd.ac.uk::6f7fca38-841b-4c07-ba16-7e07073cf56d" providerId="AD" clId="Web-{E38D8D9D-4B76-FE44-D6DE-3112C5B12E6E}" dt="2022-01-28T21:46:48.002" v="216"/>
          <pc:sldLayoutMkLst>
            <pc:docMk/>
            <pc:sldMasterMk cId="2485074662" sldId="2147483684"/>
            <pc:sldLayoutMk cId="3301442649" sldId="2147483688"/>
          </pc:sldLayoutMkLst>
        </pc:sldLayoutChg>
        <pc:sldLayoutChg chg="add mod replId">
          <pc:chgData name="Bre-Ann Damesa Andrews (2114365)" userId="S::2114365@student.uwtsd.ac.uk::6f7fca38-841b-4c07-ba16-7e07073cf56d" providerId="AD" clId="Web-{E38D8D9D-4B76-FE44-D6DE-3112C5B12E6E}" dt="2022-01-28T21:46:48.002" v="216"/>
          <pc:sldLayoutMkLst>
            <pc:docMk/>
            <pc:sldMasterMk cId="2485074662" sldId="2147483684"/>
            <pc:sldLayoutMk cId="675483106" sldId="2147483689"/>
          </pc:sldLayoutMkLst>
        </pc:sldLayoutChg>
        <pc:sldLayoutChg chg="add mod replId">
          <pc:chgData name="Bre-Ann Damesa Andrews (2114365)" userId="S::2114365@student.uwtsd.ac.uk::6f7fca38-841b-4c07-ba16-7e07073cf56d" providerId="AD" clId="Web-{E38D8D9D-4B76-FE44-D6DE-3112C5B12E6E}" dt="2022-01-28T21:46:48.002" v="216"/>
          <pc:sldLayoutMkLst>
            <pc:docMk/>
            <pc:sldMasterMk cId="2485074662" sldId="2147483684"/>
            <pc:sldLayoutMk cId="774673725" sldId="2147483690"/>
          </pc:sldLayoutMkLst>
        </pc:sldLayoutChg>
        <pc:sldLayoutChg chg="add mod replId">
          <pc:chgData name="Bre-Ann Damesa Andrews (2114365)" userId="S::2114365@student.uwtsd.ac.uk::6f7fca38-841b-4c07-ba16-7e07073cf56d" providerId="AD" clId="Web-{E38D8D9D-4B76-FE44-D6DE-3112C5B12E6E}" dt="2022-01-28T21:46:48.002" v="216"/>
          <pc:sldLayoutMkLst>
            <pc:docMk/>
            <pc:sldMasterMk cId="2485074662" sldId="2147483684"/>
            <pc:sldLayoutMk cId="2351048844" sldId="2147483691"/>
          </pc:sldLayoutMkLst>
        </pc:sldLayoutChg>
        <pc:sldLayoutChg chg="add mod replId">
          <pc:chgData name="Bre-Ann Damesa Andrews (2114365)" userId="S::2114365@student.uwtsd.ac.uk::6f7fca38-841b-4c07-ba16-7e07073cf56d" providerId="AD" clId="Web-{E38D8D9D-4B76-FE44-D6DE-3112C5B12E6E}" dt="2022-01-28T21:46:48.002" v="216"/>
          <pc:sldLayoutMkLst>
            <pc:docMk/>
            <pc:sldMasterMk cId="2485074662" sldId="2147483684"/>
            <pc:sldLayoutMk cId="3363297821" sldId="2147483692"/>
          </pc:sldLayoutMkLst>
        </pc:sldLayoutChg>
        <pc:sldLayoutChg chg="add mod replId">
          <pc:chgData name="Bre-Ann Damesa Andrews (2114365)" userId="S::2114365@student.uwtsd.ac.uk::6f7fca38-841b-4c07-ba16-7e07073cf56d" providerId="AD" clId="Web-{E38D8D9D-4B76-FE44-D6DE-3112C5B12E6E}" dt="2022-01-28T21:46:48.002" v="216"/>
          <pc:sldLayoutMkLst>
            <pc:docMk/>
            <pc:sldMasterMk cId="2485074662" sldId="2147483684"/>
            <pc:sldLayoutMk cId="1133968410" sldId="2147483693"/>
          </pc:sldLayoutMkLst>
        </pc:sldLayoutChg>
        <pc:sldLayoutChg chg="add mod replId">
          <pc:chgData name="Bre-Ann Damesa Andrews (2114365)" userId="S::2114365@student.uwtsd.ac.uk::6f7fca38-841b-4c07-ba16-7e07073cf56d" providerId="AD" clId="Web-{E38D8D9D-4B76-FE44-D6DE-3112C5B12E6E}" dt="2022-01-28T21:46:48.002" v="216"/>
          <pc:sldLayoutMkLst>
            <pc:docMk/>
            <pc:sldMasterMk cId="2485074662" sldId="2147483684"/>
            <pc:sldLayoutMk cId="3628011609" sldId="2147483694"/>
          </pc:sldLayoutMkLst>
        </pc:sldLayoutChg>
        <pc:sldLayoutChg chg="add mod replId">
          <pc:chgData name="Bre-Ann Damesa Andrews (2114365)" userId="S::2114365@student.uwtsd.ac.uk::6f7fca38-841b-4c07-ba16-7e07073cf56d" providerId="AD" clId="Web-{E38D8D9D-4B76-FE44-D6DE-3112C5B12E6E}" dt="2022-01-28T21:46:48.002" v="216"/>
          <pc:sldLayoutMkLst>
            <pc:docMk/>
            <pc:sldMasterMk cId="2485074662" sldId="2147483684"/>
            <pc:sldLayoutMk cId="2343832508" sldId="2147483695"/>
          </pc:sldLayoutMkLst>
        </pc:sldLayoutChg>
      </pc:sldMasterChg>
    </pc:docChg>
  </pc:docChgLst>
  <pc:docChgLst>
    <pc:chgData name="Bre-Ann Damesa Andrews (2114365)" userId="S::2114365@student.uwtsd.ac.uk::6f7fca38-841b-4c07-ba16-7e07073cf56d" providerId="AD" clId="Web-{BE2D031A-529E-25DA-7962-8570E9FFB1D2}"/>
    <pc:docChg chg="modSld">
      <pc:chgData name="Bre-Ann Damesa Andrews (2114365)" userId="S::2114365@student.uwtsd.ac.uk::6f7fca38-841b-4c07-ba16-7e07073cf56d" providerId="AD" clId="Web-{BE2D031A-529E-25DA-7962-8570E9FFB1D2}" dt="2022-01-31T15:34:49.106" v="0" actId="1076"/>
      <pc:docMkLst>
        <pc:docMk/>
      </pc:docMkLst>
      <pc:sldChg chg="modSp">
        <pc:chgData name="Bre-Ann Damesa Andrews (2114365)" userId="S::2114365@student.uwtsd.ac.uk::6f7fca38-841b-4c07-ba16-7e07073cf56d" providerId="AD" clId="Web-{BE2D031A-529E-25DA-7962-8570E9FFB1D2}" dt="2022-01-31T15:34:49.106" v="0" actId="1076"/>
        <pc:sldMkLst>
          <pc:docMk/>
          <pc:sldMk cId="1263914644" sldId="256"/>
        </pc:sldMkLst>
        <pc:picChg chg="mod">
          <ac:chgData name="Bre-Ann Damesa Andrews (2114365)" userId="S::2114365@student.uwtsd.ac.uk::6f7fca38-841b-4c07-ba16-7e07073cf56d" providerId="AD" clId="Web-{BE2D031A-529E-25DA-7962-8570E9FFB1D2}" dt="2022-01-31T15:34:49.106" v="0" actId="1076"/>
          <ac:picMkLst>
            <pc:docMk/>
            <pc:sldMk cId="1263914644" sldId="256"/>
            <ac:picMk id="6" creationId="{6DADB919-CAB8-4ACC-A10D-286141964A1D}"/>
          </ac:picMkLst>
        </pc:picChg>
      </pc:sldChg>
    </pc:docChg>
  </pc:docChgLst>
  <pc:docChgLst>
    <pc:chgData name="Bre-Ann Damesa Andrews (2114365)" userId="S::2114365@student.uwtsd.ac.uk::6f7fca38-841b-4c07-ba16-7e07073cf56d" providerId="AD" clId="Web-{FBA3326A-8B1B-FB42-4849-6314698D4EE1}"/>
    <pc:docChg chg="mod modSld addMainMaster delMainMaster modMainMaster setSldSz">
      <pc:chgData name="Bre-Ann Damesa Andrews (2114365)" userId="S::2114365@student.uwtsd.ac.uk::6f7fca38-841b-4c07-ba16-7e07073cf56d" providerId="AD" clId="Web-{FBA3326A-8B1B-FB42-4849-6314698D4EE1}" dt="2022-01-31T15:28:16.091" v="122" actId="1076"/>
      <pc:docMkLst>
        <pc:docMk/>
      </pc:docMkLst>
      <pc:sldChg chg="modSp mod modClrScheme chgLayout modNotes">
        <pc:chgData name="Bre-Ann Damesa Andrews (2114365)" userId="S::2114365@student.uwtsd.ac.uk::6f7fca38-841b-4c07-ba16-7e07073cf56d" providerId="AD" clId="Web-{FBA3326A-8B1B-FB42-4849-6314698D4EE1}" dt="2022-01-31T15:28:16.091" v="122" actId="1076"/>
        <pc:sldMkLst>
          <pc:docMk/>
          <pc:sldMk cId="1263914644" sldId="256"/>
        </pc:sldMkLst>
        <pc:spChg chg="mod ord">
          <ac:chgData name="Bre-Ann Damesa Andrews (2114365)" userId="S::2114365@student.uwtsd.ac.uk::6f7fca38-841b-4c07-ba16-7e07073cf56d" providerId="AD" clId="Web-{FBA3326A-8B1B-FB42-4849-6314698D4EE1}" dt="2022-01-31T15:26:44.449" v="121" actId="20577"/>
          <ac:spMkLst>
            <pc:docMk/>
            <pc:sldMk cId="1263914644" sldId="256"/>
            <ac:spMk id="2" creationId="{0F2C231C-7811-42E9-8241-9FCF5279D3AD}"/>
          </ac:spMkLst>
        </pc:spChg>
        <pc:spChg chg="mod ord">
          <ac:chgData name="Bre-Ann Damesa Andrews (2114365)" userId="S::2114365@student.uwtsd.ac.uk::6f7fca38-841b-4c07-ba16-7e07073cf56d" providerId="AD" clId="Web-{FBA3326A-8B1B-FB42-4849-6314698D4EE1}" dt="2022-01-31T15:16:44.340" v="76"/>
          <ac:spMkLst>
            <pc:docMk/>
            <pc:sldMk cId="1263914644" sldId="256"/>
            <ac:spMk id="3" creationId="{0E0989E0-8FBE-4310-A1CD-3314A67212EF}"/>
          </ac:spMkLst>
        </pc:spChg>
        <pc:spChg chg="mod ord">
          <ac:chgData name="Bre-Ann Damesa Andrews (2114365)" userId="S::2114365@student.uwtsd.ac.uk::6f7fca38-841b-4c07-ba16-7e07073cf56d" providerId="AD" clId="Web-{FBA3326A-8B1B-FB42-4849-6314698D4EE1}" dt="2022-01-31T15:16:44.340" v="76"/>
          <ac:spMkLst>
            <pc:docMk/>
            <pc:sldMk cId="1263914644" sldId="256"/>
            <ac:spMk id="4" creationId="{0802D910-4124-4D43-A9D7-8F7224D8BDFA}"/>
          </ac:spMkLst>
        </pc:spChg>
        <pc:spChg chg="mod">
          <ac:chgData name="Bre-Ann Damesa Andrews (2114365)" userId="S::2114365@student.uwtsd.ac.uk::6f7fca38-841b-4c07-ba16-7e07073cf56d" providerId="AD" clId="Web-{FBA3326A-8B1B-FB42-4849-6314698D4EE1}" dt="2022-01-31T15:23:00.491" v="104" actId="14100"/>
          <ac:spMkLst>
            <pc:docMk/>
            <pc:sldMk cId="1263914644" sldId="256"/>
            <ac:spMk id="5" creationId="{DAF4F724-9B22-4D67-86A4-040F235113B5}"/>
          </ac:spMkLst>
        </pc:spChg>
        <pc:spChg chg="mod">
          <ac:chgData name="Bre-Ann Damesa Andrews (2114365)" userId="S::2114365@student.uwtsd.ac.uk::6f7fca38-841b-4c07-ba16-7e07073cf56d" providerId="AD" clId="Web-{FBA3326A-8B1B-FB42-4849-6314698D4EE1}" dt="2022-01-31T15:16:44.043" v="75"/>
          <ac:spMkLst>
            <pc:docMk/>
            <pc:sldMk cId="1263914644" sldId="256"/>
            <ac:spMk id="7" creationId="{D6E2866B-811E-42D4-89B6-CAE55BBF2F2B}"/>
          </ac:spMkLst>
        </pc:spChg>
        <pc:spChg chg="mod">
          <ac:chgData name="Bre-Ann Damesa Andrews (2114365)" userId="S::2114365@student.uwtsd.ac.uk::6f7fca38-841b-4c07-ba16-7e07073cf56d" providerId="AD" clId="Web-{FBA3326A-8B1B-FB42-4849-6314698D4EE1}" dt="2022-01-31T15:17:15.013" v="78" actId="20577"/>
          <ac:spMkLst>
            <pc:docMk/>
            <pc:sldMk cId="1263914644" sldId="256"/>
            <ac:spMk id="8" creationId="{8DC67D7A-27B7-4438-AD0E-45DD065A2DB1}"/>
          </ac:spMkLst>
        </pc:spChg>
        <pc:spChg chg="mod">
          <ac:chgData name="Bre-Ann Damesa Andrews (2114365)" userId="S::2114365@student.uwtsd.ac.uk::6f7fca38-841b-4c07-ba16-7e07073cf56d" providerId="AD" clId="Web-{FBA3326A-8B1B-FB42-4849-6314698D4EE1}" dt="2022-01-31T15:16:44.043" v="75"/>
          <ac:spMkLst>
            <pc:docMk/>
            <pc:sldMk cId="1263914644" sldId="256"/>
            <ac:spMk id="9" creationId="{DED69962-AD37-4AF9-B67B-757F4DAD838B}"/>
          </ac:spMkLst>
        </pc:spChg>
        <pc:spChg chg="mod">
          <ac:chgData name="Bre-Ann Damesa Andrews (2114365)" userId="S::2114365@student.uwtsd.ac.uk::6f7fca38-841b-4c07-ba16-7e07073cf56d" providerId="AD" clId="Web-{FBA3326A-8B1B-FB42-4849-6314698D4EE1}" dt="2022-01-31T15:23:34.570" v="107" actId="14100"/>
          <ac:spMkLst>
            <pc:docMk/>
            <pc:sldMk cId="1263914644" sldId="256"/>
            <ac:spMk id="10" creationId="{23FF18CB-2DE1-4C34-9504-50A05A8493F2}"/>
          </ac:spMkLst>
        </pc:spChg>
        <pc:spChg chg="mod">
          <ac:chgData name="Bre-Ann Damesa Andrews (2114365)" userId="S::2114365@student.uwtsd.ac.uk::6f7fca38-841b-4c07-ba16-7e07073cf56d" providerId="AD" clId="Web-{FBA3326A-8B1B-FB42-4849-6314698D4EE1}" dt="2022-01-31T15:16:44.043" v="75"/>
          <ac:spMkLst>
            <pc:docMk/>
            <pc:sldMk cId="1263914644" sldId="256"/>
            <ac:spMk id="13" creationId="{B3D4D6FB-B5B0-4949-BA02-F8100D662BF7}"/>
          </ac:spMkLst>
        </pc:spChg>
        <pc:spChg chg="mod">
          <ac:chgData name="Bre-Ann Damesa Andrews (2114365)" userId="S::2114365@student.uwtsd.ac.uk::6f7fca38-841b-4c07-ba16-7e07073cf56d" providerId="AD" clId="Web-{FBA3326A-8B1B-FB42-4849-6314698D4EE1}" dt="2022-01-31T15:16:44.043" v="75"/>
          <ac:spMkLst>
            <pc:docMk/>
            <pc:sldMk cId="1263914644" sldId="256"/>
            <ac:spMk id="15" creationId="{CE2A3F1E-FB1A-45BC-B10F-081B7C212272}"/>
          </ac:spMkLst>
        </pc:spChg>
        <pc:spChg chg="mod">
          <ac:chgData name="Bre-Ann Damesa Andrews (2114365)" userId="S::2114365@student.uwtsd.ac.uk::6f7fca38-841b-4c07-ba16-7e07073cf56d" providerId="AD" clId="Web-{FBA3326A-8B1B-FB42-4849-6314698D4EE1}" dt="2022-01-31T15:16:44.043" v="75"/>
          <ac:spMkLst>
            <pc:docMk/>
            <pc:sldMk cId="1263914644" sldId="256"/>
            <ac:spMk id="18" creationId="{FCD936FA-FDBA-4B7F-9E42-B9DAD566CB79}"/>
          </ac:spMkLst>
        </pc:spChg>
        <pc:spChg chg="mod">
          <ac:chgData name="Bre-Ann Damesa Andrews (2114365)" userId="S::2114365@student.uwtsd.ac.uk::6f7fca38-841b-4c07-ba16-7e07073cf56d" providerId="AD" clId="Web-{FBA3326A-8B1B-FB42-4849-6314698D4EE1}" dt="2022-01-31T15:22:35.365" v="101" actId="14100"/>
          <ac:spMkLst>
            <pc:docMk/>
            <pc:sldMk cId="1263914644" sldId="256"/>
            <ac:spMk id="19" creationId="{0C38801C-E1CE-4377-8966-A47733077D37}"/>
          </ac:spMkLst>
        </pc:spChg>
        <pc:picChg chg="mod">
          <ac:chgData name="Bre-Ann Damesa Andrews (2114365)" userId="S::2114365@student.uwtsd.ac.uk::6f7fca38-841b-4c07-ba16-7e07073cf56d" providerId="AD" clId="Web-{FBA3326A-8B1B-FB42-4849-6314698D4EE1}" dt="2022-01-31T15:28:16.091" v="122" actId="1076"/>
          <ac:picMkLst>
            <pc:docMk/>
            <pc:sldMk cId="1263914644" sldId="256"/>
            <ac:picMk id="6" creationId="{6DADB919-CAB8-4ACC-A10D-286141964A1D}"/>
          </ac:picMkLst>
        </pc:picChg>
        <pc:picChg chg="mod">
          <ac:chgData name="Bre-Ann Damesa Andrews (2114365)" userId="S::2114365@student.uwtsd.ac.uk::6f7fca38-841b-4c07-ba16-7e07073cf56d" providerId="AD" clId="Web-{FBA3326A-8B1B-FB42-4849-6314698D4EE1}" dt="2022-01-31T15:16:44.043" v="75"/>
          <ac:picMkLst>
            <pc:docMk/>
            <pc:sldMk cId="1263914644" sldId="256"/>
            <ac:picMk id="12" creationId="{2B816576-8A95-4DA5-BBE2-DD8FE0DED4F3}"/>
          </ac:picMkLst>
        </pc:picChg>
        <pc:picChg chg="mod">
          <ac:chgData name="Bre-Ann Damesa Andrews (2114365)" userId="S::2114365@student.uwtsd.ac.uk::6f7fca38-841b-4c07-ba16-7e07073cf56d" providerId="AD" clId="Web-{FBA3326A-8B1B-FB42-4849-6314698D4EE1}" dt="2022-01-31T15:16:44.043" v="75"/>
          <ac:picMkLst>
            <pc:docMk/>
            <pc:sldMk cId="1263914644" sldId="256"/>
            <ac:picMk id="14" creationId="{1842DD40-A102-4FBA-9236-A19959ABAE7E}"/>
          </ac:picMkLst>
        </pc:picChg>
      </pc:sldChg>
      <pc:sldChg chg="delSp modSp mod modClrScheme chgLayout">
        <pc:chgData name="Bre-Ann Damesa Andrews (2114365)" userId="S::2114365@student.uwtsd.ac.uk::6f7fca38-841b-4c07-ba16-7e07073cf56d" providerId="AD" clId="Web-{FBA3326A-8B1B-FB42-4849-6314698D4EE1}" dt="2022-01-31T15:20:24.954" v="100" actId="20577"/>
        <pc:sldMkLst>
          <pc:docMk/>
          <pc:sldMk cId="1363733112" sldId="258"/>
        </pc:sldMkLst>
        <pc:spChg chg="mod ord">
          <ac:chgData name="Bre-Ann Damesa Andrews (2114365)" userId="S::2114365@student.uwtsd.ac.uk::6f7fca38-841b-4c07-ba16-7e07073cf56d" providerId="AD" clId="Web-{FBA3326A-8B1B-FB42-4849-6314698D4EE1}" dt="2022-01-31T15:20:24.954" v="100" actId="20577"/>
          <ac:spMkLst>
            <pc:docMk/>
            <pc:sldMk cId="1363733112" sldId="258"/>
            <ac:spMk id="2" creationId="{4CCA962E-A820-489B-A5B3-48B44FEBF845}"/>
          </ac:spMkLst>
        </pc:spChg>
        <pc:spChg chg="mod ord">
          <ac:chgData name="Bre-Ann Damesa Andrews (2114365)" userId="S::2114365@student.uwtsd.ac.uk::6f7fca38-841b-4c07-ba16-7e07073cf56d" providerId="AD" clId="Web-{FBA3326A-8B1B-FB42-4849-6314698D4EE1}" dt="2022-01-31T15:18:33.874" v="86"/>
          <ac:spMkLst>
            <pc:docMk/>
            <pc:sldMk cId="1363733112" sldId="258"/>
            <ac:spMk id="3" creationId="{4ECEBA3C-3ED1-4467-AA20-42FA8E252F08}"/>
          </ac:spMkLst>
        </pc:spChg>
        <pc:spChg chg="del mod ord">
          <ac:chgData name="Bre-Ann Damesa Andrews (2114365)" userId="S::2114365@student.uwtsd.ac.uk::6f7fca38-841b-4c07-ba16-7e07073cf56d" providerId="AD" clId="Web-{FBA3326A-8B1B-FB42-4849-6314698D4EE1}" dt="2022-01-31T15:18:33.874" v="86"/>
          <ac:spMkLst>
            <pc:docMk/>
            <pc:sldMk cId="1363733112" sldId="258"/>
            <ac:spMk id="4" creationId="{555FCD28-1CE9-4926-95B9-DCF80013E5EC}"/>
          </ac:spMkLst>
        </pc:spChg>
      </pc:sldChg>
      <pc:sldMasterChg chg="del delSldLayout">
        <pc:chgData name="Bre-Ann Damesa Andrews (2114365)" userId="S::2114365@student.uwtsd.ac.uk::6f7fca38-841b-4c07-ba16-7e07073cf56d" providerId="AD" clId="Web-{FBA3326A-8B1B-FB42-4849-6314698D4EE1}" dt="2022-01-31T15:06:03.811" v="12"/>
        <pc:sldMasterMkLst>
          <pc:docMk/>
          <pc:sldMasterMk cId="1965432472" sldId="2147483852"/>
        </pc:sldMasterMkLst>
        <pc:sldLayoutChg chg="del">
          <pc:chgData name="Bre-Ann Damesa Andrews (2114365)" userId="S::2114365@student.uwtsd.ac.uk::6f7fca38-841b-4c07-ba16-7e07073cf56d" providerId="AD" clId="Web-{FBA3326A-8B1B-FB42-4849-6314698D4EE1}" dt="2022-01-31T15:06:03.811" v="12"/>
          <pc:sldLayoutMkLst>
            <pc:docMk/>
            <pc:sldMasterMk cId="1965432472" sldId="2147483852"/>
            <pc:sldLayoutMk cId="3891831005" sldId="2147483853"/>
          </pc:sldLayoutMkLst>
        </pc:sldLayoutChg>
        <pc:sldLayoutChg chg="del">
          <pc:chgData name="Bre-Ann Damesa Andrews (2114365)" userId="S::2114365@student.uwtsd.ac.uk::6f7fca38-841b-4c07-ba16-7e07073cf56d" providerId="AD" clId="Web-{FBA3326A-8B1B-FB42-4849-6314698D4EE1}" dt="2022-01-31T15:06:03.811" v="12"/>
          <pc:sldLayoutMkLst>
            <pc:docMk/>
            <pc:sldMasterMk cId="1965432472" sldId="2147483852"/>
            <pc:sldLayoutMk cId="2706152618" sldId="2147483854"/>
          </pc:sldLayoutMkLst>
        </pc:sldLayoutChg>
        <pc:sldLayoutChg chg="del">
          <pc:chgData name="Bre-Ann Damesa Andrews (2114365)" userId="S::2114365@student.uwtsd.ac.uk::6f7fca38-841b-4c07-ba16-7e07073cf56d" providerId="AD" clId="Web-{FBA3326A-8B1B-FB42-4849-6314698D4EE1}" dt="2022-01-31T15:06:03.811" v="12"/>
          <pc:sldLayoutMkLst>
            <pc:docMk/>
            <pc:sldMasterMk cId="1965432472" sldId="2147483852"/>
            <pc:sldLayoutMk cId="126177439" sldId="2147483855"/>
          </pc:sldLayoutMkLst>
        </pc:sldLayoutChg>
        <pc:sldLayoutChg chg="del">
          <pc:chgData name="Bre-Ann Damesa Andrews (2114365)" userId="S::2114365@student.uwtsd.ac.uk::6f7fca38-841b-4c07-ba16-7e07073cf56d" providerId="AD" clId="Web-{FBA3326A-8B1B-FB42-4849-6314698D4EE1}" dt="2022-01-31T15:06:03.811" v="12"/>
          <pc:sldLayoutMkLst>
            <pc:docMk/>
            <pc:sldMasterMk cId="1965432472" sldId="2147483852"/>
            <pc:sldLayoutMk cId="2488185967" sldId="2147483856"/>
          </pc:sldLayoutMkLst>
        </pc:sldLayoutChg>
        <pc:sldLayoutChg chg="del">
          <pc:chgData name="Bre-Ann Damesa Andrews (2114365)" userId="S::2114365@student.uwtsd.ac.uk::6f7fca38-841b-4c07-ba16-7e07073cf56d" providerId="AD" clId="Web-{FBA3326A-8B1B-FB42-4849-6314698D4EE1}" dt="2022-01-31T15:06:03.811" v="12"/>
          <pc:sldLayoutMkLst>
            <pc:docMk/>
            <pc:sldMasterMk cId="1965432472" sldId="2147483852"/>
            <pc:sldLayoutMk cId="4074396818" sldId="2147483857"/>
          </pc:sldLayoutMkLst>
        </pc:sldLayoutChg>
        <pc:sldLayoutChg chg="del">
          <pc:chgData name="Bre-Ann Damesa Andrews (2114365)" userId="S::2114365@student.uwtsd.ac.uk::6f7fca38-841b-4c07-ba16-7e07073cf56d" providerId="AD" clId="Web-{FBA3326A-8B1B-FB42-4849-6314698D4EE1}" dt="2022-01-31T15:06:03.811" v="12"/>
          <pc:sldLayoutMkLst>
            <pc:docMk/>
            <pc:sldMasterMk cId="1965432472" sldId="2147483852"/>
            <pc:sldLayoutMk cId="1686910971" sldId="2147483858"/>
          </pc:sldLayoutMkLst>
        </pc:sldLayoutChg>
        <pc:sldLayoutChg chg="del">
          <pc:chgData name="Bre-Ann Damesa Andrews (2114365)" userId="S::2114365@student.uwtsd.ac.uk::6f7fca38-841b-4c07-ba16-7e07073cf56d" providerId="AD" clId="Web-{FBA3326A-8B1B-FB42-4849-6314698D4EE1}" dt="2022-01-31T15:06:03.811" v="12"/>
          <pc:sldLayoutMkLst>
            <pc:docMk/>
            <pc:sldMasterMk cId="1965432472" sldId="2147483852"/>
            <pc:sldLayoutMk cId="2574113633" sldId="2147483859"/>
          </pc:sldLayoutMkLst>
        </pc:sldLayoutChg>
        <pc:sldLayoutChg chg="del">
          <pc:chgData name="Bre-Ann Damesa Andrews (2114365)" userId="S::2114365@student.uwtsd.ac.uk::6f7fca38-841b-4c07-ba16-7e07073cf56d" providerId="AD" clId="Web-{FBA3326A-8B1B-FB42-4849-6314698D4EE1}" dt="2022-01-31T15:06:03.811" v="12"/>
          <pc:sldLayoutMkLst>
            <pc:docMk/>
            <pc:sldMasterMk cId="1965432472" sldId="2147483852"/>
            <pc:sldLayoutMk cId="3319520848" sldId="2147483860"/>
          </pc:sldLayoutMkLst>
        </pc:sldLayoutChg>
        <pc:sldLayoutChg chg="del">
          <pc:chgData name="Bre-Ann Damesa Andrews (2114365)" userId="S::2114365@student.uwtsd.ac.uk::6f7fca38-841b-4c07-ba16-7e07073cf56d" providerId="AD" clId="Web-{FBA3326A-8B1B-FB42-4849-6314698D4EE1}" dt="2022-01-31T15:06:03.811" v="12"/>
          <pc:sldLayoutMkLst>
            <pc:docMk/>
            <pc:sldMasterMk cId="1965432472" sldId="2147483852"/>
            <pc:sldLayoutMk cId="4071402556" sldId="2147483861"/>
          </pc:sldLayoutMkLst>
        </pc:sldLayoutChg>
        <pc:sldLayoutChg chg="del">
          <pc:chgData name="Bre-Ann Damesa Andrews (2114365)" userId="S::2114365@student.uwtsd.ac.uk::6f7fca38-841b-4c07-ba16-7e07073cf56d" providerId="AD" clId="Web-{FBA3326A-8B1B-FB42-4849-6314698D4EE1}" dt="2022-01-31T15:06:03.811" v="12"/>
          <pc:sldLayoutMkLst>
            <pc:docMk/>
            <pc:sldMasterMk cId="1965432472" sldId="2147483852"/>
            <pc:sldLayoutMk cId="1158171939" sldId="2147483862"/>
          </pc:sldLayoutMkLst>
        </pc:sldLayoutChg>
        <pc:sldLayoutChg chg="del">
          <pc:chgData name="Bre-Ann Damesa Andrews (2114365)" userId="S::2114365@student.uwtsd.ac.uk::6f7fca38-841b-4c07-ba16-7e07073cf56d" providerId="AD" clId="Web-{FBA3326A-8B1B-FB42-4849-6314698D4EE1}" dt="2022-01-31T15:06:03.811" v="12"/>
          <pc:sldLayoutMkLst>
            <pc:docMk/>
            <pc:sldMasterMk cId="1965432472" sldId="2147483852"/>
            <pc:sldLayoutMk cId="527727444" sldId="2147483863"/>
          </pc:sldLayoutMkLst>
        </pc:sldLayoutChg>
      </pc:sldMasterChg>
      <pc:sldMasterChg chg="modSp add del addSldLayout delSldLayout modSldLayout">
        <pc:chgData name="Bre-Ann Damesa Andrews (2114365)" userId="S::2114365@student.uwtsd.ac.uk::6f7fca38-841b-4c07-ba16-7e07073cf56d" providerId="AD" clId="Web-{FBA3326A-8B1B-FB42-4849-6314698D4EE1}" dt="2022-01-31T15:16:44.340" v="76"/>
        <pc:sldMasterMkLst>
          <pc:docMk/>
          <pc:sldMasterMk cId="2647911599" sldId="2147483864"/>
        </pc:sldMasterMkLst>
        <pc:spChg chg="mod">
          <ac:chgData name="Bre-Ann Damesa Andrews (2114365)" userId="S::2114365@student.uwtsd.ac.uk::6f7fca38-841b-4c07-ba16-7e07073cf56d" providerId="AD" clId="Web-{FBA3326A-8B1B-FB42-4849-6314698D4EE1}" dt="2022-01-31T15:16:44.043" v="75"/>
          <ac:spMkLst>
            <pc:docMk/>
            <pc:sldMasterMk cId="2647911599" sldId="2147483864"/>
            <ac:spMk id="2"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ac:spMk id="3"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ac:spMk id="4"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ac:spMk id="5"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ac:spMk id="6" creationId="{00000000-0000-0000-0000-000000000000}"/>
          </ac:spMkLst>
        </pc:spChg>
        <pc:sldLayoutChg chg="modSp add del mod replId">
          <pc:chgData name="Bre-Ann Damesa Andrews (2114365)" userId="S::2114365@student.uwtsd.ac.uk::6f7fca38-841b-4c07-ba16-7e07073cf56d" providerId="AD" clId="Web-{FBA3326A-8B1B-FB42-4849-6314698D4EE1}" dt="2022-01-31T15:16:44.340" v="76"/>
          <pc:sldLayoutMkLst>
            <pc:docMk/>
            <pc:sldMasterMk cId="2647911599" sldId="2147483864"/>
            <pc:sldLayoutMk cId="1701432185" sldId="2147483865"/>
          </pc:sldLayoutMkLst>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1701432185" sldId="2147483865"/>
              <ac:spMk id="2"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1701432185" sldId="2147483865"/>
              <ac:spMk id="3" creationId="{00000000-0000-0000-0000-000000000000}"/>
            </ac:spMkLst>
          </pc:spChg>
        </pc:sldLayoutChg>
        <pc:sldLayoutChg chg="add del mod replId">
          <pc:chgData name="Bre-Ann Damesa Andrews (2114365)" userId="S::2114365@student.uwtsd.ac.uk::6f7fca38-841b-4c07-ba16-7e07073cf56d" providerId="AD" clId="Web-{FBA3326A-8B1B-FB42-4849-6314698D4EE1}" dt="2022-01-31T15:16:44.340" v="76"/>
          <pc:sldLayoutMkLst>
            <pc:docMk/>
            <pc:sldMasterMk cId="2647911599" sldId="2147483864"/>
            <pc:sldLayoutMk cId="1469210174" sldId="2147483866"/>
          </pc:sldLayoutMkLst>
        </pc:sldLayoutChg>
        <pc:sldLayoutChg chg="modSp add del mod replId">
          <pc:chgData name="Bre-Ann Damesa Andrews (2114365)" userId="S::2114365@student.uwtsd.ac.uk::6f7fca38-841b-4c07-ba16-7e07073cf56d" providerId="AD" clId="Web-{FBA3326A-8B1B-FB42-4849-6314698D4EE1}" dt="2022-01-31T15:16:44.340" v="76"/>
          <pc:sldLayoutMkLst>
            <pc:docMk/>
            <pc:sldMasterMk cId="2647911599" sldId="2147483864"/>
            <pc:sldLayoutMk cId="259546678" sldId="2147483867"/>
          </pc:sldLayoutMkLst>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259546678" sldId="2147483867"/>
              <ac:spMk id="2"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259546678" sldId="2147483867"/>
              <ac:spMk id="3" creationId="{00000000-0000-0000-0000-000000000000}"/>
            </ac:spMkLst>
          </pc:spChg>
        </pc:sldLayoutChg>
        <pc:sldLayoutChg chg="modSp add del mod replId">
          <pc:chgData name="Bre-Ann Damesa Andrews (2114365)" userId="S::2114365@student.uwtsd.ac.uk::6f7fca38-841b-4c07-ba16-7e07073cf56d" providerId="AD" clId="Web-{FBA3326A-8B1B-FB42-4849-6314698D4EE1}" dt="2022-01-31T15:16:44.340" v="76"/>
          <pc:sldLayoutMkLst>
            <pc:docMk/>
            <pc:sldMasterMk cId="2647911599" sldId="2147483864"/>
            <pc:sldLayoutMk cId="4124492955" sldId="2147483868"/>
          </pc:sldLayoutMkLst>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4124492955" sldId="2147483868"/>
              <ac:spMk id="3"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4124492955" sldId="2147483868"/>
              <ac:spMk id="4" creationId="{00000000-0000-0000-0000-000000000000}"/>
            </ac:spMkLst>
          </pc:spChg>
        </pc:sldLayoutChg>
        <pc:sldLayoutChg chg="modSp add del mod replId">
          <pc:chgData name="Bre-Ann Damesa Andrews (2114365)" userId="S::2114365@student.uwtsd.ac.uk::6f7fca38-841b-4c07-ba16-7e07073cf56d" providerId="AD" clId="Web-{FBA3326A-8B1B-FB42-4849-6314698D4EE1}" dt="2022-01-31T15:16:44.340" v="76"/>
          <pc:sldLayoutMkLst>
            <pc:docMk/>
            <pc:sldMasterMk cId="2647911599" sldId="2147483864"/>
            <pc:sldLayoutMk cId="1457060710" sldId="2147483869"/>
          </pc:sldLayoutMkLst>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1457060710" sldId="2147483869"/>
              <ac:spMk id="2"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1457060710" sldId="2147483869"/>
              <ac:spMk id="3"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1457060710" sldId="2147483869"/>
              <ac:spMk id="4"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1457060710" sldId="2147483869"/>
              <ac:spMk id="5"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1457060710" sldId="2147483869"/>
              <ac:spMk id="6" creationId="{00000000-0000-0000-0000-000000000000}"/>
            </ac:spMkLst>
          </pc:spChg>
        </pc:sldLayoutChg>
        <pc:sldLayoutChg chg="add del mod replId">
          <pc:chgData name="Bre-Ann Damesa Andrews (2114365)" userId="S::2114365@student.uwtsd.ac.uk::6f7fca38-841b-4c07-ba16-7e07073cf56d" providerId="AD" clId="Web-{FBA3326A-8B1B-FB42-4849-6314698D4EE1}" dt="2022-01-31T15:16:44.340" v="76"/>
          <pc:sldLayoutMkLst>
            <pc:docMk/>
            <pc:sldMasterMk cId="2647911599" sldId="2147483864"/>
            <pc:sldLayoutMk cId="375270582" sldId="2147483870"/>
          </pc:sldLayoutMkLst>
        </pc:sldLayoutChg>
        <pc:sldLayoutChg chg="add del mod replId">
          <pc:chgData name="Bre-Ann Damesa Andrews (2114365)" userId="S::2114365@student.uwtsd.ac.uk::6f7fca38-841b-4c07-ba16-7e07073cf56d" providerId="AD" clId="Web-{FBA3326A-8B1B-FB42-4849-6314698D4EE1}" dt="2022-01-31T15:16:44.340" v="76"/>
          <pc:sldLayoutMkLst>
            <pc:docMk/>
            <pc:sldMasterMk cId="2647911599" sldId="2147483864"/>
            <pc:sldLayoutMk cId="1744978476" sldId="2147483871"/>
          </pc:sldLayoutMkLst>
        </pc:sldLayoutChg>
        <pc:sldLayoutChg chg="modSp add del mod replId">
          <pc:chgData name="Bre-Ann Damesa Andrews (2114365)" userId="S::2114365@student.uwtsd.ac.uk::6f7fca38-841b-4c07-ba16-7e07073cf56d" providerId="AD" clId="Web-{FBA3326A-8B1B-FB42-4849-6314698D4EE1}" dt="2022-01-31T15:16:44.340" v="76"/>
          <pc:sldLayoutMkLst>
            <pc:docMk/>
            <pc:sldMasterMk cId="2647911599" sldId="2147483864"/>
            <pc:sldLayoutMk cId="2436098907" sldId="2147483872"/>
          </pc:sldLayoutMkLst>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2436098907" sldId="2147483872"/>
              <ac:spMk id="2"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2436098907" sldId="2147483872"/>
              <ac:spMk id="3"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2436098907" sldId="2147483872"/>
              <ac:spMk id="4" creationId="{00000000-0000-0000-0000-000000000000}"/>
            </ac:spMkLst>
          </pc:spChg>
        </pc:sldLayoutChg>
        <pc:sldLayoutChg chg="modSp add del mod replId">
          <pc:chgData name="Bre-Ann Damesa Andrews (2114365)" userId="S::2114365@student.uwtsd.ac.uk::6f7fca38-841b-4c07-ba16-7e07073cf56d" providerId="AD" clId="Web-{FBA3326A-8B1B-FB42-4849-6314698D4EE1}" dt="2022-01-31T15:16:44.340" v="76"/>
          <pc:sldLayoutMkLst>
            <pc:docMk/>
            <pc:sldMasterMk cId="2647911599" sldId="2147483864"/>
            <pc:sldLayoutMk cId="2263367765" sldId="2147483873"/>
          </pc:sldLayoutMkLst>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2263367765" sldId="2147483873"/>
              <ac:spMk id="2"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2263367765" sldId="2147483873"/>
              <ac:spMk id="3"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2263367765" sldId="2147483873"/>
              <ac:spMk id="4" creationId="{00000000-0000-0000-0000-000000000000}"/>
            </ac:spMkLst>
          </pc:spChg>
        </pc:sldLayoutChg>
        <pc:sldLayoutChg chg="add del mod replId">
          <pc:chgData name="Bre-Ann Damesa Andrews (2114365)" userId="S::2114365@student.uwtsd.ac.uk::6f7fca38-841b-4c07-ba16-7e07073cf56d" providerId="AD" clId="Web-{FBA3326A-8B1B-FB42-4849-6314698D4EE1}" dt="2022-01-31T15:16:44.340" v="76"/>
          <pc:sldLayoutMkLst>
            <pc:docMk/>
            <pc:sldMasterMk cId="2647911599" sldId="2147483864"/>
            <pc:sldLayoutMk cId="295626607" sldId="2147483874"/>
          </pc:sldLayoutMkLst>
        </pc:sldLayoutChg>
        <pc:sldLayoutChg chg="modSp add del mod replId">
          <pc:chgData name="Bre-Ann Damesa Andrews (2114365)" userId="S::2114365@student.uwtsd.ac.uk::6f7fca38-841b-4c07-ba16-7e07073cf56d" providerId="AD" clId="Web-{FBA3326A-8B1B-FB42-4849-6314698D4EE1}" dt="2022-01-31T15:16:44.340" v="76"/>
          <pc:sldLayoutMkLst>
            <pc:docMk/>
            <pc:sldMasterMk cId="2647911599" sldId="2147483864"/>
            <pc:sldLayoutMk cId="2363838148" sldId="2147483875"/>
          </pc:sldLayoutMkLst>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2363838148" sldId="2147483875"/>
              <ac:spMk id="2" creationId="{00000000-0000-0000-0000-000000000000}"/>
            </ac:spMkLst>
          </pc:spChg>
          <pc:spChg chg="mod">
            <ac:chgData name="Bre-Ann Damesa Andrews (2114365)" userId="S::2114365@student.uwtsd.ac.uk::6f7fca38-841b-4c07-ba16-7e07073cf56d" providerId="AD" clId="Web-{FBA3326A-8B1B-FB42-4849-6314698D4EE1}" dt="2022-01-31T15:16:44.043" v="75"/>
            <ac:spMkLst>
              <pc:docMk/>
              <pc:sldMasterMk cId="2647911599" sldId="2147483864"/>
              <pc:sldLayoutMk cId="2363838148" sldId="2147483875"/>
              <ac:spMk id="3" creationId="{00000000-0000-0000-0000-000000000000}"/>
            </ac:spMkLst>
          </pc:spChg>
        </pc:sldLayoutChg>
      </pc:sldMasterChg>
      <pc:sldMasterChg chg="add addSldLayout modSldLayout">
        <pc:chgData name="Bre-Ann Damesa Andrews (2114365)" userId="S::2114365@student.uwtsd.ac.uk::6f7fca38-841b-4c07-ba16-7e07073cf56d" providerId="AD" clId="Web-{FBA3326A-8B1B-FB42-4849-6314698D4EE1}" dt="2022-01-31T15:16:44.340" v="76"/>
        <pc:sldMasterMkLst>
          <pc:docMk/>
          <pc:sldMasterMk cId="1288915974" sldId="2147483876"/>
        </pc:sldMasterMkLst>
        <pc:sldLayoutChg chg="add mod replId">
          <pc:chgData name="Bre-Ann Damesa Andrews (2114365)" userId="S::2114365@student.uwtsd.ac.uk::6f7fca38-841b-4c07-ba16-7e07073cf56d" providerId="AD" clId="Web-{FBA3326A-8B1B-FB42-4849-6314698D4EE1}" dt="2022-01-31T15:16:44.340" v="76"/>
          <pc:sldLayoutMkLst>
            <pc:docMk/>
            <pc:sldMasterMk cId="1288915974" sldId="2147483876"/>
            <pc:sldLayoutMk cId="3585058407" sldId="2147483877"/>
          </pc:sldLayoutMkLst>
        </pc:sldLayoutChg>
        <pc:sldLayoutChg chg="add mod replId">
          <pc:chgData name="Bre-Ann Damesa Andrews (2114365)" userId="S::2114365@student.uwtsd.ac.uk::6f7fca38-841b-4c07-ba16-7e07073cf56d" providerId="AD" clId="Web-{FBA3326A-8B1B-FB42-4849-6314698D4EE1}" dt="2022-01-31T15:16:44.340" v="76"/>
          <pc:sldLayoutMkLst>
            <pc:docMk/>
            <pc:sldMasterMk cId="1288915974" sldId="2147483876"/>
            <pc:sldLayoutMk cId="1325392220" sldId="2147483878"/>
          </pc:sldLayoutMkLst>
        </pc:sldLayoutChg>
        <pc:sldLayoutChg chg="add mod replId">
          <pc:chgData name="Bre-Ann Damesa Andrews (2114365)" userId="S::2114365@student.uwtsd.ac.uk::6f7fca38-841b-4c07-ba16-7e07073cf56d" providerId="AD" clId="Web-{FBA3326A-8B1B-FB42-4849-6314698D4EE1}" dt="2022-01-31T15:16:44.340" v="76"/>
          <pc:sldLayoutMkLst>
            <pc:docMk/>
            <pc:sldMasterMk cId="1288915974" sldId="2147483876"/>
            <pc:sldLayoutMk cId="421230944" sldId="2147483879"/>
          </pc:sldLayoutMkLst>
        </pc:sldLayoutChg>
        <pc:sldLayoutChg chg="add mod replId">
          <pc:chgData name="Bre-Ann Damesa Andrews (2114365)" userId="S::2114365@student.uwtsd.ac.uk::6f7fca38-841b-4c07-ba16-7e07073cf56d" providerId="AD" clId="Web-{FBA3326A-8B1B-FB42-4849-6314698D4EE1}" dt="2022-01-31T15:16:44.340" v="76"/>
          <pc:sldLayoutMkLst>
            <pc:docMk/>
            <pc:sldMasterMk cId="1288915974" sldId="2147483876"/>
            <pc:sldLayoutMk cId="1326278043" sldId="2147483880"/>
          </pc:sldLayoutMkLst>
        </pc:sldLayoutChg>
        <pc:sldLayoutChg chg="add mod replId">
          <pc:chgData name="Bre-Ann Damesa Andrews (2114365)" userId="S::2114365@student.uwtsd.ac.uk::6f7fca38-841b-4c07-ba16-7e07073cf56d" providerId="AD" clId="Web-{FBA3326A-8B1B-FB42-4849-6314698D4EE1}" dt="2022-01-31T15:16:44.340" v="76"/>
          <pc:sldLayoutMkLst>
            <pc:docMk/>
            <pc:sldMasterMk cId="1288915974" sldId="2147483876"/>
            <pc:sldLayoutMk cId="3139884334" sldId="2147483881"/>
          </pc:sldLayoutMkLst>
        </pc:sldLayoutChg>
        <pc:sldLayoutChg chg="add mod replId">
          <pc:chgData name="Bre-Ann Damesa Andrews (2114365)" userId="S::2114365@student.uwtsd.ac.uk::6f7fca38-841b-4c07-ba16-7e07073cf56d" providerId="AD" clId="Web-{FBA3326A-8B1B-FB42-4849-6314698D4EE1}" dt="2022-01-31T15:16:44.340" v="76"/>
          <pc:sldLayoutMkLst>
            <pc:docMk/>
            <pc:sldMasterMk cId="1288915974" sldId="2147483876"/>
            <pc:sldLayoutMk cId="4226734172" sldId="2147483882"/>
          </pc:sldLayoutMkLst>
        </pc:sldLayoutChg>
        <pc:sldLayoutChg chg="add mod replId">
          <pc:chgData name="Bre-Ann Damesa Andrews (2114365)" userId="S::2114365@student.uwtsd.ac.uk::6f7fca38-841b-4c07-ba16-7e07073cf56d" providerId="AD" clId="Web-{FBA3326A-8B1B-FB42-4849-6314698D4EE1}" dt="2022-01-31T15:16:44.340" v="76"/>
          <pc:sldLayoutMkLst>
            <pc:docMk/>
            <pc:sldMasterMk cId="1288915974" sldId="2147483876"/>
            <pc:sldLayoutMk cId="1229343767" sldId="2147483883"/>
          </pc:sldLayoutMkLst>
        </pc:sldLayoutChg>
        <pc:sldLayoutChg chg="add mod replId">
          <pc:chgData name="Bre-Ann Damesa Andrews (2114365)" userId="S::2114365@student.uwtsd.ac.uk::6f7fca38-841b-4c07-ba16-7e07073cf56d" providerId="AD" clId="Web-{FBA3326A-8B1B-FB42-4849-6314698D4EE1}" dt="2022-01-31T15:16:44.340" v="76"/>
          <pc:sldLayoutMkLst>
            <pc:docMk/>
            <pc:sldMasterMk cId="1288915974" sldId="2147483876"/>
            <pc:sldLayoutMk cId="2273959100" sldId="2147483884"/>
          </pc:sldLayoutMkLst>
        </pc:sldLayoutChg>
        <pc:sldLayoutChg chg="add mod replId">
          <pc:chgData name="Bre-Ann Damesa Andrews (2114365)" userId="S::2114365@student.uwtsd.ac.uk::6f7fca38-841b-4c07-ba16-7e07073cf56d" providerId="AD" clId="Web-{FBA3326A-8B1B-FB42-4849-6314698D4EE1}" dt="2022-01-31T15:16:44.340" v="76"/>
          <pc:sldLayoutMkLst>
            <pc:docMk/>
            <pc:sldMasterMk cId="1288915974" sldId="2147483876"/>
            <pc:sldLayoutMk cId="1115690349" sldId="2147483885"/>
          </pc:sldLayoutMkLst>
        </pc:sldLayoutChg>
        <pc:sldLayoutChg chg="add mod replId">
          <pc:chgData name="Bre-Ann Damesa Andrews (2114365)" userId="S::2114365@student.uwtsd.ac.uk::6f7fca38-841b-4c07-ba16-7e07073cf56d" providerId="AD" clId="Web-{FBA3326A-8B1B-FB42-4849-6314698D4EE1}" dt="2022-01-31T15:16:44.340" v="76"/>
          <pc:sldLayoutMkLst>
            <pc:docMk/>
            <pc:sldMasterMk cId="1288915974" sldId="2147483876"/>
            <pc:sldLayoutMk cId="3542264850" sldId="2147483886"/>
          </pc:sldLayoutMkLst>
        </pc:sldLayoutChg>
        <pc:sldLayoutChg chg="add mod replId">
          <pc:chgData name="Bre-Ann Damesa Andrews (2114365)" userId="S::2114365@student.uwtsd.ac.uk::6f7fca38-841b-4c07-ba16-7e07073cf56d" providerId="AD" clId="Web-{FBA3326A-8B1B-FB42-4849-6314698D4EE1}" dt="2022-01-31T15:16:44.340" v="76"/>
          <pc:sldLayoutMkLst>
            <pc:docMk/>
            <pc:sldMasterMk cId="1288915974" sldId="2147483876"/>
            <pc:sldLayoutMk cId="2634215202" sldId="2147483887"/>
          </pc:sldLayoutMkLst>
        </pc:sldLayoutChg>
      </pc:sldMasterChg>
    </pc:docChg>
  </pc:docChgLst>
  <pc:docChgLst>
    <pc:chgData name="Bre-Ann Damesa Andrews (2114365)" userId="S::2114365@student.uwtsd.ac.uk::6f7fca38-841b-4c07-ba16-7e07073cf56d" providerId="AD" clId="Web-{38C0E06C-9DBE-FBAE-CE23-09AD5169B821}"/>
    <pc:docChg chg="modSld">
      <pc:chgData name="Bre-Ann Damesa Andrews (2114365)" userId="S::2114365@student.uwtsd.ac.uk::6f7fca38-841b-4c07-ba16-7e07073cf56d" providerId="AD" clId="Web-{38C0E06C-9DBE-FBAE-CE23-09AD5169B821}" dt="2022-02-04T01:27:39.147" v="21" actId="14100"/>
      <pc:docMkLst>
        <pc:docMk/>
      </pc:docMkLst>
      <pc:sldChg chg="addSp modSp">
        <pc:chgData name="Bre-Ann Damesa Andrews (2114365)" userId="S::2114365@student.uwtsd.ac.uk::6f7fca38-841b-4c07-ba16-7e07073cf56d" providerId="AD" clId="Web-{38C0E06C-9DBE-FBAE-CE23-09AD5169B821}" dt="2022-02-04T01:27:39.147" v="21" actId="14100"/>
        <pc:sldMkLst>
          <pc:docMk/>
          <pc:sldMk cId="1263914644" sldId="256"/>
        </pc:sldMkLst>
        <pc:spChg chg="mod">
          <ac:chgData name="Bre-Ann Damesa Andrews (2114365)" userId="S::2114365@student.uwtsd.ac.uk::6f7fca38-841b-4c07-ba16-7e07073cf56d" providerId="AD" clId="Web-{38C0E06C-9DBE-FBAE-CE23-09AD5169B821}" dt="2022-02-04T01:27:39.147" v="21" actId="14100"/>
          <ac:spMkLst>
            <pc:docMk/>
            <pc:sldMk cId="1263914644" sldId="256"/>
            <ac:spMk id="2" creationId="{0F2C231C-7811-42E9-8241-9FCF5279D3AD}"/>
          </ac:spMkLst>
        </pc:spChg>
        <pc:spChg chg="mod">
          <ac:chgData name="Bre-Ann Damesa Andrews (2114365)" userId="S::2114365@student.uwtsd.ac.uk::6f7fca38-841b-4c07-ba16-7e07073cf56d" providerId="AD" clId="Web-{38C0E06C-9DBE-FBAE-CE23-09AD5169B821}" dt="2022-02-04T01:19:10.583" v="3" actId="14100"/>
          <ac:spMkLst>
            <pc:docMk/>
            <pc:sldMk cId="1263914644" sldId="256"/>
            <ac:spMk id="9" creationId="{DED69962-AD37-4AF9-B67B-757F4DAD838B}"/>
          </ac:spMkLst>
        </pc:spChg>
        <pc:spChg chg="mod">
          <ac:chgData name="Bre-Ann Damesa Andrews (2114365)" userId="S::2114365@student.uwtsd.ac.uk::6f7fca38-841b-4c07-ba16-7e07073cf56d" providerId="AD" clId="Web-{38C0E06C-9DBE-FBAE-CE23-09AD5169B821}" dt="2022-02-04T01:24:55.918" v="17" actId="1076"/>
          <ac:spMkLst>
            <pc:docMk/>
            <pc:sldMk cId="1263914644" sldId="256"/>
            <ac:spMk id="10" creationId="{23FF18CB-2DE1-4C34-9504-50A05A8493F2}"/>
          </ac:spMkLst>
        </pc:spChg>
        <pc:spChg chg="add mod">
          <ac:chgData name="Bre-Ann Damesa Andrews (2114365)" userId="S::2114365@student.uwtsd.ac.uk::6f7fca38-841b-4c07-ba16-7e07073cf56d" providerId="AD" clId="Web-{38C0E06C-9DBE-FBAE-CE23-09AD5169B821}" dt="2022-02-04T01:18:08.611" v="2" actId="1076"/>
          <ac:spMkLst>
            <pc:docMk/>
            <pc:sldMk cId="1263914644" sldId="256"/>
            <ac:spMk id="11" creationId="{54D34FA0-1065-4469-8FE2-E8919278C235}"/>
          </ac:spMkLst>
        </pc:spChg>
        <pc:spChg chg="mod">
          <ac:chgData name="Bre-Ann Damesa Andrews (2114365)" userId="S::2114365@student.uwtsd.ac.uk::6f7fca38-841b-4c07-ba16-7e07073cf56d" providerId="AD" clId="Web-{38C0E06C-9DBE-FBAE-CE23-09AD5169B821}" dt="2022-02-04T01:24:24.588" v="14" actId="1076"/>
          <ac:spMkLst>
            <pc:docMk/>
            <pc:sldMk cId="1263914644" sldId="256"/>
            <ac:spMk id="15" creationId="{CE2A3F1E-FB1A-45BC-B10F-081B7C212272}"/>
          </ac:spMkLst>
        </pc:spChg>
        <pc:spChg chg="mod">
          <ac:chgData name="Bre-Ann Damesa Andrews (2114365)" userId="S::2114365@student.uwtsd.ac.uk::6f7fca38-841b-4c07-ba16-7e07073cf56d" providerId="AD" clId="Web-{38C0E06C-9DBE-FBAE-CE23-09AD5169B821}" dt="2022-02-04T01:23:51.805" v="13" actId="20577"/>
          <ac:spMkLst>
            <pc:docMk/>
            <pc:sldMk cId="1263914644" sldId="256"/>
            <ac:spMk id="18" creationId="{FCD936FA-FDBA-4B7F-9E42-B9DAD566CB79}"/>
          </ac:spMkLst>
        </pc:spChg>
        <pc:picChg chg="mod">
          <ac:chgData name="Bre-Ann Damesa Andrews (2114365)" userId="S::2114365@student.uwtsd.ac.uk::6f7fca38-841b-4c07-ba16-7e07073cf56d" providerId="AD" clId="Web-{38C0E06C-9DBE-FBAE-CE23-09AD5169B821}" dt="2022-02-04T01:27:25.771" v="20" actId="1076"/>
          <ac:picMkLst>
            <pc:docMk/>
            <pc:sldMk cId="1263914644" sldId="256"/>
            <ac:picMk id="6" creationId="{6DADB919-CAB8-4ACC-A10D-286141964A1D}"/>
          </ac:picMkLst>
        </pc:picChg>
      </pc:sldChg>
    </pc:docChg>
  </pc:docChgLst>
  <pc:docChgLst>
    <pc:chgData name="Bre-Ann Damesa Andrews (2114365)" userId="S::2114365@student.uwtsd.ac.uk::6f7fca38-841b-4c07-ba16-7e07073cf56d" providerId="AD" clId="Web-{AC66BD35-5F77-7E56-E073-E0DBA43B08B3}"/>
    <pc:docChg chg="mod modSld addMainMaster delMainMaster modMainMaster setSldSz">
      <pc:chgData name="Bre-Ann Damesa Andrews (2114365)" userId="S::2114365@student.uwtsd.ac.uk::6f7fca38-841b-4c07-ba16-7e07073cf56d" providerId="AD" clId="Web-{AC66BD35-5F77-7E56-E073-E0DBA43B08B3}" dt="2022-01-31T14:37:40.925" v="1888"/>
      <pc:docMkLst>
        <pc:docMk/>
      </pc:docMkLst>
      <pc:sldChg chg="addSp delSp modSp mod setBg modClrScheme delDesignElem chgLayout modNotes">
        <pc:chgData name="Bre-Ann Damesa Andrews (2114365)" userId="S::2114365@student.uwtsd.ac.uk::6f7fca38-841b-4c07-ba16-7e07073cf56d" providerId="AD" clId="Web-{AC66BD35-5F77-7E56-E073-E0DBA43B08B3}" dt="2022-01-31T14:37:40.925" v="1888"/>
        <pc:sldMkLst>
          <pc:docMk/>
          <pc:sldMk cId="1263914644" sldId="256"/>
        </pc:sldMkLst>
        <pc:spChg chg="mod ord">
          <ac:chgData name="Bre-Ann Damesa Andrews (2114365)" userId="S::2114365@student.uwtsd.ac.uk::6f7fca38-841b-4c07-ba16-7e07073cf56d" providerId="AD" clId="Web-{AC66BD35-5F77-7E56-E073-E0DBA43B08B3}" dt="2022-01-31T14:37:35.238" v="1887"/>
          <ac:spMkLst>
            <pc:docMk/>
            <pc:sldMk cId="1263914644" sldId="256"/>
            <ac:spMk id="2" creationId="{0F2C231C-7811-42E9-8241-9FCF5279D3AD}"/>
          </ac:spMkLst>
        </pc:spChg>
        <pc:spChg chg="mod ord">
          <ac:chgData name="Bre-Ann Damesa Andrews (2114365)" userId="S::2114365@student.uwtsd.ac.uk::6f7fca38-841b-4c07-ba16-7e07073cf56d" providerId="AD" clId="Web-{AC66BD35-5F77-7E56-E073-E0DBA43B08B3}" dt="2022-01-31T14:37:35.238" v="1887"/>
          <ac:spMkLst>
            <pc:docMk/>
            <pc:sldMk cId="1263914644" sldId="256"/>
            <ac:spMk id="3" creationId="{0E0989E0-8FBE-4310-A1CD-3314A67212EF}"/>
          </ac:spMkLst>
        </pc:spChg>
        <pc:spChg chg="mod ord">
          <ac:chgData name="Bre-Ann Damesa Andrews (2114365)" userId="S::2114365@student.uwtsd.ac.uk::6f7fca38-841b-4c07-ba16-7e07073cf56d" providerId="AD" clId="Web-{AC66BD35-5F77-7E56-E073-E0DBA43B08B3}" dt="2022-01-31T14:37:35.238" v="1887"/>
          <ac:spMkLst>
            <pc:docMk/>
            <pc:sldMk cId="1263914644" sldId="256"/>
            <ac:spMk id="4" creationId="{0802D910-4124-4D43-A9D7-8F7224D8BDFA}"/>
          </ac:spMkLst>
        </pc:spChg>
        <pc:spChg chg="mod">
          <ac:chgData name="Bre-Ann Damesa Andrews (2114365)" userId="S::2114365@student.uwtsd.ac.uk::6f7fca38-841b-4c07-ba16-7e07073cf56d" providerId="AD" clId="Web-{AC66BD35-5F77-7E56-E073-E0DBA43B08B3}" dt="2022-01-31T14:37:35.238" v="1887"/>
          <ac:spMkLst>
            <pc:docMk/>
            <pc:sldMk cId="1263914644" sldId="256"/>
            <ac:spMk id="5" creationId="{DAF4F724-9B22-4D67-86A4-040F235113B5}"/>
          </ac:spMkLst>
        </pc:spChg>
        <pc:spChg chg="mod">
          <ac:chgData name="Bre-Ann Damesa Andrews (2114365)" userId="S::2114365@student.uwtsd.ac.uk::6f7fca38-841b-4c07-ba16-7e07073cf56d" providerId="AD" clId="Web-{AC66BD35-5F77-7E56-E073-E0DBA43B08B3}" dt="2022-01-31T14:37:35.238" v="1887"/>
          <ac:spMkLst>
            <pc:docMk/>
            <pc:sldMk cId="1263914644" sldId="256"/>
            <ac:spMk id="7" creationId="{D6E2866B-811E-42D4-89B6-CAE55BBF2F2B}"/>
          </ac:spMkLst>
        </pc:spChg>
        <pc:spChg chg="add mod">
          <ac:chgData name="Bre-Ann Damesa Andrews (2114365)" userId="S::2114365@student.uwtsd.ac.uk::6f7fca38-841b-4c07-ba16-7e07073cf56d" providerId="AD" clId="Web-{AC66BD35-5F77-7E56-E073-E0DBA43B08B3}" dt="2022-01-31T14:37:35.238" v="1887"/>
          <ac:spMkLst>
            <pc:docMk/>
            <pc:sldMk cId="1263914644" sldId="256"/>
            <ac:spMk id="8" creationId="{8DC67D7A-27B7-4438-AD0E-45DD065A2DB1}"/>
          </ac:spMkLst>
        </pc:spChg>
        <pc:spChg chg="mod">
          <ac:chgData name="Bre-Ann Damesa Andrews (2114365)" userId="S::2114365@student.uwtsd.ac.uk::6f7fca38-841b-4c07-ba16-7e07073cf56d" providerId="AD" clId="Web-{AC66BD35-5F77-7E56-E073-E0DBA43B08B3}" dt="2022-01-31T14:37:35.238" v="1887"/>
          <ac:spMkLst>
            <pc:docMk/>
            <pc:sldMk cId="1263914644" sldId="256"/>
            <ac:spMk id="9" creationId="{DED69962-AD37-4AF9-B67B-757F4DAD838B}"/>
          </ac:spMkLst>
        </pc:spChg>
        <pc:spChg chg="add mod">
          <ac:chgData name="Bre-Ann Damesa Andrews (2114365)" userId="S::2114365@student.uwtsd.ac.uk::6f7fca38-841b-4c07-ba16-7e07073cf56d" providerId="AD" clId="Web-{AC66BD35-5F77-7E56-E073-E0DBA43B08B3}" dt="2022-01-31T14:37:35.238" v="1887"/>
          <ac:spMkLst>
            <pc:docMk/>
            <pc:sldMk cId="1263914644" sldId="256"/>
            <ac:spMk id="10" creationId="{23FF18CB-2DE1-4C34-9504-50A05A8493F2}"/>
          </ac:spMkLst>
        </pc:spChg>
        <pc:spChg chg="add del mod">
          <ac:chgData name="Bre-Ann Damesa Andrews (2114365)" userId="S::2114365@student.uwtsd.ac.uk::6f7fca38-841b-4c07-ba16-7e07073cf56d" providerId="AD" clId="Web-{AC66BD35-5F77-7E56-E073-E0DBA43B08B3}" dt="2022-01-30T12:10:44.414" v="324"/>
          <ac:spMkLst>
            <pc:docMk/>
            <pc:sldMk cId="1263914644" sldId="256"/>
            <ac:spMk id="10" creationId="{EDBDEE79-4AA7-4C2C-A624-F7660F0F2064}"/>
          </ac:spMkLst>
        </pc:spChg>
        <pc:spChg chg="add del mod">
          <ac:chgData name="Bre-Ann Damesa Andrews (2114365)" userId="S::2114365@student.uwtsd.ac.uk::6f7fca38-841b-4c07-ba16-7e07073cf56d" providerId="AD" clId="Web-{AC66BD35-5F77-7E56-E073-E0DBA43B08B3}" dt="2022-01-30T12:07:57.192" v="238"/>
          <ac:spMkLst>
            <pc:docMk/>
            <pc:sldMk cId="1263914644" sldId="256"/>
            <ac:spMk id="11" creationId="{1B524D47-CCCE-4F95-809A-903E57FF2FB7}"/>
          </ac:spMkLst>
        </pc:spChg>
        <pc:spChg chg="add del mod">
          <ac:chgData name="Bre-Ann Damesa Andrews (2114365)" userId="S::2114365@student.uwtsd.ac.uk::6f7fca38-841b-4c07-ba16-7e07073cf56d" providerId="AD" clId="Web-{AC66BD35-5F77-7E56-E073-E0DBA43B08B3}" dt="2022-01-31T14:02:10.829" v="1665"/>
          <ac:spMkLst>
            <pc:docMk/>
            <pc:sldMk cId="1263914644" sldId="256"/>
            <ac:spMk id="11" creationId="{BBAF8353-F60F-442D-BEDA-22BE6EDFF50B}"/>
          </ac:spMkLst>
        </pc:spChg>
        <pc:spChg chg="add del mod">
          <ac:chgData name="Bre-Ann Damesa Andrews (2114365)" userId="S::2114365@student.uwtsd.ac.uk::6f7fca38-841b-4c07-ba16-7e07073cf56d" providerId="AD" clId="Web-{AC66BD35-5F77-7E56-E073-E0DBA43B08B3}" dt="2022-01-30T12:50:18.467" v="601"/>
          <ac:spMkLst>
            <pc:docMk/>
            <pc:sldMk cId="1263914644" sldId="256"/>
            <ac:spMk id="11" creationId="{DEC4B68C-4D6D-4A00-A3D9-A47BAC6EAAD1}"/>
          </ac:spMkLst>
        </pc:spChg>
        <pc:spChg chg="add mod">
          <ac:chgData name="Bre-Ann Damesa Andrews (2114365)" userId="S::2114365@student.uwtsd.ac.uk::6f7fca38-841b-4c07-ba16-7e07073cf56d" providerId="AD" clId="Web-{AC66BD35-5F77-7E56-E073-E0DBA43B08B3}" dt="2022-01-31T14:37:35.238" v="1887"/>
          <ac:spMkLst>
            <pc:docMk/>
            <pc:sldMk cId="1263914644" sldId="256"/>
            <ac:spMk id="13" creationId="{B3D4D6FB-B5B0-4949-BA02-F8100D662BF7}"/>
          </ac:spMkLst>
        </pc:spChg>
        <pc:spChg chg="add del">
          <ac:chgData name="Bre-Ann Damesa Andrews (2114365)" userId="S::2114365@student.uwtsd.ac.uk::6f7fca38-841b-4c07-ba16-7e07073cf56d" providerId="AD" clId="Web-{AC66BD35-5F77-7E56-E073-E0DBA43B08B3}" dt="2022-01-30T12:51:15.859" v="613"/>
          <ac:spMkLst>
            <pc:docMk/>
            <pc:sldMk cId="1263914644" sldId="256"/>
            <ac:spMk id="14" creationId="{51426B8C-974F-4092-A4AA-73AF057FDAA2}"/>
          </ac:spMkLst>
        </pc:spChg>
        <pc:spChg chg="add del">
          <ac:chgData name="Bre-Ann Damesa Andrews (2114365)" userId="S::2114365@student.uwtsd.ac.uk::6f7fca38-841b-4c07-ba16-7e07073cf56d" providerId="AD" clId="Web-{AC66BD35-5F77-7E56-E073-E0DBA43B08B3}" dt="2022-01-30T12:07:59.723" v="239"/>
          <ac:spMkLst>
            <pc:docMk/>
            <pc:sldMk cId="1263914644" sldId="256"/>
            <ac:spMk id="14" creationId="{EF60CE50-1353-45EE-A315-A3D4BCDFA2AA}"/>
          </ac:spMkLst>
        </pc:spChg>
        <pc:spChg chg="add mod">
          <ac:chgData name="Bre-Ann Damesa Andrews (2114365)" userId="S::2114365@student.uwtsd.ac.uk::6f7fca38-841b-4c07-ba16-7e07073cf56d" providerId="AD" clId="Web-{AC66BD35-5F77-7E56-E073-E0DBA43B08B3}" dt="2022-01-31T14:37:35.238" v="1887"/>
          <ac:spMkLst>
            <pc:docMk/>
            <pc:sldMk cId="1263914644" sldId="256"/>
            <ac:spMk id="15" creationId="{CE2A3F1E-FB1A-45BC-B10F-081B7C212272}"/>
          </ac:spMkLst>
        </pc:spChg>
        <pc:spChg chg="add del">
          <ac:chgData name="Bre-Ann Damesa Andrews (2114365)" userId="S::2114365@student.uwtsd.ac.uk::6f7fca38-841b-4c07-ba16-7e07073cf56d" providerId="AD" clId="Web-{AC66BD35-5F77-7E56-E073-E0DBA43B08B3}" dt="2022-01-30T12:07:35.738" v="234"/>
          <ac:spMkLst>
            <pc:docMk/>
            <pc:sldMk cId="1263914644" sldId="256"/>
            <ac:spMk id="15" creationId="{D8E08D7A-CDF7-43CD-A6F1-21C150AB0A9D}"/>
          </ac:spMkLst>
        </pc:spChg>
        <pc:spChg chg="add del">
          <ac:chgData name="Bre-Ann Damesa Andrews (2114365)" userId="S::2114365@student.uwtsd.ac.uk::6f7fca38-841b-4c07-ba16-7e07073cf56d" providerId="AD" clId="Web-{AC66BD35-5F77-7E56-E073-E0DBA43B08B3}" dt="2022-01-30T12:51:13.297" v="612"/>
          <ac:spMkLst>
            <pc:docMk/>
            <pc:sldMk cId="1263914644" sldId="256"/>
            <ac:spMk id="15" creationId="{E60AF2EE-10DE-4859-93E6-F1D679FCE619}"/>
          </ac:spMkLst>
        </pc:spChg>
        <pc:spChg chg="add del mod">
          <ac:chgData name="Bre-Ann Damesa Andrews (2114365)" userId="S::2114365@student.uwtsd.ac.uk::6f7fca38-841b-4c07-ba16-7e07073cf56d" providerId="AD" clId="Web-{AC66BD35-5F77-7E56-E073-E0DBA43B08B3}" dt="2022-01-31T14:28:07.037" v="1819"/>
          <ac:spMkLst>
            <pc:docMk/>
            <pc:sldMk cId="1263914644" sldId="256"/>
            <ac:spMk id="16" creationId="{7C6DC3C8-D04A-45F3-B2A2-D7D4168EED8A}"/>
          </ac:spMkLst>
        </pc:spChg>
        <pc:spChg chg="add del mod">
          <ac:chgData name="Bre-Ann Damesa Andrews (2114365)" userId="S::2114365@student.uwtsd.ac.uk::6f7fca38-841b-4c07-ba16-7e07073cf56d" providerId="AD" clId="Web-{AC66BD35-5F77-7E56-E073-E0DBA43B08B3}" dt="2022-01-30T12:10:32.086" v="320"/>
          <ac:spMkLst>
            <pc:docMk/>
            <pc:sldMk cId="1263914644" sldId="256"/>
            <ac:spMk id="16" creationId="{F320ECDF-4844-4ED8-BB8E-5D5B258A34F7}"/>
          </ac:spMkLst>
        </pc:spChg>
        <pc:spChg chg="add del mod">
          <ac:chgData name="Bre-Ann Damesa Andrews (2114365)" userId="S::2114365@student.uwtsd.ac.uk::6f7fca38-841b-4c07-ba16-7e07073cf56d" providerId="AD" clId="Web-{AC66BD35-5F77-7E56-E073-E0DBA43B08B3}" dt="2022-01-30T14:45:41.545" v="1184"/>
          <ac:spMkLst>
            <pc:docMk/>
            <pc:sldMk cId="1263914644" sldId="256"/>
            <ac:spMk id="17" creationId="{84A0422A-961A-45C8-97FB-0CDBD524A389}"/>
          </ac:spMkLst>
        </pc:spChg>
        <pc:spChg chg="add del">
          <ac:chgData name="Bre-Ann Damesa Andrews (2114365)" userId="S::2114365@student.uwtsd.ac.uk::6f7fca38-841b-4c07-ba16-7e07073cf56d" providerId="AD" clId="Web-{AC66BD35-5F77-7E56-E073-E0DBA43B08B3}" dt="2022-01-31T14:28:01.475" v="1818"/>
          <ac:spMkLst>
            <pc:docMk/>
            <pc:sldMk cId="1263914644" sldId="256"/>
            <ac:spMk id="17" creationId="{FC30ADC4-4AEA-47D2-8019-0B68F4FD591D}"/>
          </ac:spMkLst>
        </pc:spChg>
        <pc:spChg chg="add mod">
          <ac:chgData name="Bre-Ann Damesa Andrews (2114365)" userId="S::2114365@student.uwtsd.ac.uk::6f7fca38-841b-4c07-ba16-7e07073cf56d" providerId="AD" clId="Web-{AC66BD35-5F77-7E56-E073-E0DBA43B08B3}" dt="2022-01-31T14:37:35.238" v="1887"/>
          <ac:spMkLst>
            <pc:docMk/>
            <pc:sldMk cId="1263914644" sldId="256"/>
            <ac:spMk id="18" creationId="{FCD936FA-FDBA-4B7F-9E42-B9DAD566CB79}"/>
          </ac:spMkLst>
        </pc:spChg>
        <pc:spChg chg="add mod">
          <ac:chgData name="Bre-Ann Damesa Andrews (2114365)" userId="S::2114365@student.uwtsd.ac.uk::6f7fca38-841b-4c07-ba16-7e07073cf56d" providerId="AD" clId="Web-{AC66BD35-5F77-7E56-E073-E0DBA43B08B3}" dt="2022-01-31T14:37:35.238" v="1887"/>
          <ac:spMkLst>
            <pc:docMk/>
            <pc:sldMk cId="1263914644" sldId="256"/>
            <ac:spMk id="19" creationId="{0C38801C-E1CE-4377-8966-A47733077D37}"/>
          </ac:spMkLst>
        </pc:spChg>
        <pc:spChg chg="add del">
          <ac:chgData name="Bre-Ann Damesa Andrews (2114365)" userId="S::2114365@student.uwtsd.ac.uk::6f7fca38-841b-4c07-ba16-7e07073cf56d" providerId="AD" clId="Web-{AC66BD35-5F77-7E56-E073-E0DBA43B08B3}" dt="2022-01-30T12:09:38.881" v="313"/>
          <ac:spMkLst>
            <pc:docMk/>
            <pc:sldMk cId="1263914644" sldId="256"/>
            <ac:spMk id="19" creationId="{3C24C999-A544-4EC9-A1F9-754BE3604F86}"/>
          </ac:spMkLst>
        </pc:spChg>
        <pc:spChg chg="del">
          <ac:chgData name="Bre-Ann Damesa Andrews (2114365)" userId="S::2114365@student.uwtsd.ac.uk::6f7fca38-841b-4c07-ba16-7e07073cf56d" providerId="AD" clId="Web-{AC66BD35-5F77-7E56-E073-E0DBA43B08B3}" dt="2022-01-31T14:01:17.031" v="1661"/>
          <ac:spMkLst>
            <pc:docMk/>
            <pc:sldMk cId="1263914644" sldId="256"/>
            <ac:spMk id="30" creationId="{2A6B319F-86FE-4754-878E-06F0804D882B}"/>
          </ac:spMkLst>
        </pc:spChg>
        <pc:spChg chg="del">
          <ac:chgData name="Bre-Ann Damesa Andrews (2114365)" userId="S::2114365@student.uwtsd.ac.uk::6f7fca38-841b-4c07-ba16-7e07073cf56d" providerId="AD" clId="Web-{AC66BD35-5F77-7E56-E073-E0DBA43B08B3}" dt="2022-01-31T14:01:17.031" v="1661"/>
          <ac:spMkLst>
            <pc:docMk/>
            <pc:sldMk cId="1263914644" sldId="256"/>
            <ac:spMk id="32" creationId="{DCF7D1B5-3477-499F-ACC5-2C8B07F4EDB3}"/>
          </ac:spMkLst>
        </pc:spChg>
        <pc:graphicFrameChg chg="add del mod modGraphic">
          <ac:chgData name="Bre-Ann Damesa Andrews (2114365)" userId="S::2114365@student.uwtsd.ac.uk::6f7fca38-841b-4c07-ba16-7e07073cf56d" providerId="AD" clId="Web-{AC66BD35-5F77-7E56-E073-E0DBA43B08B3}" dt="2022-01-30T11:57:14.617" v="224"/>
          <ac:graphicFrameMkLst>
            <pc:docMk/>
            <pc:sldMk cId="1263914644" sldId="256"/>
            <ac:graphicFrameMk id="8" creationId="{081E5B81-1E92-41BF-916C-F1E1C980A08B}"/>
          </ac:graphicFrameMkLst>
        </pc:graphicFrameChg>
        <pc:picChg chg="mod">
          <ac:chgData name="Bre-Ann Damesa Andrews (2114365)" userId="S::2114365@student.uwtsd.ac.uk::6f7fca38-841b-4c07-ba16-7e07073cf56d" providerId="AD" clId="Web-{AC66BD35-5F77-7E56-E073-E0DBA43B08B3}" dt="2022-01-31T14:37:35.238" v="1887"/>
          <ac:picMkLst>
            <pc:docMk/>
            <pc:sldMk cId="1263914644" sldId="256"/>
            <ac:picMk id="6" creationId="{6DADB919-CAB8-4ACC-A10D-286141964A1D}"/>
          </ac:picMkLst>
        </pc:picChg>
        <pc:picChg chg="add del mod">
          <ac:chgData name="Bre-Ann Damesa Andrews (2114365)" userId="S::2114365@student.uwtsd.ac.uk::6f7fca38-841b-4c07-ba16-7e07073cf56d" providerId="AD" clId="Web-{AC66BD35-5F77-7E56-E073-E0DBA43B08B3}" dt="2022-01-30T14:30:38.052" v="1078"/>
          <ac:picMkLst>
            <pc:docMk/>
            <pc:sldMk cId="1263914644" sldId="256"/>
            <ac:picMk id="11" creationId="{F4A2807D-3A3A-49A2-AE89-C0998D7EB668}"/>
          </ac:picMkLst>
        </pc:picChg>
        <pc:picChg chg="add mod">
          <ac:chgData name="Bre-Ann Damesa Andrews (2114365)" userId="S::2114365@student.uwtsd.ac.uk::6f7fca38-841b-4c07-ba16-7e07073cf56d" providerId="AD" clId="Web-{AC66BD35-5F77-7E56-E073-E0DBA43B08B3}" dt="2022-01-31T14:37:35.238" v="1887"/>
          <ac:picMkLst>
            <pc:docMk/>
            <pc:sldMk cId="1263914644" sldId="256"/>
            <ac:picMk id="12" creationId="{2B816576-8A95-4DA5-BBE2-DD8FE0DED4F3}"/>
          </ac:picMkLst>
        </pc:picChg>
        <pc:picChg chg="add mod">
          <ac:chgData name="Bre-Ann Damesa Andrews (2114365)" userId="S::2114365@student.uwtsd.ac.uk::6f7fca38-841b-4c07-ba16-7e07073cf56d" providerId="AD" clId="Web-{AC66BD35-5F77-7E56-E073-E0DBA43B08B3}" dt="2022-01-31T14:37:35.238" v="1887"/>
          <ac:picMkLst>
            <pc:docMk/>
            <pc:sldMk cId="1263914644" sldId="256"/>
            <ac:picMk id="14" creationId="{1842DD40-A102-4FBA-9236-A19959ABAE7E}"/>
          </ac:picMkLst>
        </pc:picChg>
      </pc:sldChg>
      <pc:sldChg chg="modSp mod modClrScheme chgLayout">
        <pc:chgData name="Bre-Ann Damesa Andrews (2114365)" userId="S::2114365@student.uwtsd.ac.uk::6f7fca38-841b-4c07-ba16-7e07073cf56d" providerId="AD" clId="Web-{AC66BD35-5F77-7E56-E073-E0DBA43B08B3}" dt="2022-01-31T14:37:35.238" v="1887"/>
        <pc:sldMkLst>
          <pc:docMk/>
          <pc:sldMk cId="1363733112" sldId="258"/>
        </pc:sldMkLst>
        <pc:spChg chg="mod ord">
          <ac:chgData name="Bre-Ann Damesa Andrews (2114365)" userId="S::2114365@student.uwtsd.ac.uk::6f7fca38-841b-4c07-ba16-7e07073cf56d" providerId="AD" clId="Web-{AC66BD35-5F77-7E56-E073-E0DBA43B08B3}" dt="2022-01-31T14:37:35.238" v="1887"/>
          <ac:spMkLst>
            <pc:docMk/>
            <pc:sldMk cId="1363733112" sldId="258"/>
            <ac:spMk id="2" creationId="{4CCA962E-A820-489B-A5B3-48B44FEBF845}"/>
          </ac:spMkLst>
        </pc:spChg>
        <pc:spChg chg="mod ord">
          <ac:chgData name="Bre-Ann Damesa Andrews (2114365)" userId="S::2114365@student.uwtsd.ac.uk::6f7fca38-841b-4c07-ba16-7e07073cf56d" providerId="AD" clId="Web-{AC66BD35-5F77-7E56-E073-E0DBA43B08B3}" dt="2022-01-31T14:37:35.238" v="1887"/>
          <ac:spMkLst>
            <pc:docMk/>
            <pc:sldMk cId="1363733112" sldId="258"/>
            <ac:spMk id="3" creationId="{4ECEBA3C-3ED1-4467-AA20-42FA8E252F08}"/>
          </ac:spMkLst>
        </pc:spChg>
        <pc:spChg chg="mod ord">
          <ac:chgData name="Bre-Ann Damesa Andrews (2114365)" userId="S::2114365@student.uwtsd.ac.uk::6f7fca38-841b-4c07-ba16-7e07073cf56d" providerId="AD" clId="Web-{AC66BD35-5F77-7E56-E073-E0DBA43B08B3}" dt="2022-01-31T14:37:35.238" v="1887"/>
          <ac:spMkLst>
            <pc:docMk/>
            <pc:sldMk cId="1363733112" sldId="258"/>
            <ac:spMk id="4" creationId="{555FCD28-1CE9-4926-95B9-DCF80013E5EC}"/>
          </ac:spMkLst>
        </pc:spChg>
      </pc:sldChg>
      <pc:sldMasterChg chg="del delSldLayout">
        <pc:chgData name="Bre-Ann Damesa Andrews (2114365)" userId="S::2114365@student.uwtsd.ac.uk::6f7fca38-841b-4c07-ba16-7e07073cf56d" providerId="AD" clId="Web-{AC66BD35-5F77-7E56-E073-E0DBA43B08B3}" dt="2022-01-31T14:01:17.031" v="1661"/>
        <pc:sldMasterMkLst>
          <pc:docMk/>
          <pc:sldMasterMk cId="2485074662" sldId="2147483684"/>
        </pc:sldMasterMkLst>
        <pc:sldLayoutChg chg="del">
          <pc:chgData name="Bre-Ann Damesa Andrews (2114365)" userId="S::2114365@student.uwtsd.ac.uk::6f7fca38-841b-4c07-ba16-7e07073cf56d" providerId="AD" clId="Web-{AC66BD35-5F77-7E56-E073-E0DBA43B08B3}" dt="2022-01-31T14:01:17.031" v="1661"/>
          <pc:sldLayoutMkLst>
            <pc:docMk/>
            <pc:sldMasterMk cId="2485074662" sldId="2147483684"/>
            <pc:sldLayoutMk cId="2120409010" sldId="2147483685"/>
          </pc:sldLayoutMkLst>
        </pc:sldLayoutChg>
        <pc:sldLayoutChg chg="del">
          <pc:chgData name="Bre-Ann Damesa Andrews (2114365)" userId="S::2114365@student.uwtsd.ac.uk::6f7fca38-841b-4c07-ba16-7e07073cf56d" providerId="AD" clId="Web-{AC66BD35-5F77-7E56-E073-E0DBA43B08B3}" dt="2022-01-31T14:01:17.031" v="1661"/>
          <pc:sldLayoutMkLst>
            <pc:docMk/>
            <pc:sldMasterMk cId="2485074662" sldId="2147483684"/>
            <pc:sldLayoutMk cId="2604819384" sldId="2147483686"/>
          </pc:sldLayoutMkLst>
        </pc:sldLayoutChg>
        <pc:sldLayoutChg chg="del">
          <pc:chgData name="Bre-Ann Damesa Andrews (2114365)" userId="S::2114365@student.uwtsd.ac.uk::6f7fca38-841b-4c07-ba16-7e07073cf56d" providerId="AD" clId="Web-{AC66BD35-5F77-7E56-E073-E0DBA43B08B3}" dt="2022-01-31T14:01:17.031" v="1661"/>
          <pc:sldLayoutMkLst>
            <pc:docMk/>
            <pc:sldMasterMk cId="2485074662" sldId="2147483684"/>
            <pc:sldLayoutMk cId="3455812065" sldId="2147483687"/>
          </pc:sldLayoutMkLst>
        </pc:sldLayoutChg>
        <pc:sldLayoutChg chg="del">
          <pc:chgData name="Bre-Ann Damesa Andrews (2114365)" userId="S::2114365@student.uwtsd.ac.uk::6f7fca38-841b-4c07-ba16-7e07073cf56d" providerId="AD" clId="Web-{AC66BD35-5F77-7E56-E073-E0DBA43B08B3}" dt="2022-01-31T14:01:17.031" v="1661"/>
          <pc:sldLayoutMkLst>
            <pc:docMk/>
            <pc:sldMasterMk cId="2485074662" sldId="2147483684"/>
            <pc:sldLayoutMk cId="3301442649" sldId="2147483688"/>
          </pc:sldLayoutMkLst>
        </pc:sldLayoutChg>
        <pc:sldLayoutChg chg="del">
          <pc:chgData name="Bre-Ann Damesa Andrews (2114365)" userId="S::2114365@student.uwtsd.ac.uk::6f7fca38-841b-4c07-ba16-7e07073cf56d" providerId="AD" clId="Web-{AC66BD35-5F77-7E56-E073-E0DBA43B08B3}" dt="2022-01-31T14:01:17.031" v="1661"/>
          <pc:sldLayoutMkLst>
            <pc:docMk/>
            <pc:sldMasterMk cId="2485074662" sldId="2147483684"/>
            <pc:sldLayoutMk cId="675483106" sldId="2147483689"/>
          </pc:sldLayoutMkLst>
        </pc:sldLayoutChg>
        <pc:sldLayoutChg chg="del">
          <pc:chgData name="Bre-Ann Damesa Andrews (2114365)" userId="S::2114365@student.uwtsd.ac.uk::6f7fca38-841b-4c07-ba16-7e07073cf56d" providerId="AD" clId="Web-{AC66BD35-5F77-7E56-E073-E0DBA43B08B3}" dt="2022-01-31T14:01:17.031" v="1661"/>
          <pc:sldLayoutMkLst>
            <pc:docMk/>
            <pc:sldMasterMk cId="2485074662" sldId="2147483684"/>
            <pc:sldLayoutMk cId="774673725" sldId="2147483690"/>
          </pc:sldLayoutMkLst>
        </pc:sldLayoutChg>
        <pc:sldLayoutChg chg="del">
          <pc:chgData name="Bre-Ann Damesa Andrews (2114365)" userId="S::2114365@student.uwtsd.ac.uk::6f7fca38-841b-4c07-ba16-7e07073cf56d" providerId="AD" clId="Web-{AC66BD35-5F77-7E56-E073-E0DBA43B08B3}" dt="2022-01-31T14:01:17.031" v="1661"/>
          <pc:sldLayoutMkLst>
            <pc:docMk/>
            <pc:sldMasterMk cId="2485074662" sldId="2147483684"/>
            <pc:sldLayoutMk cId="2351048844" sldId="2147483691"/>
          </pc:sldLayoutMkLst>
        </pc:sldLayoutChg>
        <pc:sldLayoutChg chg="del">
          <pc:chgData name="Bre-Ann Damesa Andrews (2114365)" userId="S::2114365@student.uwtsd.ac.uk::6f7fca38-841b-4c07-ba16-7e07073cf56d" providerId="AD" clId="Web-{AC66BD35-5F77-7E56-E073-E0DBA43B08B3}" dt="2022-01-31T14:01:17.031" v="1661"/>
          <pc:sldLayoutMkLst>
            <pc:docMk/>
            <pc:sldMasterMk cId="2485074662" sldId="2147483684"/>
            <pc:sldLayoutMk cId="3363297821" sldId="2147483692"/>
          </pc:sldLayoutMkLst>
        </pc:sldLayoutChg>
        <pc:sldLayoutChg chg="del">
          <pc:chgData name="Bre-Ann Damesa Andrews (2114365)" userId="S::2114365@student.uwtsd.ac.uk::6f7fca38-841b-4c07-ba16-7e07073cf56d" providerId="AD" clId="Web-{AC66BD35-5F77-7E56-E073-E0DBA43B08B3}" dt="2022-01-31T14:01:17.031" v="1661"/>
          <pc:sldLayoutMkLst>
            <pc:docMk/>
            <pc:sldMasterMk cId="2485074662" sldId="2147483684"/>
            <pc:sldLayoutMk cId="1133968410" sldId="2147483693"/>
          </pc:sldLayoutMkLst>
        </pc:sldLayoutChg>
        <pc:sldLayoutChg chg="del">
          <pc:chgData name="Bre-Ann Damesa Andrews (2114365)" userId="S::2114365@student.uwtsd.ac.uk::6f7fca38-841b-4c07-ba16-7e07073cf56d" providerId="AD" clId="Web-{AC66BD35-5F77-7E56-E073-E0DBA43B08B3}" dt="2022-01-31T14:01:17.031" v="1661"/>
          <pc:sldLayoutMkLst>
            <pc:docMk/>
            <pc:sldMasterMk cId="2485074662" sldId="2147483684"/>
            <pc:sldLayoutMk cId="3628011609" sldId="2147483694"/>
          </pc:sldLayoutMkLst>
        </pc:sldLayoutChg>
        <pc:sldLayoutChg chg="del">
          <pc:chgData name="Bre-Ann Damesa Andrews (2114365)" userId="S::2114365@student.uwtsd.ac.uk::6f7fca38-841b-4c07-ba16-7e07073cf56d" providerId="AD" clId="Web-{AC66BD35-5F77-7E56-E073-E0DBA43B08B3}" dt="2022-01-31T14:01:17.031" v="1661"/>
          <pc:sldLayoutMkLst>
            <pc:docMk/>
            <pc:sldMasterMk cId="2485074662" sldId="2147483684"/>
            <pc:sldLayoutMk cId="2343832508" sldId="2147483695"/>
          </pc:sldLayoutMkLst>
        </pc:sldLayoutChg>
      </pc:sldMasterChg>
      <pc:sldMasterChg chg="add del addSldLayout delSldLayout modSldLayout">
        <pc:chgData name="Bre-Ann Damesa Andrews (2114365)" userId="S::2114365@student.uwtsd.ac.uk::6f7fca38-841b-4c07-ba16-7e07073cf56d" providerId="AD" clId="Web-{AC66BD35-5F77-7E56-E073-E0DBA43B08B3}" dt="2022-01-31T14:02:37.002" v="1666"/>
        <pc:sldMasterMkLst>
          <pc:docMk/>
          <pc:sldMasterMk cId="4289023948" sldId="2147483696"/>
        </pc:sldMasterMkLst>
        <pc:sldLayoutChg chg="add del mod replId">
          <pc:chgData name="Bre-Ann Damesa Andrews (2114365)" userId="S::2114365@student.uwtsd.ac.uk::6f7fca38-841b-4c07-ba16-7e07073cf56d" providerId="AD" clId="Web-{AC66BD35-5F77-7E56-E073-E0DBA43B08B3}" dt="2022-01-31T14:02:37.002" v="1666"/>
          <pc:sldLayoutMkLst>
            <pc:docMk/>
            <pc:sldMasterMk cId="4289023948" sldId="2147483696"/>
            <pc:sldLayoutMk cId="595462704" sldId="2147483697"/>
          </pc:sldLayoutMkLst>
        </pc:sldLayoutChg>
        <pc:sldLayoutChg chg="add del mod replId">
          <pc:chgData name="Bre-Ann Damesa Andrews (2114365)" userId="S::2114365@student.uwtsd.ac.uk::6f7fca38-841b-4c07-ba16-7e07073cf56d" providerId="AD" clId="Web-{AC66BD35-5F77-7E56-E073-E0DBA43B08B3}" dt="2022-01-31T14:02:37.002" v="1666"/>
          <pc:sldLayoutMkLst>
            <pc:docMk/>
            <pc:sldMasterMk cId="4289023948" sldId="2147483696"/>
            <pc:sldLayoutMk cId="687688875" sldId="2147483698"/>
          </pc:sldLayoutMkLst>
        </pc:sldLayoutChg>
        <pc:sldLayoutChg chg="add del mod replId">
          <pc:chgData name="Bre-Ann Damesa Andrews (2114365)" userId="S::2114365@student.uwtsd.ac.uk::6f7fca38-841b-4c07-ba16-7e07073cf56d" providerId="AD" clId="Web-{AC66BD35-5F77-7E56-E073-E0DBA43B08B3}" dt="2022-01-31T14:02:37.002" v="1666"/>
          <pc:sldLayoutMkLst>
            <pc:docMk/>
            <pc:sldMasterMk cId="4289023948" sldId="2147483696"/>
            <pc:sldLayoutMk cId="4170314" sldId="2147483699"/>
          </pc:sldLayoutMkLst>
        </pc:sldLayoutChg>
        <pc:sldLayoutChg chg="add del mod replId">
          <pc:chgData name="Bre-Ann Damesa Andrews (2114365)" userId="S::2114365@student.uwtsd.ac.uk::6f7fca38-841b-4c07-ba16-7e07073cf56d" providerId="AD" clId="Web-{AC66BD35-5F77-7E56-E073-E0DBA43B08B3}" dt="2022-01-31T14:02:37.002" v="1666"/>
          <pc:sldLayoutMkLst>
            <pc:docMk/>
            <pc:sldMasterMk cId="4289023948" sldId="2147483696"/>
            <pc:sldLayoutMk cId="532186716" sldId="2147483700"/>
          </pc:sldLayoutMkLst>
        </pc:sldLayoutChg>
        <pc:sldLayoutChg chg="add del mod replId">
          <pc:chgData name="Bre-Ann Damesa Andrews (2114365)" userId="S::2114365@student.uwtsd.ac.uk::6f7fca38-841b-4c07-ba16-7e07073cf56d" providerId="AD" clId="Web-{AC66BD35-5F77-7E56-E073-E0DBA43B08B3}" dt="2022-01-31T14:02:37.002" v="1666"/>
          <pc:sldLayoutMkLst>
            <pc:docMk/>
            <pc:sldMasterMk cId="4289023948" sldId="2147483696"/>
            <pc:sldLayoutMk cId="264321770" sldId="2147483701"/>
          </pc:sldLayoutMkLst>
        </pc:sldLayoutChg>
        <pc:sldLayoutChg chg="add del mod replId">
          <pc:chgData name="Bre-Ann Damesa Andrews (2114365)" userId="S::2114365@student.uwtsd.ac.uk::6f7fca38-841b-4c07-ba16-7e07073cf56d" providerId="AD" clId="Web-{AC66BD35-5F77-7E56-E073-E0DBA43B08B3}" dt="2022-01-31T14:02:37.002" v="1666"/>
          <pc:sldLayoutMkLst>
            <pc:docMk/>
            <pc:sldMasterMk cId="4289023948" sldId="2147483696"/>
            <pc:sldLayoutMk cId="3168739111" sldId="2147483702"/>
          </pc:sldLayoutMkLst>
        </pc:sldLayoutChg>
        <pc:sldLayoutChg chg="add del mod replId">
          <pc:chgData name="Bre-Ann Damesa Andrews (2114365)" userId="S::2114365@student.uwtsd.ac.uk::6f7fca38-841b-4c07-ba16-7e07073cf56d" providerId="AD" clId="Web-{AC66BD35-5F77-7E56-E073-E0DBA43B08B3}" dt="2022-01-31T14:02:37.002" v="1666"/>
          <pc:sldLayoutMkLst>
            <pc:docMk/>
            <pc:sldMasterMk cId="4289023948" sldId="2147483696"/>
            <pc:sldLayoutMk cId="3995675380" sldId="2147483703"/>
          </pc:sldLayoutMkLst>
        </pc:sldLayoutChg>
        <pc:sldLayoutChg chg="add del mod replId">
          <pc:chgData name="Bre-Ann Damesa Andrews (2114365)" userId="S::2114365@student.uwtsd.ac.uk::6f7fca38-841b-4c07-ba16-7e07073cf56d" providerId="AD" clId="Web-{AC66BD35-5F77-7E56-E073-E0DBA43B08B3}" dt="2022-01-31T14:02:37.002" v="1666"/>
          <pc:sldLayoutMkLst>
            <pc:docMk/>
            <pc:sldMasterMk cId="4289023948" sldId="2147483696"/>
            <pc:sldLayoutMk cId="2221800615" sldId="2147483704"/>
          </pc:sldLayoutMkLst>
        </pc:sldLayoutChg>
        <pc:sldLayoutChg chg="add del mod replId">
          <pc:chgData name="Bre-Ann Damesa Andrews (2114365)" userId="S::2114365@student.uwtsd.ac.uk::6f7fca38-841b-4c07-ba16-7e07073cf56d" providerId="AD" clId="Web-{AC66BD35-5F77-7E56-E073-E0DBA43B08B3}" dt="2022-01-31T14:02:37.002" v="1666"/>
          <pc:sldLayoutMkLst>
            <pc:docMk/>
            <pc:sldMasterMk cId="4289023948" sldId="2147483696"/>
            <pc:sldLayoutMk cId="1649335198" sldId="2147483705"/>
          </pc:sldLayoutMkLst>
        </pc:sldLayoutChg>
        <pc:sldLayoutChg chg="add del mod replId">
          <pc:chgData name="Bre-Ann Damesa Andrews (2114365)" userId="S::2114365@student.uwtsd.ac.uk::6f7fca38-841b-4c07-ba16-7e07073cf56d" providerId="AD" clId="Web-{AC66BD35-5F77-7E56-E073-E0DBA43B08B3}" dt="2022-01-31T14:02:37.002" v="1666"/>
          <pc:sldLayoutMkLst>
            <pc:docMk/>
            <pc:sldMasterMk cId="4289023948" sldId="2147483696"/>
            <pc:sldLayoutMk cId="3918473320" sldId="2147483706"/>
          </pc:sldLayoutMkLst>
        </pc:sldLayoutChg>
        <pc:sldLayoutChg chg="add del mod replId">
          <pc:chgData name="Bre-Ann Damesa Andrews (2114365)" userId="S::2114365@student.uwtsd.ac.uk::6f7fca38-841b-4c07-ba16-7e07073cf56d" providerId="AD" clId="Web-{AC66BD35-5F77-7E56-E073-E0DBA43B08B3}" dt="2022-01-31T14:02:37.002" v="1666"/>
          <pc:sldLayoutMkLst>
            <pc:docMk/>
            <pc:sldMasterMk cId="4289023948" sldId="2147483696"/>
            <pc:sldLayoutMk cId="3473872494" sldId="2147483707"/>
          </pc:sldLayoutMkLst>
        </pc:sldLayoutChg>
      </pc:sldMasterChg>
      <pc:sldMasterChg chg="add del addSldLayout delSldLayout modSldLayout">
        <pc:chgData name="Bre-Ann Damesa Andrews (2114365)" userId="S::2114365@student.uwtsd.ac.uk::6f7fca38-841b-4c07-ba16-7e07073cf56d" providerId="AD" clId="Web-{AC66BD35-5F77-7E56-E073-E0DBA43B08B3}" dt="2022-01-31T14:02:43.064" v="1667"/>
        <pc:sldMasterMkLst>
          <pc:docMk/>
          <pc:sldMasterMk cId="3500776728" sldId="2147483708"/>
        </pc:sldMasterMkLst>
        <pc:sldLayoutChg chg="add del mod replId">
          <pc:chgData name="Bre-Ann Damesa Andrews (2114365)" userId="S::2114365@student.uwtsd.ac.uk::6f7fca38-841b-4c07-ba16-7e07073cf56d" providerId="AD" clId="Web-{AC66BD35-5F77-7E56-E073-E0DBA43B08B3}" dt="2022-01-31T14:02:43.064" v="1667"/>
          <pc:sldLayoutMkLst>
            <pc:docMk/>
            <pc:sldMasterMk cId="3500776728" sldId="2147483708"/>
            <pc:sldLayoutMk cId="1528032162" sldId="2147483709"/>
          </pc:sldLayoutMkLst>
        </pc:sldLayoutChg>
        <pc:sldLayoutChg chg="add del mod replId">
          <pc:chgData name="Bre-Ann Damesa Andrews (2114365)" userId="S::2114365@student.uwtsd.ac.uk::6f7fca38-841b-4c07-ba16-7e07073cf56d" providerId="AD" clId="Web-{AC66BD35-5F77-7E56-E073-E0DBA43B08B3}" dt="2022-01-31T14:02:43.064" v="1667"/>
          <pc:sldLayoutMkLst>
            <pc:docMk/>
            <pc:sldMasterMk cId="3500776728" sldId="2147483708"/>
            <pc:sldLayoutMk cId="2017869801" sldId="2147483710"/>
          </pc:sldLayoutMkLst>
        </pc:sldLayoutChg>
        <pc:sldLayoutChg chg="add del mod replId">
          <pc:chgData name="Bre-Ann Damesa Andrews (2114365)" userId="S::2114365@student.uwtsd.ac.uk::6f7fca38-841b-4c07-ba16-7e07073cf56d" providerId="AD" clId="Web-{AC66BD35-5F77-7E56-E073-E0DBA43B08B3}" dt="2022-01-31T14:02:43.064" v="1667"/>
          <pc:sldLayoutMkLst>
            <pc:docMk/>
            <pc:sldMasterMk cId="3500776728" sldId="2147483708"/>
            <pc:sldLayoutMk cId="689708067" sldId="2147483711"/>
          </pc:sldLayoutMkLst>
        </pc:sldLayoutChg>
        <pc:sldLayoutChg chg="add del mod replId">
          <pc:chgData name="Bre-Ann Damesa Andrews (2114365)" userId="S::2114365@student.uwtsd.ac.uk::6f7fca38-841b-4c07-ba16-7e07073cf56d" providerId="AD" clId="Web-{AC66BD35-5F77-7E56-E073-E0DBA43B08B3}" dt="2022-01-31T14:02:43.064" v="1667"/>
          <pc:sldLayoutMkLst>
            <pc:docMk/>
            <pc:sldMasterMk cId="3500776728" sldId="2147483708"/>
            <pc:sldLayoutMk cId="3908714978" sldId="2147483712"/>
          </pc:sldLayoutMkLst>
        </pc:sldLayoutChg>
        <pc:sldLayoutChg chg="add del mod replId">
          <pc:chgData name="Bre-Ann Damesa Andrews (2114365)" userId="S::2114365@student.uwtsd.ac.uk::6f7fca38-841b-4c07-ba16-7e07073cf56d" providerId="AD" clId="Web-{AC66BD35-5F77-7E56-E073-E0DBA43B08B3}" dt="2022-01-31T14:02:43.064" v="1667"/>
          <pc:sldLayoutMkLst>
            <pc:docMk/>
            <pc:sldMasterMk cId="3500776728" sldId="2147483708"/>
            <pc:sldLayoutMk cId="2297825188" sldId="2147483713"/>
          </pc:sldLayoutMkLst>
        </pc:sldLayoutChg>
        <pc:sldLayoutChg chg="add del mod replId">
          <pc:chgData name="Bre-Ann Damesa Andrews (2114365)" userId="S::2114365@student.uwtsd.ac.uk::6f7fca38-841b-4c07-ba16-7e07073cf56d" providerId="AD" clId="Web-{AC66BD35-5F77-7E56-E073-E0DBA43B08B3}" dt="2022-01-31T14:02:43.064" v="1667"/>
          <pc:sldLayoutMkLst>
            <pc:docMk/>
            <pc:sldMasterMk cId="3500776728" sldId="2147483708"/>
            <pc:sldLayoutMk cId="2311064685" sldId="2147483714"/>
          </pc:sldLayoutMkLst>
        </pc:sldLayoutChg>
        <pc:sldLayoutChg chg="add del mod replId">
          <pc:chgData name="Bre-Ann Damesa Andrews (2114365)" userId="S::2114365@student.uwtsd.ac.uk::6f7fca38-841b-4c07-ba16-7e07073cf56d" providerId="AD" clId="Web-{AC66BD35-5F77-7E56-E073-E0DBA43B08B3}" dt="2022-01-31T14:02:43.064" v="1667"/>
          <pc:sldLayoutMkLst>
            <pc:docMk/>
            <pc:sldMasterMk cId="3500776728" sldId="2147483708"/>
            <pc:sldLayoutMk cId="1710966002" sldId="2147483715"/>
          </pc:sldLayoutMkLst>
        </pc:sldLayoutChg>
        <pc:sldLayoutChg chg="add del mod replId">
          <pc:chgData name="Bre-Ann Damesa Andrews (2114365)" userId="S::2114365@student.uwtsd.ac.uk::6f7fca38-841b-4c07-ba16-7e07073cf56d" providerId="AD" clId="Web-{AC66BD35-5F77-7E56-E073-E0DBA43B08B3}" dt="2022-01-31T14:02:43.064" v="1667"/>
          <pc:sldLayoutMkLst>
            <pc:docMk/>
            <pc:sldMasterMk cId="3500776728" sldId="2147483708"/>
            <pc:sldLayoutMk cId="3442696839" sldId="2147483716"/>
          </pc:sldLayoutMkLst>
        </pc:sldLayoutChg>
        <pc:sldLayoutChg chg="add del mod replId">
          <pc:chgData name="Bre-Ann Damesa Andrews (2114365)" userId="S::2114365@student.uwtsd.ac.uk::6f7fca38-841b-4c07-ba16-7e07073cf56d" providerId="AD" clId="Web-{AC66BD35-5F77-7E56-E073-E0DBA43B08B3}" dt="2022-01-31T14:02:43.064" v="1667"/>
          <pc:sldLayoutMkLst>
            <pc:docMk/>
            <pc:sldMasterMk cId="3500776728" sldId="2147483708"/>
            <pc:sldLayoutMk cId="3174377825" sldId="2147483717"/>
          </pc:sldLayoutMkLst>
        </pc:sldLayoutChg>
        <pc:sldLayoutChg chg="add del mod replId">
          <pc:chgData name="Bre-Ann Damesa Andrews (2114365)" userId="S::2114365@student.uwtsd.ac.uk::6f7fca38-841b-4c07-ba16-7e07073cf56d" providerId="AD" clId="Web-{AC66BD35-5F77-7E56-E073-E0DBA43B08B3}" dt="2022-01-31T14:02:43.064" v="1667"/>
          <pc:sldLayoutMkLst>
            <pc:docMk/>
            <pc:sldMasterMk cId="3500776728" sldId="2147483708"/>
            <pc:sldLayoutMk cId="1571229366" sldId="2147483718"/>
          </pc:sldLayoutMkLst>
        </pc:sldLayoutChg>
        <pc:sldLayoutChg chg="add del mod replId">
          <pc:chgData name="Bre-Ann Damesa Andrews (2114365)" userId="S::2114365@student.uwtsd.ac.uk::6f7fca38-841b-4c07-ba16-7e07073cf56d" providerId="AD" clId="Web-{AC66BD35-5F77-7E56-E073-E0DBA43B08B3}" dt="2022-01-31T14:02:43.064" v="1667"/>
          <pc:sldLayoutMkLst>
            <pc:docMk/>
            <pc:sldMasterMk cId="3500776728" sldId="2147483708"/>
            <pc:sldLayoutMk cId="1650494927" sldId="2147483719"/>
          </pc:sldLayoutMkLst>
        </pc:sldLayoutChg>
      </pc:sldMasterChg>
      <pc:sldMasterChg chg="add del addSldLayout delSldLayout modSldLayout">
        <pc:chgData name="Bre-Ann Damesa Andrews (2114365)" userId="S::2114365@student.uwtsd.ac.uk::6f7fca38-841b-4c07-ba16-7e07073cf56d" providerId="AD" clId="Web-{AC66BD35-5F77-7E56-E073-E0DBA43B08B3}" dt="2022-01-31T14:02:50.689" v="1668"/>
        <pc:sldMasterMkLst>
          <pc:docMk/>
          <pc:sldMasterMk cId="1613531524" sldId="2147483720"/>
        </pc:sldMasterMkLst>
        <pc:sldLayoutChg chg="add del mod replId">
          <pc:chgData name="Bre-Ann Damesa Andrews (2114365)" userId="S::2114365@student.uwtsd.ac.uk::6f7fca38-841b-4c07-ba16-7e07073cf56d" providerId="AD" clId="Web-{AC66BD35-5F77-7E56-E073-E0DBA43B08B3}" dt="2022-01-31T14:02:50.689" v="1668"/>
          <pc:sldLayoutMkLst>
            <pc:docMk/>
            <pc:sldMasterMk cId="1613531524" sldId="2147483720"/>
            <pc:sldLayoutMk cId="2507361116" sldId="2147483721"/>
          </pc:sldLayoutMkLst>
        </pc:sldLayoutChg>
        <pc:sldLayoutChg chg="add del mod replId">
          <pc:chgData name="Bre-Ann Damesa Andrews (2114365)" userId="S::2114365@student.uwtsd.ac.uk::6f7fca38-841b-4c07-ba16-7e07073cf56d" providerId="AD" clId="Web-{AC66BD35-5F77-7E56-E073-E0DBA43B08B3}" dt="2022-01-31T14:02:50.689" v="1668"/>
          <pc:sldLayoutMkLst>
            <pc:docMk/>
            <pc:sldMasterMk cId="1613531524" sldId="2147483720"/>
            <pc:sldLayoutMk cId="2601796895" sldId="2147483722"/>
          </pc:sldLayoutMkLst>
        </pc:sldLayoutChg>
        <pc:sldLayoutChg chg="add del mod replId">
          <pc:chgData name="Bre-Ann Damesa Andrews (2114365)" userId="S::2114365@student.uwtsd.ac.uk::6f7fca38-841b-4c07-ba16-7e07073cf56d" providerId="AD" clId="Web-{AC66BD35-5F77-7E56-E073-E0DBA43B08B3}" dt="2022-01-31T14:02:50.689" v="1668"/>
          <pc:sldLayoutMkLst>
            <pc:docMk/>
            <pc:sldMasterMk cId="1613531524" sldId="2147483720"/>
            <pc:sldLayoutMk cId="641318040" sldId="2147483723"/>
          </pc:sldLayoutMkLst>
        </pc:sldLayoutChg>
        <pc:sldLayoutChg chg="add del mod replId">
          <pc:chgData name="Bre-Ann Damesa Andrews (2114365)" userId="S::2114365@student.uwtsd.ac.uk::6f7fca38-841b-4c07-ba16-7e07073cf56d" providerId="AD" clId="Web-{AC66BD35-5F77-7E56-E073-E0DBA43B08B3}" dt="2022-01-31T14:02:50.689" v="1668"/>
          <pc:sldLayoutMkLst>
            <pc:docMk/>
            <pc:sldMasterMk cId="1613531524" sldId="2147483720"/>
            <pc:sldLayoutMk cId="121699797" sldId="2147483724"/>
          </pc:sldLayoutMkLst>
        </pc:sldLayoutChg>
        <pc:sldLayoutChg chg="add del mod replId">
          <pc:chgData name="Bre-Ann Damesa Andrews (2114365)" userId="S::2114365@student.uwtsd.ac.uk::6f7fca38-841b-4c07-ba16-7e07073cf56d" providerId="AD" clId="Web-{AC66BD35-5F77-7E56-E073-E0DBA43B08B3}" dt="2022-01-31T14:02:50.689" v="1668"/>
          <pc:sldLayoutMkLst>
            <pc:docMk/>
            <pc:sldMasterMk cId="1613531524" sldId="2147483720"/>
            <pc:sldLayoutMk cId="3763562801" sldId="2147483725"/>
          </pc:sldLayoutMkLst>
        </pc:sldLayoutChg>
        <pc:sldLayoutChg chg="add del mod replId">
          <pc:chgData name="Bre-Ann Damesa Andrews (2114365)" userId="S::2114365@student.uwtsd.ac.uk::6f7fca38-841b-4c07-ba16-7e07073cf56d" providerId="AD" clId="Web-{AC66BD35-5F77-7E56-E073-E0DBA43B08B3}" dt="2022-01-31T14:02:50.689" v="1668"/>
          <pc:sldLayoutMkLst>
            <pc:docMk/>
            <pc:sldMasterMk cId="1613531524" sldId="2147483720"/>
            <pc:sldLayoutMk cId="3972965145" sldId="2147483726"/>
          </pc:sldLayoutMkLst>
        </pc:sldLayoutChg>
        <pc:sldLayoutChg chg="add del mod replId">
          <pc:chgData name="Bre-Ann Damesa Andrews (2114365)" userId="S::2114365@student.uwtsd.ac.uk::6f7fca38-841b-4c07-ba16-7e07073cf56d" providerId="AD" clId="Web-{AC66BD35-5F77-7E56-E073-E0DBA43B08B3}" dt="2022-01-31T14:02:50.689" v="1668"/>
          <pc:sldLayoutMkLst>
            <pc:docMk/>
            <pc:sldMasterMk cId="1613531524" sldId="2147483720"/>
            <pc:sldLayoutMk cId="1350765812" sldId="2147483727"/>
          </pc:sldLayoutMkLst>
        </pc:sldLayoutChg>
        <pc:sldLayoutChg chg="add del mod replId">
          <pc:chgData name="Bre-Ann Damesa Andrews (2114365)" userId="S::2114365@student.uwtsd.ac.uk::6f7fca38-841b-4c07-ba16-7e07073cf56d" providerId="AD" clId="Web-{AC66BD35-5F77-7E56-E073-E0DBA43B08B3}" dt="2022-01-31T14:02:50.689" v="1668"/>
          <pc:sldLayoutMkLst>
            <pc:docMk/>
            <pc:sldMasterMk cId="1613531524" sldId="2147483720"/>
            <pc:sldLayoutMk cId="788882988" sldId="2147483728"/>
          </pc:sldLayoutMkLst>
        </pc:sldLayoutChg>
        <pc:sldLayoutChg chg="add del mod replId">
          <pc:chgData name="Bre-Ann Damesa Andrews (2114365)" userId="S::2114365@student.uwtsd.ac.uk::6f7fca38-841b-4c07-ba16-7e07073cf56d" providerId="AD" clId="Web-{AC66BD35-5F77-7E56-E073-E0DBA43B08B3}" dt="2022-01-31T14:02:50.689" v="1668"/>
          <pc:sldLayoutMkLst>
            <pc:docMk/>
            <pc:sldMasterMk cId="1613531524" sldId="2147483720"/>
            <pc:sldLayoutMk cId="3328203821" sldId="2147483729"/>
          </pc:sldLayoutMkLst>
        </pc:sldLayoutChg>
        <pc:sldLayoutChg chg="add del mod replId">
          <pc:chgData name="Bre-Ann Damesa Andrews (2114365)" userId="S::2114365@student.uwtsd.ac.uk::6f7fca38-841b-4c07-ba16-7e07073cf56d" providerId="AD" clId="Web-{AC66BD35-5F77-7E56-E073-E0DBA43B08B3}" dt="2022-01-31T14:02:50.689" v="1668"/>
          <pc:sldLayoutMkLst>
            <pc:docMk/>
            <pc:sldMasterMk cId="1613531524" sldId="2147483720"/>
            <pc:sldLayoutMk cId="1459123815" sldId="2147483730"/>
          </pc:sldLayoutMkLst>
        </pc:sldLayoutChg>
        <pc:sldLayoutChg chg="add del mod replId">
          <pc:chgData name="Bre-Ann Damesa Andrews (2114365)" userId="S::2114365@student.uwtsd.ac.uk::6f7fca38-841b-4c07-ba16-7e07073cf56d" providerId="AD" clId="Web-{AC66BD35-5F77-7E56-E073-E0DBA43B08B3}" dt="2022-01-31T14:02:50.689" v="1668"/>
          <pc:sldLayoutMkLst>
            <pc:docMk/>
            <pc:sldMasterMk cId="1613531524" sldId="2147483720"/>
            <pc:sldLayoutMk cId="579726979" sldId="2147483731"/>
          </pc:sldLayoutMkLst>
        </pc:sldLayoutChg>
      </pc:sldMasterChg>
      <pc:sldMasterChg chg="add del addSldLayout delSldLayout modSldLayout">
        <pc:chgData name="Bre-Ann Damesa Andrews (2114365)" userId="S::2114365@student.uwtsd.ac.uk::6f7fca38-841b-4c07-ba16-7e07073cf56d" providerId="AD" clId="Web-{AC66BD35-5F77-7E56-E073-E0DBA43B08B3}" dt="2022-01-31T14:03:01.502" v="1669"/>
        <pc:sldMasterMkLst>
          <pc:docMk/>
          <pc:sldMasterMk cId="3226541103" sldId="2147483732"/>
        </pc:sldMasterMkLst>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1435528170" sldId="2147483733"/>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2786437532" sldId="2147483734"/>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1036920299" sldId="2147483735"/>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57675726" sldId="2147483736"/>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2581183849" sldId="2147483737"/>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2019914061" sldId="2147483738"/>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3408385295" sldId="2147483739"/>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2108685525" sldId="2147483740"/>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2778878287" sldId="2147483741"/>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1483709260" sldId="2147483742"/>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1819518804" sldId="2147483743"/>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3458152057" sldId="2147483744"/>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479713135" sldId="2147483745"/>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2650886593" sldId="2147483746"/>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504876523" sldId="2147483747"/>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121945447" sldId="2147483748"/>
          </pc:sldLayoutMkLst>
        </pc:sldLayoutChg>
        <pc:sldLayoutChg chg="add del mod replId">
          <pc:chgData name="Bre-Ann Damesa Andrews (2114365)" userId="S::2114365@student.uwtsd.ac.uk::6f7fca38-841b-4c07-ba16-7e07073cf56d" providerId="AD" clId="Web-{AC66BD35-5F77-7E56-E073-E0DBA43B08B3}" dt="2022-01-31T14:03:01.502" v="1669"/>
          <pc:sldLayoutMkLst>
            <pc:docMk/>
            <pc:sldMasterMk cId="3226541103" sldId="2147483732"/>
            <pc:sldLayoutMk cId="1194219285" sldId="2147483749"/>
          </pc:sldLayoutMkLst>
        </pc:sldLayoutChg>
      </pc:sldMasterChg>
      <pc:sldMasterChg chg="add del addSldLayout delSldLayout modSldLayout">
        <pc:chgData name="Bre-Ann Damesa Andrews (2114365)" userId="S::2114365@student.uwtsd.ac.uk::6f7fca38-841b-4c07-ba16-7e07073cf56d" providerId="AD" clId="Web-{AC66BD35-5F77-7E56-E073-E0DBA43B08B3}" dt="2022-01-31T14:03:13.424" v="1670"/>
        <pc:sldMasterMkLst>
          <pc:docMk/>
          <pc:sldMasterMk cId="1118672251" sldId="2147483750"/>
        </pc:sldMasterMkLst>
        <pc:sldLayoutChg chg="add del mod replId">
          <pc:chgData name="Bre-Ann Damesa Andrews (2114365)" userId="S::2114365@student.uwtsd.ac.uk::6f7fca38-841b-4c07-ba16-7e07073cf56d" providerId="AD" clId="Web-{AC66BD35-5F77-7E56-E073-E0DBA43B08B3}" dt="2022-01-31T14:03:13.424" v="1670"/>
          <pc:sldLayoutMkLst>
            <pc:docMk/>
            <pc:sldMasterMk cId="1118672251" sldId="2147483750"/>
            <pc:sldLayoutMk cId="1793950362" sldId="2147483751"/>
          </pc:sldLayoutMkLst>
        </pc:sldLayoutChg>
        <pc:sldLayoutChg chg="add del mod replId">
          <pc:chgData name="Bre-Ann Damesa Andrews (2114365)" userId="S::2114365@student.uwtsd.ac.uk::6f7fca38-841b-4c07-ba16-7e07073cf56d" providerId="AD" clId="Web-{AC66BD35-5F77-7E56-E073-E0DBA43B08B3}" dt="2022-01-31T14:03:13.424" v="1670"/>
          <pc:sldLayoutMkLst>
            <pc:docMk/>
            <pc:sldMasterMk cId="1118672251" sldId="2147483750"/>
            <pc:sldLayoutMk cId="4140964900" sldId="2147483752"/>
          </pc:sldLayoutMkLst>
        </pc:sldLayoutChg>
        <pc:sldLayoutChg chg="add del mod replId">
          <pc:chgData name="Bre-Ann Damesa Andrews (2114365)" userId="S::2114365@student.uwtsd.ac.uk::6f7fca38-841b-4c07-ba16-7e07073cf56d" providerId="AD" clId="Web-{AC66BD35-5F77-7E56-E073-E0DBA43B08B3}" dt="2022-01-31T14:03:13.424" v="1670"/>
          <pc:sldLayoutMkLst>
            <pc:docMk/>
            <pc:sldMasterMk cId="1118672251" sldId="2147483750"/>
            <pc:sldLayoutMk cId="1298125573" sldId="2147483753"/>
          </pc:sldLayoutMkLst>
        </pc:sldLayoutChg>
        <pc:sldLayoutChg chg="add del mod replId">
          <pc:chgData name="Bre-Ann Damesa Andrews (2114365)" userId="S::2114365@student.uwtsd.ac.uk::6f7fca38-841b-4c07-ba16-7e07073cf56d" providerId="AD" clId="Web-{AC66BD35-5F77-7E56-E073-E0DBA43B08B3}" dt="2022-01-31T14:03:13.424" v="1670"/>
          <pc:sldLayoutMkLst>
            <pc:docMk/>
            <pc:sldMasterMk cId="1118672251" sldId="2147483750"/>
            <pc:sldLayoutMk cId="2440607420" sldId="2147483754"/>
          </pc:sldLayoutMkLst>
        </pc:sldLayoutChg>
        <pc:sldLayoutChg chg="add del mod replId">
          <pc:chgData name="Bre-Ann Damesa Andrews (2114365)" userId="S::2114365@student.uwtsd.ac.uk::6f7fca38-841b-4c07-ba16-7e07073cf56d" providerId="AD" clId="Web-{AC66BD35-5F77-7E56-E073-E0DBA43B08B3}" dt="2022-01-31T14:03:13.424" v="1670"/>
          <pc:sldLayoutMkLst>
            <pc:docMk/>
            <pc:sldMasterMk cId="1118672251" sldId="2147483750"/>
            <pc:sldLayoutMk cId="3728731762" sldId="2147483755"/>
          </pc:sldLayoutMkLst>
        </pc:sldLayoutChg>
        <pc:sldLayoutChg chg="add del mod replId">
          <pc:chgData name="Bre-Ann Damesa Andrews (2114365)" userId="S::2114365@student.uwtsd.ac.uk::6f7fca38-841b-4c07-ba16-7e07073cf56d" providerId="AD" clId="Web-{AC66BD35-5F77-7E56-E073-E0DBA43B08B3}" dt="2022-01-31T14:03:13.424" v="1670"/>
          <pc:sldLayoutMkLst>
            <pc:docMk/>
            <pc:sldMasterMk cId="1118672251" sldId="2147483750"/>
            <pc:sldLayoutMk cId="2827178414" sldId="2147483756"/>
          </pc:sldLayoutMkLst>
        </pc:sldLayoutChg>
        <pc:sldLayoutChg chg="add del mod replId">
          <pc:chgData name="Bre-Ann Damesa Andrews (2114365)" userId="S::2114365@student.uwtsd.ac.uk::6f7fca38-841b-4c07-ba16-7e07073cf56d" providerId="AD" clId="Web-{AC66BD35-5F77-7E56-E073-E0DBA43B08B3}" dt="2022-01-31T14:03:13.424" v="1670"/>
          <pc:sldLayoutMkLst>
            <pc:docMk/>
            <pc:sldMasterMk cId="1118672251" sldId="2147483750"/>
            <pc:sldLayoutMk cId="3322827924" sldId="2147483757"/>
          </pc:sldLayoutMkLst>
        </pc:sldLayoutChg>
        <pc:sldLayoutChg chg="add del mod replId">
          <pc:chgData name="Bre-Ann Damesa Andrews (2114365)" userId="S::2114365@student.uwtsd.ac.uk::6f7fca38-841b-4c07-ba16-7e07073cf56d" providerId="AD" clId="Web-{AC66BD35-5F77-7E56-E073-E0DBA43B08B3}" dt="2022-01-31T14:03:13.424" v="1670"/>
          <pc:sldLayoutMkLst>
            <pc:docMk/>
            <pc:sldMasterMk cId="1118672251" sldId="2147483750"/>
            <pc:sldLayoutMk cId="4204435859" sldId="2147483758"/>
          </pc:sldLayoutMkLst>
        </pc:sldLayoutChg>
        <pc:sldLayoutChg chg="add del mod replId">
          <pc:chgData name="Bre-Ann Damesa Andrews (2114365)" userId="S::2114365@student.uwtsd.ac.uk::6f7fca38-841b-4c07-ba16-7e07073cf56d" providerId="AD" clId="Web-{AC66BD35-5F77-7E56-E073-E0DBA43B08B3}" dt="2022-01-31T14:03:13.424" v="1670"/>
          <pc:sldLayoutMkLst>
            <pc:docMk/>
            <pc:sldMasterMk cId="1118672251" sldId="2147483750"/>
            <pc:sldLayoutMk cId="1469813843" sldId="2147483759"/>
          </pc:sldLayoutMkLst>
        </pc:sldLayoutChg>
        <pc:sldLayoutChg chg="add del mod replId">
          <pc:chgData name="Bre-Ann Damesa Andrews (2114365)" userId="S::2114365@student.uwtsd.ac.uk::6f7fca38-841b-4c07-ba16-7e07073cf56d" providerId="AD" clId="Web-{AC66BD35-5F77-7E56-E073-E0DBA43B08B3}" dt="2022-01-31T14:03:13.424" v="1670"/>
          <pc:sldLayoutMkLst>
            <pc:docMk/>
            <pc:sldMasterMk cId="1118672251" sldId="2147483750"/>
            <pc:sldLayoutMk cId="2379118815" sldId="2147483760"/>
          </pc:sldLayoutMkLst>
        </pc:sldLayoutChg>
        <pc:sldLayoutChg chg="add del mod replId">
          <pc:chgData name="Bre-Ann Damesa Andrews (2114365)" userId="S::2114365@student.uwtsd.ac.uk::6f7fca38-841b-4c07-ba16-7e07073cf56d" providerId="AD" clId="Web-{AC66BD35-5F77-7E56-E073-E0DBA43B08B3}" dt="2022-01-31T14:03:13.424" v="1670"/>
          <pc:sldLayoutMkLst>
            <pc:docMk/>
            <pc:sldMasterMk cId="1118672251" sldId="2147483750"/>
            <pc:sldLayoutMk cId="2340916051" sldId="2147483761"/>
          </pc:sldLayoutMkLst>
        </pc:sldLayoutChg>
      </pc:sldMasterChg>
      <pc:sldMasterChg chg="add del addSldLayout delSldLayout modSldLayout">
        <pc:chgData name="Bre-Ann Damesa Andrews (2114365)" userId="S::2114365@student.uwtsd.ac.uk::6f7fca38-841b-4c07-ba16-7e07073cf56d" providerId="AD" clId="Web-{AC66BD35-5F77-7E56-E073-E0DBA43B08B3}" dt="2022-01-31T14:03:47.269" v="1671"/>
        <pc:sldMasterMkLst>
          <pc:docMk/>
          <pc:sldMasterMk cId="249716873" sldId="2147483762"/>
        </pc:sldMasterMkLst>
        <pc:sldLayoutChg chg="add del mod replId">
          <pc:chgData name="Bre-Ann Damesa Andrews (2114365)" userId="S::2114365@student.uwtsd.ac.uk::6f7fca38-841b-4c07-ba16-7e07073cf56d" providerId="AD" clId="Web-{AC66BD35-5F77-7E56-E073-E0DBA43B08B3}" dt="2022-01-31T14:03:47.269" v="1671"/>
          <pc:sldLayoutMkLst>
            <pc:docMk/>
            <pc:sldMasterMk cId="249716873" sldId="2147483762"/>
            <pc:sldLayoutMk cId="180698284" sldId="2147483763"/>
          </pc:sldLayoutMkLst>
        </pc:sldLayoutChg>
        <pc:sldLayoutChg chg="add del mod replId">
          <pc:chgData name="Bre-Ann Damesa Andrews (2114365)" userId="S::2114365@student.uwtsd.ac.uk::6f7fca38-841b-4c07-ba16-7e07073cf56d" providerId="AD" clId="Web-{AC66BD35-5F77-7E56-E073-E0DBA43B08B3}" dt="2022-01-31T14:03:47.269" v="1671"/>
          <pc:sldLayoutMkLst>
            <pc:docMk/>
            <pc:sldMasterMk cId="249716873" sldId="2147483762"/>
            <pc:sldLayoutMk cId="3832956125" sldId="2147483764"/>
          </pc:sldLayoutMkLst>
        </pc:sldLayoutChg>
        <pc:sldLayoutChg chg="add del mod replId">
          <pc:chgData name="Bre-Ann Damesa Andrews (2114365)" userId="S::2114365@student.uwtsd.ac.uk::6f7fca38-841b-4c07-ba16-7e07073cf56d" providerId="AD" clId="Web-{AC66BD35-5F77-7E56-E073-E0DBA43B08B3}" dt="2022-01-31T14:03:47.269" v="1671"/>
          <pc:sldLayoutMkLst>
            <pc:docMk/>
            <pc:sldMasterMk cId="249716873" sldId="2147483762"/>
            <pc:sldLayoutMk cId="4086655983" sldId="2147483765"/>
          </pc:sldLayoutMkLst>
        </pc:sldLayoutChg>
        <pc:sldLayoutChg chg="add del mod replId">
          <pc:chgData name="Bre-Ann Damesa Andrews (2114365)" userId="S::2114365@student.uwtsd.ac.uk::6f7fca38-841b-4c07-ba16-7e07073cf56d" providerId="AD" clId="Web-{AC66BD35-5F77-7E56-E073-E0DBA43B08B3}" dt="2022-01-31T14:03:47.269" v="1671"/>
          <pc:sldLayoutMkLst>
            <pc:docMk/>
            <pc:sldMasterMk cId="249716873" sldId="2147483762"/>
            <pc:sldLayoutMk cId="4237563532" sldId="2147483766"/>
          </pc:sldLayoutMkLst>
        </pc:sldLayoutChg>
        <pc:sldLayoutChg chg="add del mod replId">
          <pc:chgData name="Bre-Ann Damesa Andrews (2114365)" userId="S::2114365@student.uwtsd.ac.uk::6f7fca38-841b-4c07-ba16-7e07073cf56d" providerId="AD" clId="Web-{AC66BD35-5F77-7E56-E073-E0DBA43B08B3}" dt="2022-01-31T14:03:47.269" v="1671"/>
          <pc:sldLayoutMkLst>
            <pc:docMk/>
            <pc:sldMasterMk cId="249716873" sldId="2147483762"/>
            <pc:sldLayoutMk cId="3851724307" sldId="2147483767"/>
          </pc:sldLayoutMkLst>
        </pc:sldLayoutChg>
        <pc:sldLayoutChg chg="add del mod replId">
          <pc:chgData name="Bre-Ann Damesa Andrews (2114365)" userId="S::2114365@student.uwtsd.ac.uk::6f7fca38-841b-4c07-ba16-7e07073cf56d" providerId="AD" clId="Web-{AC66BD35-5F77-7E56-E073-E0DBA43B08B3}" dt="2022-01-31T14:03:47.269" v="1671"/>
          <pc:sldLayoutMkLst>
            <pc:docMk/>
            <pc:sldMasterMk cId="249716873" sldId="2147483762"/>
            <pc:sldLayoutMk cId="1679772000" sldId="2147483768"/>
          </pc:sldLayoutMkLst>
        </pc:sldLayoutChg>
        <pc:sldLayoutChg chg="add del mod replId">
          <pc:chgData name="Bre-Ann Damesa Andrews (2114365)" userId="S::2114365@student.uwtsd.ac.uk::6f7fca38-841b-4c07-ba16-7e07073cf56d" providerId="AD" clId="Web-{AC66BD35-5F77-7E56-E073-E0DBA43B08B3}" dt="2022-01-31T14:03:47.269" v="1671"/>
          <pc:sldLayoutMkLst>
            <pc:docMk/>
            <pc:sldMasterMk cId="249716873" sldId="2147483762"/>
            <pc:sldLayoutMk cId="3041298089" sldId="2147483769"/>
          </pc:sldLayoutMkLst>
        </pc:sldLayoutChg>
        <pc:sldLayoutChg chg="add del mod replId">
          <pc:chgData name="Bre-Ann Damesa Andrews (2114365)" userId="S::2114365@student.uwtsd.ac.uk::6f7fca38-841b-4c07-ba16-7e07073cf56d" providerId="AD" clId="Web-{AC66BD35-5F77-7E56-E073-E0DBA43B08B3}" dt="2022-01-31T14:03:47.269" v="1671"/>
          <pc:sldLayoutMkLst>
            <pc:docMk/>
            <pc:sldMasterMk cId="249716873" sldId="2147483762"/>
            <pc:sldLayoutMk cId="1074099228" sldId="2147483770"/>
          </pc:sldLayoutMkLst>
        </pc:sldLayoutChg>
        <pc:sldLayoutChg chg="add del mod replId">
          <pc:chgData name="Bre-Ann Damesa Andrews (2114365)" userId="S::2114365@student.uwtsd.ac.uk::6f7fca38-841b-4c07-ba16-7e07073cf56d" providerId="AD" clId="Web-{AC66BD35-5F77-7E56-E073-E0DBA43B08B3}" dt="2022-01-31T14:03:47.269" v="1671"/>
          <pc:sldLayoutMkLst>
            <pc:docMk/>
            <pc:sldMasterMk cId="249716873" sldId="2147483762"/>
            <pc:sldLayoutMk cId="3477422101" sldId="2147483771"/>
          </pc:sldLayoutMkLst>
        </pc:sldLayoutChg>
        <pc:sldLayoutChg chg="add del mod replId">
          <pc:chgData name="Bre-Ann Damesa Andrews (2114365)" userId="S::2114365@student.uwtsd.ac.uk::6f7fca38-841b-4c07-ba16-7e07073cf56d" providerId="AD" clId="Web-{AC66BD35-5F77-7E56-E073-E0DBA43B08B3}" dt="2022-01-31T14:03:47.269" v="1671"/>
          <pc:sldLayoutMkLst>
            <pc:docMk/>
            <pc:sldMasterMk cId="249716873" sldId="2147483762"/>
            <pc:sldLayoutMk cId="3057607081" sldId="2147483772"/>
          </pc:sldLayoutMkLst>
        </pc:sldLayoutChg>
        <pc:sldLayoutChg chg="add del mod replId">
          <pc:chgData name="Bre-Ann Damesa Andrews (2114365)" userId="S::2114365@student.uwtsd.ac.uk::6f7fca38-841b-4c07-ba16-7e07073cf56d" providerId="AD" clId="Web-{AC66BD35-5F77-7E56-E073-E0DBA43B08B3}" dt="2022-01-31T14:03:47.269" v="1671"/>
          <pc:sldLayoutMkLst>
            <pc:docMk/>
            <pc:sldMasterMk cId="249716873" sldId="2147483762"/>
            <pc:sldLayoutMk cId="3671676146" sldId="2147483773"/>
          </pc:sldLayoutMkLst>
        </pc:sldLayoutChg>
      </pc:sldMasterChg>
      <pc:sldMasterChg chg="add del addSldLayout delSldLayout modSldLayout">
        <pc:chgData name="Bre-Ann Damesa Andrews (2114365)" userId="S::2114365@student.uwtsd.ac.uk::6f7fca38-841b-4c07-ba16-7e07073cf56d" providerId="AD" clId="Web-{AC66BD35-5F77-7E56-E073-E0DBA43B08B3}" dt="2022-01-31T14:04:42.348" v="1678"/>
        <pc:sldMasterMkLst>
          <pc:docMk/>
          <pc:sldMasterMk cId="4214486977" sldId="2147483774"/>
        </pc:sldMasterMkLst>
        <pc:sldLayoutChg chg="add del mod replId">
          <pc:chgData name="Bre-Ann Damesa Andrews (2114365)" userId="S::2114365@student.uwtsd.ac.uk::6f7fca38-841b-4c07-ba16-7e07073cf56d" providerId="AD" clId="Web-{AC66BD35-5F77-7E56-E073-E0DBA43B08B3}" dt="2022-01-31T14:04:42.348" v="1678"/>
          <pc:sldLayoutMkLst>
            <pc:docMk/>
            <pc:sldMasterMk cId="4214486977" sldId="2147483774"/>
            <pc:sldLayoutMk cId="1922742420" sldId="2147483775"/>
          </pc:sldLayoutMkLst>
        </pc:sldLayoutChg>
        <pc:sldLayoutChg chg="add del mod replId">
          <pc:chgData name="Bre-Ann Damesa Andrews (2114365)" userId="S::2114365@student.uwtsd.ac.uk::6f7fca38-841b-4c07-ba16-7e07073cf56d" providerId="AD" clId="Web-{AC66BD35-5F77-7E56-E073-E0DBA43B08B3}" dt="2022-01-31T14:04:42.348" v="1678"/>
          <pc:sldLayoutMkLst>
            <pc:docMk/>
            <pc:sldMasterMk cId="4214486977" sldId="2147483774"/>
            <pc:sldLayoutMk cId="4084138025" sldId="2147483776"/>
          </pc:sldLayoutMkLst>
        </pc:sldLayoutChg>
        <pc:sldLayoutChg chg="add del mod replId">
          <pc:chgData name="Bre-Ann Damesa Andrews (2114365)" userId="S::2114365@student.uwtsd.ac.uk::6f7fca38-841b-4c07-ba16-7e07073cf56d" providerId="AD" clId="Web-{AC66BD35-5F77-7E56-E073-E0DBA43B08B3}" dt="2022-01-31T14:04:42.348" v="1678"/>
          <pc:sldLayoutMkLst>
            <pc:docMk/>
            <pc:sldMasterMk cId="4214486977" sldId="2147483774"/>
            <pc:sldLayoutMk cId="2578961806" sldId="2147483777"/>
          </pc:sldLayoutMkLst>
        </pc:sldLayoutChg>
        <pc:sldLayoutChg chg="add del mod replId">
          <pc:chgData name="Bre-Ann Damesa Andrews (2114365)" userId="S::2114365@student.uwtsd.ac.uk::6f7fca38-841b-4c07-ba16-7e07073cf56d" providerId="AD" clId="Web-{AC66BD35-5F77-7E56-E073-E0DBA43B08B3}" dt="2022-01-31T14:04:42.348" v="1678"/>
          <pc:sldLayoutMkLst>
            <pc:docMk/>
            <pc:sldMasterMk cId="4214486977" sldId="2147483774"/>
            <pc:sldLayoutMk cId="3522862970" sldId="2147483778"/>
          </pc:sldLayoutMkLst>
        </pc:sldLayoutChg>
        <pc:sldLayoutChg chg="add del mod replId">
          <pc:chgData name="Bre-Ann Damesa Andrews (2114365)" userId="S::2114365@student.uwtsd.ac.uk::6f7fca38-841b-4c07-ba16-7e07073cf56d" providerId="AD" clId="Web-{AC66BD35-5F77-7E56-E073-E0DBA43B08B3}" dt="2022-01-31T14:04:42.348" v="1678"/>
          <pc:sldLayoutMkLst>
            <pc:docMk/>
            <pc:sldMasterMk cId="4214486977" sldId="2147483774"/>
            <pc:sldLayoutMk cId="1530601351" sldId="2147483779"/>
          </pc:sldLayoutMkLst>
        </pc:sldLayoutChg>
        <pc:sldLayoutChg chg="add del mod replId">
          <pc:chgData name="Bre-Ann Damesa Andrews (2114365)" userId="S::2114365@student.uwtsd.ac.uk::6f7fca38-841b-4c07-ba16-7e07073cf56d" providerId="AD" clId="Web-{AC66BD35-5F77-7E56-E073-E0DBA43B08B3}" dt="2022-01-31T14:04:42.348" v="1678"/>
          <pc:sldLayoutMkLst>
            <pc:docMk/>
            <pc:sldMasterMk cId="4214486977" sldId="2147483774"/>
            <pc:sldLayoutMk cId="1235149115" sldId="2147483780"/>
          </pc:sldLayoutMkLst>
        </pc:sldLayoutChg>
        <pc:sldLayoutChg chg="add del mod replId">
          <pc:chgData name="Bre-Ann Damesa Andrews (2114365)" userId="S::2114365@student.uwtsd.ac.uk::6f7fca38-841b-4c07-ba16-7e07073cf56d" providerId="AD" clId="Web-{AC66BD35-5F77-7E56-E073-E0DBA43B08B3}" dt="2022-01-31T14:04:42.348" v="1678"/>
          <pc:sldLayoutMkLst>
            <pc:docMk/>
            <pc:sldMasterMk cId="4214486977" sldId="2147483774"/>
            <pc:sldLayoutMk cId="604811636" sldId="2147483781"/>
          </pc:sldLayoutMkLst>
        </pc:sldLayoutChg>
        <pc:sldLayoutChg chg="add del mod replId">
          <pc:chgData name="Bre-Ann Damesa Andrews (2114365)" userId="S::2114365@student.uwtsd.ac.uk::6f7fca38-841b-4c07-ba16-7e07073cf56d" providerId="AD" clId="Web-{AC66BD35-5F77-7E56-E073-E0DBA43B08B3}" dt="2022-01-31T14:04:42.348" v="1678"/>
          <pc:sldLayoutMkLst>
            <pc:docMk/>
            <pc:sldMasterMk cId="4214486977" sldId="2147483774"/>
            <pc:sldLayoutMk cId="1573492901" sldId="2147483782"/>
          </pc:sldLayoutMkLst>
        </pc:sldLayoutChg>
        <pc:sldLayoutChg chg="add del mod replId">
          <pc:chgData name="Bre-Ann Damesa Andrews (2114365)" userId="S::2114365@student.uwtsd.ac.uk::6f7fca38-841b-4c07-ba16-7e07073cf56d" providerId="AD" clId="Web-{AC66BD35-5F77-7E56-E073-E0DBA43B08B3}" dt="2022-01-31T14:04:42.348" v="1678"/>
          <pc:sldLayoutMkLst>
            <pc:docMk/>
            <pc:sldMasterMk cId="4214486977" sldId="2147483774"/>
            <pc:sldLayoutMk cId="512825670" sldId="2147483783"/>
          </pc:sldLayoutMkLst>
        </pc:sldLayoutChg>
        <pc:sldLayoutChg chg="add del mod replId">
          <pc:chgData name="Bre-Ann Damesa Andrews (2114365)" userId="S::2114365@student.uwtsd.ac.uk::6f7fca38-841b-4c07-ba16-7e07073cf56d" providerId="AD" clId="Web-{AC66BD35-5F77-7E56-E073-E0DBA43B08B3}" dt="2022-01-31T14:04:42.348" v="1678"/>
          <pc:sldLayoutMkLst>
            <pc:docMk/>
            <pc:sldMasterMk cId="4214486977" sldId="2147483774"/>
            <pc:sldLayoutMk cId="3559773620" sldId="2147483784"/>
          </pc:sldLayoutMkLst>
        </pc:sldLayoutChg>
        <pc:sldLayoutChg chg="add del mod replId">
          <pc:chgData name="Bre-Ann Damesa Andrews (2114365)" userId="S::2114365@student.uwtsd.ac.uk::6f7fca38-841b-4c07-ba16-7e07073cf56d" providerId="AD" clId="Web-{AC66BD35-5F77-7E56-E073-E0DBA43B08B3}" dt="2022-01-31T14:04:42.348" v="1678"/>
          <pc:sldLayoutMkLst>
            <pc:docMk/>
            <pc:sldMasterMk cId="4214486977" sldId="2147483774"/>
            <pc:sldLayoutMk cId="1757482252" sldId="2147483785"/>
          </pc:sldLayoutMkLst>
        </pc:sldLayoutChg>
      </pc:sldMasterChg>
      <pc:sldMasterChg chg="add del addSldLayout delSldLayout modSldLayout">
        <pc:chgData name="Bre-Ann Damesa Andrews (2114365)" userId="S::2114365@student.uwtsd.ac.uk::6f7fca38-841b-4c07-ba16-7e07073cf56d" providerId="AD" clId="Web-{AC66BD35-5F77-7E56-E073-E0DBA43B08B3}" dt="2022-01-31T14:05:02.411" v="1679"/>
        <pc:sldMasterMkLst>
          <pc:docMk/>
          <pc:sldMasterMk cId="1289179743" sldId="2147483786"/>
        </pc:sldMasterMkLst>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3809952912" sldId="2147483787"/>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2620861758" sldId="2147483788"/>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1352841633" sldId="2147483789"/>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4173009140" sldId="2147483790"/>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3055718937" sldId="2147483791"/>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3130122903" sldId="2147483792"/>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409928836" sldId="2147483793"/>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2998433598" sldId="2147483794"/>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3982956448" sldId="2147483795"/>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2657049687" sldId="2147483796"/>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2797686043" sldId="2147483797"/>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1431396112" sldId="2147483798"/>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3158786716" sldId="2147483799"/>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943366124" sldId="2147483800"/>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436320730" sldId="2147483801"/>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3259390036" sldId="2147483802"/>
          </pc:sldLayoutMkLst>
        </pc:sldLayoutChg>
        <pc:sldLayoutChg chg="add del mod replId">
          <pc:chgData name="Bre-Ann Damesa Andrews (2114365)" userId="S::2114365@student.uwtsd.ac.uk::6f7fca38-841b-4c07-ba16-7e07073cf56d" providerId="AD" clId="Web-{AC66BD35-5F77-7E56-E073-E0DBA43B08B3}" dt="2022-01-31T14:05:02.411" v="1679"/>
          <pc:sldLayoutMkLst>
            <pc:docMk/>
            <pc:sldMasterMk cId="1289179743" sldId="2147483786"/>
            <pc:sldLayoutMk cId="3728201650" sldId="2147483803"/>
          </pc:sldLayoutMkLst>
        </pc:sldLayoutChg>
      </pc:sldMasterChg>
      <pc:sldMasterChg chg="add del addSldLayout delSldLayout modSldLayout">
        <pc:chgData name="Bre-Ann Damesa Andrews (2114365)" userId="S::2114365@student.uwtsd.ac.uk::6f7fca38-841b-4c07-ba16-7e07073cf56d" providerId="AD" clId="Web-{AC66BD35-5F77-7E56-E073-E0DBA43B08B3}" dt="2022-01-31T14:05:18.380" v="1680"/>
        <pc:sldMasterMkLst>
          <pc:docMk/>
          <pc:sldMasterMk cId="3946827629" sldId="2147483804"/>
        </pc:sldMasterMkLst>
        <pc:sldLayoutChg chg="add del mod replId">
          <pc:chgData name="Bre-Ann Damesa Andrews (2114365)" userId="S::2114365@student.uwtsd.ac.uk::6f7fca38-841b-4c07-ba16-7e07073cf56d" providerId="AD" clId="Web-{AC66BD35-5F77-7E56-E073-E0DBA43B08B3}" dt="2022-01-31T14:05:18.380" v="1680"/>
          <pc:sldLayoutMkLst>
            <pc:docMk/>
            <pc:sldMasterMk cId="3946827629" sldId="2147483804"/>
            <pc:sldLayoutMk cId="3796356999" sldId="2147483805"/>
          </pc:sldLayoutMkLst>
        </pc:sldLayoutChg>
        <pc:sldLayoutChg chg="add del mod replId">
          <pc:chgData name="Bre-Ann Damesa Andrews (2114365)" userId="S::2114365@student.uwtsd.ac.uk::6f7fca38-841b-4c07-ba16-7e07073cf56d" providerId="AD" clId="Web-{AC66BD35-5F77-7E56-E073-E0DBA43B08B3}" dt="2022-01-31T14:05:18.380" v="1680"/>
          <pc:sldLayoutMkLst>
            <pc:docMk/>
            <pc:sldMasterMk cId="3946827629" sldId="2147483804"/>
            <pc:sldLayoutMk cId="130185223" sldId="2147483806"/>
          </pc:sldLayoutMkLst>
        </pc:sldLayoutChg>
        <pc:sldLayoutChg chg="add del mod replId">
          <pc:chgData name="Bre-Ann Damesa Andrews (2114365)" userId="S::2114365@student.uwtsd.ac.uk::6f7fca38-841b-4c07-ba16-7e07073cf56d" providerId="AD" clId="Web-{AC66BD35-5F77-7E56-E073-E0DBA43B08B3}" dt="2022-01-31T14:05:18.380" v="1680"/>
          <pc:sldLayoutMkLst>
            <pc:docMk/>
            <pc:sldMasterMk cId="3946827629" sldId="2147483804"/>
            <pc:sldLayoutMk cId="1435568465" sldId="2147483807"/>
          </pc:sldLayoutMkLst>
        </pc:sldLayoutChg>
        <pc:sldLayoutChg chg="add del mod replId">
          <pc:chgData name="Bre-Ann Damesa Andrews (2114365)" userId="S::2114365@student.uwtsd.ac.uk::6f7fca38-841b-4c07-ba16-7e07073cf56d" providerId="AD" clId="Web-{AC66BD35-5F77-7E56-E073-E0DBA43B08B3}" dt="2022-01-31T14:05:18.380" v="1680"/>
          <pc:sldLayoutMkLst>
            <pc:docMk/>
            <pc:sldMasterMk cId="3946827629" sldId="2147483804"/>
            <pc:sldLayoutMk cId="1974882567" sldId="2147483808"/>
          </pc:sldLayoutMkLst>
        </pc:sldLayoutChg>
        <pc:sldLayoutChg chg="add del mod replId">
          <pc:chgData name="Bre-Ann Damesa Andrews (2114365)" userId="S::2114365@student.uwtsd.ac.uk::6f7fca38-841b-4c07-ba16-7e07073cf56d" providerId="AD" clId="Web-{AC66BD35-5F77-7E56-E073-E0DBA43B08B3}" dt="2022-01-31T14:05:18.380" v="1680"/>
          <pc:sldLayoutMkLst>
            <pc:docMk/>
            <pc:sldMasterMk cId="3946827629" sldId="2147483804"/>
            <pc:sldLayoutMk cId="2778186693" sldId="2147483809"/>
          </pc:sldLayoutMkLst>
        </pc:sldLayoutChg>
        <pc:sldLayoutChg chg="add del mod replId">
          <pc:chgData name="Bre-Ann Damesa Andrews (2114365)" userId="S::2114365@student.uwtsd.ac.uk::6f7fca38-841b-4c07-ba16-7e07073cf56d" providerId="AD" clId="Web-{AC66BD35-5F77-7E56-E073-E0DBA43B08B3}" dt="2022-01-31T14:05:18.380" v="1680"/>
          <pc:sldLayoutMkLst>
            <pc:docMk/>
            <pc:sldMasterMk cId="3946827629" sldId="2147483804"/>
            <pc:sldLayoutMk cId="3255648610" sldId="2147483810"/>
          </pc:sldLayoutMkLst>
        </pc:sldLayoutChg>
        <pc:sldLayoutChg chg="add del mod replId">
          <pc:chgData name="Bre-Ann Damesa Andrews (2114365)" userId="S::2114365@student.uwtsd.ac.uk::6f7fca38-841b-4c07-ba16-7e07073cf56d" providerId="AD" clId="Web-{AC66BD35-5F77-7E56-E073-E0DBA43B08B3}" dt="2022-01-31T14:05:18.380" v="1680"/>
          <pc:sldLayoutMkLst>
            <pc:docMk/>
            <pc:sldMasterMk cId="3946827629" sldId="2147483804"/>
            <pc:sldLayoutMk cId="1911379211" sldId="2147483811"/>
          </pc:sldLayoutMkLst>
        </pc:sldLayoutChg>
        <pc:sldLayoutChg chg="add del mod replId">
          <pc:chgData name="Bre-Ann Damesa Andrews (2114365)" userId="S::2114365@student.uwtsd.ac.uk::6f7fca38-841b-4c07-ba16-7e07073cf56d" providerId="AD" clId="Web-{AC66BD35-5F77-7E56-E073-E0DBA43B08B3}" dt="2022-01-31T14:05:18.380" v="1680"/>
          <pc:sldLayoutMkLst>
            <pc:docMk/>
            <pc:sldMasterMk cId="3946827629" sldId="2147483804"/>
            <pc:sldLayoutMk cId="573549334" sldId="2147483812"/>
          </pc:sldLayoutMkLst>
        </pc:sldLayoutChg>
        <pc:sldLayoutChg chg="add del mod replId">
          <pc:chgData name="Bre-Ann Damesa Andrews (2114365)" userId="S::2114365@student.uwtsd.ac.uk::6f7fca38-841b-4c07-ba16-7e07073cf56d" providerId="AD" clId="Web-{AC66BD35-5F77-7E56-E073-E0DBA43B08B3}" dt="2022-01-31T14:05:18.380" v="1680"/>
          <pc:sldLayoutMkLst>
            <pc:docMk/>
            <pc:sldMasterMk cId="3946827629" sldId="2147483804"/>
            <pc:sldLayoutMk cId="3660221214" sldId="2147483813"/>
          </pc:sldLayoutMkLst>
        </pc:sldLayoutChg>
        <pc:sldLayoutChg chg="add del mod replId">
          <pc:chgData name="Bre-Ann Damesa Andrews (2114365)" userId="S::2114365@student.uwtsd.ac.uk::6f7fca38-841b-4c07-ba16-7e07073cf56d" providerId="AD" clId="Web-{AC66BD35-5F77-7E56-E073-E0DBA43B08B3}" dt="2022-01-31T14:05:18.380" v="1680"/>
          <pc:sldLayoutMkLst>
            <pc:docMk/>
            <pc:sldMasterMk cId="3946827629" sldId="2147483804"/>
            <pc:sldLayoutMk cId="3588043168" sldId="2147483814"/>
          </pc:sldLayoutMkLst>
        </pc:sldLayoutChg>
        <pc:sldLayoutChg chg="add del mod replId">
          <pc:chgData name="Bre-Ann Damesa Andrews (2114365)" userId="S::2114365@student.uwtsd.ac.uk::6f7fca38-841b-4c07-ba16-7e07073cf56d" providerId="AD" clId="Web-{AC66BD35-5F77-7E56-E073-E0DBA43B08B3}" dt="2022-01-31T14:05:18.380" v="1680"/>
          <pc:sldLayoutMkLst>
            <pc:docMk/>
            <pc:sldMasterMk cId="3946827629" sldId="2147483804"/>
            <pc:sldLayoutMk cId="414138494" sldId="2147483815"/>
          </pc:sldLayoutMkLst>
        </pc:sldLayoutChg>
      </pc:sldMasterChg>
      <pc:sldMasterChg chg="add del addSldLayout delSldLayout modSldLayout">
        <pc:chgData name="Bre-Ann Damesa Andrews (2114365)" userId="S::2114365@student.uwtsd.ac.uk::6f7fca38-841b-4c07-ba16-7e07073cf56d" providerId="AD" clId="Web-{AC66BD35-5F77-7E56-E073-E0DBA43B08B3}" dt="2022-01-31T14:05:27.662" v="1681"/>
        <pc:sldMasterMkLst>
          <pc:docMk/>
          <pc:sldMasterMk cId="3466425021" sldId="2147483816"/>
        </pc:sldMasterMkLst>
        <pc:sldLayoutChg chg="add del mod replId">
          <pc:chgData name="Bre-Ann Damesa Andrews (2114365)" userId="S::2114365@student.uwtsd.ac.uk::6f7fca38-841b-4c07-ba16-7e07073cf56d" providerId="AD" clId="Web-{AC66BD35-5F77-7E56-E073-E0DBA43B08B3}" dt="2022-01-31T14:05:27.662" v="1681"/>
          <pc:sldLayoutMkLst>
            <pc:docMk/>
            <pc:sldMasterMk cId="3466425021" sldId="2147483816"/>
            <pc:sldLayoutMk cId="1969271776" sldId="2147483817"/>
          </pc:sldLayoutMkLst>
        </pc:sldLayoutChg>
        <pc:sldLayoutChg chg="add del mod replId">
          <pc:chgData name="Bre-Ann Damesa Andrews (2114365)" userId="S::2114365@student.uwtsd.ac.uk::6f7fca38-841b-4c07-ba16-7e07073cf56d" providerId="AD" clId="Web-{AC66BD35-5F77-7E56-E073-E0DBA43B08B3}" dt="2022-01-31T14:05:27.662" v="1681"/>
          <pc:sldLayoutMkLst>
            <pc:docMk/>
            <pc:sldMasterMk cId="3466425021" sldId="2147483816"/>
            <pc:sldLayoutMk cId="3938492475" sldId="2147483818"/>
          </pc:sldLayoutMkLst>
        </pc:sldLayoutChg>
        <pc:sldLayoutChg chg="add del mod replId">
          <pc:chgData name="Bre-Ann Damesa Andrews (2114365)" userId="S::2114365@student.uwtsd.ac.uk::6f7fca38-841b-4c07-ba16-7e07073cf56d" providerId="AD" clId="Web-{AC66BD35-5F77-7E56-E073-E0DBA43B08B3}" dt="2022-01-31T14:05:27.662" v="1681"/>
          <pc:sldLayoutMkLst>
            <pc:docMk/>
            <pc:sldMasterMk cId="3466425021" sldId="2147483816"/>
            <pc:sldLayoutMk cId="2318523100" sldId="2147483819"/>
          </pc:sldLayoutMkLst>
        </pc:sldLayoutChg>
        <pc:sldLayoutChg chg="add del mod replId">
          <pc:chgData name="Bre-Ann Damesa Andrews (2114365)" userId="S::2114365@student.uwtsd.ac.uk::6f7fca38-841b-4c07-ba16-7e07073cf56d" providerId="AD" clId="Web-{AC66BD35-5F77-7E56-E073-E0DBA43B08B3}" dt="2022-01-31T14:05:27.662" v="1681"/>
          <pc:sldLayoutMkLst>
            <pc:docMk/>
            <pc:sldMasterMk cId="3466425021" sldId="2147483816"/>
            <pc:sldLayoutMk cId="1566949349" sldId="2147483820"/>
          </pc:sldLayoutMkLst>
        </pc:sldLayoutChg>
        <pc:sldLayoutChg chg="add del mod replId">
          <pc:chgData name="Bre-Ann Damesa Andrews (2114365)" userId="S::2114365@student.uwtsd.ac.uk::6f7fca38-841b-4c07-ba16-7e07073cf56d" providerId="AD" clId="Web-{AC66BD35-5F77-7E56-E073-E0DBA43B08B3}" dt="2022-01-31T14:05:27.662" v="1681"/>
          <pc:sldLayoutMkLst>
            <pc:docMk/>
            <pc:sldMasterMk cId="3466425021" sldId="2147483816"/>
            <pc:sldLayoutMk cId="2135575663" sldId="2147483821"/>
          </pc:sldLayoutMkLst>
        </pc:sldLayoutChg>
        <pc:sldLayoutChg chg="add del mod replId">
          <pc:chgData name="Bre-Ann Damesa Andrews (2114365)" userId="S::2114365@student.uwtsd.ac.uk::6f7fca38-841b-4c07-ba16-7e07073cf56d" providerId="AD" clId="Web-{AC66BD35-5F77-7E56-E073-E0DBA43B08B3}" dt="2022-01-31T14:05:27.662" v="1681"/>
          <pc:sldLayoutMkLst>
            <pc:docMk/>
            <pc:sldMasterMk cId="3466425021" sldId="2147483816"/>
            <pc:sldLayoutMk cId="2022219958" sldId="2147483822"/>
          </pc:sldLayoutMkLst>
        </pc:sldLayoutChg>
        <pc:sldLayoutChg chg="add del mod replId">
          <pc:chgData name="Bre-Ann Damesa Andrews (2114365)" userId="S::2114365@student.uwtsd.ac.uk::6f7fca38-841b-4c07-ba16-7e07073cf56d" providerId="AD" clId="Web-{AC66BD35-5F77-7E56-E073-E0DBA43B08B3}" dt="2022-01-31T14:05:27.662" v="1681"/>
          <pc:sldLayoutMkLst>
            <pc:docMk/>
            <pc:sldMasterMk cId="3466425021" sldId="2147483816"/>
            <pc:sldLayoutMk cId="2710268730" sldId="2147483823"/>
          </pc:sldLayoutMkLst>
        </pc:sldLayoutChg>
        <pc:sldLayoutChg chg="add del mod replId">
          <pc:chgData name="Bre-Ann Damesa Andrews (2114365)" userId="S::2114365@student.uwtsd.ac.uk::6f7fca38-841b-4c07-ba16-7e07073cf56d" providerId="AD" clId="Web-{AC66BD35-5F77-7E56-E073-E0DBA43B08B3}" dt="2022-01-31T14:05:27.662" v="1681"/>
          <pc:sldLayoutMkLst>
            <pc:docMk/>
            <pc:sldMasterMk cId="3466425021" sldId="2147483816"/>
            <pc:sldLayoutMk cId="3946494401" sldId="2147483824"/>
          </pc:sldLayoutMkLst>
        </pc:sldLayoutChg>
        <pc:sldLayoutChg chg="add del mod replId">
          <pc:chgData name="Bre-Ann Damesa Andrews (2114365)" userId="S::2114365@student.uwtsd.ac.uk::6f7fca38-841b-4c07-ba16-7e07073cf56d" providerId="AD" clId="Web-{AC66BD35-5F77-7E56-E073-E0DBA43B08B3}" dt="2022-01-31T14:05:27.662" v="1681"/>
          <pc:sldLayoutMkLst>
            <pc:docMk/>
            <pc:sldMasterMk cId="3466425021" sldId="2147483816"/>
            <pc:sldLayoutMk cId="3488588420" sldId="2147483825"/>
          </pc:sldLayoutMkLst>
        </pc:sldLayoutChg>
        <pc:sldLayoutChg chg="add del mod replId">
          <pc:chgData name="Bre-Ann Damesa Andrews (2114365)" userId="S::2114365@student.uwtsd.ac.uk::6f7fca38-841b-4c07-ba16-7e07073cf56d" providerId="AD" clId="Web-{AC66BD35-5F77-7E56-E073-E0DBA43B08B3}" dt="2022-01-31T14:05:27.662" v="1681"/>
          <pc:sldLayoutMkLst>
            <pc:docMk/>
            <pc:sldMasterMk cId="3466425021" sldId="2147483816"/>
            <pc:sldLayoutMk cId="2937895751" sldId="2147483826"/>
          </pc:sldLayoutMkLst>
        </pc:sldLayoutChg>
        <pc:sldLayoutChg chg="add del mod replId">
          <pc:chgData name="Bre-Ann Damesa Andrews (2114365)" userId="S::2114365@student.uwtsd.ac.uk::6f7fca38-841b-4c07-ba16-7e07073cf56d" providerId="AD" clId="Web-{AC66BD35-5F77-7E56-E073-E0DBA43B08B3}" dt="2022-01-31T14:05:27.662" v="1681"/>
          <pc:sldLayoutMkLst>
            <pc:docMk/>
            <pc:sldMasterMk cId="3466425021" sldId="2147483816"/>
            <pc:sldLayoutMk cId="3480421919" sldId="2147483827"/>
          </pc:sldLayoutMkLst>
        </pc:sldLayoutChg>
      </pc:sldMasterChg>
      <pc:sldMasterChg chg="add del addSldLayout delSldLayout modSldLayout">
        <pc:chgData name="Bre-Ann Damesa Andrews (2114365)" userId="S::2114365@student.uwtsd.ac.uk::6f7fca38-841b-4c07-ba16-7e07073cf56d" providerId="AD" clId="Web-{AC66BD35-5F77-7E56-E073-E0DBA43B08B3}" dt="2022-01-31T14:05:37.709" v="1682"/>
        <pc:sldMasterMkLst>
          <pc:docMk/>
          <pc:sldMasterMk cId="424253720" sldId="2147483828"/>
        </pc:sldMasterMkLst>
        <pc:sldLayoutChg chg="add del mod replId">
          <pc:chgData name="Bre-Ann Damesa Andrews (2114365)" userId="S::2114365@student.uwtsd.ac.uk::6f7fca38-841b-4c07-ba16-7e07073cf56d" providerId="AD" clId="Web-{AC66BD35-5F77-7E56-E073-E0DBA43B08B3}" dt="2022-01-31T14:05:37.709" v="1682"/>
          <pc:sldLayoutMkLst>
            <pc:docMk/>
            <pc:sldMasterMk cId="424253720" sldId="2147483828"/>
            <pc:sldLayoutMk cId="1080090168" sldId="2147483829"/>
          </pc:sldLayoutMkLst>
        </pc:sldLayoutChg>
        <pc:sldLayoutChg chg="add del mod replId">
          <pc:chgData name="Bre-Ann Damesa Andrews (2114365)" userId="S::2114365@student.uwtsd.ac.uk::6f7fca38-841b-4c07-ba16-7e07073cf56d" providerId="AD" clId="Web-{AC66BD35-5F77-7E56-E073-E0DBA43B08B3}" dt="2022-01-31T14:05:37.709" v="1682"/>
          <pc:sldLayoutMkLst>
            <pc:docMk/>
            <pc:sldMasterMk cId="424253720" sldId="2147483828"/>
            <pc:sldLayoutMk cId="410383216" sldId="2147483830"/>
          </pc:sldLayoutMkLst>
        </pc:sldLayoutChg>
        <pc:sldLayoutChg chg="add del mod replId">
          <pc:chgData name="Bre-Ann Damesa Andrews (2114365)" userId="S::2114365@student.uwtsd.ac.uk::6f7fca38-841b-4c07-ba16-7e07073cf56d" providerId="AD" clId="Web-{AC66BD35-5F77-7E56-E073-E0DBA43B08B3}" dt="2022-01-31T14:05:37.709" v="1682"/>
          <pc:sldLayoutMkLst>
            <pc:docMk/>
            <pc:sldMasterMk cId="424253720" sldId="2147483828"/>
            <pc:sldLayoutMk cId="4254093299" sldId="2147483831"/>
          </pc:sldLayoutMkLst>
        </pc:sldLayoutChg>
        <pc:sldLayoutChg chg="add del mod replId">
          <pc:chgData name="Bre-Ann Damesa Andrews (2114365)" userId="S::2114365@student.uwtsd.ac.uk::6f7fca38-841b-4c07-ba16-7e07073cf56d" providerId="AD" clId="Web-{AC66BD35-5F77-7E56-E073-E0DBA43B08B3}" dt="2022-01-31T14:05:37.709" v="1682"/>
          <pc:sldLayoutMkLst>
            <pc:docMk/>
            <pc:sldMasterMk cId="424253720" sldId="2147483828"/>
            <pc:sldLayoutMk cId="1134646916" sldId="2147483832"/>
          </pc:sldLayoutMkLst>
        </pc:sldLayoutChg>
        <pc:sldLayoutChg chg="add del mod replId">
          <pc:chgData name="Bre-Ann Damesa Andrews (2114365)" userId="S::2114365@student.uwtsd.ac.uk::6f7fca38-841b-4c07-ba16-7e07073cf56d" providerId="AD" clId="Web-{AC66BD35-5F77-7E56-E073-E0DBA43B08B3}" dt="2022-01-31T14:05:37.709" v="1682"/>
          <pc:sldLayoutMkLst>
            <pc:docMk/>
            <pc:sldMasterMk cId="424253720" sldId="2147483828"/>
            <pc:sldLayoutMk cId="2003030595" sldId="2147483833"/>
          </pc:sldLayoutMkLst>
        </pc:sldLayoutChg>
        <pc:sldLayoutChg chg="add del mod replId">
          <pc:chgData name="Bre-Ann Damesa Andrews (2114365)" userId="S::2114365@student.uwtsd.ac.uk::6f7fca38-841b-4c07-ba16-7e07073cf56d" providerId="AD" clId="Web-{AC66BD35-5F77-7E56-E073-E0DBA43B08B3}" dt="2022-01-31T14:05:37.709" v="1682"/>
          <pc:sldLayoutMkLst>
            <pc:docMk/>
            <pc:sldMasterMk cId="424253720" sldId="2147483828"/>
            <pc:sldLayoutMk cId="2753968256" sldId="2147483834"/>
          </pc:sldLayoutMkLst>
        </pc:sldLayoutChg>
        <pc:sldLayoutChg chg="add del mod replId">
          <pc:chgData name="Bre-Ann Damesa Andrews (2114365)" userId="S::2114365@student.uwtsd.ac.uk::6f7fca38-841b-4c07-ba16-7e07073cf56d" providerId="AD" clId="Web-{AC66BD35-5F77-7E56-E073-E0DBA43B08B3}" dt="2022-01-31T14:05:37.709" v="1682"/>
          <pc:sldLayoutMkLst>
            <pc:docMk/>
            <pc:sldMasterMk cId="424253720" sldId="2147483828"/>
            <pc:sldLayoutMk cId="556170348" sldId="2147483835"/>
          </pc:sldLayoutMkLst>
        </pc:sldLayoutChg>
        <pc:sldLayoutChg chg="add del mod replId">
          <pc:chgData name="Bre-Ann Damesa Andrews (2114365)" userId="S::2114365@student.uwtsd.ac.uk::6f7fca38-841b-4c07-ba16-7e07073cf56d" providerId="AD" clId="Web-{AC66BD35-5F77-7E56-E073-E0DBA43B08B3}" dt="2022-01-31T14:05:37.709" v="1682"/>
          <pc:sldLayoutMkLst>
            <pc:docMk/>
            <pc:sldMasterMk cId="424253720" sldId="2147483828"/>
            <pc:sldLayoutMk cId="3784025875" sldId="2147483836"/>
          </pc:sldLayoutMkLst>
        </pc:sldLayoutChg>
        <pc:sldLayoutChg chg="add del mod replId">
          <pc:chgData name="Bre-Ann Damesa Andrews (2114365)" userId="S::2114365@student.uwtsd.ac.uk::6f7fca38-841b-4c07-ba16-7e07073cf56d" providerId="AD" clId="Web-{AC66BD35-5F77-7E56-E073-E0DBA43B08B3}" dt="2022-01-31T14:05:37.709" v="1682"/>
          <pc:sldLayoutMkLst>
            <pc:docMk/>
            <pc:sldMasterMk cId="424253720" sldId="2147483828"/>
            <pc:sldLayoutMk cId="2260511237" sldId="2147483837"/>
          </pc:sldLayoutMkLst>
        </pc:sldLayoutChg>
        <pc:sldLayoutChg chg="add del mod replId">
          <pc:chgData name="Bre-Ann Damesa Andrews (2114365)" userId="S::2114365@student.uwtsd.ac.uk::6f7fca38-841b-4c07-ba16-7e07073cf56d" providerId="AD" clId="Web-{AC66BD35-5F77-7E56-E073-E0DBA43B08B3}" dt="2022-01-31T14:05:37.709" v="1682"/>
          <pc:sldLayoutMkLst>
            <pc:docMk/>
            <pc:sldMasterMk cId="424253720" sldId="2147483828"/>
            <pc:sldLayoutMk cId="3020436581" sldId="2147483838"/>
          </pc:sldLayoutMkLst>
        </pc:sldLayoutChg>
        <pc:sldLayoutChg chg="add del mod replId">
          <pc:chgData name="Bre-Ann Damesa Andrews (2114365)" userId="S::2114365@student.uwtsd.ac.uk::6f7fca38-841b-4c07-ba16-7e07073cf56d" providerId="AD" clId="Web-{AC66BD35-5F77-7E56-E073-E0DBA43B08B3}" dt="2022-01-31T14:05:37.709" v="1682"/>
          <pc:sldLayoutMkLst>
            <pc:docMk/>
            <pc:sldMasterMk cId="424253720" sldId="2147483828"/>
            <pc:sldLayoutMk cId="3236103026" sldId="2147483839"/>
          </pc:sldLayoutMkLst>
        </pc:sldLayoutChg>
      </pc:sldMasterChg>
      <pc:sldMasterChg chg="add del addSldLayout delSldLayout modSldLayout">
        <pc:chgData name="Bre-Ann Damesa Andrews (2114365)" userId="S::2114365@student.uwtsd.ac.uk::6f7fca38-841b-4c07-ba16-7e07073cf56d" providerId="AD" clId="Web-{AC66BD35-5F77-7E56-E073-E0DBA43B08B3}" dt="2022-01-31T14:05:58.428" v="1683"/>
        <pc:sldMasterMkLst>
          <pc:docMk/>
          <pc:sldMasterMk cId="3825078238" sldId="2147483840"/>
        </pc:sldMasterMkLst>
        <pc:sldLayoutChg chg="add del mod replId">
          <pc:chgData name="Bre-Ann Damesa Andrews (2114365)" userId="S::2114365@student.uwtsd.ac.uk::6f7fca38-841b-4c07-ba16-7e07073cf56d" providerId="AD" clId="Web-{AC66BD35-5F77-7E56-E073-E0DBA43B08B3}" dt="2022-01-31T14:05:58.428" v="1683"/>
          <pc:sldLayoutMkLst>
            <pc:docMk/>
            <pc:sldMasterMk cId="3825078238" sldId="2147483840"/>
            <pc:sldLayoutMk cId="3384709739" sldId="2147483841"/>
          </pc:sldLayoutMkLst>
        </pc:sldLayoutChg>
        <pc:sldLayoutChg chg="add del mod replId">
          <pc:chgData name="Bre-Ann Damesa Andrews (2114365)" userId="S::2114365@student.uwtsd.ac.uk::6f7fca38-841b-4c07-ba16-7e07073cf56d" providerId="AD" clId="Web-{AC66BD35-5F77-7E56-E073-E0DBA43B08B3}" dt="2022-01-31T14:05:58.428" v="1683"/>
          <pc:sldLayoutMkLst>
            <pc:docMk/>
            <pc:sldMasterMk cId="3825078238" sldId="2147483840"/>
            <pc:sldLayoutMk cId="1039183923" sldId="2147483842"/>
          </pc:sldLayoutMkLst>
        </pc:sldLayoutChg>
        <pc:sldLayoutChg chg="add del mod replId">
          <pc:chgData name="Bre-Ann Damesa Andrews (2114365)" userId="S::2114365@student.uwtsd.ac.uk::6f7fca38-841b-4c07-ba16-7e07073cf56d" providerId="AD" clId="Web-{AC66BD35-5F77-7E56-E073-E0DBA43B08B3}" dt="2022-01-31T14:05:58.428" v="1683"/>
          <pc:sldLayoutMkLst>
            <pc:docMk/>
            <pc:sldMasterMk cId="3825078238" sldId="2147483840"/>
            <pc:sldLayoutMk cId="198821437" sldId="2147483843"/>
          </pc:sldLayoutMkLst>
        </pc:sldLayoutChg>
        <pc:sldLayoutChg chg="add del mod replId">
          <pc:chgData name="Bre-Ann Damesa Andrews (2114365)" userId="S::2114365@student.uwtsd.ac.uk::6f7fca38-841b-4c07-ba16-7e07073cf56d" providerId="AD" clId="Web-{AC66BD35-5F77-7E56-E073-E0DBA43B08B3}" dt="2022-01-31T14:05:58.428" v="1683"/>
          <pc:sldLayoutMkLst>
            <pc:docMk/>
            <pc:sldMasterMk cId="3825078238" sldId="2147483840"/>
            <pc:sldLayoutMk cId="3598773331" sldId="2147483844"/>
          </pc:sldLayoutMkLst>
        </pc:sldLayoutChg>
        <pc:sldLayoutChg chg="add del mod replId">
          <pc:chgData name="Bre-Ann Damesa Andrews (2114365)" userId="S::2114365@student.uwtsd.ac.uk::6f7fca38-841b-4c07-ba16-7e07073cf56d" providerId="AD" clId="Web-{AC66BD35-5F77-7E56-E073-E0DBA43B08B3}" dt="2022-01-31T14:05:58.428" v="1683"/>
          <pc:sldLayoutMkLst>
            <pc:docMk/>
            <pc:sldMasterMk cId="3825078238" sldId="2147483840"/>
            <pc:sldLayoutMk cId="1215713293" sldId="2147483845"/>
          </pc:sldLayoutMkLst>
        </pc:sldLayoutChg>
        <pc:sldLayoutChg chg="add del mod replId">
          <pc:chgData name="Bre-Ann Damesa Andrews (2114365)" userId="S::2114365@student.uwtsd.ac.uk::6f7fca38-841b-4c07-ba16-7e07073cf56d" providerId="AD" clId="Web-{AC66BD35-5F77-7E56-E073-E0DBA43B08B3}" dt="2022-01-31T14:05:58.428" v="1683"/>
          <pc:sldLayoutMkLst>
            <pc:docMk/>
            <pc:sldMasterMk cId="3825078238" sldId="2147483840"/>
            <pc:sldLayoutMk cId="3082940115" sldId="2147483846"/>
          </pc:sldLayoutMkLst>
        </pc:sldLayoutChg>
        <pc:sldLayoutChg chg="add del mod replId">
          <pc:chgData name="Bre-Ann Damesa Andrews (2114365)" userId="S::2114365@student.uwtsd.ac.uk::6f7fca38-841b-4c07-ba16-7e07073cf56d" providerId="AD" clId="Web-{AC66BD35-5F77-7E56-E073-E0DBA43B08B3}" dt="2022-01-31T14:05:58.428" v="1683"/>
          <pc:sldLayoutMkLst>
            <pc:docMk/>
            <pc:sldMasterMk cId="3825078238" sldId="2147483840"/>
            <pc:sldLayoutMk cId="3203407881" sldId="2147483847"/>
          </pc:sldLayoutMkLst>
        </pc:sldLayoutChg>
        <pc:sldLayoutChg chg="add del mod replId">
          <pc:chgData name="Bre-Ann Damesa Andrews (2114365)" userId="S::2114365@student.uwtsd.ac.uk::6f7fca38-841b-4c07-ba16-7e07073cf56d" providerId="AD" clId="Web-{AC66BD35-5F77-7E56-E073-E0DBA43B08B3}" dt="2022-01-31T14:05:58.428" v="1683"/>
          <pc:sldLayoutMkLst>
            <pc:docMk/>
            <pc:sldMasterMk cId="3825078238" sldId="2147483840"/>
            <pc:sldLayoutMk cId="128027329" sldId="2147483848"/>
          </pc:sldLayoutMkLst>
        </pc:sldLayoutChg>
        <pc:sldLayoutChg chg="add del mod replId">
          <pc:chgData name="Bre-Ann Damesa Andrews (2114365)" userId="S::2114365@student.uwtsd.ac.uk::6f7fca38-841b-4c07-ba16-7e07073cf56d" providerId="AD" clId="Web-{AC66BD35-5F77-7E56-E073-E0DBA43B08B3}" dt="2022-01-31T14:05:58.428" v="1683"/>
          <pc:sldLayoutMkLst>
            <pc:docMk/>
            <pc:sldMasterMk cId="3825078238" sldId="2147483840"/>
            <pc:sldLayoutMk cId="3470877955" sldId="2147483849"/>
          </pc:sldLayoutMkLst>
        </pc:sldLayoutChg>
        <pc:sldLayoutChg chg="add del mod replId">
          <pc:chgData name="Bre-Ann Damesa Andrews (2114365)" userId="S::2114365@student.uwtsd.ac.uk::6f7fca38-841b-4c07-ba16-7e07073cf56d" providerId="AD" clId="Web-{AC66BD35-5F77-7E56-E073-E0DBA43B08B3}" dt="2022-01-31T14:05:58.428" v="1683"/>
          <pc:sldLayoutMkLst>
            <pc:docMk/>
            <pc:sldMasterMk cId="3825078238" sldId="2147483840"/>
            <pc:sldLayoutMk cId="289366618" sldId="2147483850"/>
          </pc:sldLayoutMkLst>
        </pc:sldLayoutChg>
        <pc:sldLayoutChg chg="add del mod replId">
          <pc:chgData name="Bre-Ann Damesa Andrews (2114365)" userId="S::2114365@student.uwtsd.ac.uk::6f7fca38-841b-4c07-ba16-7e07073cf56d" providerId="AD" clId="Web-{AC66BD35-5F77-7E56-E073-E0DBA43B08B3}" dt="2022-01-31T14:05:58.428" v="1683"/>
          <pc:sldLayoutMkLst>
            <pc:docMk/>
            <pc:sldMasterMk cId="3825078238" sldId="2147483840"/>
            <pc:sldLayoutMk cId="3607011842" sldId="2147483851"/>
          </pc:sldLayoutMkLst>
        </pc:sldLayoutChg>
      </pc:sldMasterChg>
      <pc:sldMasterChg chg="modSp add del addSldLayout delSldLayout modSldLayout">
        <pc:chgData name="Bre-Ann Damesa Andrews (2114365)" userId="S::2114365@student.uwtsd.ac.uk::6f7fca38-841b-4c07-ba16-7e07073cf56d" providerId="AD" clId="Web-{AC66BD35-5F77-7E56-E073-E0DBA43B08B3}" dt="2022-01-31T14:37:35.238" v="1887"/>
        <pc:sldMasterMkLst>
          <pc:docMk/>
          <pc:sldMasterMk cId="1965432472" sldId="2147483852"/>
        </pc:sldMasterMkLst>
        <pc:spChg chg="mod">
          <ac:chgData name="Bre-Ann Damesa Andrews (2114365)" userId="S::2114365@student.uwtsd.ac.uk::6f7fca38-841b-4c07-ba16-7e07073cf56d" providerId="AD" clId="Web-{AC66BD35-5F77-7E56-E073-E0DBA43B08B3}" dt="2022-01-31T14:37:35.238" v="1887"/>
          <ac:spMkLst>
            <pc:docMk/>
            <pc:sldMasterMk cId="1965432472" sldId="2147483852"/>
            <ac:spMk id="2"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ac:spMk id="3"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ac:spMk id="4"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ac:spMk id="5"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ac:spMk id="6"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ac:spMk id="7" creationId="{00000000-0000-0000-0000-000000000000}"/>
          </ac:spMkLst>
        </pc:spChg>
        <pc:sldLayoutChg chg="modSp add del mod replId">
          <pc:chgData name="Bre-Ann Damesa Andrews (2114365)" userId="S::2114365@student.uwtsd.ac.uk::6f7fca38-841b-4c07-ba16-7e07073cf56d" providerId="AD" clId="Web-{AC66BD35-5F77-7E56-E073-E0DBA43B08B3}" dt="2022-01-31T14:37:35.238" v="1887"/>
          <pc:sldLayoutMkLst>
            <pc:docMk/>
            <pc:sldMasterMk cId="1965432472" sldId="2147483852"/>
            <pc:sldLayoutMk cId="3891831005" sldId="2147483853"/>
          </pc:sldLayoutMkLst>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3891831005" sldId="2147483853"/>
              <ac:spMk id="2"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3891831005" sldId="2147483853"/>
              <ac:spMk id="3"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3891831005" sldId="2147483853"/>
              <ac:spMk id="7" creationId="{00000000-0000-0000-0000-000000000000}"/>
            </ac:spMkLst>
          </pc:spChg>
          <pc:cxnChg chg="mod">
            <ac:chgData name="Bre-Ann Damesa Andrews (2114365)" userId="S::2114365@student.uwtsd.ac.uk::6f7fca38-841b-4c07-ba16-7e07073cf56d" providerId="AD" clId="Web-{AC66BD35-5F77-7E56-E073-E0DBA43B08B3}" dt="2022-01-31T14:37:35.238" v="1887"/>
            <ac:cxnSpMkLst>
              <pc:docMk/>
              <pc:sldMasterMk cId="1965432472" sldId="2147483852"/>
              <pc:sldLayoutMk cId="3891831005" sldId="2147483853"/>
              <ac:cxnSpMk id="8" creationId="{00000000-0000-0000-0000-000000000000}"/>
            </ac:cxnSpMkLst>
          </pc:cxnChg>
        </pc:sldLayoutChg>
        <pc:sldLayoutChg chg="add del mod replId">
          <pc:chgData name="Bre-Ann Damesa Andrews (2114365)" userId="S::2114365@student.uwtsd.ac.uk::6f7fca38-841b-4c07-ba16-7e07073cf56d" providerId="AD" clId="Web-{AC66BD35-5F77-7E56-E073-E0DBA43B08B3}" dt="2022-01-31T14:37:34.972" v="1886"/>
          <pc:sldLayoutMkLst>
            <pc:docMk/>
            <pc:sldMasterMk cId="1965432472" sldId="2147483852"/>
            <pc:sldLayoutMk cId="2706152618" sldId="2147483854"/>
          </pc:sldLayoutMkLst>
        </pc:sldLayoutChg>
        <pc:sldLayoutChg chg="modSp add del mod replId">
          <pc:chgData name="Bre-Ann Damesa Andrews (2114365)" userId="S::2114365@student.uwtsd.ac.uk::6f7fca38-841b-4c07-ba16-7e07073cf56d" providerId="AD" clId="Web-{AC66BD35-5F77-7E56-E073-E0DBA43B08B3}" dt="2022-01-31T14:37:35.238" v="1887"/>
          <pc:sldLayoutMkLst>
            <pc:docMk/>
            <pc:sldMasterMk cId="1965432472" sldId="2147483852"/>
            <pc:sldLayoutMk cId="126177439" sldId="2147483855"/>
          </pc:sldLayoutMkLst>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126177439" sldId="2147483855"/>
              <ac:spMk id="2"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126177439" sldId="2147483855"/>
              <ac:spMk id="3" creationId="{00000000-0000-0000-0000-000000000000}"/>
            </ac:spMkLst>
          </pc:spChg>
          <pc:cxnChg chg="mod">
            <ac:chgData name="Bre-Ann Damesa Andrews (2114365)" userId="S::2114365@student.uwtsd.ac.uk::6f7fca38-841b-4c07-ba16-7e07073cf56d" providerId="AD" clId="Web-{AC66BD35-5F77-7E56-E073-E0DBA43B08B3}" dt="2022-01-31T14:37:35.238" v="1887"/>
            <ac:cxnSpMkLst>
              <pc:docMk/>
              <pc:sldMasterMk cId="1965432472" sldId="2147483852"/>
              <pc:sldLayoutMk cId="126177439" sldId="2147483855"/>
              <ac:cxnSpMk id="7" creationId="{00000000-0000-0000-0000-000000000000}"/>
            </ac:cxnSpMkLst>
          </pc:cxnChg>
        </pc:sldLayoutChg>
        <pc:sldLayoutChg chg="modSp add del mod replId">
          <pc:chgData name="Bre-Ann Damesa Andrews (2114365)" userId="S::2114365@student.uwtsd.ac.uk::6f7fca38-841b-4c07-ba16-7e07073cf56d" providerId="AD" clId="Web-{AC66BD35-5F77-7E56-E073-E0DBA43B08B3}" dt="2022-01-31T14:37:35.238" v="1887"/>
          <pc:sldLayoutMkLst>
            <pc:docMk/>
            <pc:sldMasterMk cId="1965432472" sldId="2147483852"/>
            <pc:sldLayoutMk cId="2488185967" sldId="2147483856"/>
          </pc:sldLayoutMkLst>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2488185967" sldId="2147483856"/>
              <ac:spMk id="3"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2488185967" sldId="2147483856"/>
              <ac:spMk id="4" creationId="{00000000-0000-0000-0000-000000000000}"/>
            </ac:spMkLst>
          </pc:spChg>
        </pc:sldLayoutChg>
        <pc:sldLayoutChg chg="modSp add del mod replId">
          <pc:chgData name="Bre-Ann Damesa Andrews (2114365)" userId="S::2114365@student.uwtsd.ac.uk::6f7fca38-841b-4c07-ba16-7e07073cf56d" providerId="AD" clId="Web-{AC66BD35-5F77-7E56-E073-E0DBA43B08B3}" dt="2022-01-31T14:37:35.238" v="1887"/>
          <pc:sldLayoutMkLst>
            <pc:docMk/>
            <pc:sldMasterMk cId="1965432472" sldId="2147483852"/>
            <pc:sldLayoutMk cId="4074396818" sldId="2147483857"/>
          </pc:sldLayoutMkLst>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4074396818" sldId="2147483857"/>
              <ac:spMk id="3"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4074396818" sldId="2147483857"/>
              <ac:spMk id="4"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4074396818" sldId="2147483857"/>
              <ac:spMk id="5"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4074396818" sldId="2147483857"/>
              <ac:spMk id="6" creationId="{00000000-0000-0000-0000-000000000000}"/>
            </ac:spMkLst>
          </pc:spChg>
        </pc:sldLayoutChg>
        <pc:sldLayoutChg chg="add del mod replId">
          <pc:chgData name="Bre-Ann Damesa Andrews (2114365)" userId="S::2114365@student.uwtsd.ac.uk::6f7fca38-841b-4c07-ba16-7e07073cf56d" providerId="AD" clId="Web-{AC66BD35-5F77-7E56-E073-E0DBA43B08B3}" dt="2022-01-31T14:37:34.972" v="1886"/>
          <pc:sldLayoutMkLst>
            <pc:docMk/>
            <pc:sldMasterMk cId="1965432472" sldId="2147483852"/>
            <pc:sldLayoutMk cId="1686910971" sldId="2147483858"/>
          </pc:sldLayoutMkLst>
        </pc:sldLayoutChg>
        <pc:sldLayoutChg chg="add del mod replId">
          <pc:chgData name="Bre-Ann Damesa Andrews (2114365)" userId="S::2114365@student.uwtsd.ac.uk::6f7fca38-841b-4c07-ba16-7e07073cf56d" providerId="AD" clId="Web-{AC66BD35-5F77-7E56-E073-E0DBA43B08B3}" dt="2022-01-31T14:37:34.972" v="1886"/>
          <pc:sldLayoutMkLst>
            <pc:docMk/>
            <pc:sldMasterMk cId="1965432472" sldId="2147483852"/>
            <pc:sldLayoutMk cId="2574113633" sldId="2147483859"/>
          </pc:sldLayoutMkLst>
        </pc:sldLayoutChg>
        <pc:sldLayoutChg chg="modSp add del mod replId">
          <pc:chgData name="Bre-Ann Damesa Andrews (2114365)" userId="S::2114365@student.uwtsd.ac.uk::6f7fca38-841b-4c07-ba16-7e07073cf56d" providerId="AD" clId="Web-{AC66BD35-5F77-7E56-E073-E0DBA43B08B3}" dt="2022-01-31T14:37:35.238" v="1887"/>
          <pc:sldLayoutMkLst>
            <pc:docMk/>
            <pc:sldMasterMk cId="1965432472" sldId="2147483852"/>
            <pc:sldLayoutMk cId="3319520848" sldId="2147483860"/>
          </pc:sldLayoutMkLst>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3319520848" sldId="2147483860"/>
              <ac:spMk id="2"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3319520848" sldId="2147483860"/>
              <ac:spMk id="3"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3319520848" sldId="2147483860"/>
              <ac:spMk id="4" creationId="{00000000-0000-0000-0000-000000000000}"/>
            </ac:spMkLst>
          </pc:spChg>
        </pc:sldLayoutChg>
        <pc:sldLayoutChg chg="modSp add del mod replId">
          <pc:chgData name="Bre-Ann Damesa Andrews (2114365)" userId="S::2114365@student.uwtsd.ac.uk::6f7fca38-841b-4c07-ba16-7e07073cf56d" providerId="AD" clId="Web-{AC66BD35-5F77-7E56-E073-E0DBA43B08B3}" dt="2022-01-31T14:37:35.238" v="1887"/>
          <pc:sldLayoutMkLst>
            <pc:docMk/>
            <pc:sldMasterMk cId="1965432472" sldId="2147483852"/>
            <pc:sldLayoutMk cId="4071402556" sldId="2147483861"/>
          </pc:sldLayoutMkLst>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4071402556" sldId="2147483861"/>
              <ac:spMk id="2"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4071402556" sldId="2147483861"/>
              <ac:spMk id="3"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4071402556" sldId="2147483861"/>
              <ac:spMk id="4" creationId="{00000000-0000-0000-0000-000000000000}"/>
            </ac:spMkLst>
          </pc:spChg>
        </pc:sldLayoutChg>
        <pc:sldLayoutChg chg="add del mod replId">
          <pc:chgData name="Bre-Ann Damesa Andrews (2114365)" userId="S::2114365@student.uwtsd.ac.uk::6f7fca38-841b-4c07-ba16-7e07073cf56d" providerId="AD" clId="Web-{AC66BD35-5F77-7E56-E073-E0DBA43B08B3}" dt="2022-01-31T14:37:34.972" v="1886"/>
          <pc:sldLayoutMkLst>
            <pc:docMk/>
            <pc:sldMasterMk cId="1965432472" sldId="2147483852"/>
            <pc:sldLayoutMk cId="1158171939" sldId="2147483862"/>
          </pc:sldLayoutMkLst>
        </pc:sldLayoutChg>
        <pc:sldLayoutChg chg="modSp add del mod replId">
          <pc:chgData name="Bre-Ann Damesa Andrews (2114365)" userId="S::2114365@student.uwtsd.ac.uk::6f7fca38-841b-4c07-ba16-7e07073cf56d" providerId="AD" clId="Web-{AC66BD35-5F77-7E56-E073-E0DBA43B08B3}" dt="2022-01-31T14:37:35.238" v="1887"/>
          <pc:sldLayoutMkLst>
            <pc:docMk/>
            <pc:sldMasterMk cId="1965432472" sldId="2147483852"/>
            <pc:sldLayoutMk cId="527727444" sldId="2147483863"/>
          </pc:sldLayoutMkLst>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527727444" sldId="2147483863"/>
              <ac:spMk id="2" creationId="{00000000-0000-0000-0000-000000000000}"/>
            </ac:spMkLst>
          </pc:spChg>
          <pc:spChg chg="mod">
            <ac:chgData name="Bre-Ann Damesa Andrews (2114365)" userId="S::2114365@student.uwtsd.ac.uk::6f7fca38-841b-4c07-ba16-7e07073cf56d" providerId="AD" clId="Web-{AC66BD35-5F77-7E56-E073-E0DBA43B08B3}" dt="2022-01-31T14:37:35.238" v="1887"/>
            <ac:spMkLst>
              <pc:docMk/>
              <pc:sldMasterMk cId="1965432472" sldId="2147483852"/>
              <pc:sldLayoutMk cId="527727444" sldId="2147483863"/>
              <ac:spMk id="3" creationId="{00000000-0000-0000-0000-000000000000}"/>
            </ac:spMkLst>
          </pc:spChg>
        </pc:sldLayoutChg>
      </pc:sldMasterChg>
      <pc:sldMasterChg chg="add del addSldLayout delSldLayout modSldLayout">
        <pc:chgData name="Bre-Ann Damesa Andrews (2114365)" userId="S::2114365@student.uwtsd.ac.uk::6f7fca38-841b-4c07-ba16-7e07073cf56d" providerId="AD" clId="Web-{AC66BD35-5F77-7E56-E073-E0DBA43B08B3}" dt="2022-01-31T14:37:34.972" v="1886"/>
        <pc:sldMasterMkLst>
          <pc:docMk/>
          <pc:sldMasterMk cId="4150183764" sldId="2147483864"/>
        </pc:sldMasterMkLst>
        <pc:sldLayoutChg chg="add del mod replId">
          <pc:chgData name="Bre-Ann Damesa Andrews (2114365)" userId="S::2114365@student.uwtsd.ac.uk::6f7fca38-841b-4c07-ba16-7e07073cf56d" providerId="AD" clId="Web-{AC66BD35-5F77-7E56-E073-E0DBA43B08B3}" dt="2022-01-31T14:37:34.972" v="1886"/>
          <pc:sldLayoutMkLst>
            <pc:docMk/>
            <pc:sldMasterMk cId="4150183764" sldId="2147483864"/>
            <pc:sldLayoutMk cId="1367559090" sldId="2147483865"/>
          </pc:sldLayoutMkLst>
        </pc:sldLayoutChg>
        <pc:sldLayoutChg chg="add del mod replId">
          <pc:chgData name="Bre-Ann Damesa Andrews (2114365)" userId="S::2114365@student.uwtsd.ac.uk::6f7fca38-841b-4c07-ba16-7e07073cf56d" providerId="AD" clId="Web-{AC66BD35-5F77-7E56-E073-E0DBA43B08B3}" dt="2022-01-31T14:37:34.972" v="1886"/>
          <pc:sldLayoutMkLst>
            <pc:docMk/>
            <pc:sldMasterMk cId="4150183764" sldId="2147483864"/>
            <pc:sldLayoutMk cId="1073538980" sldId="2147483866"/>
          </pc:sldLayoutMkLst>
        </pc:sldLayoutChg>
        <pc:sldLayoutChg chg="add del mod replId">
          <pc:chgData name="Bre-Ann Damesa Andrews (2114365)" userId="S::2114365@student.uwtsd.ac.uk::6f7fca38-841b-4c07-ba16-7e07073cf56d" providerId="AD" clId="Web-{AC66BD35-5F77-7E56-E073-E0DBA43B08B3}" dt="2022-01-31T14:37:34.972" v="1886"/>
          <pc:sldLayoutMkLst>
            <pc:docMk/>
            <pc:sldMasterMk cId="4150183764" sldId="2147483864"/>
            <pc:sldLayoutMk cId="589522545" sldId="2147483867"/>
          </pc:sldLayoutMkLst>
        </pc:sldLayoutChg>
        <pc:sldLayoutChg chg="add del mod replId">
          <pc:chgData name="Bre-Ann Damesa Andrews (2114365)" userId="S::2114365@student.uwtsd.ac.uk::6f7fca38-841b-4c07-ba16-7e07073cf56d" providerId="AD" clId="Web-{AC66BD35-5F77-7E56-E073-E0DBA43B08B3}" dt="2022-01-31T14:37:34.972" v="1886"/>
          <pc:sldLayoutMkLst>
            <pc:docMk/>
            <pc:sldMasterMk cId="4150183764" sldId="2147483864"/>
            <pc:sldLayoutMk cId="1765382469" sldId="2147483868"/>
          </pc:sldLayoutMkLst>
        </pc:sldLayoutChg>
        <pc:sldLayoutChg chg="add del mod replId">
          <pc:chgData name="Bre-Ann Damesa Andrews (2114365)" userId="S::2114365@student.uwtsd.ac.uk::6f7fca38-841b-4c07-ba16-7e07073cf56d" providerId="AD" clId="Web-{AC66BD35-5F77-7E56-E073-E0DBA43B08B3}" dt="2022-01-31T14:37:34.972" v="1886"/>
          <pc:sldLayoutMkLst>
            <pc:docMk/>
            <pc:sldMasterMk cId="4150183764" sldId="2147483864"/>
            <pc:sldLayoutMk cId="1289944058" sldId="2147483869"/>
          </pc:sldLayoutMkLst>
        </pc:sldLayoutChg>
        <pc:sldLayoutChg chg="add del mod replId">
          <pc:chgData name="Bre-Ann Damesa Andrews (2114365)" userId="S::2114365@student.uwtsd.ac.uk::6f7fca38-841b-4c07-ba16-7e07073cf56d" providerId="AD" clId="Web-{AC66BD35-5F77-7E56-E073-E0DBA43B08B3}" dt="2022-01-31T14:37:34.972" v="1886"/>
          <pc:sldLayoutMkLst>
            <pc:docMk/>
            <pc:sldMasterMk cId="4150183764" sldId="2147483864"/>
            <pc:sldLayoutMk cId="3468357233" sldId="2147483870"/>
          </pc:sldLayoutMkLst>
        </pc:sldLayoutChg>
        <pc:sldLayoutChg chg="add del mod replId">
          <pc:chgData name="Bre-Ann Damesa Andrews (2114365)" userId="S::2114365@student.uwtsd.ac.uk::6f7fca38-841b-4c07-ba16-7e07073cf56d" providerId="AD" clId="Web-{AC66BD35-5F77-7E56-E073-E0DBA43B08B3}" dt="2022-01-31T14:37:34.972" v="1886"/>
          <pc:sldLayoutMkLst>
            <pc:docMk/>
            <pc:sldMasterMk cId="4150183764" sldId="2147483864"/>
            <pc:sldLayoutMk cId="1227167972" sldId="2147483871"/>
          </pc:sldLayoutMkLst>
        </pc:sldLayoutChg>
        <pc:sldLayoutChg chg="add del mod replId">
          <pc:chgData name="Bre-Ann Damesa Andrews (2114365)" userId="S::2114365@student.uwtsd.ac.uk::6f7fca38-841b-4c07-ba16-7e07073cf56d" providerId="AD" clId="Web-{AC66BD35-5F77-7E56-E073-E0DBA43B08B3}" dt="2022-01-31T14:37:34.972" v="1886"/>
          <pc:sldLayoutMkLst>
            <pc:docMk/>
            <pc:sldMasterMk cId="4150183764" sldId="2147483864"/>
            <pc:sldLayoutMk cId="2500165251" sldId="2147483872"/>
          </pc:sldLayoutMkLst>
        </pc:sldLayoutChg>
        <pc:sldLayoutChg chg="add del mod replId">
          <pc:chgData name="Bre-Ann Damesa Andrews (2114365)" userId="S::2114365@student.uwtsd.ac.uk::6f7fca38-841b-4c07-ba16-7e07073cf56d" providerId="AD" clId="Web-{AC66BD35-5F77-7E56-E073-E0DBA43B08B3}" dt="2022-01-31T14:37:34.972" v="1886"/>
          <pc:sldLayoutMkLst>
            <pc:docMk/>
            <pc:sldMasterMk cId="4150183764" sldId="2147483864"/>
            <pc:sldLayoutMk cId="833780072" sldId="2147483873"/>
          </pc:sldLayoutMkLst>
        </pc:sldLayoutChg>
        <pc:sldLayoutChg chg="add del mod replId">
          <pc:chgData name="Bre-Ann Damesa Andrews (2114365)" userId="S::2114365@student.uwtsd.ac.uk::6f7fca38-841b-4c07-ba16-7e07073cf56d" providerId="AD" clId="Web-{AC66BD35-5F77-7E56-E073-E0DBA43B08B3}" dt="2022-01-31T14:37:34.972" v="1886"/>
          <pc:sldLayoutMkLst>
            <pc:docMk/>
            <pc:sldMasterMk cId="4150183764" sldId="2147483864"/>
            <pc:sldLayoutMk cId="3719723840" sldId="2147483874"/>
          </pc:sldLayoutMkLst>
        </pc:sldLayoutChg>
        <pc:sldLayoutChg chg="add del mod replId">
          <pc:chgData name="Bre-Ann Damesa Andrews (2114365)" userId="S::2114365@student.uwtsd.ac.uk::6f7fca38-841b-4c07-ba16-7e07073cf56d" providerId="AD" clId="Web-{AC66BD35-5F77-7E56-E073-E0DBA43B08B3}" dt="2022-01-31T14:37:34.972" v="1886"/>
          <pc:sldLayoutMkLst>
            <pc:docMk/>
            <pc:sldMasterMk cId="4150183764" sldId="2147483864"/>
            <pc:sldLayoutMk cId="3080155906" sldId="2147483875"/>
          </pc:sldLayoutMkLst>
        </pc:sldLayoutChg>
      </pc:sldMasterChg>
    </pc:docChg>
  </pc:docChgLst>
  <pc:docChgLst>
    <pc:chgData name="Bre-Ann Damesa Andrews (2114365)" userId="S::2114365@student.uwtsd.ac.uk::6f7fca38-841b-4c07-ba16-7e07073cf56d" providerId="AD" clId="Web-{9A3403DE-086C-81C4-A70F-E9CC6B447879}"/>
    <pc:docChg chg="addSld delSld modSld">
      <pc:chgData name="Bre-Ann Damesa Andrews (2114365)" userId="S::2114365@student.uwtsd.ac.uk::6f7fca38-841b-4c07-ba16-7e07073cf56d" providerId="AD" clId="Web-{9A3403DE-086C-81C4-A70F-E9CC6B447879}" dt="2022-02-04T15:21:24.198" v="1277" actId="1076"/>
      <pc:docMkLst>
        <pc:docMk/>
      </pc:docMkLst>
      <pc:sldChg chg="addSp delSp modSp">
        <pc:chgData name="Bre-Ann Damesa Andrews (2114365)" userId="S::2114365@student.uwtsd.ac.uk::6f7fca38-841b-4c07-ba16-7e07073cf56d" providerId="AD" clId="Web-{9A3403DE-086C-81C4-A70F-E9CC6B447879}" dt="2022-02-04T02:14:53.641" v="288"/>
        <pc:sldMkLst>
          <pc:docMk/>
          <pc:sldMk cId="1263914644" sldId="256"/>
        </pc:sldMkLst>
        <pc:spChg chg="mod">
          <ac:chgData name="Bre-Ann Damesa Andrews (2114365)" userId="S::2114365@student.uwtsd.ac.uk::6f7fca38-841b-4c07-ba16-7e07073cf56d" providerId="AD" clId="Web-{9A3403DE-086C-81C4-A70F-E9CC6B447879}" dt="2022-02-04T02:11:06.568" v="278" actId="20577"/>
          <ac:spMkLst>
            <pc:docMk/>
            <pc:sldMk cId="1263914644" sldId="256"/>
            <ac:spMk id="2" creationId="{0F2C231C-7811-42E9-8241-9FCF5279D3AD}"/>
          </ac:spMkLst>
        </pc:spChg>
        <pc:spChg chg="mod">
          <ac:chgData name="Bre-Ann Damesa Andrews (2114365)" userId="S::2114365@student.uwtsd.ac.uk::6f7fca38-841b-4c07-ba16-7e07073cf56d" providerId="AD" clId="Web-{9A3403DE-086C-81C4-A70F-E9CC6B447879}" dt="2022-02-04T01:32:11.599" v="4" actId="20577"/>
          <ac:spMkLst>
            <pc:docMk/>
            <pc:sldMk cId="1263914644" sldId="256"/>
            <ac:spMk id="8" creationId="{8DC67D7A-27B7-4438-AD0E-45DD065A2DB1}"/>
          </ac:spMkLst>
        </pc:spChg>
        <pc:spChg chg="mod">
          <ac:chgData name="Bre-Ann Damesa Andrews (2114365)" userId="S::2114365@student.uwtsd.ac.uk::6f7fca38-841b-4c07-ba16-7e07073cf56d" providerId="AD" clId="Web-{9A3403DE-086C-81C4-A70F-E9CC6B447879}" dt="2022-02-04T01:31:02.394" v="2" actId="20577"/>
          <ac:spMkLst>
            <pc:docMk/>
            <pc:sldMk cId="1263914644" sldId="256"/>
            <ac:spMk id="9" creationId="{DED69962-AD37-4AF9-B67B-757F4DAD838B}"/>
          </ac:spMkLst>
        </pc:spChg>
        <pc:spChg chg="mod">
          <ac:chgData name="Bre-Ann Damesa Andrews (2114365)" userId="S::2114365@student.uwtsd.ac.uk::6f7fca38-841b-4c07-ba16-7e07073cf56d" providerId="AD" clId="Web-{9A3403DE-086C-81C4-A70F-E9CC6B447879}" dt="2022-02-04T01:32:20.974" v="6" actId="20577"/>
          <ac:spMkLst>
            <pc:docMk/>
            <pc:sldMk cId="1263914644" sldId="256"/>
            <ac:spMk id="10" creationId="{23FF18CB-2DE1-4C34-9504-50A05A8493F2}"/>
          </ac:spMkLst>
        </pc:spChg>
        <pc:spChg chg="mod">
          <ac:chgData name="Bre-Ann Damesa Andrews (2114365)" userId="S::2114365@student.uwtsd.ac.uk::6f7fca38-841b-4c07-ba16-7e07073cf56d" providerId="AD" clId="Web-{9A3403DE-086C-81C4-A70F-E9CC6B447879}" dt="2022-02-04T01:32:37.365" v="9" actId="14100"/>
          <ac:spMkLst>
            <pc:docMk/>
            <pc:sldMk cId="1263914644" sldId="256"/>
            <ac:spMk id="15" creationId="{CE2A3F1E-FB1A-45BC-B10F-081B7C212272}"/>
          </ac:spMkLst>
        </pc:spChg>
        <pc:spChg chg="add del mod">
          <ac:chgData name="Bre-Ann Damesa Andrews (2114365)" userId="S::2114365@student.uwtsd.ac.uk::6f7fca38-841b-4c07-ba16-7e07073cf56d" providerId="AD" clId="Web-{9A3403DE-086C-81C4-A70F-E9CC6B447879}" dt="2022-02-04T01:34:33.682" v="16"/>
          <ac:spMkLst>
            <pc:docMk/>
            <pc:sldMk cId="1263914644" sldId="256"/>
            <ac:spMk id="16" creationId="{1F7F7C35-192B-43BE-81B5-8083FC075863}"/>
          </ac:spMkLst>
        </pc:spChg>
        <pc:spChg chg="add del mod">
          <ac:chgData name="Bre-Ann Damesa Andrews (2114365)" userId="S::2114365@student.uwtsd.ac.uk::6f7fca38-841b-4c07-ba16-7e07073cf56d" providerId="AD" clId="Web-{9A3403DE-086C-81C4-A70F-E9CC6B447879}" dt="2022-02-04T02:13:55.448" v="286"/>
          <ac:spMkLst>
            <pc:docMk/>
            <pc:sldMk cId="1263914644" sldId="256"/>
            <ac:spMk id="20" creationId="{FBEABCA6-047A-4F3F-883D-6E3525F214A7}"/>
          </ac:spMkLst>
        </pc:spChg>
        <pc:spChg chg="add del">
          <ac:chgData name="Bre-Ann Damesa Andrews (2114365)" userId="S::2114365@student.uwtsd.ac.uk::6f7fca38-841b-4c07-ba16-7e07073cf56d" providerId="AD" clId="Web-{9A3403DE-086C-81C4-A70F-E9CC6B447879}" dt="2022-02-04T02:14:53.641" v="288"/>
          <ac:spMkLst>
            <pc:docMk/>
            <pc:sldMk cId="1263914644" sldId="256"/>
            <ac:spMk id="21" creationId="{5DE37D3E-F154-4086-9C17-214588A250CE}"/>
          </ac:spMkLst>
        </pc:spChg>
        <pc:picChg chg="mod">
          <ac:chgData name="Bre-Ann Damesa Andrews (2114365)" userId="S::2114365@student.uwtsd.ac.uk::6f7fca38-841b-4c07-ba16-7e07073cf56d" providerId="AD" clId="Web-{9A3403DE-086C-81C4-A70F-E9CC6B447879}" dt="2022-02-04T02:06:15.728" v="192" actId="1076"/>
          <ac:picMkLst>
            <pc:docMk/>
            <pc:sldMk cId="1263914644" sldId="256"/>
            <ac:picMk id="6" creationId="{6DADB919-CAB8-4ACC-A10D-286141964A1D}"/>
          </ac:picMkLst>
        </pc:picChg>
        <pc:picChg chg="add del mod">
          <ac:chgData name="Bre-Ann Damesa Andrews (2114365)" userId="S::2114365@student.uwtsd.ac.uk::6f7fca38-841b-4c07-ba16-7e07073cf56d" providerId="AD" clId="Web-{9A3403DE-086C-81C4-A70F-E9CC6B447879}" dt="2022-02-04T02:13:52.869" v="285"/>
          <ac:picMkLst>
            <pc:docMk/>
            <pc:sldMk cId="1263914644" sldId="256"/>
            <ac:picMk id="17" creationId="{D9DE0DF7-CAAB-4073-9DC3-6E7453D45BEE}"/>
          </ac:picMkLst>
        </pc:picChg>
      </pc:sldChg>
      <pc:sldChg chg="addSp delSp modSp new mod setBg modClrScheme chgLayout">
        <pc:chgData name="Bre-Ann Damesa Andrews (2114365)" userId="S::2114365@student.uwtsd.ac.uk::6f7fca38-841b-4c07-ba16-7e07073cf56d" providerId="AD" clId="Web-{9A3403DE-086C-81C4-A70F-E9CC6B447879}" dt="2022-02-04T15:21:24.198" v="1277" actId="1076"/>
        <pc:sldMkLst>
          <pc:docMk/>
          <pc:sldMk cId="4072968977" sldId="257"/>
        </pc:sldMkLst>
        <pc:spChg chg="mod ord">
          <ac:chgData name="Bre-Ann Damesa Andrews (2114365)" userId="S::2114365@student.uwtsd.ac.uk::6f7fca38-841b-4c07-ba16-7e07073cf56d" providerId="AD" clId="Web-{9A3403DE-086C-81C4-A70F-E9CC6B447879}" dt="2022-02-04T13:39:27.866" v="301" actId="20577"/>
          <ac:spMkLst>
            <pc:docMk/>
            <pc:sldMk cId="4072968977" sldId="257"/>
            <ac:spMk id="2" creationId="{6E1B320E-34D0-4351-BDFC-8A93883239BC}"/>
          </ac:spMkLst>
        </pc:spChg>
        <pc:spChg chg="mod ord">
          <ac:chgData name="Bre-Ann Damesa Andrews (2114365)" userId="S::2114365@student.uwtsd.ac.uk::6f7fca38-841b-4c07-ba16-7e07073cf56d" providerId="AD" clId="Web-{9A3403DE-086C-81C4-A70F-E9CC6B447879}" dt="2022-02-04T15:21:24.198" v="1277" actId="1076"/>
          <ac:spMkLst>
            <pc:docMk/>
            <pc:sldMk cId="4072968977" sldId="257"/>
            <ac:spMk id="3" creationId="{0E0934AB-40F8-4AB1-8F83-EAC26A801839}"/>
          </ac:spMkLst>
        </pc:spChg>
        <pc:spChg chg="del">
          <ac:chgData name="Bre-Ann Damesa Andrews (2114365)" userId="S::2114365@student.uwtsd.ac.uk::6f7fca38-841b-4c07-ba16-7e07073cf56d" providerId="AD" clId="Web-{9A3403DE-086C-81C4-A70F-E9CC6B447879}" dt="2022-02-04T02:15:58.930" v="293"/>
          <ac:spMkLst>
            <pc:docMk/>
            <pc:sldMk cId="4072968977" sldId="257"/>
            <ac:spMk id="4" creationId="{06EF931B-37CB-41E6-ACD1-857E52088A97}"/>
          </ac:spMkLst>
        </pc:spChg>
        <pc:spChg chg="add del mod">
          <ac:chgData name="Bre-Ann Damesa Andrews (2114365)" userId="S::2114365@student.uwtsd.ac.uk::6f7fca38-841b-4c07-ba16-7e07073cf56d" providerId="AD" clId="Web-{9A3403DE-086C-81C4-A70F-E9CC6B447879}" dt="2022-02-04T14:11:29.980" v="345"/>
          <ac:spMkLst>
            <pc:docMk/>
            <pc:sldMk cId="4072968977" sldId="257"/>
            <ac:spMk id="4" creationId="{F82E5156-DE66-4F5D-8B3D-DA6EC7339292}"/>
          </ac:spMkLst>
        </pc:spChg>
        <pc:spChg chg="add mod">
          <ac:chgData name="Bre-Ann Damesa Andrews (2114365)" userId="S::2114365@student.uwtsd.ac.uk::6f7fca38-841b-4c07-ba16-7e07073cf56d" providerId="AD" clId="Web-{9A3403DE-086C-81C4-A70F-E9CC6B447879}" dt="2022-02-04T13:41:46.713" v="344" actId="20577"/>
          <ac:spMkLst>
            <pc:docMk/>
            <pc:sldMk cId="4072968977" sldId="257"/>
            <ac:spMk id="5" creationId="{FA2964E0-296C-4028-97BD-C4E9FF201E11}"/>
          </ac:spMkLst>
        </pc:spChg>
        <pc:spChg chg="add">
          <ac:chgData name="Bre-Ann Damesa Andrews (2114365)" userId="S::2114365@student.uwtsd.ac.uk::6f7fca38-841b-4c07-ba16-7e07073cf56d" providerId="AD" clId="Web-{9A3403DE-086C-81C4-A70F-E9CC6B447879}" dt="2022-02-04T02:16:32.416" v="294"/>
          <ac:spMkLst>
            <pc:docMk/>
            <pc:sldMk cId="4072968977" sldId="257"/>
            <ac:spMk id="8" creationId="{C9A36457-A5F4-4103-A443-02581C09185B}"/>
          </ac:spMkLst>
        </pc:spChg>
        <pc:spChg chg="add">
          <ac:chgData name="Bre-Ann Damesa Andrews (2114365)" userId="S::2114365@student.uwtsd.ac.uk::6f7fca38-841b-4c07-ba16-7e07073cf56d" providerId="AD" clId="Web-{9A3403DE-086C-81C4-A70F-E9CC6B447879}" dt="2022-02-04T02:16:32.416" v="294"/>
          <ac:spMkLst>
            <pc:docMk/>
            <pc:sldMk cId="4072968977" sldId="257"/>
            <ac:spMk id="10" creationId="{DC5FB7E8-B636-40FA-BE8D-48145C0F5C57}"/>
          </ac:spMkLst>
        </pc:spChg>
        <pc:spChg chg="add">
          <ac:chgData name="Bre-Ann Damesa Andrews (2114365)" userId="S::2114365@student.uwtsd.ac.uk::6f7fca38-841b-4c07-ba16-7e07073cf56d" providerId="AD" clId="Web-{9A3403DE-086C-81C4-A70F-E9CC6B447879}" dt="2022-02-04T02:16:32.416" v="294"/>
          <ac:spMkLst>
            <pc:docMk/>
            <pc:sldMk cId="4072968977" sldId="257"/>
            <ac:spMk id="12" creationId="{142DCE2C-2863-46FA-9BE7-24365A24D9BA}"/>
          </ac:spMkLst>
        </pc:spChg>
      </pc:sldChg>
      <pc:sldChg chg="addSp delSp del">
        <pc:chgData name="Bre-Ann Damesa Andrews (2114365)" userId="S::2114365@student.uwtsd.ac.uk::6f7fca38-841b-4c07-ba16-7e07073cf56d" providerId="AD" clId="Web-{9A3403DE-086C-81C4-A70F-E9CC6B447879}" dt="2022-02-04T02:15:43.914" v="291"/>
        <pc:sldMkLst>
          <pc:docMk/>
          <pc:sldMk cId="1363733112" sldId="258"/>
        </pc:sldMkLst>
        <pc:spChg chg="add del">
          <ac:chgData name="Bre-Ann Damesa Andrews (2114365)" userId="S::2114365@student.uwtsd.ac.uk::6f7fca38-841b-4c07-ba16-7e07073cf56d" providerId="AD" clId="Web-{9A3403DE-086C-81C4-A70F-E9CC6B447879}" dt="2022-02-04T02:15:28.830" v="290"/>
          <ac:spMkLst>
            <pc:docMk/>
            <pc:sldMk cId="1363733112" sldId="258"/>
            <ac:spMk id="4" creationId="{9786F893-D0A6-4658-9C2C-1C58E81320A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69A47E-8E82-41B8-B811-35B68273498C}" type="datetimeFigureOut">
              <a:t>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FD7C84-D35E-4A28-B838-66952C83669A}" type="slidenum">
              <a:t>‹#›</a:t>
            </a:fld>
            <a:endParaRPr lang="en-US"/>
          </a:p>
        </p:txBody>
      </p:sp>
    </p:spTree>
    <p:extLst>
      <p:ext uri="{BB962C8B-B14F-4D97-AF65-F5344CB8AC3E}">
        <p14:creationId xmlns:p14="http://schemas.microsoft.com/office/powerpoint/2010/main" val="12408045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65125" y="1143000"/>
            <a:ext cx="6127750" cy="3086100"/>
          </a:xfrm>
        </p:spPr>
      </p:sp>
      <p:sp>
        <p:nvSpPr>
          <p:cNvPr id="3" name="Notes Placeholder 2"/>
          <p:cNvSpPr>
            <a:spLocks noGrp="1"/>
          </p:cNvSpPr>
          <p:nvPr>
            <p:ph type="body" idx="1"/>
          </p:nvPr>
        </p:nvSpPr>
        <p:spPr/>
        <p:txBody>
          <a:bodyPr/>
          <a:lstStyle/>
          <a:p>
            <a:pPr marL="228600" indent="-228600">
              <a:lnSpc>
                <a:spcPct val="90000"/>
              </a:lnSpc>
              <a:spcBef>
                <a:spcPts val="1000"/>
              </a:spcBef>
              <a:buFont typeface="Arial" panose="020B0604020202020204" pitchFamily="34" charset="0"/>
              <a:buChar char="•"/>
            </a:pPr>
            <a:endParaRPr lang="en-US" sz="2000">
              <a:cs typeface="Calibri"/>
            </a:endParaRPr>
          </a:p>
        </p:txBody>
      </p:sp>
      <p:sp>
        <p:nvSpPr>
          <p:cNvPr id="4" name="Slide Number Placeholder 3"/>
          <p:cNvSpPr>
            <a:spLocks noGrp="1"/>
          </p:cNvSpPr>
          <p:nvPr>
            <p:ph type="sldNum" sz="quarter" idx="5"/>
          </p:nvPr>
        </p:nvSpPr>
        <p:spPr/>
        <p:txBody>
          <a:bodyPr/>
          <a:lstStyle/>
          <a:p>
            <a:fld id="{60FD7C84-D35E-4A28-B838-66952C83669A}" type="slidenum">
              <a:t>1</a:t>
            </a:fld>
            <a:endParaRPr lang="en-US"/>
          </a:p>
        </p:txBody>
      </p:sp>
    </p:spTree>
    <p:extLst>
      <p:ext uri="{BB962C8B-B14F-4D97-AF65-F5344CB8AC3E}">
        <p14:creationId xmlns:p14="http://schemas.microsoft.com/office/powerpoint/2010/main" val="1710098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02594" y="1122363"/>
            <a:ext cx="10215563" cy="2387600"/>
          </a:xfrm>
        </p:spPr>
        <p:txBody>
          <a:bodyPr anchor="b"/>
          <a:lstStyle>
            <a:lvl1pPr algn="ctr">
              <a:defRPr sz="11917"/>
            </a:lvl1pPr>
          </a:lstStyle>
          <a:p>
            <a:r>
              <a:rPr lang="en-US"/>
              <a:t>Click to edit Master title style</a:t>
            </a:r>
          </a:p>
        </p:txBody>
      </p:sp>
      <p:sp>
        <p:nvSpPr>
          <p:cNvPr id="3" name="Subtitle 2"/>
          <p:cNvSpPr>
            <a:spLocks noGrp="1"/>
          </p:cNvSpPr>
          <p:nvPr>
            <p:ph type="subTitle" idx="1"/>
          </p:nvPr>
        </p:nvSpPr>
        <p:spPr>
          <a:xfrm>
            <a:off x="1702594" y="3602038"/>
            <a:ext cx="10215563" cy="1655762"/>
          </a:xfrm>
        </p:spPr>
        <p:txBody>
          <a:bodyPr/>
          <a:lstStyle>
            <a:lvl1pPr marL="0" indent="0" algn="ctr">
              <a:buNone/>
              <a:defRPr sz="4767"/>
            </a:lvl1pPr>
            <a:lvl2pPr marL="908045" indent="0" algn="ctr">
              <a:buNone/>
              <a:defRPr sz="3972"/>
            </a:lvl2pPr>
            <a:lvl3pPr marL="1816090" indent="0" algn="ctr">
              <a:buNone/>
              <a:defRPr sz="3575"/>
            </a:lvl3pPr>
            <a:lvl4pPr marL="2724135" indent="0" algn="ctr">
              <a:buNone/>
              <a:defRPr sz="3178"/>
            </a:lvl4pPr>
            <a:lvl5pPr marL="3632180" indent="0" algn="ctr">
              <a:buNone/>
              <a:defRPr sz="3178"/>
            </a:lvl5pPr>
            <a:lvl6pPr marL="4540225" indent="0" algn="ctr">
              <a:buNone/>
              <a:defRPr sz="3178"/>
            </a:lvl6pPr>
            <a:lvl7pPr marL="5448270" indent="0" algn="ctr">
              <a:buNone/>
              <a:defRPr sz="3178"/>
            </a:lvl7pPr>
            <a:lvl8pPr marL="6356314" indent="0" algn="ctr">
              <a:buNone/>
              <a:defRPr sz="3178"/>
            </a:lvl8pPr>
            <a:lvl9pPr marL="7264359" indent="0" algn="ctr">
              <a:buNone/>
              <a:defRPr sz="3178"/>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85058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25392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29332" y="1709739"/>
            <a:ext cx="11747897" cy="2852737"/>
          </a:xfrm>
        </p:spPr>
        <p:txBody>
          <a:bodyPr anchor="b"/>
          <a:lstStyle>
            <a:lvl1pPr>
              <a:defRPr sz="11917"/>
            </a:lvl1pPr>
          </a:lstStyle>
          <a:p>
            <a:r>
              <a:rPr lang="en-US"/>
              <a:t>Click to edit Master title style</a:t>
            </a:r>
          </a:p>
        </p:txBody>
      </p:sp>
      <p:sp>
        <p:nvSpPr>
          <p:cNvPr id="3" name="Text Placeholder 2"/>
          <p:cNvSpPr>
            <a:spLocks noGrp="1"/>
          </p:cNvSpPr>
          <p:nvPr>
            <p:ph type="body" idx="1"/>
          </p:nvPr>
        </p:nvSpPr>
        <p:spPr>
          <a:xfrm>
            <a:off x="929332" y="4589464"/>
            <a:ext cx="11747897" cy="1500187"/>
          </a:xfrm>
        </p:spPr>
        <p:txBody>
          <a:bodyPr/>
          <a:lstStyle>
            <a:lvl1pPr marL="0" indent="0">
              <a:buNone/>
              <a:defRPr sz="4767">
                <a:solidFill>
                  <a:schemeClr val="tx1">
                    <a:tint val="75000"/>
                  </a:schemeClr>
                </a:solidFill>
              </a:defRPr>
            </a:lvl1pPr>
            <a:lvl2pPr marL="908045" indent="0">
              <a:buNone/>
              <a:defRPr sz="3972">
                <a:solidFill>
                  <a:schemeClr val="tx1">
                    <a:tint val="75000"/>
                  </a:schemeClr>
                </a:solidFill>
              </a:defRPr>
            </a:lvl2pPr>
            <a:lvl3pPr marL="1816090" indent="0">
              <a:buNone/>
              <a:defRPr sz="3575">
                <a:solidFill>
                  <a:schemeClr val="tx1">
                    <a:tint val="75000"/>
                  </a:schemeClr>
                </a:solidFill>
              </a:defRPr>
            </a:lvl3pPr>
            <a:lvl4pPr marL="2724135" indent="0">
              <a:buNone/>
              <a:defRPr sz="3178">
                <a:solidFill>
                  <a:schemeClr val="tx1">
                    <a:tint val="75000"/>
                  </a:schemeClr>
                </a:solidFill>
              </a:defRPr>
            </a:lvl4pPr>
            <a:lvl5pPr marL="3632180" indent="0">
              <a:buNone/>
              <a:defRPr sz="3178">
                <a:solidFill>
                  <a:schemeClr val="tx1">
                    <a:tint val="75000"/>
                  </a:schemeClr>
                </a:solidFill>
              </a:defRPr>
            </a:lvl5pPr>
            <a:lvl6pPr marL="4540225" indent="0">
              <a:buNone/>
              <a:defRPr sz="3178">
                <a:solidFill>
                  <a:schemeClr val="tx1">
                    <a:tint val="75000"/>
                  </a:schemeClr>
                </a:solidFill>
              </a:defRPr>
            </a:lvl6pPr>
            <a:lvl7pPr marL="5448270" indent="0">
              <a:buNone/>
              <a:defRPr sz="3178">
                <a:solidFill>
                  <a:schemeClr val="tx1">
                    <a:tint val="75000"/>
                  </a:schemeClr>
                </a:solidFill>
              </a:defRPr>
            </a:lvl7pPr>
            <a:lvl8pPr marL="6356314" indent="0">
              <a:buNone/>
              <a:defRPr sz="3178">
                <a:solidFill>
                  <a:schemeClr val="tx1">
                    <a:tint val="75000"/>
                  </a:schemeClr>
                </a:solidFill>
              </a:defRPr>
            </a:lvl8pPr>
            <a:lvl9pPr marL="7264359" indent="0">
              <a:buNone/>
              <a:defRPr sz="317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1230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36426" y="1825625"/>
            <a:ext cx="578881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95505" y="1825625"/>
            <a:ext cx="578881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26278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38201" y="365126"/>
            <a:ext cx="11747897" cy="1325563"/>
          </a:xfrm>
        </p:spPr>
        <p:txBody>
          <a:bodyPr/>
          <a:lstStyle/>
          <a:p>
            <a:r>
              <a:rPr lang="en-US"/>
              <a:t>Click to edit Master title style</a:t>
            </a:r>
          </a:p>
        </p:txBody>
      </p:sp>
      <p:sp>
        <p:nvSpPr>
          <p:cNvPr id="3" name="Text Placeholder 2"/>
          <p:cNvSpPr>
            <a:spLocks noGrp="1"/>
          </p:cNvSpPr>
          <p:nvPr>
            <p:ph type="body" idx="1"/>
          </p:nvPr>
        </p:nvSpPr>
        <p:spPr>
          <a:xfrm>
            <a:off x="938201" y="1681163"/>
            <a:ext cx="5762215" cy="823912"/>
          </a:xfrm>
        </p:spPr>
        <p:txBody>
          <a:bodyPr anchor="b"/>
          <a:lstStyle>
            <a:lvl1pPr marL="0" indent="0">
              <a:buNone/>
              <a:defRPr sz="4767" b="1"/>
            </a:lvl1pPr>
            <a:lvl2pPr marL="908045" indent="0">
              <a:buNone/>
              <a:defRPr sz="3972" b="1"/>
            </a:lvl2pPr>
            <a:lvl3pPr marL="1816090" indent="0">
              <a:buNone/>
              <a:defRPr sz="3575" b="1"/>
            </a:lvl3pPr>
            <a:lvl4pPr marL="2724135" indent="0">
              <a:buNone/>
              <a:defRPr sz="3178" b="1"/>
            </a:lvl4pPr>
            <a:lvl5pPr marL="3632180" indent="0">
              <a:buNone/>
              <a:defRPr sz="3178" b="1"/>
            </a:lvl5pPr>
            <a:lvl6pPr marL="4540225" indent="0">
              <a:buNone/>
              <a:defRPr sz="3178" b="1"/>
            </a:lvl6pPr>
            <a:lvl7pPr marL="5448270" indent="0">
              <a:buNone/>
              <a:defRPr sz="3178" b="1"/>
            </a:lvl7pPr>
            <a:lvl8pPr marL="6356314" indent="0">
              <a:buNone/>
              <a:defRPr sz="3178" b="1"/>
            </a:lvl8pPr>
            <a:lvl9pPr marL="7264359" indent="0">
              <a:buNone/>
              <a:defRPr sz="3178" b="1"/>
            </a:lvl9pPr>
          </a:lstStyle>
          <a:p>
            <a:pPr lvl="0"/>
            <a:r>
              <a:rPr lang="en-US"/>
              <a:t>Click to edit Master text styles</a:t>
            </a:r>
          </a:p>
        </p:txBody>
      </p:sp>
      <p:sp>
        <p:nvSpPr>
          <p:cNvPr id="4" name="Content Placeholder 3"/>
          <p:cNvSpPr>
            <a:spLocks noGrp="1"/>
          </p:cNvSpPr>
          <p:nvPr>
            <p:ph sz="half" idx="2"/>
          </p:nvPr>
        </p:nvSpPr>
        <p:spPr>
          <a:xfrm>
            <a:off x="938201" y="2505075"/>
            <a:ext cx="576221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95505" y="1681163"/>
            <a:ext cx="5790593" cy="823912"/>
          </a:xfrm>
        </p:spPr>
        <p:txBody>
          <a:bodyPr anchor="b"/>
          <a:lstStyle>
            <a:lvl1pPr marL="0" indent="0">
              <a:buNone/>
              <a:defRPr sz="4767" b="1"/>
            </a:lvl1pPr>
            <a:lvl2pPr marL="908045" indent="0">
              <a:buNone/>
              <a:defRPr sz="3972" b="1"/>
            </a:lvl2pPr>
            <a:lvl3pPr marL="1816090" indent="0">
              <a:buNone/>
              <a:defRPr sz="3575" b="1"/>
            </a:lvl3pPr>
            <a:lvl4pPr marL="2724135" indent="0">
              <a:buNone/>
              <a:defRPr sz="3178" b="1"/>
            </a:lvl4pPr>
            <a:lvl5pPr marL="3632180" indent="0">
              <a:buNone/>
              <a:defRPr sz="3178" b="1"/>
            </a:lvl5pPr>
            <a:lvl6pPr marL="4540225" indent="0">
              <a:buNone/>
              <a:defRPr sz="3178" b="1"/>
            </a:lvl6pPr>
            <a:lvl7pPr marL="5448270" indent="0">
              <a:buNone/>
              <a:defRPr sz="3178" b="1"/>
            </a:lvl7pPr>
            <a:lvl8pPr marL="6356314" indent="0">
              <a:buNone/>
              <a:defRPr sz="3178" b="1"/>
            </a:lvl8pPr>
            <a:lvl9pPr marL="7264359" indent="0">
              <a:buNone/>
              <a:defRPr sz="3178" b="1"/>
            </a:lvl9pPr>
          </a:lstStyle>
          <a:p>
            <a:pPr lvl="0"/>
            <a:r>
              <a:rPr lang="en-US"/>
              <a:t>Click to edit Master text styles</a:t>
            </a:r>
          </a:p>
        </p:txBody>
      </p:sp>
      <p:sp>
        <p:nvSpPr>
          <p:cNvPr id="6" name="Content Placeholder 5"/>
          <p:cNvSpPr>
            <a:spLocks noGrp="1"/>
          </p:cNvSpPr>
          <p:nvPr>
            <p:ph sz="quarter" idx="4"/>
          </p:nvPr>
        </p:nvSpPr>
        <p:spPr>
          <a:xfrm>
            <a:off x="6895505" y="2505075"/>
            <a:ext cx="579059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39884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26734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29343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8201" y="457200"/>
            <a:ext cx="4393046" cy="1600200"/>
          </a:xfrm>
        </p:spPr>
        <p:txBody>
          <a:bodyPr anchor="b"/>
          <a:lstStyle>
            <a:lvl1pPr>
              <a:defRPr sz="6356"/>
            </a:lvl1pPr>
          </a:lstStyle>
          <a:p>
            <a:r>
              <a:rPr lang="en-US"/>
              <a:t>Click to edit Master title style</a:t>
            </a:r>
          </a:p>
        </p:txBody>
      </p:sp>
      <p:sp>
        <p:nvSpPr>
          <p:cNvPr id="3" name="Content Placeholder 2"/>
          <p:cNvSpPr>
            <a:spLocks noGrp="1"/>
          </p:cNvSpPr>
          <p:nvPr>
            <p:ph idx="1"/>
          </p:nvPr>
        </p:nvSpPr>
        <p:spPr>
          <a:xfrm>
            <a:off x="5790593" y="987426"/>
            <a:ext cx="6895505" cy="4873625"/>
          </a:xfrm>
        </p:spPr>
        <p:txBody>
          <a:bodyPr/>
          <a:lstStyle>
            <a:lvl1pPr>
              <a:defRPr sz="6356"/>
            </a:lvl1pPr>
            <a:lvl2pPr>
              <a:defRPr sz="5561"/>
            </a:lvl2pPr>
            <a:lvl3pPr>
              <a:defRPr sz="4767"/>
            </a:lvl3pPr>
            <a:lvl4pPr>
              <a:defRPr sz="3972"/>
            </a:lvl4pPr>
            <a:lvl5pPr>
              <a:defRPr sz="3972"/>
            </a:lvl5pPr>
            <a:lvl6pPr>
              <a:defRPr sz="3972"/>
            </a:lvl6pPr>
            <a:lvl7pPr>
              <a:defRPr sz="3972"/>
            </a:lvl7pPr>
            <a:lvl8pPr>
              <a:defRPr sz="3972"/>
            </a:lvl8pPr>
            <a:lvl9pPr>
              <a:defRPr sz="397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38201" y="2057400"/>
            <a:ext cx="4393046" cy="3811588"/>
          </a:xfrm>
        </p:spPr>
        <p:txBody>
          <a:bodyPr/>
          <a:lstStyle>
            <a:lvl1pPr marL="0" indent="0">
              <a:buNone/>
              <a:defRPr sz="3178"/>
            </a:lvl1pPr>
            <a:lvl2pPr marL="908045" indent="0">
              <a:buNone/>
              <a:defRPr sz="2781"/>
            </a:lvl2pPr>
            <a:lvl3pPr marL="1816090" indent="0">
              <a:buNone/>
              <a:defRPr sz="2383"/>
            </a:lvl3pPr>
            <a:lvl4pPr marL="2724135" indent="0">
              <a:buNone/>
              <a:defRPr sz="1986"/>
            </a:lvl4pPr>
            <a:lvl5pPr marL="3632180" indent="0">
              <a:buNone/>
              <a:defRPr sz="1986"/>
            </a:lvl5pPr>
            <a:lvl6pPr marL="4540225" indent="0">
              <a:buNone/>
              <a:defRPr sz="1986"/>
            </a:lvl6pPr>
            <a:lvl7pPr marL="5448270" indent="0">
              <a:buNone/>
              <a:defRPr sz="1986"/>
            </a:lvl7pPr>
            <a:lvl8pPr marL="6356314" indent="0">
              <a:buNone/>
              <a:defRPr sz="1986"/>
            </a:lvl8pPr>
            <a:lvl9pPr marL="7264359" indent="0">
              <a:buNone/>
              <a:defRPr sz="1986"/>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3959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8201" y="457200"/>
            <a:ext cx="4393046" cy="1600200"/>
          </a:xfrm>
        </p:spPr>
        <p:txBody>
          <a:bodyPr anchor="b"/>
          <a:lstStyle>
            <a:lvl1pPr>
              <a:defRPr sz="6356"/>
            </a:lvl1pPr>
          </a:lstStyle>
          <a:p>
            <a:r>
              <a:rPr lang="en-US"/>
              <a:t>Click to edit Master title style</a:t>
            </a:r>
          </a:p>
        </p:txBody>
      </p:sp>
      <p:sp>
        <p:nvSpPr>
          <p:cNvPr id="3" name="Picture Placeholder 2"/>
          <p:cNvSpPr>
            <a:spLocks noGrp="1" noChangeAspect="1"/>
          </p:cNvSpPr>
          <p:nvPr>
            <p:ph type="pic" idx="1"/>
          </p:nvPr>
        </p:nvSpPr>
        <p:spPr>
          <a:xfrm>
            <a:off x="5790593" y="987426"/>
            <a:ext cx="6895505" cy="4873625"/>
          </a:xfrm>
        </p:spPr>
        <p:txBody>
          <a:bodyPr anchor="t"/>
          <a:lstStyle>
            <a:lvl1pPr marL="0" indent="0">
              <a:buNone/>
              <a:defRPr sz="6356"/>
            </a:lvl1pPr>
            <a:lvl2pPr marL="908045" indent="0">
              <a:buNone/>
              <a:defRPr sz="5561"/>
            </a:lvl2pPr>
            <a:lvl3pPr marL="1816090" indent="0">
              <a:buNone/>
              <a:defRPr sz="4767"/>
            </a:lvl3pPr>
            <a:lvl4pPr marL="2724135" indent="0">
              <a:buNone/>
              <a:defRPr sz="3972"/>
            </a:lvl4pPr>
            <a:lvl5pPr marL="3632180" indent="0">
              <a:buNone/>
              <a:defRPr sz="3972"/>
            </a:lvl5pPr>
            <a:lvl6pPr marL="4540225" indent="0">
              <a:buNone/>
              <a:defRPr sz="3972"/>
            </a:lvl6pPr>
            <a:lvl7pPr marL="5448270" indent="0">
              <a:buNone/>
              <a:defRPr sz="3972"/>
            </a:lvl7pPr>
            <a:lvl8pPr marL="6356314" indent="0">
              <a:buNone/>
              <a:defRPr sz="3972"/>
            </a:lvl8pPr>
            <a:lvl9pPr marL="7264359" indent="0">
              <a:buNone/>
              <a:defRPr sz="3972"/>
            </a:lvl9pPr>
          </a:lstStyle>
          <a:p>
            <a:endParaRPr lang="en-US"/>
          </a:p>
        </p:txBody>
      </p:sp>
      <p:sp>
        <p:nvSpPr>
          <p:cNvPr id="4" name="Text Placeholder 3"/>
          <p:cNvSpPr>
            <a:spLocks noGrp="1"/>
          </p:cNvSpPr>
          <p:nvPr>
            <p:ph type="body" sz="half" idx="2"/>
          </p:nvPr>
        </p:nvSpPr>
        <p:spPr>
          <a:xfrm>
            <a:off x="938201" y="2057400"/>
            <a:ext cx="4393046" cy="3811588"/>
          </a:xfrm>
        </p:spPr>
        <p:txBody>
          <a:bodyPr/>
          <a:lstStyle>
            <a:lvl1pPr marL="0" indent="0">
              <a:buNone/>
              <a:defRPr sz="3178"/>
            </a:lvl1pPr>
            <a:lvl2pPr marL="908045" indent="0">
              <a:buNone/>
              <a:defRPr sz="2781"/>
            </a:lvl2pPr>
            <a:lvl3pPr marL="1816090" indent="0">
              <a:buNone/>
              <a:defRPr sz="2383"/>
            </a:lvl3pPr>
            <a:lvl4pPr marL="2724135" indent="0">
              <a:buNone/>
              <a:defRPr sz="1986"/>
            </a:lvl4pPr>
            <a:lvl5pPr marL="3632180" indent="0">
              <a:buNone/>
              <a:defRPr sz="1986"/>
            </a:lvl5pPr>
            <a:lvl6pPr marL="4540225" indent="0">
              <a:buNone/>
              <a:defRPr sz="1986"/>
            </a:lvl6pPr>
            <a:lvl7pPr marL="5448270" indent="0">
              <a:buNone/>
              <a:defRPr sz="1986"/>
            </a:lvl7pPr>
            <a:lvl8pPr marL="6356314" indent="0">
              <a:buNone/>
              <a:defRPr sz="1986"/>
            </a:lvl8pPr>
            <a:lvl9pPr marL="7264359" indent="0">
              <a:buNone/>
              <a:defRPr sz="1986"/>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15690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2264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47349" y="365125"/>
            <a:ext cx="2936974"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36427" y="365125"/>
            <a:ext cx="864066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4215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36427" y="365126"/>
            <a:ext cx="1174789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36427" y="1825625"/>
            <a:ext cx="11747897"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36426" y="6356351"/>
            <a:ext cx="3064669" cy="365125"/>
          </a:xfrm>
          <a:prstGeom prst="rect">
            <a:avLst/>
          </a:prstGeom>
        </p:spPr>
        <p:txBody>
          <a:bodyPr vert="horz" lIns="91440" tIns="45720" rIns="91440" bIns="45720" rtlCol="0" anchor="ctr"/>
          <a:lstStyle>
            <a:lvl1pPr algn="l">
              <a:defRPr sz="2383">
                <a:solidFill>
                  <a:schemeClr val="tx1">
                    <a:tint val="75000"/>
                  </a:schemeClr>
                </a:solidFill>
              </a:defRPr>
            </a:lvl1pPr>
          </a:lstStyle>
          <a:p>
            <a:fld id="{C764DE79-268F-4C1A-8933-263129D2AF90}" type="datetimeFigureOut">
              <a:rPr lang="en-US" dirty="0"/>
              <a:t>2/4/2022</a:t>
            </a:fld>
            <a:endParaRPr lang="en-US"/>
          </a:p>
        </p:txBody>
      </p:sp>
      <p:sp>
        <p:nvSpPr>
          <p:cNvPr id="5" name="Footer Placeholder 4"/>
          <p:cNvSpPr>
            <a:spLocks noGrp="1"/>
          </p:cNvSpPr>
          <p:nvPr>
            <p:ph type="ftr" sz="quarter" idx="3"/>
          </p:nvPr>
        </p:nvSpPr>
        <p:spPr>
          <a:xfrm>
            <a:off x="4511874" y="6356351"/>
            <a:ext cx="4597003" cy="365125"/>
          </a:xfrm>
          <a:prstGeom prst="rect">
            <a:avLst/>
          </a:prstGeom>
        </p:spPr>
        <p:txBody>
          <a:bodyPr vert="horz" lIns="91440" tIns="45720" rIns="91440" bIns="45720" rtlCol="0" anchor="ctr"/>
          <a:lstStyle>
            <a:lvl1pPr algn="ctr">
              <a:defRPr sz="238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619655" y="6356351"/>
            <a:ext cx="3064669" cy="365125"/>
          </a:xfrm>
          <a:prstGeom prst="rect">
            <a:avLst/>
          </a:prstGeom>
        </p:spPr>
        <p:txBody>
          <a:bodyPr vert="horz" lIns="91440" tIns="45720" rIns="91440" bIns="45720" rtlCol="0" anchor="ctr"/>
          <a:lstStyle>
            <a:lvl1pPr algn="r">
              <a:defRPr sz="2383">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288915974"/>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www.criticalthinking.org/pages/defining-critical-thinking/" TargetMode="External"/><Relationship Id="rId2" Type="http://schemas.openxmlformats.org/officeDocument/2006/relationships/hyperlink" Target="https://journals.sagepub.com/doi/abs/10.1177/00222194940270010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C231C-7811-42E9-8241-9FCF5279D3AD}"/>
              </a:ext>
            </a:extLst>
          </p:cNvPr>
          <p:cNvSpPr>
            <a:spLocks noGrp="1"/>
          </p:cNvSpPr>
          <p:nvPr>
            <p:ph type="title"/>
          </p:nvPr>
        </p:nvSpPr>
        <p:spPr>
          <a:xfrm>
            <a:off x="264540" y="77428"/>
            <a:ext cx="3368608" cy="6493238"/>
          </a:xfrm>
        </p:spPr>
        <p:txBody>
          <a:bodyPr vert="horz" lIns="91440" tIns="45720" rIns="91440" bIns="45720" rtlCol="0" anchor="t">
            <a:normAutofit/>
          </a:bodyPr>
          <a:lstStyle/>
          <a:p>
            <a:pPr marL="228600" indent="-228600" algn="just">
              <a:buAutoNum type="romanUcPeriod"/>
            </a:pPr>
            <a:r>
              <a:rPr lang="en-US" sz="1200">
                <a:cs typeface="Calibri Light"/>
              </a:rPr>
              <a:t>Breann Andrews              2114365        ECGE4003p/c</a:t>
            </a:r>
            <a:br>
              <a:rPr lang="en-US" sz="1200">
                <a:cs typeface="Calibri Light"/>
              </a:rPr>
            </a:br>
            <a:br>
              <a:rPr lang="en-US" sz="1200">
                <a:latin typeface="Times New Roman"/>
                <a:cs typeface="Calibri Light"/>
              </a:rPr>
            </a:br>
            <a:r>
              <a:rPr lang="en-US" sz="1200">
                <a:solidFill>
                  <a:srgbClr val="FFFFFF"/>
                </a:solidFill>
                <a:latin typeface="Times New Roman"/>
                <a:cs typeface="Calibri Light"/>
              </a:rPr>
              <a:t>  </a:t>
            </a:r>
            <a:r>
              <a:rPr lang="en-US" sz="1200">
                <a:solidFill>
                  <a:schemeClr val="bg1"/>
                </a:solidFill>
                <a:latin typeface="Times New Roman"/>
                <a:cs typeface="Calibri Light"/>
              </a:rPr>
              <a:t> "Critical thinking is the intellectually disciplined process     of actively and skillfully conceptualizing applying ,synthesizing and or evaluating information </a:t>
            </a:r>
            <a:r>
              <a:rPr lang="en-US" sz="1200" err="1">
                <a:solidFill>
                  <a:schemeClr val="bg1"/>
                </a:solidFill>
                <a:latin typeface="Times New Roman"/>
                <a:cs typeface="Calibri Light"/>
              </a:rPr>
              <a:t>gatherred</a:t>
            </a:r>
            <a:r>
              <a:rPr lang="en-US" sz="1200">
                <a:solidFill>
                  <a:schemeClr val="bg1"/>
                </a:solidFill>
                <a:latin typeface="Times New Roman"/>
                <a:cs typeface="Calibri Light"/>
              </a:rPr>
              <a:t> from or generated by observation, experience, reflection and reasoning or communication as a guide to belief and action" </a:t>
            </a:r>
            <a:r>
              <a:rPr lang="en-US" sz="1200" err="1">
                <a:solidFill>
                  <a:schemeClr val="bg1"/>
                </a:solidFill>
                <a:latin typeface="Times New Roman"/>
                <a:cs typeface="Calibri Light"/>
              </a:rPr>
              <a:t>Micheal</a:t>
            </a:r>
            <a:r>
              <a:rPr lang="en-US" sz="1200">
                <a:solidFill>
                  <a:schemeClr val="bg1"/>
                </a:solidFill>
                <a:latin typeface="Times New Roman"/>
                <a:cs typeface="Calibri Light"/>
              </a:rPr>
              <a:t> Scriven and Richard Paul (1987) </a:t>
            </a:r>
            <a:br>
              <a:rPr lang="en-US" sz="1200">
                <a:latin typeface="Times New Roman"/>
                <a:cs typeface="Calibri Light"/>
              </a:rPr>
            </a:br>
            <a:r>
              <a:rPr lang="en-US" sz="1200">
                <a:solidFill>
                  <a:schemeClr val="bg1"/>
                </a:solidFill>
                <a:latin typeface="Times New Roman"/>
                <a:cs typeface="Calibri Light"/>
              </a:rPr>
              <a:t>  </a:t>
            </a:r>
            <a:br>
              <a:rPr lang="en-US" sz="1200">
                <a:solidFill>
                  <a:schemeClr val="bg1"/>
                </a:solidFill>
                <a:latin typeface="Times New Roman"/>
                <a:cs typeface="Calibri Light"/>
              </a:rPr>
            </a:br>
            <a:r>
              <a:rPr lang="en-US" sz="1200" b="1">
                <a:solidFill>
                  <a:schemeClr val="bg1"/>
                </a:solidFill>
                <a:latin typeface="Times New Roman"/>
                <a:cs typeface="Calibri Light"/>
              </a:rPr>
              <a:t>Bloom's Taxonomy( </a:t>
            </a:r>
            <a:r>
              <a:rPr lang="en-US" sz="1200">
                <a:solidFill>
                  <a:schemeClr val="bg1"/>
                </a:solidFill>
                <a:latin typeface="Times New Roman"/>
                <a:cs typeface="Calibri Light"/>
              </a:rPr>
              <a:t>1956)</a:t>
            </a:r>
            <a:br>
              <a:rPr lang="en-US" sz="1200">
                <a:latin typeface="Times New Roman"/>
                <a:cs typeface="Calibri Light"/>
              </a:rPr>
            </a:br>
            <a:r>
              <a:rPr lang="en-US" sz="1200">
                <a:solidFill>
                  <a:schemeClr val="bg1"/>
                </a:solidFill>
                <a:latin typeface="Times New Roman"/>
                <a:cs typeface="Calibri Light" panose="020F0302020204030204"/>
              </a:rPr>
              <a:t>represents the </a:t>
            </a:r>
            <a:r>
              <a:rPr lang="en-US" sz="1200" err="1">
                <a:solidFill>
                  <a:schemeClr val="bg1"/>
                </a:solidFill>
                <a:latin typeface="Times New Roman"/>
                <a:cs typeface="Calibri Light" panose="020F0302020204030204"/>
              </a:rPr>
              <a:t>hieacrhy</a:t>
            </a:r>
            <a:r>
              <a:rPr lang="en-US" sz="1200">
                <a:solidFill>
                  <a:schemeClr val="bg1"/>
                </a:solidFill>
                <a:latin typeface="Times New Roman"/>
                <a:cs typeface="Calibri Light" panose="020F0302020204030204"/>
              </a:rPr>
              <a:t> of critical thinking and </a:t>
            </a:r>
            <a:r>
              <a:rPr lang="en-US" sz="1200" err="1">
                <a:solidFill>
                  <a:schemeClr val="bg1"/>
                </a:solidFill>
                <a:latin typeface="Times New Roman"/>
                <a:cs typeface="Calibri Light" panose="020F0302020204030204"/>
              </a:rPr>
              <a:t>congitive</a:t>
            </a:r>
            <a:r>
              <a:rPr lang="en-US" sz="1200">
                <a:solidFill>
                  <a:schemeClr val="bg1"/>
                </a:solidFill>
                <a:latin typeface="Times New Roman"/>
                <a:cs typeface="Calibri Light" panose="020F0302020204030204"/>
              </a:rPr>
              <a:t> domain, it contains six levels. this </a:t>
            </a:r>
            <a:r>
              <a:rPr lang="en-US" sz="1200" err="1">
                <a:solidFill>
                  <a:schemeClr val="bg1"/>
                </a:solidFill>
                <a:latin typeface="Times New Roman"/>
                <a:cs typeface="Calibri Light" panose="020F0302020204030204"/>
              </a:rPr>
              <a:t>hieracry</a:t>
            </a:r>
            <a:r>
              <a:rPr lang="en-US" sz="1200">
                <a:solidFill>
                  <a:schemeClr val="bg1"/>
                </a:solidFill>
                <a:latin typeface="Times New Roman"/>
                <a:cs typeface="Calibri Light" panose="020F0302020204030204"/>
              </a:rPr>
              <a:t> contains higher and lower sections of education.</a:t>
            </a:r>
            <a:br>
              <a:rPr lang="en-US" sz="1200">
                <a:solidFill>
                  <a:schemeClr val="bg1"/>
                </a:solidFill>
                <a:latin typeface="Times New Roman"/>
                <a:cs typeface="Calibri Light" panose="020F0302020204030204"/>
              </a:rPr>
            </a:br>
            <a:br>
              <a:rPr lang="en-US" sz="1200">
                <a:latin typeface="Times New Roman"/>
                <a:cs typeface="Calibri Light" panose="020F0302020204030204"/>
              </a:rPr>
            </a:br>
            <a:r>
              <a:rPr lang="en-US" sz="1200">
                <a:solidFill>
                  <a:schemeClr val="bg1"/>
                </a:solidFill>
                <a:latin typeface="Times New Roman"/>
                <a:cs typeface="Calibri Light" panose="020F0302020204030204"/>
              </a:rPr>
              <a:t>Three skills to improve critical thinking are:</a:t>
            </a:r>
            <a:br>
              <a:rPr lang="en-US" sz="1200">
                <a:solidFill>
                  <a:schemeClr val="bg1"/>
                </a:solidFill>
                <a:latin typeface="Times New Roman"/>
                <a:cs typeface="Calibri Light" panose="020F0302020204030204"/>
              </a:rPr>
            </a:br>
            <a:r>
              <a:rPr lang="en-US" sz="1200">
                <a:solidFill>
                  <a:schemeClr val="bg1"/>
                </a:solidFill>
                <a:latin typeface="Times New Roman"/>
                <a:cs typeface="Calibri Light" panose="020F0302020204030204"/>
              </a:rPr>
              <a:t>Time Management.</a:t>
            </a:r>
            <a:br>
              <a:rPr lang="en-US" sz="1200">
                <a:solidFill>
                  <a:schemeClr val="bg1"/>
                </a:solidFill>
                <a:latin typeface="Times New Roman"/>
                <a:cs typeface="Calibri Light" panose="020F0302020204030204"/>
              </a:rPr>
            </a:br>
            <a:r>
              <a:rPr lang="en-US" sz="1200">
                <a:solidFill>
                  <a:schemeClr val="bg1"/>
                </a:solidFill>
                <a:latin typeface="Times New Roman"/>
                <a:cs typeface="Calibri Light" panose="020F0302020204030204"/>
              </a:rPr>
              <a:t>Research.</a:t>
            </a:r>
            <a:br>
              <a:rPr lang="en-US" sz="1200">
                <a:solidFill>
                  <a:schemeClr val="bg1"/>
                </a:solidFill>
                <a:latin typeface="Times New Roman"/>
                <a:cs typeface="Calibri Light" panose="020F0302020204030204"/>
              </a:rPr>
            </a:br>
            <a:r>
              <a:rPr lang="en-US" sz="1200">
                <a:solidFill>
                  <a:schemeClr val="bg1"/>
                </a:solidFill>
                <a:latin typeface="Times New Roman"/>
                <a:cs typeface="Calibri Light" panose="020F0302020204030204"/>
              </a:rPr>
              <a:t>Taking /Creating Notes.</a:t>
            </a:r>
            <a:br>
              <a:rPr lang="en-US" sz="1200">
                <a:latin typeface="Times New Roman"/>
                <a:cs typeface="Calibri Light" panose="020F0302020204030204"/>
              </a:rPr>
            </a:br>
            <a:r>
              <a:rPr lang="en-US" sz="1200">
                <a:solidFill>
                  <a:schemeClr val="bg1"/>
                </a:solidFill>
                <a:latin typeface="Times New Roman"/>
                <a:cs typeface="Calibri Light" panose="020F0302020204030204"/>
              </a:rPr>
              <a:t>      </a:t>
            </a:r>
            <a:endParaRPr lang="en-US">
              <a:solidFill>
                <a:schemeClr val="bg1"/>
              </a:solidFill>
              <a:cs typeface="Calibri Light" panose="020F0302020204030204"/>
            </a:endParaRPr>
          </a:p>
        </p:txBody>
      </p:sp>
      <p:sp>
        <p:nvSpPr>
          <p:cNvPr id="3" name="Subtitle 2">
            <a:extLst>
              <a:ext uri="{FF2B5EF4-FFF2-40B4-BE49-F238E27FC236}">
                <a16:creationId xmlns:a16="http://schemas.microsoft.com/office/drawing/2014/main" id="{0E0989E0-8FBE-4310-A1CD-3314A67212EF}"/>
              </a:ext>
            </a:extLst>
          </p:cNvPr>
          <p:cNvSpPr>
            <a:spLocks noGrp="1"/>
          </p:cNvSpPr>
          <p:nvPr>
            <p:ph sz="half" idx="1"/>
          </p:nvPr>
        </p:nvSpPr>
        <p:spPr>
          <a:xfrm>
            <a:off x="4812219" y="-126489"/>
            <a:ext cx="3825909" cy="6300548"/>
          </a:xfrm>
        </p:spPr>
        <p:txBody>
          <a:bodyPr vert="horz" lIns="91440" tIns="45720" rIns="91440" bIns="45720" rtlCol="0" anchor="t">
            <a:normAutofit/>
          </a:bodyPr>
          <a:lstStyle/>
          <a:p>
            <a:endParaRPr lang="en-US" sz="2000">
              <a:cs typeface="Calibri"/>
            </a:endParaRPr>
          </a:p>
          <a:p>
            <a:r>
              <a:rPr lang="en-US" sz="2000">
                <a:cs typeface="Calibri"/>
              </a:rPr>
              <a:t> C</a:t>
            </a:r>
            <a:r>
              <a:rPr lang="en-US" sz="1200">
                <a:cs typeface="Calibri"/>
              </a:rPr>
              <a:t>onvey(2013) time management grid is an effective method of organizing priorities. It consists of four quadrants .</a:t>
            </a:r>
            <a:endParaRPr lang="en-US">
              <a:cs typeface="Calibri"/>
            </a:endParaRPr>
          </a:p>
          <a:p>
            <a:pPr marL="0" indent="0">
              <a:buNone/>
            </a:pPr>
            <a:r>
              <a:rPr lang="en-US" sz="1200">
                <a:cs typeface="Calibri"/>
              </a:rPr>
              <a:t>                                                                    </a:t>
            </a:r>
          </a:p>
          <a:p>
            <a:endParaRPr lang="en-US" sz="1200">
              <a:cs typeface="Calibri"/>
            </a:endParaRPr>
          </a:p>
          <a:p>
            <a:endParaRPr lang="en-US" sz="1200">
              <a:cs typeface="Calibri"/>
            </a:endParaRPr>
          </a:p>
          <a:p>
            <a:pPr marL="0" indent="0">
              <a:buNone/>
            </a:pPr>
            <a:r>
              <a:rPr lang="en-US" sz="1200">
                <a:cs typeface="Calibri"/>
              </a:rPr>
              <a:t>                               </a:t>
            </a:r>
          </a:p>
        </p:txBody>
      </p:sp>
      <p:sp>
        <p:nvSpPr>
          <p:cNvPr id="4" name="Text Placeholder 3">
            <a:extLst>
              <a:ext uri="{FF2B5EF4-FFF2-40B4-BE49-F238E27FC236}">
                <a16:creationId xmlns:a16="http://schemas.microsoft.com/office/drawing/2014/main" id="{0802D910-4124-4D43-A9D7-8F7224D8BDFA}"/>
              </a:ext>
            </a:extLst>
          </p:cNvPr>
          <p:cNvSpPr>
            <a:spLocks noGrp="1"/>
          </p:cNvSpPr>
          <p:nvPr>
            <p:ph sz="half" idx="2"/>
          </p:nvPr>
        </p:nvSpPr>
        <p:spPr>
          <a:xfrm>
            <a:off x="7874844" y="1608667"/>
            <a:ext cx="4551185" cy="4932620"/>
          </a:xfrm>
        </p:spPr>
        <p:txBody>
          <a:bodyPr vert="horz" lIns="91440" tIns="45720" rIns="91440" bIns="45720" rtlCol="0" anchor="t">
            <a:normAutofit/>
          </a:bodyPr>
          <a:lstStyle/>
          <a:p>
            <a:endParaRPr lang="en-US" sz="2000"/>
          </a:p>
          <a:p>
            <a:endParaRPr lang="en-US" sz="2000">
              <a:cs typeface="Calibri"/>
            </a:endParaRPr>
          </a:p>
          <a:p>
            <a:endParaRPr lang="en-US" sz="2000">
              <a:cs typeface="Calibri"/>
            </a:endParaRPr>
          </a:p>
          <a:p>
            <a:endParaRPr lang="en-US" sz="2000">
              <a:cs typeface="Calibri"/>
            </a:endParaRPr>
          </a:p>
          <a:p>
            <a:endParaRPr lang="en-US" sz="2000">
              <a:cs typeface="Calibri"/>
            </a:endParaRPr>
          </a:p>
          <a:p>
            <a:endParaRPr lang="en-US" sz="2000">
              <a:cs typeface="Calibri"/>
            </a:endParaRPr>
          </a:p>
          <a:p>
            <a:endParaRPr lang="en-US" sz="2000">
              <a:cs typeface="Calibri"/>
            </a:endParaRPr>
          </a:p>
          <a:p>
            <a:endParaRPr lang="en-US" sz="2000">
              <a:cs typeface="Calibri"/>
            </a:endParaRPr>
          </a:p>
        </p:txBody>
      </p:sp>
      <p:sp>
        <p:nvSpPr>
          <p:cNvPr id="5" name="TextBox 4">
            <a:extLst>
              <a:ext uri="{FF2B5EF4-FFF2-40B4-BE49-F238E27FC236}">
                <a16:creationId xmlns:a16="http://schemas.microsoft.com/office/drawing/2014/main" id="{DAF4F724-9B22-4D67-86A4-040F235113B5}"/>
              </a:ext>
            </a:extLst>
          </p:cNvPr>
          <p:cNvSpPr txBox="1"/>
          <p:nvPr/>
        </p:nvSpPr>
        <p:spPr>
          <a:xfrm>
            <a:off x="7652456" y="4806051"/>
            <a:ext cx="5926310" cy="17644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Calibri"/>
              </a:rPr>
              <a:t>To conclude according to</a:t>
            </a:r>
            <a:r>
              <a:rPr lang="en-US" sz="1800">
                <a:cs typeface="Calibri"/>
              </a:rPr>
              <a:t> </a:t>
            </a:r>
            <a:r>
              <a:rPr lang="en-US" sz="1200">
                <a:cs typeface="Calibri"/>
              </a:rPr>
              <a:t>Paul and Elder (2007) " Much of our thinking is left to itself, it is biased, distorted, and uninformed. Yet the </a:t>
            </a:r>
            <a:r>
              <a:rPr lang="en-US" sz="1200" err="1">
                <a:cs typeface="Calibri"/>
              </a:rPr>
              <a:t>standrad</a:t>
            </a:r>
            <a:r>
              <a:rPr lang="en-US" sz="1200">
                <a:cs typeface="Calibri"/>
              </a:rPr>
              <a:t> of our life and what we produce depends precisely on the quality of our </a:t>
            </a:r>
            <a:r>
              <a:rPr lang="en-US" sz="1200" err="1">
                <a:cs typeface="Calibri"/>
              </a:rPr>
              <a:t>thougths</a:t>
            </a:r>
            <a:r>
              <a:rPr lang="en-US" sz="1200">
                <a:cs typeface="Calibri"/>
              </a:rPr>
              <a:t>. Shoddy thinking is costly in money and in the quality of life.  Excellence </a:t>
            </a:r>
            <a:r>
              <a:rPr lang="en-US" sz="1200" err="1">
                <a:cs typeface="Calibri"/>
              </a:rPr>
              <a:t>thougth</a:t>
            </a:r>
            <a:r>
              <a:rPr lang="en-US" sz="1200">
                <a:cs typeface="Calibri"/>
              </a:rPr>
              <a:t> </a:t>
            </a:r>
            <a:r>
              <a:rPr lang="en-US" sz="1800">
                <a:cs typeface="Calibri"/>
              </a:rPr>
              <a:t> ,</a:t>
            </a:r>
            <a:r>
              <a:rPr lang="en-US" sz="1200">
                <a:cs typeface="Calibri"/>
              </a:rPr>
              <a:t>must be systematically cultivated.</a:t>
            </a:r>
          </a:p>
          <a:p>
            <a:endParaRPr lang="en-US" sz="1200">
              <a:cs typeface="Calibri"/>
            </a:endParaRPr>
          </a:p>
          <a:p>
            <a:r>
              <a:rPr lang="en-US" sz="1200">
                <a:cs typeface="Calibri"/>
              </a:rPr>
              <a:t>Critical thinking helps people understand themselves, their motivations and goals. When we deduce information to discover the most important parts and apply it to life, we are </a:t>
            </a:r>
            <a:r>
              <a:rPr lang="en-US" sz="1200" err="1">
                <a:cs typeface="Calibri"/>
              </a:rPr>
              <a:t>gengerally</a:t>
            </a:r>
            <a:r>
              <a:rPr lang="en-US" sz="1200">
                <a:cs typeface="Calibri"/>
              </a:rPr>
              <a:t> improving all areas in our life.</a:t>
            </a:r>
          </a:p>
        </p:txBody>
      </p:sp>
      <p:pic>
        <p:nvPicPr>
          <p:cNvPr id="6" name="Picture 6" descr="Diagram&#10;&#10;Description automatically generated">
            <a:extLst>
              <a:ext uri="{FF2B5EF4-FFF2-40B4-BE49-F238E27FC236}">
                <a16:creationId xmlns:a16="http://schemas.microsoft.com/office/drawing/2014/main" id="{6DADB919-CAB8-4ACC-A10D-286141964A1D}"/>
              </a:ext>
            </a:extLst>
          </p:cNvPr>
          <p:cNvPicPr>
            <a:picLocks noChangeAspect="1"/>
          </p:cNvPicPr>
          <p:nvPr/>
        </p:nvPicPr>
        <p:blipFill>
          <a:blip r:embed="rId3"/>
          <a:stretch>
            <a:fillRect/>
          </a:stretch>
        </p:blipFill>
        <p:spPr>
          <a:xfrm>
            <a:off x="3601776" y="2316234"/>
            <a:ext cx="1246742" cy="70760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D6E2866B-811E-42D4-89B6-CAE55BBF2F2B}"/>
              </a:ext>
            </a:extLst>
          </p:cNvPr>
          <p:cNvSpPr txBox="1"/>
          <p:nvPr/>
        </p:nvSpPr>
        <p:spPr>
          <a:xfrm>
            <a:off x="6169217" y="102973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800"/>
          </a:p>
        </p:txBody>
      </p:sp>
      <p:sp>
        <p:nvSpPr>
          <p:cNvPr id="9" name="TextBox 8">
            <a:extLst>
              <a:ext uri="{FF2B5EF4-FFF2-40B4-BE49-F238E27FC236}">
                <a16:creationId xmlns:a16="http://schemas.microsoft.com/office/drawing/2014/main" id="{DED69962-AD37-4AF9-B67B-757F4DAD838B}"/>
              </a:ext>
            </a:extLst>
          </p:cNvPr>
          <p:cNvSpPr txBox="1"/>
          <p:nvPr/>
        </p:nvSpPr>
        <p:spPr>
          <a:xfrm rot="10800000" flipV="1">
            <a:off x="673492" y="4505301"/>
            <a:ext cx="408120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Times New Roman"/>
                <a:cs typeface="Calibri"/>
              </a:rPr>
              <a:t>Time Management</a:t>
            </a:r>
            <a:endParaRPr lang="en-US" sz="1800">
              <a:latin typeface="Corbel" panose="020B0503020204020204"/>
              <a:cs typeface="Calibri"/>
            </a:endParaRPr>
          </a:p>
          <a:p>
            <a:r>
              <a:rPr lang="en-US" sz="1200">
                <a:latin typeface="Times New Roman"/>
                <a:cs typeface="Calibri"/>
              </a:rPr>
              <a:t>Originally time management was refer to as identifying tasks and </a:t>
            </a:r>
            <a:r>
              <a:rPr lang="en-US" sz="1200" err="1">
                <a:latin typeface="Times New Roman"/>
                <a:cs typeface="Calibri"/>
              </a:rPr>
              <a:t>recognising</a:t>
            </a:r>
            <a:r>
              <a:rPr lang="en-US" sz="1200">
                <a:latin typeface="Times New Roman"/>
                <a:cs typeface="Calibri"/>
              </a:rPr>
              <a:t> demands on time( Covey 1999)  while in the new digital era it is seen as the ability to manage one's personal time with other </a:t>
            </a:r>
            <a:r>
              <a:rPr lang="en-US" sz="1200" err="1">
                <a:latin typeface="Times New Roman"/>
                <a:cs typeface="Calibri"/>
              </a:rPr>
              <a:t>activties</a:t>
            </a:r>
            <a:r>
              <a:rPr lang="en-US" sz="1200">
                <a:latin typeface="Times New Roman"/>
                <a:cs typeface="Calibri"/>
              </a:rPr>
              <a:t>.</a:t>
            </a:r>
          </a:p>
          <a:p>
            <a:endParaRPr lang="en-US" sz="1200">
              <a:latin typeface="Times New Roman"/>
              <a:cs typeface="Calibri"/>
            </a:endParaRPr>
          </a:p>
          <a:p>
            <a:r>
              <a:rPr lang="en-US" sz="1200">
                <a:latin typeface="Times New Roman"/>
                <a:cs typeface="Calibri"/>
              </a:rPr>
              <a:t>Macan(1994)  suggest that learning time management behaviors lead to greater </a:t>
            </a:r>
            <a:r>
              <a:rPr lang="en-US" sz="1200" err="1">
                <a:latin typeface="Times New Roman"/>
                <a:cs typeface="Calibri"/>
              </a:rPr>
              <a:t>preception</a:t>
            </a:r>
            <a:r>
              <a:rPr lang="en-US" sz="1200">
                <a:latin typeface="Times New Roman"/>
                <a:cs typeface="Calibri"/>
              </a:rPr>
              <a:t> of control  time management and with this improving  overall performan</a:t>
            </a:r>
            <a:r>
              <a:rPr lang="en-US" sz="1200">
                <a:cs typeface="Calibri"/>
              </a:rPr>
              <a:t>ce.</a:t>
            </a:r>
          </a:p>
        </p:txBody>
      </p:sp>
      <p:pic>
        <p:nvPicPr>
          <p:cNvPr id="12" name="Picture 12" descr="Table&#10;&#10;Description automatically generated">
            <a:extLst>
              <a:ext uri="{FF2B5EF4-FFF2-40B4-BE49-F238E27FC236}">
                <a16:creationId xmlns:a16="http://schemas.microsoft.com/office/drawing/2014/main" id="{2B816576-8A95-4DA5-BBE2-DD8FE0DED4F3}"/>
              </a:ext>
            </a:extLst>
          </p:cNvPr>
          <p:cNvPicPr>
            <a:picLocks noChangeAspect="1"/>
          </p:cNvPicPr>
          <p:nvPr/>
        </p:nvPicPr>
        <p:blipFill>
          <a:blip r:embed="rId4"/>
          <a:stretch>
            <a:fillRect/>
          </a:stretch>
        </p:blipFill>
        <p:spPr>
          <a:xfrm>
            <a:off x="7173931" y="822452"/>
            <a:ext cx="1347730" cy="549293"/>
          </a:xfrm>
          <a:prstGeom prst="rect">
            <a:avLst/>
          </a:prstGeom>
        </p:spPr>
      </p:pic>
      <p:sp>
        <p:nvSpPr>
          <p:cNvPr id="13" name="TextBox 12">
            <a:extLst>
              <a:ext uri="{FF2B5EF4-FFF2-40B4-BE49-F238E27FC236}">
                <a16:creationId xmlns:a16="http://schemas.microsoft.com/office/drawing/2014/main" id="{B3D4D6FB-B5B0-4949-BA02-F8100D662BF7}"/>
              </a:ext>
            </a:extLst>
          </p:cNvPr>
          <p:cNvSpPr txBox="1"/>
          <p:nvPr/>
        </p:nvSpPr>
        <p:spPr>
          <a:xfrm>
            <a:off x="6169502" y="1461541"/>
            <a:ext cx="321141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Calibri"/>
              </a:rPr>
              <a:t>Source Stephen Convey, 7 Habits of effective people.</a:t>
            </a:r>
          </a:p>
        </p:txBody>
      </p:sp>
      <p:sp>
        <p:nvSpPr>
          <p:cNvPr id="18" name="TextBox 17">
            <a:extLst>
              <a:ext uri="{FF2B5EF4-FFF2-40B4-BE49-F238E27FC236}">
                <a16:creationId xmlns:a16="http://schemas.microsoft.com/office/drawing/2014/main" id="{FCD936FA-FDBA-4B7F-9E42-B9DAD566CB79}"/>
              </a:ext>
            </a:extLst>
          </p:cNvPr>
          <p:cNvSpPr txBox="1"/>
          <p:nvPr/>
        </p:nvSpPr>
        <p:spPr>
          <a:xfrm>
            <a:off x="7675144" y="4496145"/>
            <a:ext cx="6231870"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Times New Roman"/>
                <a:cs typeface="Times New Roman"/>
              </a:rPr>
              <a:t>Conclusion </a:t>
            </a:r>
          </a:p>
          <a:p>
            <a:endParaRPr lang="en-US" sz="1800">
              <a:cs typeface="Calibri"/>
            </a:endParaRPr>
          </a:p>
          <a:p>
            <a:endParaRPr lang="en-US" sz="1800">
              <a:cs typeface="Calibri"/>
            </a:endParaRPr>
          </a:p>
        </p:txBody>
      </p:sp>
      <p:sp>
        <p:nvSpPr>
          <p:cNvPr id="8" name="TextBox 7">
            <a:extLst>
              <a:ext uri="{FF2B5EF4-FFF2-40B4-BE49-F238E27FC236}">
                <a16:creationId xmlns:a16="http://schemas.microsoft.com/office/drawing/2014/main" id="{8DC67D7A-27B7-4438-AD0E-45DD065A2DB1}"/>
              </a:ext>
            </a:extLst>
          </p:cNvPr>
          <p:cNvSpPr txBox="1"/>
          <p:nvPr/>
        </p:nvSpPr>
        <p:spPr>
          <a:xfrm>
            <a:off x="4952772" y="1676975"/>
            <a:ext cx="2697297" cy="5109091"/>
          </a:xfrm>
          <a:prstGeom prst="rect">
            <a:avLst/>
          </a:prstGeom>
          <a:solidFill>
            <a:schemeClr val="tx1">
              <a:lumMod val="75000"/>
            </a:schemeClr>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Calibri"/>
              </a:rPr>
              <a:t>Tips for improving time </a:t>
            </a:r>
            <a:r>
              <a:rPr lang="en-US" sz="1200">
                <a:latin typeface="Times New Roman"/>
                <a:cs typeface="Calibri"/>
              </a:rPr>
              <a:t>management skills.</a:t>
            </a:r>
            <a:endParaRPr lang="en-US" sz="1800">
              <a:latin typeface="Times New Roman"/>
              <a:cs typeface="Calibri"/>
            </a:endParaRPr>
          </a:p>
          <a:p>
            <a:r>
              <a:rPr lang="en-US" sz="1200">
                <a:latin typeface="Times New Roman"/>
                <a:cs typeface="Calibri"/>
              </a:rPr>
              <a:t>Proper time management.</a:t>
            </a:r>
            <a:endParaRPr lang="en-US" sz="1800">
              <a:latin typeface="Times New Roman"/>
              <a:cs typeface="Calibri"/>
            </a:endParaRPr>
          </a:p>
          <a:p>
            <a:r>
              <a:rPr lang="en-US" sz="1200">
                <a:latin typeface="Times New Roman"/>
                <a:cs typeface="Calibri"/>
              </a:rPr>
              <a:t>Creating a timetable.</a:t>
            </a:r>
          </a:p>
          <a:p>
            <a:r>
              <a:rPr lang="en-US" sz="1200">
                <a:latin typeface="Times New Roman"/>
                <a:cs typeface="Calibri"/>
              </a:rPr>
              <a:t>Setting goals.</a:t>
            </a:r>
          </a:p>
          <a:p>
            <a:r>
              <a:rPr lang="en-US" sz="1200">
                <a:latin typeface="Times New Roman"/>
                <a:cs typeface="Calibri"/>
              </a:rPr>
              <a:t>Developing a routine. </a:t>
            </a:r>
          </a:p>
          <a:p>
            <a:r>
              <a:rPr lang="en-US" sz="1200">
                <a:latin typeface="Times New Roman"/>
                <a:cs typeface="Calibri"/>
              </a:rPr>
              <a:t>Staying  focus and </a:t>
            </a:r>
            <a:r>
              <a:rPr lang="en-US" sz="1200" err="1">
                <a:latin typeface="Times New Roman"/>
                <a:cs typeface="Calibri"/>
              </a:rPr>
              <a:t>organzied</a:t>
            </a:r>
            <a:endParaRPr lang="en-US" sz="1200">
              <a:latin typeface="Times New Roman"/>
              <a:cs typeface="Calibri"/>
            </a:endParaRPr>
          </a:p>
          <a:p>
            <a:endParaRPr lang="en-US" sz="1200">
              <a:latin typeface="Times New Roman"/>
              <a:cs typeface="Calibri"/>
            </a:endParaRPr>
          </a:p>
          <a:p>
            <a:r>
              <a:rPr lang="en-US" sz="1400">
                <a:latin typeface="Times New Roman"/>
                <a:cs typeface="Calibri"/>
              </a:rPr>
              <a:t>Creating Notes</a:t>
            </a:r>
            <a:r>
              <a:rPr lang="en-US" sz="1200">
                <a:latin typeface="Times New Roman"/>
                <a:cs typeface="Calibri"/>
              </a:rPr>
              <a:t> </a:t>
            </a:r>
          </a:p>
          <a:p>
            <a:r>
              <a:rPr lang="en-US" sz="1200">
                <a:latin typeface="Times New Roman"/>
                <a:cs typeface="Calibri"/>
              </a:rPr>
              <a:t>It has been suggested that the act of taking notes benefits the learner by activating attention and </a:t>
            </a:r>
            <a:r>
              <a:rPr lang="en-US" sz="1200" err="1">
                <a:latin typeface="Times New Roman"/>
                <a:cs typeface="Calibri"/>
              </a:rPr>
              <a:t>faciliating</a:t>
            </a:r>
            <a:r>
              <a:rPr lang="en-US" sz="1200">
                <a:latin typeface="Times New Roman"/>
                <a:cs typeface="Calibri"/>
              </a:rPr>
              <a:t> long-term </a:t>
            </a:r>
            <a:r>
              <a:rPr lang="en-US" sz="1200" err="1">
                <a:latin typeface="Times New Roman"/>
                <a:cs typeface="Calibri"/>
              </a:rPr>
              <a:t>memmory</a:t>
            </a:r>
            <a:r>
              <a:rPr lang="en-US" sz="1200">
                <a:latin typeface="Times New Roman"/>
                <a:cs typeface="Calibri"/>
              </a:rPr>
              <a:t> of content.(</a:t>
            </a:r>
            <a:r>
              <a:rPr lang="en-US" sz="1200" err="1">
                <a:latin typeface="Times New Roman"/>
                <a:cs typeface="Calibri"/>
              </a:rPr>
              <a:t>Divesta</a:t>
            </a:r>
            <a:r>
              <a:rPr lang="en-US" sz="1200">
                <a:latin typeface="Times New Roman"/>
                <a:cs typeface="Calibri"/>
              </a:rPr>
              <a:t> and Gray, 1972)</a:t>
            </a:r>
          </a:p>
          <a:p>
            <a:r>
              <a:rPr lang="en-US" sz="1200">
                <a:latin typeface="Times New Roman"/>
                <a:cs typeface="Calibri"/>
              </a:rPr>
              <a:t>Note taking consists of several skills such as listening, </a:t>
            </a:r>
            <a:r>
              <a:rPr lang="en-US" sz="1200" err="1">
                <a:latin typeface="Times New Roman"/>
                <a:cs typeface="Calibri"/>
              </a:rPr>
              <a:t>comprhension</a:t>
            </a:r>
            <a:r>
              <a:rPr lang="en-US" sz="1200">
                <a:latin typeface="Times New Roman"/>
                <a:cs typeface="Calibri"/>
              </a:rPr>
              <a:t>, </a:t>
            </a:r>
            <a:r>
              <a:rPr lang="en-US" sz="1200" err="1">
                <a:latin typeface="Times New Roman"/>
                <a:cs typeface="Calibri"/>
              </a:rPr>
              <a:t>discriminationg</a:t>
            </a:r>
            <a:r>
              <a:rPr lang="en-US" sz="1200">
                <a:latin typeface="Times New Roman"/>
                <a:cs typeface="Calibri"/>
              </a:rPr>
              <a:t> between relevant and </a:t>
            </a:r>
            <a:r>
              <a:rPr lang="en-US" sz="1200" err="1">
                <a:latin typeface="Times New Roman"/>
                <a:cs typeface="Calibri"/>
              </a:rPr>
              <a:t>irrevleant</a:t>
            </a:r>
            <a:r>
              <a:rPr lang="en-US" sz="1200">
                <a:latin typeface="Times New Roman"/>
                <a:cs typeface="Calibri"/>
              </a:rPr>
              <a:t> information and processing information. </a:t>
            </a:r>
          </a:p>
          <a:p>
            <a:r>
              <a:rPr lang="en-US" sz="1200" u="sng">
                <a:solidFill>
                  <a:schemeClr val="bg1">
                    <a:lumMod val="85000"/>
                    <a:lumOff val="15000"/>
                  </a:schemeClr>
                </a:solidFill>
                <a:highlight>
                  <a:srgbClr val="00FFFF"/>
                </a:highlight>
                <a:latin typeface="Times New Roman"/>
                <a:cs typeface="Calibri"/>
              </a:rPr>
              <a:t>Useful  Note taking </a:t>
            </a:r>
            <a:r>
              <a:rPr lang="en-US" sz="1200" u="sng">
                <a:solidFill>
                  <a:schemeClr val="bg1">
                    <a:lumMod val="85000"/>
                    <a:lumOff val="15000"/>
                  </a:schemeClr>
                </a:solidFill>
                <a:highlight>
                  <a:srgbClr val="FFFF00"/>
                </a:highlight>
                <a:latin typeface="Times New Roman"/>
                <a:cs typeface="Calibri"/>
              </a:rPr>
              <a:t>Tips</a:t>
            </a:r>
            <a:r>
              <a:rPr lang="en-US" sz="1200">
                <a:solidFill>
                  <a:schemeClr val="bg1">
                    <a:lumMod val="85000"/>
                    <a:lumOff val="15000"/>
                  </a:schemeClr>
                </a:solidFill>
                <a:latin typeface="Times New Roman"/>
                <a:cs typeface="Calibri"/>
              </a:rPr>
              <a:t> </a:t>
            </a:r>
            <a:endParaRPr lang="en-US" sz="1100">
              <a:solidFill>
                <a:schemeClr val="bg1">
                  <a:lumMod val="85000"/>
                  <a:lumOff val="15000"/>
                </a:schemeClr>
              </a:solidFill>
              <a:latin typeface="Times New Roman"/>
              <a:cs typeface="Calibri"/>
            </a:endParaRPr>
          </a:p>
          <a:p>
            <a:pPr marL="171450" indent="-171450">
              <a:buFont typeface="Wingdings"/>
              <a:buChar char="ü"/>
            </a:pPr>
            <a:r>
              <a:rPr lang="en-US" sz="1200">
                <a:latin typeface="Times New Roman"/>
                <a:cs typeface="Calibri"/>
              </a:rPr>
              <a:t>Use of heading and sub-heading.</a:t>
            </a:r>
          </a:p>
          <a:p>
            <a:pPr marL="171450" indent="-171450">
              <a:buFont typeface="Wingdings"/>
              <a:buChar char="ü"/>
            </a:pPr>
            <a:r>
              <a:rPr lang="en-US" sz="1200">
                <a:latin typeface="Times New Roman"/>
                <a:cs typeface="Calibri"/>
              </a:rPr>
              <a:t>Neat handwriting.</a:t>
            </a:r>
          </a:p>
          <a:p>
            <a:pPr marL="171450" indent="-171450">
              <a:buFont typeface="Wingdings"/>
              <a:buChar char="ü"/>
            </a:pPr>
            <a:r>
              <a:rPr lang="en-US" sz="1200">
                <a:latin typeface="Times New Roman"/>
                <a:cs typeface="Calibri"/>
              </a:rPr>
              <a:t>Use of </a:t>
            </a:r>
            <a:r>
              <a:rPr lang="en-US" sz="1200" err="1">
                <a:latin typeface="Times New Roman"/>
                <a:cs typeface="Calibri"/>
              </a:rPr>
              <a:t>bulletons</a:t>
            </a:r>
            <a:r>
              <a:rPr lang="en-US" sz="1200">
                <a:latin typeface="Times New Roman"/>
                <a:cs typeface="Calibri"/>
              </a:rPr>
              <a:t>.</a:t>
            </a:r>
          </a:p>
          <a:p>
            <a:pPr marL="171450" indent="-171450">
              <a:buFont typeface="Wingdings"/>
              <a:buChar char="ü"/>
            </a:pPr>
            <a:r>
              <a:rPr lang="en-US" sz="1200">
                <a:latin typeface="Times New Roman"/>
                <a:cs typeface="Calibri"/>
              </a:rPr>
              <a:t>Para-</a:t>
            </a:r>
            <a:r>
              <a:rPr lang="en-US" sz="1200" err="1">
                <a:latin typeface="Times New Roman"/>
                <a:cs typeface="Calibri"/>
              </a:rPr>
              <a:t>pharsing</a:t>
            </a:r>
            <a:r>
              <a:rPr lang="en-US" sz="1200">
                <a:latin typeface="Times New Roman"/>
                <a:cs typeface="Calibri"/>
              </a:rPr>
              <a:t>  points </a:t>
            </a:r>
          </a:p>
          <a:p>
            <a:pPr marL="171450" indent="-171450">
              <a:buFont typeface="Wingdings"/>
              <a:buChar char="ü"/>
            </a:pPr>
            <a:r>
              <a:rPr lang="en-US" sz="1200">
                <a:latin typeface="Times New Roman"/>
                <a:cs typeface="Calibri"/>
              </a:rPr>
              <a:t>Concise information </a:t>
            </a:r>
          </a:p>
          <a:p>
            <a:pPr marL="171450" indent="-171450">
              <a:buFont typeface="Wingdings"/>
              <a:buChar char="ü"/>
            </a:pPr>
            <a:endParaRPr lang="en-US" sz="1200">
              <a:latin typeface="Times New Roman"/>
              <a:cs typeface="Calibri"/>
            </a:endParaRPr>
          </a:p>
          <a:p>
            <a:endParaRPr lang="en-US" sz="1200">
              <a:latin typeface="Times New Roman"/>
              <a:cs typeface="Calibri"/>
            </a:endParaRPr>
          </a:p>
        </p:txBody>
      </p:sp>
      <p:sp>
        <p:nvSpPr>
          <p:cNvPr id="10" name="TextBox 9">
            <a:extLst>
              <a:ext uri="{FF2B5EF4-FFF2-40B4-BE49-F238E27FC236}">
                <a16:creationId xmlns:a16="http://schemas.microsoft.com/office/drawing/2014/main" id="{23FF18CB-2DE1-4C34-9504-50A05A8493F2}"/>
              </a:ext>
            </a:extLst>
          </p:cNvPr>
          <p:cNvSpPr txBox="1"/>
          <p:nvPr/>
        </p:nvSpPr>
        <p:spPr>
          <a:xfrm>
            <a:off x="7678023" y="1775868"/>
            <a:ext cx="4945703"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a:latin typeface="Times New Roman"/>
                <a:cs typeface="Calibri"/>
              </a:rPr>
              <a:t>R</a:t>
            </a:r>
            <a:r>
              <a:rPr lang="en-US" sz="1200">
                <a:latin typeface="Times New Roman"/>
                <a:cs typeface="Calibri"/>
              </a:rPr>
              <a:t>esearch Skills  </a:t>
            </a:r>
          </a:p>
          <a:p>
            <a:r>
              <a:rPr lang="en-US" sz="1200">
                <a:latin typeface="Times New Roman"/>
                <a:cs typeface="Calibri"/>
              </a:rPr>
              <a:t>Refers to the ability to search for locate , extract, </a:t>
            </a:r>
            <a:r>
              <a:rPr lang="en-US" sz="1200" err="1">
                <a:latin typeface="Times New Roman"/>
                <a:cs typeface="Calibri"/>
              </a:rPr>
              <a:t>organised</a:t>
            </a:r>
            <a:r>
              <a:rPr lang="en-US" sz="1200">
                <a:latin typeface="Times New Roman"/>
                <a:cs typeface="Calibri"/>
              </a:rPr>
              <a:t> ,evaluate used or present topic.</a:t>
            </a:r>
          </a:p>
          <a:p>
            <a:r>
              <a:rPr lang="en-US" sz="1200">
                <a:latin typeface="Times New Roman"/>
                <a:cs typeface="Calibri"/>
              </a:rPr>
              <a:t>Carrying out any worthwhile research involves a significant amount of reading. Critical reading is an integral part of this process.</a:t>
            </a:r>
          </a:p>
          <a:p>
            <a:r>
              <a:rPr lang="en-US" sz="1200">
                <a:latin typeface="Times New Roman"/>
                <a:cs typeface="Calibri"/>
              </a:rPr>
              <a:t>Basic reading </a:t>
            </a:r>
            <a:r>
              <a:rPr lang="en-US" sz="1200" err="1">
                <a:latin typeface="Times New Roman"/>
                <a:cs typeface="Calibri"/>
              </a:rPr>
              <a:t>stratagites</a:t>
            </a:r>
            <a:r>
              <a:rPr lang="en-US" sz="1200">
                <a:latin typeface="Times New Roman"/>
                <a:cs typeface="Calibri"/>
              </a:rPr>
              <a:t> such as:</a:t>
            </a:r>
          </a:p>
          <a:p>
            <a:r>
              <a:rPr lang="en-US" sz="1200">
                <a:latin typeface="Times New Roman"/>
                <a:cs typeface="Calibri"/>
              </a:rPr>
              <a:t>Reading as much information </a:t>
            </a:r>
          </a:p>
          <a:p>
            <a:r>
              <a:rPr lang="en-US" sz="1200">
                <a:latin typeface="Times New Roman"/>
                <a:cs typeface="Calibri"/>
              </a:rPr>
              <a:t>from both primary and secondary </a:t>
            </a:r>
            <a:endParaRPr lang="en-US" sz="1800">
              <a:latin typeface="Times New Roman"/>
              <a:cs typeface="Calibri"/>
            </a:endParaRPr>
          </a:p>
          <a:p>
            <a:r>
              <a:rPr lang="en-US" sz="1200">
                <a:latin typeface="Times New Roman"/>
                <a:cs typeface="Calibri"/>
              </a:rPr>
              <a:t>sources. </a:t>
            </a:r>
            <a:endParaRPr lang="en-US" sz="1800">
              <a:latin typeface="Times New Roman"/>
              <a:cs typeface="Calibri"/>
            </a:endParaRPr>
          </a:p>
          <a:p>
            <a:r>
              <a:rPr lang="en-US" sz="1200">
                <a:latin typeface="Times New Roman"/>
                <a:cs typeface="Calibri"/>
              </a:rPr>
              <a:t>                                                                                  </a:t>
            </a:r>
          </a:p>
          <a:p>
            <a:r>
              <a:rPr lang="en-US" sz="1200">
                <a:latin typeface="Times New Roman"/>
                <a:cs typeface="Calibri"/>
              </a:rPr>
              <a:t>Also being alert selective about that information.</a:t>
            </a:r>
            <a:endParaRPr lang="en-US" sz="1800">
              <a:latin typeface="Times New Roman"/>
              <a:cs typeface="Calibri"/>
            </a:endParaRPr>
          </a:p>
          <a:p>
            <a:r>
              <a:rPr lang="en-US" sz="1200" err="1">
                <a:latin typeface="Times New Roman"/>
                <a:cs typeface="Calibri"/>
              </a:rPr>
              <a:t>Blaxter</a:t>
            </a:r>
            <a:r>
              <a:rPr lang="en-US" sz="1200">
                <a:latin typeface="Times New Roman"/>
                <a:cs typeface="Calibri"/>
              </a:rPr>
              <a:t> (1996) stated that critical reading is the best reading for research</a:t>
            </a:r>
          </a:p>
          <a:p>
            <a:endParaRPr lang="en-US" sz="1200">
              <a:latin typeface="Times New Roman"/>
              <a:cs typeface="Calibri"/>
            </a:endParaRPr>
          </a:p>
          <a:p>
            <a:r>
              <a:rPr lang="en-US" sz="1200">
                <a:cs typeface="Calibri"/>
              </a:rPr>
              <a:t>                 </a:t>
            </a:r>
            <a:endParaRPr lang="en-US" sz="1800">
              <a:cs typeface="Calibri" panose="020F0502020204030204"/>
            </a:endParaRPr>
          </a:p>
        </p:txBody>
      </p:sp>
      <p:pic>
        <p:nvPicPr>
          <p:cNvPr id="14" name="Picture 14" descr="Text&#10;&#10;Description automatically generated">
            <a:extLst>
              <a:ext uri="{FF2B5EF4-FFF2-40B4-BE49-F238E27FC236}">
                <a16:creationId xmlns:a16="http://schemas.microsoft.com/office/drawing/2014/main" id="{1842DD40-A102-4FBA-9236-A19959ABAE7E}"/>
              </a:ext>
            </a:extLst>
          </p:cNvPr>
          <p:cNvPicPr>
            <a:picLocks noChangeAspect="1"/>
          </p:cNvPicPr>
          <p:nvPr/>
        </p:nvPicPr>
        <p:blipFill>
          <a:blip r:embed="rId5"/>
          <a:stretch>
            <a:fillRect/>
          </a:stretch>
        </p:blipFill>
        <p:spPr>
          <a:xfrm>
            <a:off x="10130124" y="178618"/>
            <a:ext cx="2449417" cy="1598257"/>
          </a:xfrm>
          <a:prstGeom prst="rect">
            <a:avLst/>
          </a:prstGeom>
        </p:spPr>
      </p:pic>
      <p:sp>
        <p:nvSpPr>
          <p:cNvPr id="15" name="TextBox 14">
            <a:extLst>
              <a:ext uri="{FF2B5EF4-FFF2-40B4-BE49-F238E27FC236}">
                <a16:creationId xmlns:a16="http://schemas.microsoft.com/office/drawing/2014/main" id="{CE2A3F1E-FB1A-45BC-B10F-081B7C212272}"/>
              </a:ext>
            </a:extLst>
          </p:cNvPr>
          <p:cNvSpPr txBox="1"/>
          <p:nvPr/>
        </p:nvSpPr>
        <p:spPr>
          <a:xfrm>
            <a:off x="7661934" y="4887449"/>
            <a:ext cx="5764562" cy="11025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sz="1800"/>
          </a:p>
        </p:txBody>
      </p:sp>
      <p:sp>
        <p:nvSpPr>
          <p:cNvPr id="19" name="TextBox 18">
            <a:extLst>
              <a:ext uri="{FF2B5EF4-FFF2-40B4-BE49-F238E27FC236}">
                <a16:creationId xmlns:a16="http://schemas.microsoft.com/office/drawing/2014/main" id="{0C38801C-E1CE-4377-8966-A47733077D37}"/>
              </a:ext>
            </a:extLst>
          </p:cNvPr>
          <p:cNvSpPr txBox="1"/>
          <p:nvPr/>
        </p:nvSpPr>
        <p:spPr>
          <a:xfrm>
            <a:off x="9320214" y="76009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800"/>
              <a:t>Click to add text</a:t>
            </a:r>
          </a:p>
        </p:txBody>
      </p:sp>
      <p:sp>
        <p:nvSpPr>
          <p:cNvPr id="11" name="Thought Bubble: Cloud 10">
            <a:extLst>
              <a:ext uri="{FF2B5EF4-FFF2-40B4-BE49-F238E27FC236}">
                <a16:creationId xmlns:a16="http://schemas.microsoft.com/office/drawing/2014/main" id="{54D34FA0-1065-4469-8FE2-E8919278C235}"/>
              </a:ext>
            </a:extLst>
          </p:cNvPr>
          <p:cNvSpPr/>
          <p:nvPr/>
        </p:nvSpPr>
        <p:spPr>
          <a:xfrm>
            <a:off x="6674419" y="5997574"/>
            <a:ext cx="915470" cy="61031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6391464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62075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362075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E1B320E-34D0-4351-BDFC-8A93883239BC}"/>
              </a:ext>
            </a:extLst>
          </p:cNvPr>
          <p:cNvSpPr>
            <a:spLocks noGrp="1"/>
          </p:cNvSpPr>
          <p:nvPr>
            <p:ph type="title"/>
          </p:nvPr>
        </p:nvSpPr>
        <p:spPr>
          <a:xfrm>
            <a:off x="1270282" y="548640"/>
            <a:ext cx="10661773" cy="1188720"/>
          </a:xfrm>
        </p:spPr>
        <p:txBody>
          <a:bodyPr>
            <a:normAutofit/>
          </a:bodyPr>
          <a:lstStyle/>
          <a:p>
            <a:r>
              <a:rPr lang="en-US" dirty="0" err="1">
                <a:solidFill>
                  <a:schemeClr val="tx1">
                    <a:lumMod val="85000"/>
                    <a:lumOff val="15000"/>
                  </a:schemeClr>
                </a:solidFill>
                <a:cs typeface="Calibri Light"/>
              </a:rPr>
              <a:t>Refrences</a:t>
            </a:r>
          </a:p>
        </p:txBody>
      </p:sp>
      <p:sp>
        <p:nvSpPr>
          <p:cNvPr id="3" name="Content Placeholder 2">
            <a:extLst>
              <a:ext uri="{FF2B5EF4-FFF2-40B4-BE49-F238E27FC236}">
                <a16:creationId xmlns:a16="http://schemas.microsoft.com/office/drawing/2014/main" id="{0E0934AB-40F8-4AB1-8F83-EAC26A801839}"/>
              </a:ext>
            </a:extLst>
          </p:cNvPr>
          <p:cNvSpPr>
            <a:spLocks noGrp="1"/>
          </p:cNvSpPr>
          <p:nvPr>
            <p:ph idx="1"/>
          </p:nvPr>
        </p:nvSpPr>
        <p:spPr>
          <a:xfrm>
            <a:off x="1815258" y="1741621"/>
            <a:ext cx="11152778" cy="3883203"/>
          </a:xfrm>
        </p:spPr>
        <p:txBody>
          <a:bodyPr anchor="ctr">
            <a:normAutofit fontScale="85000" lnSpcReduction="20000"/>
          </a:bodyPr>
          <a:lstStyle/>
          <a:p>
            <a:pPr marL="0" indent="0">
              <a:buNone/>
            </a:pPr>
            <a:endParaRPr lang="en-US" sz="1200" dirty="0">
              <a:solidFill>
                <a:schemeClr val="tx1">
                  <a:lumMod val="85000"/>
                  <a:lumOff val="15000"/>
                </a:schemeClr>
              </a:solidFill>
              <a:latin typeface="Times New Roman"/>
              <a:cs typeface="Calibri" panose="020F0502020204030204"/>
            </a:endParaRPr>
          </a:p>
          <a:p>
            <a:pPr marL="0" indent="0">
              <a:buNone/>
            </a:pPr>
            <a:endParaRPr lang="en-US" sz="1200" dirty="0">
              <a:solidFill>
                <a:schemeClr val="tx1">
                  <a:lumMod val="85000"/>
                  <a:lumOff val="15000"/>
                </a:schemeClr>
              </a:solidFill>
              <a:latin typeface="Times New Roman"/>
              <a:cs typeface="Calibri" panose="020F0502020204030204"/>
            </a:endParaRPr>
          </a:p>
          <a:p>
            <a:pPr marL="0" indent="0">
              <a:buNone/>
            </a:pPr>
            <a:r>
              <a:rPr lang="en-US" sz="1200">
                <a:solidFill>
                  <a:schemeClr val="tx1">
                    <a:lumMod val="85000"/>
                    <a:lumOff val="15000"/>
                  </a:schemeClr>
                </a:solidFill>
                <a:latin typeface="Times New Roman"/>
                <a:cs typeface="Calibri" panose="020F0502020204030204"/>
              </a:rPr>
              <a:t>Amrstrong, P.(2010)</a:t>
            </a:r>
            <a:r>
              <a:rPr lang="en-US" sz="1200" i="1" dirty="0">
                <a:solidFill>
                  <a:schemeClr val="tx1">
                    <a:lumMod val="85000"/>
                    <a:lumOff val="15000"/>
                  </a:schemeClr>
                </a:solidFill>
                <a:latin typeface="Times New Roman"/>
                <a:cs typeface="Calibri" panose="020F0502020204030204"/>
              </a:rPr>
              <a:t>Bloom's Taxonmy Vanderbilt University Center for teaching [photo]Available </a:t>
            </a:r>
            <a:r>
              <a:rPr lang="en-US" sz="1200" i="1">
                <a:solidFill>
                  <a:schemeClr val="tx1">
                    <a:lumMod val="85000"/>
                    <a:lumOff val="15000"/>
                  </a:schemeClr>
                </a:solidFill>
                <a:latin typeface="Times New Roman"/>
                <a:cs typeface="Calibri" panose="020F0502020204030204"/>
              </a:rPr>
              <a:t>at </a:t>
            </a:r>
            <a:r>
              <a:rPr lang="en-US" sz="1200">
                <a:solidFill>
                  <a:srgbClr val="000000"/>
                </a:solidFill>
                <a:latin typeface="Times New Roman"/>
                <a:cs typeface="Calibri" panose="020F0502020204030204"/>
              </a:rPr>
              <a:t>https://cft.vanderbilt.edu/guides-sub-pages/blooms-taxonomy/</a:t>
            </a:r>
            <a:endParaRPr lang="en-US" sz="1200" i="1">
              <a:solidFill>
                <a:srgbClr val="262626"/>
              </a:solidFill>
              <a:latin typeface="Times New Roman"/>
              <a:cs typeface="Calibri" panose="020F0502020204030204"/>
            </a:endParaRPr>
          </a:p>
          <a:p>
            <a:pPr marL="0" indent="0">
              <a:buNone/>
            </a:pPr>
            <a:r>
              <a:rPr lang="en-US" sz="1200">
                <a:solidFill>
                  <a:srgbClr val="000000"/>
                </a:solidFill>
                <a:latin typeface="Times New Roman"/>
                <a:cs typeface="Calibri" panose="020F0502020204030204"/>
              </a:rPr>
              <a:t>(</a:t>
            </a:r>
            <a:r>
              <a:rPr lang="en-US" sz="2100">
                <a:solidFill>
                  <a:srgbClr val="000000"/>
                </a:solidFill>
                <a:latin typeface="Calibri"/>
                <a:cs typeface="Calibri" panose="020F0502020204030204"/>
              </a:rPr>
              <a:t>Accessed: 29 Jaunary 2022)</a:t>
            </a:r>
          </a:p>
          <a:p>
            <a:pPr marL="0" indent="0">
              <a:buNone/>
            </a:pPr>
            <a:r>
              <a:rPr lang="en-US" sz="1400">
                <a:solidFill>
                  <a:schemeClr val="tx1">
                    <a:lumMod val="85000"/>
                    <a:lumOff val="15000"/>
                  </a:schemeClr>
                </a:solidFill>
                <a:latin typeface="Times New Roman"/>
                <a:cs typeface="Calibri" panose="020F0502020204030204"/>
              </a:rPr>
              <a:t>Covey, S.R(1999)</a:t>
            </a:r>
            <a:r>
              <a:rPr lang="en-US" sz="1400" i="1" dirty="0">
                <a:solidFill>
                  <a:schemeClr val="tx1">
                    <a:lumMod val="85000"/>
                    <a:lumOff val="15000"/>
                  </a:schemeClr>
                </a:solidFill>
                <a:latin typeface="Times New Roman"/>
                <a:cs typeface="Calibri" panose="020F0502020204030204"/>
              </a:rPr>
              <a:t>Restoring the character of ethic. London: Simon and Schuster.</a:t>
            </a:r>
            <a:endParaRPr lang="en-US" sz="1400">
              <a:solidFill>
                <a:schemeClr val="tx1">
                  <a:lumMod val="85000"/>
                  <a:lumOff val="15000"/>
                </a:schemeClr>
              </a:solidFill>
              <a:cs typeface="Calibri"/>
            </a:endParaRPr>
          </a:p>
          <a:p>
            <a:pPr marL="0" indent="0">
              <a:buNone/>
            </a:pPr>
            <a:r>
              <a:rPr lang="en-US" sz="1400" dirty="0">
                <a:solidFill>
                  <a:schemeClr val="tx1">
                    <a:lumMod val="85000"/>
                    <a:lumOff val="15000"/>
                  </a:schemeClr>
                </a:solidFill>
                <a:latin typeface="Times New Roman"/>
                <a:cs typeface="Calibri" panose="020F0502020204030204"/>
              </a:rPr>
              <a:t>Covey, S.R(2013a) </a:t>
            </a:r>
            <a:r>
              <a:rPr lang="en-US" sz="1400" i="1" dirty="0">
                <a:solidFill>
                  <a:schemeClr val="tx1">
                    <a:lumMod val="85000"/>
                    <a:lumOff val="15000"/>
                  </a:schemeClr>
                </a:solidFill>
                <a:latin typeface="Times New Roman"/>
                <a:cs typeface="Calibri" panose="020F0502020204030204"/>
              </a:rPr>
              <a:t>The 7 habits of highly effective people:Powerful lessons in</a:t>
            </a:r>
            <a:r>
              <a:rPr lang="en-US" sz="1400" dirty="0">
                <a:solidFill>
                  <a:schemeClr val="tx1">
                    <a:lumMod val="85000"/>
                    <a:lumOff val="15000"/>
                  </a:schemeClr>
                </a:solidFill>
                <a:latin typeface="Times New Roman"/>
                <a:cs typeface="Calibri" panose="020F0502020204030204"/>
              </a:rPr>
              <a:t> </a:t>
            </a:r>
            <a:r>
              <a:rPr lang="en-US" sz="1400" i="1" dirty="0">
                <a:solidFill>
                  <a:schemeClr val="tx1">
                    <a:lumMod val="85000"/>
                    <a:lumOff val="15000"/>
                  </a:schemeClr>
                </a:solidFill>
                <a:latin typeface="Times New Roman"/>
                <a:cs typeface="Calibri" panose="020F0502020204030204"/>
              </a:rPr>
              <a:t>personal change</a:t>
            </a:r>
            <a:r>
              <a:rPr lang="en-US" sz="1400" dirty="0">
                <a:solidFill>
                  <a:schemeClr val="tx1">
                    <a:lumMod val="85000"/>
                    <a:lumOff val="15000"/>
                  </a:schemeClr>
                </a:solidFill>
                <a:latin typeface="Times New Roman"/>
                <a:cs typeface="Calibri" panose="020F0502020204030204"/>
              </a:rPr>
              <a:t>. Newyork:Simon and </a:t>
            </a:r>
            <a:r>
              <a:rPr lang="en-US" sz="1400">
                <a:solidFill>
                  <a:schemeClr val="tx1">
                    <a:lumMod val="85000"/>
                    <a:lumOff val="15000"/>
                  </a:schemeClr>
                </a:solidFill>
                <a:latin typeface="Times New Roman"/>
                <a:cs typeface="Calibri" panose="020F0502020204030204"/>
              </a:rPr>
              <a:t>Schuster.</a:t>
            </a:r>
            <a:endParaRPr lang="en-US" sz="1400" dirty="0">
              <a:solidFill>
                <a:schemeClr val="tx1">
                  <a:lumMod val="85000"/>
                  <a:lumOff val="15000"/>
                </a:schemeClr>
              </a:solidFill>
              <a:latin typeface="Times New Roman"/>
              <a:cs typeface="Calibri" panose="020F0502020204030204"/>
            </a:endParaRPr>
          </a:p>
          <a:p>
            <a:pPr marL="0" indent="0">
              <a:buNone/>
            </a:pPr>
            <a:r>
              <a:rPr lang="en-US" sz="1400" dirty="0">
                <a:solidFill>
                  <a:schemeClr val="tx1">
                    <a:lumMod val="85000"/>
                    <a:lumOff val="15000"/>
                  </a:schemeClr>
                </a:solidFill>
                <a:latin typeface="Times New Roman"/>
                <a:cs typeface="Calibri" panose="020F0502020204030204"/>
              </a:rPr>
              <a:t>Charles, A.et al(1994) 'Journal of learning Disabilites',</a:t>
            </a:r>
            <a:r>
              <a:rPr lang="en-US" sz="1400" i="1" dirty="0">
                <a:solidFill>
                  <a:schemeClr val="tx1">
                    <a:lumMod val="85000"/>
                    <a:lumOff val="15000"/>
                  </a:schemeClr>
                </a:solidFill>
                <a:latin typeface="Times New Roman"/>
                <a:cs typeface="Calibri" panose="020F0502020204030204"/>
              </a:rPr>
              <a:t>Note-taking skills of University students with and without learning </a:t>
            </a:r>
            <a:r>
              <a:rPr lang="en-US" sz="1400" i="1">
                <a:solidFill>
                  <a:schemeClr val="tx1">
                    <a:lumMod val="85000"/>
                    <a:lumOff val="15000"/>
                  </a:schemeClr>
                </a:solidFill>
                <a:latin typeface="Times New Roman"/>
                <a:cs typeface="Calibri" panose="020F0502020204030204"/>
              </a:rPr>
              <a:t>disablities,c27(1),pp. 20 </a:t>
            </a:r>
            <a:endParaRPr lang="en-US" sz="1400" i="1" dirty="0">
              <a:solidFill>
                <a:schemeClr val="tx1">
                  <a:lumMod val="85000"/>
                  <a:lumOff val="15000"/>
                </a:schemeClr>
              </a:solidFill>
              <a:latin typeface="Times New Roman"/>
              <a:cs typeface="Calibri" panose="020F0502020204030204"/>
            </a:endParaRPr>
          </a:p>
          <a:p>
            <a:pPr marL="0" indent="0">
              <a:buNone/>
            </a:pPr>
            <a:r>
              <a:rPr lang="en-US" sz="1400">
                <a:solidFill>
                  <a:schemeClr val="tx1">
                    <a:lumMod val="85000"/>
                    <a:lumOff val="15000"/>
                  </a:schemeClr>
                </a:solidFill>
                <a:latin typeface="Times New Roman"/>
                <a:cs typeface="Calibri" panose="020F0502020204030204"/>
              </a:rPr>
              <a:t>Available at</a:t>
            </a:r>
            <a:r>
              <a:rPr lang="en-US" sz="1400" i="1">
                <a:solidFill>
                  <a:schemeClr val="tx1">
                    <a:lumMod val="85000"/>
                    <a:lumOff val="15000"/>
                  </a:schemeClr>
                </a:solidFill>
                <a:latin typeface="Times New Roman"/>
                <a:cs typeface="Calibri" panose="020F0502020204030204"/>
              </a:rPr>
              <a:t>: </a:t>
            </a:r>
            <a:r>
              <a:rPr lang="en-US" sz="1400" dirty="0">
                <a:ea typeface="+mn-lt"/>
                <a:cs typeface="+mn-lt"/>
                <a:hlinkClick r:id="rId2"/>
              </a:rPr>
              <a:t>https://journals.sagepub.com/doi/abs/10.1177/002221949402700105</a:t>
            </a:r>
            <a:endParaRPr lang="en-US" sz="1400" i="1" dirty="0">
              <a:solidFill>
                <a:schemeClr val="tx1">
                  <a:lumMod val="85000"/>
                  <a:lumOff val="15000"/>
                </a:schemeClr>
              </a:solidFill>
              <a:latin typeface="Times New Roman"/>
              <a:cs typeface="Calibri" panose="020F0502020204030204"/>
            </a:endParaRPr>
          </a:p>
          <a:p>
            <a:pPr marL="0" indent="0">
              <a:buNone/>
            </a:pPr>
            <a:r>
              <a:rPr lang="en-US" sz="1400">
                <a:solidFill>
                  <a:srgbClr val="000000"/>
                </a:solidFill>
                <a:latin typeface="Calibri"/>
                <a:cs typeface="Calibri" panose="020F0502020204030204"/>
              </a:rPr>
              <a:t>(Accessed: 29 January, 2022)</a:t>
            </a:r>
          </a:p>
          <a:p>
            <a:pPr marL="0" indent="0">
              <a:buNone/>
            </a:pPr>
            <a:r>
              <a:rPr lang="en-US" sz="1400" dirty="0">
                <a:solidFill>
                  <a:schemeClr val="tx1">
                    <a:lumMod val="85000"/>
                    <a:lumOff val="15000"/>
                  </a:schemeClr>
                </a:solidFill>
                <a:latin typeface="Times New Roman"/>
                <a:cs typeface="Calibri" panose="020F0502020204030204"/>
              </a:rPr>
              <a:t>Forehand,M.(2005)</a:t>
            </a:r>
            <a:r>
              <a:rPr lang="en-US" sz="1400" i="1" dirty="0">
                <a:solidFill>
                  <a:schemeClr val="tx1">
                    <a:lumMod val="85000"/>
                    <a:lumOff val="15000"/>
                  </a:schemeClr>
                </a:solidFill>
                <a:latin typeface="Times New Roman"/>
                <a:cs typeface="Calibri" panose="020F0502020204030204"/>
              </a:rPr>
              <a:t>Bloom's Taxomony:Emerging prespectives on learning,teaching</a:t>
            </a:r>
            <a:r>
              <a:rPr lang="en-US" sz="1400" dirty="0">
                <a:solidFill>
                  <a:schemeClr val="tx1">
                    <a:lumMod val="85000"/>
                    <a:lumOff val="15000"/>
                  </a:schemeClr>
                </a:solidFill>
                <a:latin typeface="Times New Roman"/>
                <a:cs typeface="Calibri" panose="020F0502020204030204"/>
              </a:rPr>
              <a:t> </a:t>
            </a:r>
            <a:r>
              <a:rPr lang="en-US" sz="1400" i="1" dirty="0">
                <a:solidFill>
                  <a:schemeClr val="tx1">
                    <a:lumMod val="85000"/>
                    <a:lumOff val="15000"/>
                  </a:schemeClr>
                </a:solidFill>
                <a:latin typeface="Times New Roman"/>
                <a:cs typeface="Calibri" panose="020F0502020204030204"/>
              </a:rPr>
              <a:t>and technology. Available at </a:t>
            </a:r>
            <a:r>
              <a:rPr lang="en-US" sz="1400" dirty="0">
                <a:ea typeface="+mn-lt"/>
                <a:cs typeface="+mn-lt"/>
              </a:rPr>
              <a:t>https://www.d41.org/cms/lib/IL01904672/Centricity/Domain/422/BloomsTaxonomy.pdf</a:t>
            </a:r>
            <a:endParaRPr lang="en-US" sz="1400" dirty="0">
              <a:solidFill>
                <a:schemeClr val="tx1">
                  <a:lumMod val="85000"/>
                  <a:lumOff val="15000"/>
                </a:schemeClr>
              </a:solidFill>
              <a:latin typeface="Times New Roman"/>
              <a:cs typeface="Calibri" panose="020F0502020204030204"/>
            </a:endParaRPr>
          </a:p>
          <a:p>
            <a:pPr marL="0" indent="0">
              <a:buNone/>
            </a:pPr>
            <a:r>
              <a:rPr lang="en-US" sz="1400">
                <a:solidFill>
                  <a:schemeClr val="tx1">
                    <a:lumMod val="85000"/>
                    <a:lumOff val="15000"/>
                  </a:schemeClr>
                </a:solidFill>
                <a:latin typeface="Times New Roman"/>
                <a:cs typeface="Calibri" panose="020F0502020204030204"/>
              </a:rPr>
              <a:t> The Foundation for Critical thinking(2019) </a:t>
            </a:r>
            <a:r>
              <a:rPr lang="en-US" sz="1400" i="1">
                <a:solidFill>
                  <a:schemeClr val="tx1">
                    <a:lumMod val="85000"/>
                    <a:lumOff val="15000"/>
                  </a:schemeClr>
                </a:solidFill>
                <a:latin typeface="Times New Roman"/>
                <a:cs typeface="Calibri" panose="020F0502020204030204"/>
              </a:rPr>
              <a:t>Defining Critical thinking. </a:t>
            </a:r>
            <a:r>
              <a:rPr lang="en-US" sz="1400">
                <a:solidFill>
                  <a:schemeClr val="tx1">
                    <a:lumMod val="85000"/>
                    <a:lumOff val="15000"/>
                  </a:schemeClr>
                </a:solidFill>
                <a:latin typeface="Times New Roman"/>
                <a:cs typeface="Calibri" panose="020F0502020204030204"/>
              </a:rPr>
              <a:t> Available a</a:t>
            </a:r>
            <a:r>
              <a:rPr lang="en-US" sz="1400" i="1">
                <a:solidFill>
                  <a:schemeClr val="tx1">
                    <a:lumMod val="85000"/>
                    <a:lumOff val="15000"/>
                  </a:schemeClr>
                </a:solidFill>
                <a:latin typeface="Times New Roman"/>
                <a:cs typeface="Calibri" panose="020F0502020204030204"/>
              </a:rPr>
              <a:t>t </a:t>
            </a:r>
            <a:r>
              <a:rPr lang="en-US" sz="1400" dirty="0">
                <a:solidFill>
                  <a:srgbClr val="000000"/>
                </a:solidFill>
                <a:latin typeface="Calibri"/>
                <a:cs typeface="Calibri" panose="020F0502020204030204"/>
                <a:hlinkClick r:id="rId3"/>
              </a:rPr>
              <a:t>https</a:t>
            </a:r>
            <a:r>
              <a:rPr lang="en-US" sz="1400" dirty="0">
                <a:ea typeface="+mn-lt"/>
                <a:cs typeface="+mn-lt"/>
                <a:hlinkClick r:id="rId3"/>
              </a:rPr>
              <a:t>://www.criticalthinking.org/pages/defining-critical-thinking/</a:t>
            </a:r>
            <a:endParaRPr lang="en-US" sz="1400">
              <a:ea typeface="+mn-lt"/>
              <a:cs typeface="+mn-lt"/>
            </a:endParaRPr>
          </a:p>
          <a:p>
            <a:pPr marL="0" indent="0">
              <a:buNone/>
            </a:pPr>
            <a:r>
              <a:rPr lang="en-US" sz="1400">
                <a:ea typeface="+mn-lt"/>
                <a:cs typeface="+mn-lt"/>
              </a:rPr>
              <a:t>(Accessed: 28 January ,2022)</a:t>
            </a:r>
            <a:endParaRPr lang="en-US" sz="1400" dirty="0">
              <a:ea typeface="+mn-lt"/>
              <a:cs typeface="+mn-lt"/>
            </a:endParaRPr>
          </a:p>
          <a:p>
            <a:pPr marL="0" indent="0">
              <a:buNone/>
            </a:pPr>
            <a:r>
              <a:rPr lang="en-US" sz="1400" dirty="0">
                <a:ea typeface="+mn-lt"/>
                <a:cs typeface="+mn-lt"/>
              </a:rPr>
              <a:t>Nongmeikapam.J, Amit.S,(2018)'A descriptive study of time management models and theories',</a:t>
            </a:r>
            <a:r>
              <a:rPr lang="en-US" sz="1400" i="1" dirty="0">
                <a:ea typeface="+mn-lt"/>
                <a:cs typeface="+mn-lt"/>
              </a:rPr>
              <a:t>International Journal of Advanced Scientific Research and Managemnet</a:t>
            </a:r>
            <a:r>
              <a:rPr lang="en-US" sz="1400" dirty="0">
                <a:ea typeface="+mn-lt"/>
                <a:cs typeface="+mn-lt"/>
              </a:rPr>
              <a:t>,3(9),pp. 144-146 Available </a:t>
            </a:r>
            <a:r>
              <a:rPr lang="en-US" sz="1400">
                <a:ea typeface="+mn-lt"/>
                <a:cs typeface="+mn-lt"/>
              </a:rPr>
              <a:t>at:https://www.researchgate.net/publication/</a:t>
            </a:r>
          </a:p>
          <a:p>
            <a:pPr marL="0" indent="0">
              <a:buNone/>
            </a:pPr>
            <a:r>
              <a:rPr lang="en-US" sz="1400">
                <a:ea typeface="+mn-lt"/>
                <a:cs typeface="+mn-lt"/>
              </a:rPr>
              <a:t>(Accessed : 30 January)</a:t>
            </a:r>
            <a:endParaRPr lang="en-US" sz="1400" dirty="0">
              <a:ea typeface="+mn-lt"/>
              <a:cs typeface="+mn-lt"/>
            </a:endParaRPr>
          </a:p>
          <a:p>
            <a:pPr marL="0" indent="0">
              <a:buNone/>
            </a:pPr>
            <a:endParaRPr lang="en-US" sz="1400" dirty="0">
              <a:ea typeface="+mn-lt"/>
              <a:cs typeface="+mn-lt"/>
            </a:endParaRPr>
          </a:p>
          <a:p>
            <a:pPr marL="0" indent="0">
              <a:buNone/>
            </a:pPr>
            <a:endParaRPr lang="en-US" sz="1400" dirty="0">
              <a:ea typeface="+mn-lt"/>
              <a:cs typeface="+mn-lt"/>
            </a:endParaRPr>
          </a:p>
          <a:p>
            <a:pPr marL="0" indent="0">
              <a:buNone/>
            </a:pPr>
            <a:endParaRPr lang="en-US" sz="1400" dirty="0">
              <a:ea typeface="+mn-lt"/>
              <a:cs typeface="+mn-lt"/>
            </a:endParaRPr>
          </a:p>
          <a:p>
            <a:pPr marL="0" indent="0">
              <a:buNone/>
            </a:pPr>
            <a:endParaRPr lang="en-US" sz="1400" dirty="0">
              <a:ea typeface="+mn-lt"/>
              <a:cs typeface="+mn-lt"/>
            </a:endParaRPr>
          </a:p>
          <a:p>
            <a:pPr marL="0" indent="0">
              <a:buNone/>
            </a:pPr>
            <a:endParaRPr lang="en-US" sz="1400" dirty="0">
              <a:ea typeface="+mn-lt"/>
              <a:cs typeface="+mn-lt"/>
            </a:endParaRPr>
          </a:p>
          <a:p>
            <a:pPr marL="0" indent="0">
              <a:buNone/>
            </a:pPr>
            <a:endParaRPr lang="en-US" sz="1400" dirty="0">
              <a:ea typeface="+mn-lt"/>
              <a:cs typeface="+mn-lt"/>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5279" y="5970896"/>
            <a:ext cx="11135473"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A2964E0-296C-4028-97BD-C4E9FF201E11}"/>
              </a:ext>
            </a:extLst>
          </p:cNvPr>
          <p:cNvSpPr txBox="1"/>
          <p:nvPr/>
        </p:nvSpPr>
        <p:spPr>
          <a:xfrm>
            <a:off x="1813243" y="-26682"/>
            <a:ext cx="65116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Bre-Ann Andrews            2114365          ECGE 4003 p/c</a:t>
            </a:r>
            <a:endParaRPr lang="en-US" dirty="0">
              <a:cs typeface="Calibri"/>
            </a:endParaRPr>
          </a:p>
        </p:txBody>
      </p:sp>
    </p:spTree>
    <p:extLst>
      <p:ext uri="{BB962C8B-B14F-4D97-AF65-F5344CB8AC3E}">
        <p14:creationId xmlns:p14="http://schemas.microsoft.com/office/powerpoint/2010/main" val="40729689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2</Slides>
  <Notes>1</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Breann Andrews              2114365        ECGE4003p/c     "Critical thinking is the intellectually disciplined process     of actively and skillfully conceptualizing applying ,synthesizing and or evaluating information gatherred from or generated by observation, experience, reflection and reasoning or communication as a guide to belief and action" Micheal Scriven and Richard Paul (1987)     Bloom's Taxonomy( 1956) represents the hieacrhy of critical thinking and congitive domain, it contains six levels. this hieracry contains higher and lower sections of education.  Three skills to improve critical thinking are: Time Management. Research. Taking /Creating Notes.       </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293</cp:revision>
  <dcterms:created xsi:type="dcterms:W3CDTF">2013-07-15T20:26:40Z</dcterms:created>
  <dcterms:modified xsi:type="dcterms:W3CDTF">2022-02-04T15:21:27Z</dcterms:modified>
</cp:coreProperties>
</file>