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2"/>
  </p:notesMasterIdLst>
  <p:sldIdLst>
    <p:sldId id="364" r:id="rId2"/>
    <p:sldId id="383" r:id="rId3"/>
    <p:sldId id="387" r:id="rId4"/>
    <p:sldId id="394" r:id="rId5"/>
    <p:sldId id="395" r:id="rId6"/>
    <p:sldId id="396" r:id="rId7"/>
    <p:sldId id="402" r:id="rId8"/>
    <p:sldId id="398" r:id="rId9"/>
    <p:sldId id="399" r:id="rId10"/>
    <p:sldId id="400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01877C3-92BF-458E-95F8-F9E39CE07389}" v="6842" dt="2026-07-20T09:47:19.9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89"/>
  </p:normalViewPr>
  <p:slideViewPr>
    <p:cSldViewPr snapToGrid="0" showGuides="1">
      <p:cViewPr varScale="1">
        <p:scale>
          <a:sx n="90" d="100"/>
          <a:sy n="90" d="100"/>
        </p:scale>
        <p:origin x="370" y="6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esa Delgado" userId="da0cd96416f538cb" providerId="LiveId" clId="{3ADD4640-0F41-4CAC-94D7-45A46D743E8D}"/>
    <pc:docChg chg="undo custSel addSld delSld modSld sldOrd">
      <pc:chgData name="wesa Delgado" userId="da0cd96416f538cb" providerId="LiveId" clId="{3ADD4640-0F41-4CAC-94D7-45A46D743E8D}" dt="2026-07-20T09:58:43.681" v="11573" actId="20577"/>
      <pc:docMkLst>
        <pc:docMk/>
      </pc:docMkLst>
      <pc:sldChg chg="modSp">
        <pc:chgData name="wesa Delgado" userId="da0cd96416f538cb" providerId="LiveId" clId="{3ADD4640-0F41-4CAC-94D7-45A46D743E8D}" dt="2026-07-18T19:11:36.357" v="2165" actId="14100"/>
        <pc:sldMkLst>
          <pc:docMk/>
          <pc:sldMk cId="0" sldId="364"/>
        </pc:sldMkLst>
        <pc:spChg chg="mod">
          <ac:chgData name="wesa Delgado" userId="da0cd96416f538cb" providerId="LiveId" clId="{3ADD4640-0F41-4CAC-94D7-45A46D743E8D}" dt="2026-07-18T19:11:36.357" v="2165" actId="14100"/>
          <ac:spMkLst>
            <pc:docMk/>
            <pc:sldMk cId="0" sldId="364"/>
            <ac:spMk id="6148" creationId="{CE5AE962-C88D-3F0C-B15E-30348E09C8AE}"/>
          </ac:spMkLst>
        </pc:spChg>
      </pc:sldChg>
      <pc:sldChg chg="modSp">
        <pc:chgData name="wesa Delgado" userId="da0cd96416f538cb" providerId="LiveId" clId="{3ADD4640-0F41-4CAC-94D7-45A46D743E8D}" dt="2026-07-18T09:16:02.326" v="303"/>
        <pc:sldMkLst>
          <pc:docMk/>
          <pc:sldMk cId="1287151132" sldId="383"/>
        </pc:sldMkLst>
        <pc:spChg chg="mod">
          <ac:chgData name="wesa Delgado" userId="da0cd96416f538cb" providerId="LiveId" clId="{3ADD4640-0F41-4CAC-94D7-45A46D743E8D}" dt="2026-07-18T09:16:02.326" v="303"/>
          <ac:spMkLst>
            <pc:docMk/>
            <pc:sldMk cId="1287151132" sldId="383"/>
            <ac:spMk id="3" creationId="{327D09FF-04AE-863D-9637-E0C72C8D8B8E}"/>
          </ac:spMkLst>
        </pc:spChg>
      </pc:sldChg>
      <pc:sldChg chg="addSp modSp mod modClrScheme chgLayout">
        <pc:chgData name="wesa Delgado" userId="da0cd96416f538cb" providerId="LiveId" clId="{3ADD4640-0F41-4CAC-94D7-45A46D743E8D}" dt="2026-07-20T09:39:05.758" v="11538" actId="20577"/>
        <pc:sldMkLst>
          <pc:docMk/>
          <pc:sldMk cId="0" sldId="387"/>
        </pc:sldMkLst>
        <pc:spChg chg="mod ord">
          <ac:chgData name="wesa Delgado" userId="da0cd96416f538cb" providerId="LiveId" clId="{3ADD4640-0F41-4CAC-94D7-45A46D743E8D}" dt="2026-07-20T09:39:05.758" v="11538" actId="20577"/>
          <ac:spMkLst>
            <pc:docMk/>
            <pc:sldMk cId="0" sldId="387"/>
            <ac:spMk id="2" creationId="{A2FCF950-4012-15F0-B279-1361A6BD7D3F}"/>
          </ac:spMkLst>
        </pc:spChg>
        <pc:spChg chg="mod">
          <ac:chgData name="wesa Delgado" userId="da0cd96416f538cb" providerId="LiveId" clId="{3ADD4640-0F41-4CAC-94D7-45A46D743E8D}" dt="2026-07-19T14:16:35.657" v="6796" actId="26606"/>
          <ac:spMkLst>
            <pc:docMk/>
            <pc:sldMk cId="0" sldId="387"/>
            <ac:spMk id="4" creationId="{E9C891E3-BFF6-8AE0-6C9D-F65AD1EC6373}"/>
          </ac:spMkLst>
        </pc:spChg>
        <pc:spChg chg="mod">
          <ac:chgData name="wesa Delgado" userId="da0cd96416f538cb" providerId="LiveId" clId="{3ADD4640-0F41-4CAC-94D7-45A46D743E8D}" dt="2026-07-19T14:16:35.657" v="6796" actId="26606"/>
          <ac:spMkLst>
            <pc:docMk/>
            <pc:sldMk cId="0" sldId="387"/>
            <ac:spMk id="18434" creationId="{6E993329-62CA-9A49-62A4-7E50E4557350}"/>
          </ac:spMkLst>
        </pc:spChg>
        <pc:spChg chg="mod">
          <ac:chgData name="wesa Delgado" userId="da0cd96416f538cb" providerId="LiveId" clId="{3ADD4640-0F41-4CAC-94D7-45A46D743E8D}" dt="2026-07-19T14:16:35.657" v="6796" actId="26606"/>
          <ac:spMkLst>
            <pc:docMk/>
            <pc:sldMk cId="0" sldId="387"/>
            <ac:spMk id="18436" creationId="{207505A2-3DCF-366C-F28C-EBE3358EDADC}"/>
          </ac:spMkLst>
        </pc:spChg>
        <pc:picChg chg="add mod ord">
          <ac:chgData name="wesa Delgado" userId="da0cd96416f538cb" providerId="LiveId" clId="{3ADD4640-0F41-4CAC-94D7-45A46D743E8D}" dt="2026-07-19T14:16:35.657" v="6796" actId="26606"/>
          <ac:picMkLst>
            <pc:docMk/>
            <pc:sldMk cId="0" sldId="387"/>
            <ac:picMk id="5" creationId="{EEDC81BB-F994-E801-6E7F-A3939355B3DA}"/>
          </ac:picMkLst>
        </pc:picChg>
      </pc:sldChg>
      <pc:sldChg chg="addSp delSp modSp mod modClrScheme chgLayout">
        <pc:chgData name="wesa Delgado" userId="da0cd96416f538cb" providerId="LiveId" clId="{3ADD4640-0F41-4CAC-94D7-45A46D743E8D}" dt="2026-07-20T09:58:43.681" v="11573" actId="20577"/>
        <pc:sldMkLst>
          <pc:docMk/>
          <pc:sldMk cId="0" sldId="394"/>
        </pc:sldMkLst>
        <pc:spChg chg="mod ord">
          <ac:chgData name="wesa Delgado" userId="da0cd96416f538cb" providerId="LiveId" clId="{3ADD4640-0F41-4CAC-94D7-45A46D743E8D}" dt="2026-07-18T20:37:49.934" v="3243" actId="26606"/>
          <ac:spMkLst>
            <pc:docMk/>
            <pc:sldMk cId="0" sldId="394"/>
            <ac:spMk id="4" creationId="{6B9032B6-384C-9F9E-8665-A5655B1A5781}"/>
          </ac:spMkLst>
        </pc:spChg>
        <pc:spChg chg="mod">
          <ac:chgData name="wesa Delgado" userId="da0cd96416f538cb" providerId="LiveId" clId="{3ADD4640-0F41-4CAC-94D7-45A46D743E8D}" dt="2026-07-20T09:58:43.681" v="11573" actId="20577"/>
          <ac:spMkLst>
            <pc:docMk/>
            <pc:sldMk cId="0" sldId="394"/>
            <ac:spMk id="5" creationId="{028FA0CD-6774-EDEB-7901-7CC84D67FB82}"/>
          </ac:spMkLst>
        </pc:spChg>
        <pc:spChg chg="mod">
          <ac:chgData name="wesa Delgado" userId="da0cd96416f538cb" providerId="LiveId" clId="{3ADD4640-0F41-4CAC-94D7-45A46D743E8D}" dt="2026-07-18T20:46:05.634" v="3289" actId="20577"/>
          <ac:spMkLst>
            <pc:docMk/>
            <pc:sldMk cId="0" sldId="394"/>
            <ac:spMk id="9218" creationId="{1C5FB738-49DC-34AE-A0B2-E0926CAB7A9B}"/>
          </ac:spMkLst>
        </pc:spChg>
        <pc:spChg chg="mod ord">
          <ac:chgData name="wesa Delgado" userId="da0cd96416f538cb" providerId="LiveId" clId="{3ADD4640-0F41-4CAC-94D7-45A46D743E8D}" dt="2026-07-18T20:37:49.934" v="3243" actId="26606"/>
          <ac:spMkLst>
            <pc:docMk/>
            <pc:sldMk cId="0" sldId="394"/>
            <ac:spMk id="9221" creationId="{79782756-9629-FD18-7F1C-3F6526AE18DD}"/>
          </ac:spMkLst>
        </pc:spChg>
        <pc:spChg chg="mod">
          <ac:chgData name="wesa Delgado" userId="da0cd96416f538cb" providerId="LiveId" clId="{3ADD4640-0F41-4CAC-94D7-45A46D743E8D}" dt="2026-07-18T20:54:01.655" v="3361" actId="1076"/>
          <ac:spMkLst>
            <pc:docMk/>
            <pc:sldMk cId="0" sldId="394"/>
            <ac:spMk id="19459" creationId="{374D29ED-FE9A-FC14-7792-1D4FB90B404A}"/>
          </ac:spMkLst>
        </pc:spChg>
        <pc:spChg chg="add mod">
          <ac:chgData name="wesa Delgado" userId="da0cd96416f538cb" providerId="LiveId" clId="{3ADD4640-0F41-4CAC-94D7-45A46D743E8D}" dt="2026-07-18T20:46:55.904" v="3304" actId="14100"/>
          <ac:spMkLst>
            <pc:docMk/>
            <pc:sldMk cId="0" sldId="394"/>
            <ac:spMk id="19469" creationId="{C560B200-754E-C075-0208-A03B9EDEF5A9}"/>
          </ac:spMkLst>
        </pc:spChg>
        <pc:picChg chg="add mod">
          <ac:chgData name="wesa Delgado" userId="da0cd96416f538cb" providerId="LiveId" clId="{3ADD4640-0F41-4CAC-94D7-45A46D743E8D}" dt="2026-07-18T20:54:25.972" v="3367" actId="1076"/>
          <ac:picMkLst>
            <pc:docMk/>
            <pc:sldMk cId="0" sldId="394"/>
            <ac:picMk id="3" creationId="{5A7B07C6-A29E-5655-D1E3-0A173D93268A}"/>
          </ac:picMkLst>
        </pc:picChg>
        <pc:picChg chg="add del mod">
          <ac:chgData name="wesa Delgado" userId="da0cd96416f538cb" providerId="LiveId" clId="{3ADD4640-0F41-4CAC-94D7-45A46D743E8D}" dt="2026-07-18T20:54:38.337" v="3371" actId="14100"/>
          <ac:picMkLst>
            <pc:docMk/>
            <pc:sldMk cId="0" sldId="394"/>
            <ac:picMk id="7" creationId="{9ADEB7C9-A874-A331-FE4A-FC51663758FB}"/>
          </ac:picMkLst>
        </pc:picChg>
      </pc:sldChg>
      <pc:sldChg chg="addSp modSp mod modClrScheme chgLayout">
        <pc:chgData name="wesa Delgado" userId="da0cd96416f538cb" providerId="LiveId" clId="{3ADD4640-0F41-4CAC-94D7-45A46D743E8D}" dt="2026-07-20T09:14:08.636" v="11331" actId="20577"/>
        <pc:sldMkLst>
          <pc:docMk/>
          <pc:sldMk cId="0" sldId="395"/>
        </pc:sldMkLst>
        <pc:spChg chg="mod">
          <ac:chgData name="wesa Delgado" userId="da0cd96416f538cb" providerId="LiveId" clId="{3ADD4640-0F41-4CAC-94D7-45A46D743E8D}" dt="2026-07-19T14:20:29.914" v="6805" actId="26606"/>
          <ac:spMkLst>
            <pc:docMk/>
            <pc:sldMk cId="0" sldId="395"/>
            <ac:spMk id="2" creationId="{1FE8F138-5F23-B989-7BFD-71F5C33065F6}"/>
          </ac:spMkLst>
        </pc:spChg>
        <pc:spChg chg="mod ord">
          <ac:chgData name="wesa Delgado" userId="da0cd96416f538cb" providerId="LiveId" clId="{3ADD4640-0F41-4CAC-94D7-45A46D743E8D}" dt="2026-07-19T14:20:29.914" v="6805" actId="26606"/>
          <ac:spMkLst>
            <pc:docMk/>
            <pc:sldMk cId="0" sldId="395"/>
            <ac:spMk id="4" creationId="{EE708A69-4880-E756-CF1A-621EA0BA900A}"/>
          </ac:spMkLst>
        </pc:spChg>
        <pc:spChg chg="mod ord">
          <ac:chgData name="wesa Delgado" userId="da0cd96416f538cb" providerId="LiveId" clId="{3ADD4640-0F41-4CAC-94D7-45A46D743E8D}" dt="2026-07-20T09:14:08.636" v="11331" actId="20577"/>
          <ac:spMkLst>
            <pc:docMk/>
            <pc:sldMk cId="0" sldId="395"/>
            <ac:spMk id="10" creationId="{E32E3400-4CF7-D76F-91E6-1E97593C4D9A}"/>
          </ac:spMkLst>
        </pc:spChg>
        <pc:spChg chg="mod ord">
          <ac:chgData name="wesa Delgado" userId="da0cd96416f538cb" providerId="LiveId" clId="{3ADD4640-0F41-4CAC-94D7-45A46D743E8D}" dt="2026-07-19T14:20:29.914" v="6805" actId="26606"/>
          <ac:spMkLst>
            <pc:docMk/>
            <pc:sldMk cId="0" sldId="395"/>
            <ac:spMk id="11269" creationId="{7A954980-4467-DBA0-058E-E82D5CD11E0E}"/>
          </ac:spMkLst>
        </pc:spChg>
        <pc:picChg chg="add mod">
          <ac:chgData name="wesa Delgado" userId="da0cd96416f538cb" providerId="LiveId" clId="{3ADD4640-0F41-4CAC-94D7-45A46D743E8D}" dt="2026-07-20T09:06:57.882" v="11322" actId="26606"/>
          <ac:picMkLst>
            <pc:docMk/>
            <pc:sldMk cId="0" sldId="395"/>
            <ac:picMk id="5" creationId="{89425AA9-A351-9E71-D960-AF8B28B4F61C}"/>
          </ac:picMkLst>
        </pc:picChg>
      </pc:sldChg>
      <pc:sldChg chg="addSp modSp mod modClrScheme chgLayout">
        <pc:chgData name="wesa Delgado" userId="da0cd96416f538cb" providerId="LiveId" clId="{3ADD4640-0F41-4CAC-94D7-45A46D743E8D}" dt="2026-07-20T09:32:37.051" v="11512" actId="20577"/>
        <pc:sldMkLst>
          <pc:docMk/>
          <pc:sldMk cId="1663974967" sldId="396"/>
        </pc:sldMkLst>
        <pc:spChg chg="mod">
          <ac:chgData name="wesa Delgado" userId="da0cd96416f538cb" providerId="LiveId" clId="{3ADD4640-0F41-4CAC-94D7-45A46D743E8D}" dt="2026-07-20T09:03:14.732" v="11311" actId="26606"/>
          <ac:spMkLst>
            <pc:docMk/>
            <pc:sldMk cId="1663974967" sldId="396"/>
            <ac:spMk id="2" creationId="{F7A33847-0493-6DAA-A30C-328C54DCD8B6}"/>
          </ac:spMkLst>
        </pc:spChg>
        <pc:spChg chg="mod">
          <ac:chgData name="wesa Delgado" userId="da0cd96416f538cb" providerId="LiveId" clId="{3ADD4640-0F41-4CAC-94D7-45A46D743E8D}" dt="2026-07-20T09:32:37.051" v="11512" actId="20577"/>
          <ac:spMkLst>
            <pc:docMk/>
            <pc:sldMk cId="1663974967" sldId="396"/>
            <ac:spMk id="3" creationId="{857BFAFA-1A27-74B0-A7A9-13BBFEBEE86C}"/>
          </ac:spMkLst>
        </pc:spChg>
        <pc:spChg chg="mod">
          <ac:chgData name="wesa Delgado" userId="da0cd96416f538cb" providerId="LiveId" clId="{3ADD4640-0F41-4CAC-94D7-45A46D743E8D}" dt="2026-07-20T09:03:14.732" v="11311" actId="26606"/>
          <ac:spMkLst>
            <pc:docMk/>
            <pc:sldMk cId="1663974967" sldId="396"/>
            <ac:spMk id="4" creationId="{394D8B0A-6FA0-E26A-E62C-349A3F6B6F73}"/>
          </ac:spMkLst>
        </pc:spChg>
        <pc:spChg chg="mod">
          <ac:chgData name="wesa Delgado" userId="da0cd96416f538cb" providerId="LiveId" clId="{3ADD4640-0F41-4CAC-94D7-45A46D743E8D}" dt="2026-07-20T09:03:14.732" v="11311" actId="26606"/>
          <ac:spMkLst>
            <pc:docMk/>
            <pc:sldMk cId="1663974967" sldId="396"/>
            <ac:spMk id="5" creationId="{2D480500-54FD-83EA-2C4B-B1193A4970F2}"/>
          </ac:spMkLst>
        </pc:spChg>
        <pc:picChg chg="add mod ord">
          <ac:chgData name="wesa Delgado" userId="da0cd96416f538cb" providerId="LiveId" clId="{3ADD4640-0F41-4CAC-94D7-45A46D743E8D}" dt="2026-07-20T09:03:14.732" v="11311" actId="26606"/>
          <ac:picMkLst>
            <pc:docMk/>
            <pc:sldMk cId="1663974967" sldId="396"/>
            <ac:picMk id="7" creationId="{3129071C-E0EC-B09C-96BD-B002A3170BDD}"/>
          </ac:picMkLst>
        </pc:picChg>
      </pc:sldChg>
      <pc:sldChg chg="addSp modSp mod modClrScheme chgLayout">
        <pc:chgData name="wesa Delgado" userId="da0cd96416f538cb" providerId="LiveId" clId="{3ADD4640-0F41-4CAC-94D7-45A46D743E8D}" dt="2026-07-20T09:10:05.714" v="11326" actId="255"/>
        <pc:sldMkLst>
          <pc:docMk/>
          <pc:sldMk cId="0" sldId="398"/>
        </pc:sldMkLst>
        <pc:spChg chg="mod">
          <ac:chgData name="wesa Delgado" userId="da0cd96416f538cb" providerId="LiveId" clId="{3ADD4640-0F41-4CAC-94D7-45A46D743E8D}" dt="2026-07-20T09:06:33.164" v="11320" actId="26606"/>
          <ac:spMkLst>
            <pc:docMk/>
            <pc:sldMk cId="0" sldId="398"/>
            <ac:spMk id="4" creationId="{54C78844-55BE-72BC-2BDC-95FC6762D9C7}"/>
          </ac:spMkLst>
        </pc:spChg>
        <pc:spChg chg="mod">
          <ac:chgData name="wesa Delgado" userId="da0cd96416f538cb" providerId="LiveId" clId="{3ADD4640-0F41-4CAC-94D7-45A46D743E8D}" dt="2026-07-20T09:06:33.164" v="11320" actId="26606"/>
          <ac:spMkLst>
            <pc:docMk/>
            <pc:sldMk cId="0" sldId="398"/>
            <ac:spMk id="12290" creationId="{0BAAAF84-50A1-E0F8-EF89-8F44E2FA1ACC}"/>
          </ac:spMkLst>
        </pc:spChg>
        <pc:spChg chg="mod">
          <ac:chgData name="wesa Delgado" userId="da0cd96416f538cb" providerId="LiveId" clId="{3ADD4640-0F41-4CAC-94D7-45A46D743E8D}" dt="2026-07-20T09:10:05.714" v="11326" actId="255"/>
          <ac:spMkLst>
            <pc:docMk/>
            <pc:sldMk cId="0" sldId="398"/>
            <ac:spMk id="12291" creationId="{DA8DF68F-34C4-285F-B4A1-B6E08AE08A8B}"/>
          </ac:spMkLst>
        </pc:spChg>
        <pc:spChg chg="mod">
          <ac:chgData name="wesa Delgado" userId="da0cd96416f538cb" providerId="LiveId" clId="{3ADD4640-0F41-4CAC-94D7-45A46D743E8D}" dt="2026-07-20T09:06:33.164" v="11320" actId="26606"/>
          <ac:spMkLst>
            <pc:docMk/>
            <pc:sldMk cId="0" sldId="398"/>
            <ac:spMk id="12293" creationId="{A34A8D67-C446-5B89-B913-CA27928CE4F6}"/>
          </ac:spMkLst>
        </pc:spChg>
        <pc:picChg chg="add mod ord">
          <ac:chgData name="wesa Delgado" userId="da0cd96416f538cb" providerId="LiveId" clId="{3ADD4640-0F41-4CAC-94D7-45A46D743E8D}" dt="2026-07-20T09:06:40.235" v="11321" actId="14100"/>
          <ac:picMkLst>
            <pc:docMk/>
            <pc:sldMk cId="0" sldId="398"/>
            <ac:picMk id="3" creationId="{53E0D8FE-B064-7B2A-D8CA-BA1B5E7978C9}"/>
          </ac:picMkLst>
        </pc:picChg>
      </pc:sldChg>
      <pc:sldChg chg="modSp">
        <pc:chgData name="wesa Delgado" userId="da0cd96416f538cb" providerId="LiveId" clId="{3ADD4640-0F41-4CAC-94D7-45A46D743E8D}" dt="2026-07-20T09:10:23.722" v="11327" actId="255"/>
        <pc:sldMkLst>
          <pc:docMk/>
          <pc:sldMk cId="0" sldId="399"/>
        </pc:sldMkLst>
        <pc:spChg chg="mod">
          <ac:chgData name="wesa Delgado" userId="da0cd96416f538cb" providerId="LiveId" clId="{3ADD4640-0F41-4CAC-94D7-45A46D743E8D}" dt="2026-07-20T09:10:23.722" v="11327" actId="255"/>
          <ac:spMkLst>
            <pc:docMk/>
            <pc:sldMk cId="0" sldId="399"/>
            <ac:spMk id="12291" creationId="{DA8DF68F-34C4-285F-B4A1-B6E08AE08A8B}"/>
          </ac:spMkLst>
        </pc:spChg>
      </pc:sldChg>
      <pc:sldChg chg="modSp">
        <pc:chgData name="wesa Delgado" userId="da0cd96416f538cb" providerId="LiveId" clId="{3ADD4640-0F41-4CAC-94D7-45A46D743E8D}" dt="2026-07-19T21:42:39.003" v="8500" actId="14100"/>
        <pc:sldMkLst>
          <pc:docMk/>
          <pc:sldMk cId="0" sldId="400"/>
        </pc:sldMkLst>
        <pc:spChg chg="mod">
          <ac:chgData name="wesa Delgado" userId="da0cd96416f538cb" providerId="LiveId" clId="{3ADD4640-0F41-4CAC-94D7-45A46D743E8D}" dt="2026-07-19T21:42:39.003" v="8500" actId="14100"/>
          <ac:spMkLst>
            <pc:docMk/>
            <pc:sldMk cId="0" sldId="400"/>
            <ac:spMk id="13315" creationId="{50070DAB-396E-DF77-4036-1E44F9E2CD8C}"/>
          </ac:spMkLst>
        </pc:spChg>
      </pc:sldChg>
      <pc:sldChg chg="addSp delSp modSp del ord">
        <pc:chgData name="wesa Delgado" userId="da0cd96416f538cb" providerId="LiveId" clId="{3ADD4640-0F41-4CAC-94D7-45A46D743E8D}" dt="2026-07-19T10:51:57.504" v="3511" actId="2696"/>
        <pc:sldMkLst>
          <pc:docMk/>
          <pc:sldMk cId="0" sldId="401"/>
        </pc:sldMkLst>
        <pc:spChg chg="add mod">
          <ac:chgData name="wesa Delgado" userId="da0cd96416f538cb" providerId="LiveId" clId="{3ADD4640-0F41-4CAC-94D7-45A46D743E8D}" dt="2026-07-19T10:46:15.028" v="3503" actId="14100"/>
          <ac:spMkLst>
            <pc:docMk/>
            <pc:sldMk cId="0" sldId="401"/>
            <ac:spMk id="2" creationId="{843D04C9-D7A9-0432-0E4A-DAF6966ED10F}"/>
          </ac:spMkLst>
        </pc:spChg>
        <pc:spChg chg="add mod">
          <ac:chgData name="wesa Delgado" userId="da0cd96416f538cb" providerId="LiveId" clId="{3ADD4640-0F41-4CAC-94D7-45A46D743E8D}" dt="2026-07-19T10:47:48.148" v="3508" actId="14100"/>
          <ac:spMkLst>
            <pc:docMk/>
            <pc:sldMk cId="0" sldId="401"/>
            <ac:spMk id="3" creationId="{225C3237-6DD7-A718-B54E-7DCF83BB6762}"/>
          </ac:spMkLst>
        </pc:spChg>
        <pc:spChg chg="del">
          <ac:chgData name="wesa Delgado" userId="da0cd96416f538cb" providerId="LiveId" clId="{3ADD4640-0F41-4CAC-94D7-45A46D743E8D}" dt="2026-07-19T10:47:07.521" v="3506" actId="478"/>
          <ac:spMkLst>
            <pc:docMk/>
            <pc:sldMk cId="0" sldId="401"/>
            <ac:spMk id="24578" creationId="{F1F1B1DC-7524-466F-108D-97F2CBD9A0D7}"/>
          </ac:spMkLst>
        </pc:spChg>
        <pc:spChg chg="del">
          <ac:chgData name="wesa Delgado" userId="da0cd96416f538cb" providerId="LiveId" clId="{3ADD4640-0F41-4CAC-94D7-45A46D743E8D}" dt="2026-07-19T10:45:49.516" v="3500" actId="478"/>
          <ac:spMkLst>
            <pc:docMk/>
            <pc:sldMk cId="0" sldId="401"/>
            <ac:spMk id="24579" creationId="{9DA94A0E-9E48-D7D8-5E7E-B16D6C64C35A}"/>
          </ac:spMkLst>
        </pc:spChg>
      </pc:sldChg>
      <pc:sldChg chg="addSp modSp mod modClrScheme chgLayout">
        <pc:chgData name="wesa Delgado" userId="da0cd96416f538cb" providerId="LiveId" clId="{3ADD4640-0F41-4CAC-94D7-45A46D743E8D}" dt="2026-07-20T09:47:19.934" v="11569" actId="20577"/>
        <pc:sldMkLst>
          <pc:docMk/>
          <pc:sldMk cId="1557286457" sldId="402"/>
        </pc:sldMkLst>
        <pc:spChg chg="mod ord">
          <ac:chgData name="wesa Delgado" userId="da0cd96416f538cb" providerId="LiveId" clId="{3ADD4640-0F41-4CAC-94D7-45A46D743E8D}" dt="2026-07-20T09:00:33.281" v="11304" actId="26606"/>
          <ac:spMkLst>
            <pc:docMk/>
            <pc:sldMk cId="1557286457" sldId="402"/>
            <ac:spMk id="2" creationId="{C2E158EF-D71F-2BDF-B057-3B59AB77B65C}"/>
          </ac:spMkLst>
        </pc:spChg>
        <pc:spChg chg="mod ord">
          <ac:chgData name="wesa Delgado" userId="da0cd96416f538cb" providerId="LiveId" clId="{3ADD4640-0F41-4CAC-94D7-45A46D743E8D}" dt="2026-07-20T09:47:19.934" v="11569" actId="20577"/>
          <ac:spMkLst>
            <pc:docMk/>
            <pc:sldMk cId="1557286457" sldId="402"/>
            <ac:spMk id="3" creationId="{D269A12E-089F-65A6-1AAB-F01DB5F08F07}"/>
          </ac:spMkLst>
        </pc:spChg>
        <pc:spChg chg="mod ord">
          <ac:chgData name="wesa Delgado" userId="da0cd96416f538cb" providerId="LiveId" clId="{3ADD4640-0F41-4CAC-94D7-45A46D743E8D}" dt="2026-07-20T09:00:33.281" v="11304" actId="26606"/>
          <ac:spMkLst>
            <pc:docMk/>
            <pc:sldMk cId="1557286457" sldId="402"/>
            <ac:spMk id="4" creationId="{43505478-C626-3663-665D-AC19DC80AA4E}"/>
          </ac:spMkLst>
        </pc:spChg>
        <pc:spChg chg="mod ord">
          <ac:chgData name="wesa Delgado" userId="da0cd96416f538cb" providerId="LiveId" clId="{3ADD4640-0F41-4CAC-94D7-45A46D743E8D}" dt="2026-07-20T09:00:33.281" v="11304" actId="26606"/>
          <ac:spMkLst>
            <pc:docMk/>
            <pc:sldMk cId="1557286457" sldId="402"/>
            <ac:spMk id="5" creationId="{C64B2B4C-291A-E39F-7662-184F83BAF735}"/>
          </ac:spMkLst>
        </pc:spChg>
        <pc:picChg chg="add mod ord">
          <ac:chgData name="wesa Delgado" userId="da0cd96416f538cb" providerId="LiveId" clId="{3ADD4640-0F41-4CAC-94D7-45A46D743E8D}" dt="2026-07-20T09:00:33.281" v="11304" actId="26606"/>
          <ac:picMkLst>
            <pc:docMk/>
            <pc:sldMk cId="1557286457" sldId="402"/>
            <ac:picMk id="7" creationId="{80E351B2-365B-B255-AD3F-4759A78A1D24}"/>
          </ac:picMkLst>
        </pc:picChg>
      </pc:sldChg>
      <pc:sldChg chg="new del">
        <pc:chgData name="wesa Delgado" userId="da0cd96416f538cb" providerId="LiveId" clId="{3ADD4640-0F41-4CAC-94D7-45A46D743E8D}" dt="2026-07-19T23:00:41.788" v="8635" actId="2696"/>
        <pc:sldMkLst>
          <pc:docMk/>
          <pc:sldMk cId="3534034842" sldId="40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052ADD-2541-4DEA-929E-A879DDFE8885}" type="datetimeFigureOut">
              <a:rPr lang="en-GB" smtClean="0"/>
              <a:t>20/07/2026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442AF8-4F8C-414F-AAE0-32FE1F29DAA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49186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20/07/2026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20/07/2026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20/07/2026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20/07/2026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20/07/2026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20/07/2026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20/07/2026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20/07/2026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20/07/2026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20/07/2026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20/07/2026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20/07/2026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royalopencollege.org/blog/health-and-social-care/teamwork-in-health-and-social-car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20/07/2026</a:t>
            </a:fld>
            <a:endParaRPr lang="en-GB" altLang="en-US" dirty="0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9666" y="1052513"/>
            <a:ext cx="8221133" cy="4464050"/>
          </a:xfrm>
        </p:spPr>
        <p:txBody>
          <a:bodyPr/>
          <a:lstStyle/>
          <a:p>
            <a:r>
              <a:rPr lang="en-GB" altLang="en-US" dirty="0"/>
              <a:t>Module Title: </a:t>
            </a:r>
            <a:r>
              <a:rPr lang="en-GB" altLang="en-US" b="1" i="1" dirty="0"/>
              <a:t>Professional Career Development within H&amp;SC</a:t>
            </a:r>
          </a:p>
          <a:p>
            <a:r>
              <a:rPr lang="en-GB" altLang="en-US" u="sng" dirty="0"/>
              <a:t>Module Number</a:t>
            </a:r>
            <a:r>
              <a:rPr lang="en-GB" altLang="en-US" dirty="0"/>
              <a:t>: </a:t>
            </a:r>
            <a:r>
              <a:rPr lang="en-GB" altLang="en-US" b="1" i="1" dirty="0"/>
              <a:t>LCHS 4009 (LON)</a:t>
            </a:r>
          </a:p>
          <a:p>
            <a:r>
              <a:rPr lang="en-GB" altLang="en-US" u="sng" dirty="0"/>
              <a:t>Assignment No</a:t>
            </a:r>
            <a:r>
              <a:rPr lang="en-GB" altLang="en-US" b="1" i="1" dirty="0"/>
              <a:t>:     ASSIGNMENT 1</a:t>
            </a:r>
          </a:p>
          <a:p>
            <a:r>
              <a:rPr lang="en-GB" altLang="en-US" u="sng" dirty="0"/>
              <a:t>Student Name</a:t>
            </a:r>
            <a:r>
              <a:rPr lang="en-GB" altLang="en-US" b="1" i="1" dirty="0"/>
              <a:t>: Wesa Delgado</a:t>
            </a:r>
          </a:p>
          <a:p>
            <a:r>
              <a:rPr lang="en-GB" altLang="en-US" u="sng" dirty="0"/>
              <a:t>Student ID:  2508526</a:t>
            </a:r>
            <a:endParaRPr lang="en-GB" altLang="en-US" b="1" i="1" dirty="0"/>
          </a:p>
          <a:p>
            <a:r>
              <a:rPr lang="en-GB" altLang="en-US" u="sng" dirty="0"/>
              <a:t>Lecturer’s Name</a:t>
            </a:r>
            <a:r>
              <a:rPr lang="en-GB" altLang="en-US" b="1" i="1" dirty="0"/>
              <a:t>: </a:t>
            </a:r>
            <a:r>
              <a:rPr lang="en-GB" altLang="en-US" b="1" i="1" dirty="0" err="1"/>
              <a:t>Dalhara</a:t>
            </a:r>
            <a:r>
              <a:rPr lang="en-GB" altLang="en-US" b="1" i="1" dirty="0"/>
              <a:t>  </a:t>
            </a:r>
            <a:r>
              <a:rPr lang="en-GB" altLang="en-US" b="1" i="1" dirty="0" err="1"/>
              <a:t>Mampittiya</a:t>
            </a:r>
            <a:r>
              <a:rPr lang="en-GB" altLang="en-US" b="1" i="1" dirty="0"/>
              <a:t>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I confirm that I have not used any AI tools in the research and creation of this assignment. I confirm that I have not presented any AI generated materials as my own work. 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wrap="square" anchor="b">
            <a:normAutofit/>
          </a:bodyPr>
          <a:lstStyle/>
          <a:p>
            <a:r>
              <a:rPr lang="en-GB" altLang="en-US" b="1"/>
              <a:t>Introduction</a:t>
            </a:r>
            <a:endParaRPr lang="en-US" altLang="en-US" b="1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EDC81BB-F994-E801-6E7F-A3939355B3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629" r="3728"/>
          <a:stretch>
            <a:fillRect/>
          </a:stretch>
        </p:blipFill>
        <p:spPr>
          <a:xfrm>
            <a:off x="4766733" y="273050"/>
            <a:ext cx="6815667" cy="5172173"/>
          </a:xfrm>
          <a:prstGeom prst="rect">
            <a:avLst/>
          </a:prstGeom>
          <a:noFill/>
        </p:spPr>
      </p:pic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0" y="1415332"/>
            <a:ext cx="4011084" cy="4029891"/>
          </a:xfrm>
        </p:spPr>
        <p:txBody>
          <a:bodyPr wrap="square" anchor="t">
            <a:normAutofit/>
          </a:bodyPr>
          <a:lstStyle/>
          <a:p>
            <a:pPr marL="0" indent="0">
              <a:buNone/>
              <a:defRPr/>
            </a:pPr>
            <a:r>
              <a:rPr lang="en-GB" dirty="0"/>
              <a:t>In this  presentation , I will  talk about  working in team  in the fields of  heath and social care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C9D1F96-3DE6-40B6-9DCF-E50C656CAE8D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20/07/2026</a:t>
            </a:fld>
            <a:endParaRPr lang="en-GB" altLang="en-US" sz="900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10608733" y="6381751"/>
            <a:ext cx="973667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909D677E-A245-6143-BFA3-B4B2737C38D0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b="1" i="1" dirty="0"/>
              <a:t>Working in Teams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3210" y="1097757"/>
            <a:ext cx="5386917" cy="639762"/>
          </a:xfr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rmAutofit/>
          </a:bodyPr>
          <a:lstStyle/>
          <a:p>
            <a:pPr>
              <a:defRPr/>
            </a:pPr>
            <a:endParaRPr lang="en-US" altLang="en-US" b="1" kern="1200" dirty="0">
              <a:latin typeface="+mn-lt"/>
              <a:ea typeface="+mn-ea"/>
              <a:cs typeface="+mn-cs"/>
            </a:endParaRPr>
          </a:p>
          <a:p>
            <a:pPr>
              <a:defRPr/>
            </a:pPr>
            <a:endParaRPr lang="en-US" altLang="en-US" b="1" kern="1200" dirty="0">
              <a:latin typeface="+mn-lt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8FA0CD-6774-EDEB-7901-7CC84D67FB82}"/>
              </a:ext>
            </a:extLst>
          </p:cNvPr>
          <p:cNvSpPr txBox="1"/>
          <p:nvPr/>
        </p:nvSpPr>
        <p:spPr bwMode="auto">
          <a:xfrm>
            <a:off x="709083" y="1267417"/>
            <a:ext cx="5386917" cy="405620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342900" lvl="1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lvl="1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 Working  in team means collaborating with a group in which each person shares their  ideas and opinions  unit the group  reaches an agreement.</a:t>
            </a:r>
          </a:p>
          <a:p>
            <a:pPr marL="342900" lvl="1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1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What does it involve  in everyday practice?</a:t>
            </a:r>
          </a:p>
          <a:p>
            <a:pPr marL="0" lvl="1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Working in team everyday  involves   a  good communication ,</a:t>
            </a:r>
          </a:p>
          <a:p>
            <a:pPr marL="0" lvl="1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Collaboration and  respect  for the  other team members 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2000" b="1" i="1" dirty="0"/>
          </a:p>
        </p:txBody>
      </p:sp>
      <p:sp>
        <p:nvSpPr>
          <p:cNvPr id="19469" name="Text Placeholder 4">
            <a:extLst>
              <a:ext uri="{FF2B5EF4-FFF2-40B4-BE49-F238E27FC236}">
                <a16:creationId xmlns:a16="http://schemas.microsoft.com/office/drawing/2014/main" id="{C560B200-754E-C075-0208-A03B9EDEF5A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961467" y="1713544"/>
            <a:ext cx="4517647" cy="985268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7B07C6-A29E-5655-D1E3-0A173D9326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1467" y="1267417"/>
            <a:ext cx="4588941" cy="2167719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BF746479-5A54-43D8-9985-034223541E15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20/07/2026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10608733" y="6381751"/>
            <a:ext cx="973667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  <a:defRPr/>
            </a:pPr>
            <a:fld id="{4B904670-820E-47CC-86D8-CF3D7CD14D9E}" type="slidenum">
              <a:rPr lang="en-GB" altLang="en-US" sz="1200" kern="1200">
                <a:solidFill>
                  <a:srgbClr val="898989"/>
                </a:solidFill>
                <a:latin typeface="Myriad Pro"/>
                <a:ea typeface="+mn-ea"/>
                <a:cs typeface="+mn-cs"/>
              </a:rPr>
              <a:pPr fontAlgn="base">
                <a:spcBef>
                  <a:spcPct val="0"/>
                </a:spcBef>
                <a:spcAft>
                  <a:spcPts val="600"/>
                </a:spcAft>
                <a:buNone/>
                <a:defRPr/>
              </a:pPr>
              <a:t>4</a:t>
            </a:fld>
            <a:endParaRPr lang="en-GB" altLang="en-US" sz="1200" kern="1200">
              <a:solidFill>
                <a:srgbClr val="898989"/>
              </a:solidFill>
              <a:latin typeface="Myriad Pro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ADEB7C9-A874-A331-FE4A-FC51663758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1467" y="3603530"/>
            <a:ext cx="4718490" cy="1891747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 dirty="0"/>
              <a:t>Importance of (</a:t>
            </a:r>
            <a:r>
              <a:rPr lang="en-GB" sz="3700" b="1" i="1" dirty="0"/>
              <a:t> working in teams </a:t>
            </a:r>
            <a:r>
              <a:rPr lang="en-GB" sz="3700" b="1" dirty="0"/>
              <a:t>) in professional practice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9425AA9-A351-9E71-D960-AF8B28B4F61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371" r="2635"/>
          <a:stretch>
            <a:fillRect/>
          </a:stretch>
        </p:blipFill>
        <p:spPr>
          <a:xfrm>
            <a:off x="609600" y="1600201"/>
            <a:ext cx="5384800" cy="3989040"/>
          </a:xfrm>
          <a:prstGeom prst="rect">
            <a:avLst/>
          </a:prstGeom>
          <a:noFill/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32E3400-4CF7-D76F-91E6-1E97593C4D9A}"/>
              </a:ext>
            </a:extLst>
          </p:cNvPr>
          <p:cNvSpPr txBox="1"/>
          <p:nvPr/>
        </p:nvSpPr>
        <p:spPr bwMode="auto">
          <a:xfrm>
            <a:off x="6197600" y="1600201"/>
            <a:ext cx="5384800" cy="3989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300" dirty="0"/>
              <a:t>working in teams is essential in health and social care  because: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300" dirty="0"/>
              <a:t> it ensures patients safety through  clear communication.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300" dirty="0"/>
              <a:t>It allows staff to share skills and provide better care, 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300" dirty="0"/>
              <a:t>It supports  staff and improves the quality  of services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300" i="1" dirty="0"/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300" dirty="0"/>
              <a:t> </a:t>
            </a:r>
            <a:r>
              <a:rPr lang="en-US" sz="1300" b="1" dirty="0"/>
              <a:t>Some benefits: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300" b="1" dirty="0"/>
              <a:t>Patients:  </a:t>
            </a:r>
            <a:r>
              <a:rPr lang="en-US" sz="1300" dirty="0"/>
              <a:t>It is very beneficial for patients when staff members work as a team, as they ensure all the all the patient’s needs are met in a timely manner. (if one staff member cannot  attend to the patient at a particular moment, another is available to do so.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300" dirty="0"/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300" b="1" dirty="0"/>
              <a:t>The organization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300" b="1" dirty="0"/>
              <a:t> </a:t>
            </a:r>
            <a:r>
              <a:rPr lang="en-US" sz="1300" dirty="0"/>
              <a:t>have  more  people working   helps  prevent the team from becoming  overwhelmed and  everything  stays under control. </a:t>
            </a:r>
          </a:p>
          <a:p>
            <a:pPr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sz="1300" dirty="0"/>
              <a:t>  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3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F458A58-9170-4293-9FCB-97B777C99F2B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20/07/2026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10608733" y="6381751"/>
            <a:ext cx="973667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  <a:defRPr/>
            </a:pPr>
            <a:fld id="{04BA63B0-57B7-4749-A8AB-75E15FE4EF80}" type="slidenum">
              <a:rPr lang="en-GB" altLang="en-US" sz="1200" kern="1200">
                <a:solidFill>
                  <a:srgbClr val="898989"/>
                </a:solidFill>
                <a:latin typeface="Myriad Pro"/>
                <a:ea typeface="+mn-ea"/>
                <a:cs typeface="+mn-cs"/>
              </a:rPr>
              <a:pPr fontAlgn="base">
                <a:spcBef>
                  <a:spcPct val="0"/>
                </a:spcBef>
                <a:spcAft>
                  <a:spcPts val="600"/>
                </a:spcAft>
                <a:buNone/>
                <a:defRPr/>
              </a:pPr>
              <a:t>5</a:t>
            </a:fld>
            <a:endParaRPr lang="en-GB" altLang="en-US" sz="1200" kern="1200">
              <a:solidFill>
                <a:srgbClr val="898989"/>
              </a:solidFill>
              <a:latin typeface="Myriad Pro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 dirty="0"/>
              <a:t>Model or framework linked to your chosen skill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129071C-E0EC-B09C-96BD-B002A3170BD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227"/>
          <a:stretch>
            <a:fillRect/>
          </a:stretch>
        </p:blipFill>
        <p:spPr>
          <a:xfrm>
            <a:off x="609600" y="1600201"/>
            <a:ext cx="5384800" cy="398904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 wrap="square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500" dirty="0"/>
              <a:t> Tuckman’s Team </a:t>
            </a:r>
            <a:endParaRPr lang="en-GB" sz="1500" i="1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500" dirty="0"/>
              <a:t>I Chose  Tuckman's model  because explains how teams develop and work together effectively.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500" dirty="0"/>
              <a:t> This model  has 5 key  stages:</a:t>
            </a:r>
          </a:p>
          <a:p>
            <a:pPr marL="457200" indent="-457200">
              <a:lnSpc>
                <a:spcPct val="90000"/>
              </a:lnSpc>
              <a:buAutoNum type="arabicPeriod"/>
            </a:pPr>
            <a:r>
              <a:rPr lang="en-GB" sz="1500" dirty="0"/>
              <a:t>Forming:  The team members learn what  it needs to do </a:t>
            </a:r>
          </a:p>
          <a:p>
            <a:pPr marL="457200" indent="-457200">
              <a:lnSpc>
                <a:spcPct val="90000"/>
              </a:lnSpc>
              <a:buAutoNum type="arabicPeriod"/>
            </a:pPr>
            <a:r>
              <a:rPr lang="en-GB" sz="1500" dirty="0"/>
              <a:t>Storming- Sometimes the team can not reach an agreement </a:t>
            </a:r>
          </a:p>
          <a:p>
            <a:pPr marL="457200" indent="-457200">
              <a:lnSpc>
                <a:spcPct val="90000"/>
              </a:lnSpc>
              <a:buAutoNum type="arabicPeriod"/>
            </a:pPr>
            <a:r>
              <a:rPr lang="en-GB" sz="1500" dirty="0"/>
              <a:t>Norming – The team resolves  problems and conflicts, by establishing rule and roles.</a:t>
            </a:r>
          </a:p>
          <a:p>
            <a:pPr marL="457200" indent="-457200">
              <a:lnSpc>
                <a:spcPct val="90000"/>
              </a:lnSpc>
              <a:buAutoNum type="arabicPeriod"/>
            </a:pPr>
            <a:r>
              <a:rPr lang="en-GB" sz="1500" dirty="0"/>
              <a:t>Performs: the team  does its best to work well together and reach the goals.</a:t>
            </a:r>
          </a:p>
          <a:p>
            <a:pPr marL="457200" indent="-457200">
              <a:lnSpc>
                <a:spcPct val="90000"/>
              </a:lnSpc>
              <a:buAutoNum type="arabicPeriod"/>
            </a:pPr>
            <a:r>
              <a:rPr lang="en-GB" sz="1500" dirty="0"/>
              <a:t> Adjourning : The  teams  finished the task and reflects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30226994-B490-4403-8CE4-43D4FD570BBD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20/07/2026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mtClean="0"/>
              <a:pPr>
                <a:spcAft>
                  <a:spcPts val="600"/>
                </a:spcAft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39749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b="1" dirty="0"/>
              <a:t>Applying this skill in practice</a:t>
            </a:r>
            <a:br>
              <a:rPr lang="en-GB" sz="2400" b="1" dirty="0"/>
            </a:br>
            <a:br>
              <a:rPr lang="en-GB" sz="2400" dirty="0"/>
            </a:br>
            <a:endParaRPr lang="en-GB" sz="24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0E351B2-365B-B255-AD3F-4759A78A1D2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540" b="17195"/>
          <a:stretch>
            <a:fillRect/>
          </a:stretch>
        </p:blipFill>
        <p:spPr>
          <a:xfrm>
            <a:off x="609600" y="1600201"/>
            <a:ext cx="5384800" cy="398904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 wrap="square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Working in teams – hospital ward 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how to use this skill the  hospital: for example, if a patient suddenly feeling unwell, you duty to inform the team working with you so they  can help the patient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.Ensure that  your  communication is clear and  understandable to everyone 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    The impact on care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9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The Patient will feel safer </a:t>
            </a:r>
          </a:p>
          <a:p>
            <a:pPr marL="457200" lvl="1" indent="0">
              <a:lnSpc>
                <a:spcPct val="9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Reduce a lot mistakes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30226994-B490-4403-8CE4-43D4FD570BBD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20/07/2026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mtClean="0"/>
              <a:pPr>
                <a:spcAft>
                  <a:spcPts val="600"/>
                </a:spcAft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b="1"/>
              <a:t>How does  working in teams support my future career?</a:t>
            </a:r>
            <a:br>
              <a:rPr lang="en-GB" sz="3100"/>
            </a:br>
            <a:endParaRPr lang="en-GB" altLang="en-US" sz="3100" b="1"/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dirty="0"/>
              <a:t>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working in teams is important for my future career because it will help improve my communications skills , teach  me how to handle differing opinions , and make me more confident when interacting with others 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/>
          </a:p>
          <a:p>
            <a:pPr marL="0" indent="0">
              <a:lnSpc>
                <a:spcPct val="90000"/>
              </a:lnSpc>
              <a:buNone/>
            </a:pPr>
            <a:endParaRPr lang="en-GB" alt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3E0D8FE-B064-7B2A-D8CA-BA1B5E7978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7600" y="1251752"/>
            <a:ext cx="5384800" cy="4140146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F458A58-9170-4293-9FCB-97B777C99F2B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20/07/2026</a:t>
            </a:fld>
            <a:endParaRPr lang="en-GB" altLang="en-US" sz="900"/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10608733" y="6381751"/>
            <a:ext cx="973667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</a:pPr>
            <a:fld id="{2F02BF59-C96F-4ED8-9D13-E093DFC18094}" type="slidenum">
              <a:rPr lang="en-GB" altLang="en-US" sz="12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ts val="600"/>
                </a:spcAft>
                <a:buNone/>
              </a:pPr>
              <a:t>8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9900" y="1028700"/>
            <a:ext cx="6172200" cy="857250"/>
          </a:xfrm>
        </p:spPr>
        <p:txBody>
          <a:bodyPr/>
          <a:lstStyle/>
          <a:p>
            <a:r>
              <a:rPr lang="en-GB" altLang="en-US" b="1"/>
              <a:t>Conclusion</a:t>
            </a:r>
            <a:endParaRPr lang="en-GB" altLang="en-US" b="1" i="1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777" y="2057401"/>
            <a:ext cx="11283518" cy="1371599"/>
          </a:xfrm>
        </p:spPr>
        <p:txBody>
          <a:bodyPr/>
          <a:lstStyle/>
          <a:p>
            <a:pPr marL="0" indent="0" algn="ctr">
              <a:buNone/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 my conclusion , teamwork is highly beneficial    in any situation, as it helps you learn to deal with people who have different ways of thinking and acting , this way, when you start  working , you will  already know  what needs to be done.</a:t>
            </a:r>
          </a:p>
          <a:p>
            <a:pPr marL="0" indent="0" algn="ctr">
              <a:buNone/>
            </a:pPr>
            <a:endParaRPr lang="en-GB" altLang="en-US" sz="1800" dirty="0"/>
          </a:p>
          <a:p>
            <a:pPr marL="0" indent="0" algn="ctr">
              <a:buNone/>
            </a:pPr>
            <a:endParaRPr lang="en-GB" altLang="en-US" dirty="0"/>
          </a:p>
          <a:p>
            <a:pPr marL="0" indent="0" algn="ctr"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20/07/2026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References List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8377" y="1586885"/>
            <a:ext cx="8572500" cy="1999694"/>
          </a:xfrm>
        </p:spPr>
        <p:txBody>
          <a:bodyPr/>
          <a:lstStyle/>
          <a:p>
            <a:pPr indent="0">
              <a:buNone/>
            </a:pPr>
            <a:r>
              <a:rPr lang="en-GB" sz="1200" dirty="0">
                <a:solidFill>
                  <a:srgbClr val="040102"/>
                </a:solidFill>
                <a:latin typeface="Times New Roman" panose="02020603050405020304" pitchFamily="18" charset="0"/>
              </a:rPr>
              <a:t>Scarlett, A. (2026). </a:t>
            </a:r>
            <a:r>
              <a:rPr lang="en-GB" sz="1200" i="1" dirty="0">
                <a:solidFill>
                  <a:srgbClr val="040102"/>
                </a:solidFill>
                <a:latin typeface="Times New Roman" panose="02020603050405020304" pitchFamily="18" charset="0"/>
              </a:rPr>
              <a:t>Teamwork in Health and social care | royal open college</a:t>
            </a:r>
            <a:r>
              <a:rPr lang="en-GB" sz="1200" dirty="0">
                <a:solidFill>
                  <a:srgbClr val="040102"/>
                </a:solidFill>
                <a:latin typeface="Times New Roman" panose="02020603050405020304" pitchFamily="18" charset="0"/>
              </a:rPr>
              <a:t>. [online] Royal open college. Available at: </a:t>
            </a:r>
            <a:r>
              <a:rPr lang="en-GB" sz="1200" dirty="0">
                <a:solidFill>
                  <a:srgbClr val="818181"/>
                </a:solidFill>
                <a:latin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https://royalopencollege.org/blog/health-and-social-care/teamwork-in-health-and-social-care/</a:t>
            </a:r>
            <a:r>
              <a:rPr lang="en-GB" sz="1200" dirty="0">
                <a:solidFill>
                  <a:srgbClr val="040102"/>
                </a:solidFill>
                <a:latin typeface="Times New Roman" panose="02020603050405020304" pitchFamily="18" charset="0"/>
              </a:rPr>
              <a:t> [Accessed 19 July 2026]. </a:t>
            </a:r>
          </a:p>
          <a:p>
            <a:pPr indent="0">
              <a:buNone/>
            </a:pPr>
            <a:endParaRPr lang="en-GB" sz="1200" dirty="0">
              <a:solidFill>
                <a:srgbClr val="040102"/>
              </a:solidFill>
              <a:latin typeface="ui-sans-serif"/>
            </a:endParaRPr>
          </a:p>
          <a:p>
            <a:pPr>
              <a:lnSpc>
                <a:spcPct val="150000"/>
              </a:lnSpc>
              <a:buNone/>
            </a:pPr>
            <a:r>
              <a:rPr lang="en-GB" sz="1200" dirty="0">
                <a:latin typeface="Times New Roman" panose="02020603050405020304" pitchFamily="18" charset="0"/>
              </a:rPr>
              <a:t>http://www.facebook.com/robertforto (2025). </a:t>
            </a:r>
            <a:r>
              <a:rPr lang="en-GB" sz="1200" i="1" dirty="0">
                <a:latin typeface="Times New Roman" panose="02020603050405020304" pitchFamily="18" charset="0"/>
              </a:rPr>
              <a:t>Understanding tuckman’s stages of Group dynamics: A roadmap to Effective team building - robert forto</a:t>
            </a:r>
            <a:r>
              <a:rPr lang="en-GB" sz="1200" dirty="0">
                <a:latin typeface="Times New Roman" panose="02020603050405020304" pitchFamily="18" charset="0"/>
              </a:rPr>
              <a:t>. [online] </a:t>
            </a:r>
            <a:r>
              <a:rPr lang="en-GB" sz="1200" i="1" dirty="0">
                <a:latin typeface="Times New Roman" panose="02020603050405020304" pitchFamily="18" charset="0"/>
              </a:rPr>
              <a:t>Robert Forto</a:t>
            </a:r>
            <a:r>
              <a:rPr lang="en-GB" sz="1200" dirty="0">
                <a:latin typeface="Times New Roman" panose="02020603050405020304" pitchFamily="18" charset="0"/>
              </a:rPr>
              <a:t>. Available at: https://robertforto.com/understanding-tuckmans-stages-of-group-dynamics-a-roadmap-to-effective-team-building/ [Accessed 19 July 2026].</a:t>
            </a:r>
          </a:p>
          <a:p>
            <a:pPr>
              <a:buNone/>
            </a:pPr>
            <a:br>
              <a:rPr lang="en-GB" dirty="0"/>
            </a:b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20/07/2026</a:t>
            </a:fld>
            <a:endParaRPr lang="en-GB" altLang="en-US" dirty="0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9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3132</TotalTime>
  <Words>670</Words>
  <Application>Microsoft Office PowerPoint</Application>
  <PresentationFormat>Widescreen</PresentationFormat>
  <Paragraphs>81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Arial</vt:lpstr>
      <vt:lpstr>Myriad Pro</vt:lpstr>
      <vt:lpstr>Times New Roman</vt:lpstr>
      <vt:lpstr>ui-sans-serif</vt:lpstr>
      <vt:lpstr>20140311PresentationUWTSDTemplate</vt:lpstr>
      <vt:lpstr>PowerPoint Presentation</vt:lpstr>
      <vt:lpstr>Acknowledge use of AI</vt:lpstr>
      <vt:lpstr>Introduction</vt:lpstr>
      <vt:lpstr>Working in Teams</vt:lpstr>
      <vt:lpstr>Importance of ( working in teams ) in professional practice</vt:lpstr>
      <vt:lpstr>Model or framework linked to your chosen skill</vt:lpstr>
      <vt:lpstr>Applying this skill in practice  </vt:lpstr>
      <vt:lpstr>How does  working in teams support my future career? 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wesa Delgado</cp:lastModifiedBy>
  <cp:revision>26</cp:revision>
  <dcterms:created xsi:type="dcterms:W3CDTF">2025-02-21T18:28:54Z</dcterms:created>
  <dcterms:modified xsi:type="dcterms:W3CDTF">2026-07-20T09:58:54Z</dcterms:modified>
</cp:coreProperties>
</file>