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4"/>
  </p:sldMasterIdLst>
  <p:notesMasterIdLst>
    <p:notesMasterId r:id="rId17"/>
  </p:notesMasterIdLst>
  <p:sldIdLst>
    <p:sldId id="256" r:id="rId5"/>
    <p:sldId id="257" r:id="rId6"/>
    <p:sldId id="258" r:id="rId7"/>
    <p:sldId id="259" r:id="rId8"/>
    <p:sldId id="260" r:id="rId9"/>
    <p:sldId id="261" r:id="rId10"/>
    <p:sldId id="262" r:id="rId11"/>
    <p:sldId id="267" r:id="rId12"/>
    <p:sldId id="263" r:id="rId13"/>
    <p:sldId id="264" r:id="rId14"/>
    <p:sldId id="265" r:id="rId15"/>
    <p:sldId id="266"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FA255D-1F58-41DF-8137-E9CD933CF526}" v="49" dt="2023-01-22T11:46:04.611"/>
    <p1510:client id="{E3A3DCB0-EC28-753A-A6D3-1CC1C4C7ECAE}" v="629" dt="2023-01-22T11:30:00.4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71831" autoAdjust="0"/>
  </p:normalViewPr>
  <p:slideViewPr>
    <p:cSldViewPr snapToGrid="0">
      <p:cViewPr varScale="1">
        <p:scale>
          <a:sx n="91" d="100"/>
          <a:sy n="91" d="100"/>
        </p:scale>
        <p:origin x="135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Stewart" userId="e4dbdf3f-b99f-4ed4-aef6-c26f104e6967" providerId="ADAL" clId="{10FA255D-1F58-41DF-8137-E9CD933CF526}"/>
    <pc:docChg chg="custSel modSld">
      <pc:chgData name="Rebecca Stewart" userId="e4dbdf3f-b99f-4ed4-aef6-c26f104e6967" providerId="ADAL" clId="{10FA255D-1F58-41DF-8137-E9CD933CF526}" dt="2023-01-22T11:46:04.611" v="874"/>
      <pc:docMkLst>
        <pc:docMk/>
      </pc:docMkLst>
      <pc:sldChg chg="modAnim">
        <pc:chgData name="Rebecca Stewart" userId="e4dbdf3f-b99f-4ed4-aef6-c26f104e6967" providerId="ADAL" clId="{10FA255D-1F58-41DF-8137-E9CD933CF526}" dt="2023-01-22T11:42:49.259" v="849"/>
        <pc:sldMkLst>
          <pc:docMk/>
          <pc:sldMk cId="397587669" sldId="260"/>
        </pc:sldMkLst>
      </pc:sldChg>
      <pc:sldChg chg="modSp">
        <pc:chgData name="Rebecca Stewart" userId="e4dbdf3f-b99f-4ed4-aef6-c26f104e6967" providerId="ADAL" clId="{10FA255D-1F58-41DF-8137-E9CD933CF526}" dt="2023-01-22T11:43:07.994" v="858" actId="20577"/>
        <pc:sldMkLst>
          <pc:docMk/>
          <pc:sldMk cId="148459853" sldId="261"/>
        </pc:sldMkLst>
        <pc:spChg chg="mod">
          <ac:chgData name="Rebecca Stewart" userId="e4dbdf3f-b99f-4ed4-aef6-c26f104e6967" providerId="ADAL" clId="{10FA255D-1F58-41DF-8137-E9CD933CF526}" dt="2023-01-22T11:43:07.994" v="858" actId="20577"/>
          <ac:spMkLst>
            <pc:docMk/>
            <pc:sldMk cId="148459853" sldId="261"/>
            <ac:spMk id="3" creationId="{776DD861-21C2-7272-DEE7-2ADA75810A67}"/>
          </ac:spMkLst>
        </pc:spChg>
      </pc:sldChg>
      <pc:sldChg chg="delSp modSp mod modAnim">
        <pc:chgData name="Rebecca Stewart" userId="e4dbdf3f-b99f-4ed4-aef6-c26f104e6967" providerId="ADAL" clId="{10FA255D-1F58-41DF-8137-E9CD933CF526}" dt="2023-01-22T11:43:35.800" v="860"/>
        <pc:sldMkLst>
          <pc:docMk/>
          <pc:sldMk cId="4062348757" sldId="262"/>
        </pc:sldMkLst>
        <pc:spChg chg="mod">
          <ac:chgData name="Rebecca Stewart" userId="e4dbdf3f-b99f-4ed4-aef6-c26f104e6967" providerId="ADAL" clId="{10FA255D-1F58-41DF-8137-E9CD933CF526}" dt="2023-01-22T11:31:40.123" v="11" actId="20577"/>
          <ac:spMkLst>
            <pc:docMk/>
            <pc:sldMk cId="4062348757" sldId="262"/>
            <ac:spMk id="3" creationId="{80B8C72A-BD9D-8893-2F8C-74B4610581FF}"/>
          </ac:spMkLst>
        </pc:spChg>
        <pc:graphicFrameChg chg="del">
          <ac:chgData name="Rebecca Stewart" userId="e4dbdf3f-b99f-4ed4-aef6-c26f104e6967" providerId="ADAL" clId="{10FA255D-1F58-41DF-8137-E9CD933CF526}" dt="2023-01-22T11:31:07.809" v="0" actId="478"/>
          <ac:graphicFrameMkLst>
            <pc:docMk/>
            <pc:sldMk cId="4062348757" sldId="262"/>
            <ac:graphicFrameMk id="2" creationId="{ED82A27F-3D8F-0369-C0E8-66A1C30B6A82}"/>
          </ac:graphicFrameMkLst>
        </pc:graphicFrameChg>
      </pc:sldChg>
      <pc:sldChg chg="addSp delSp modSp mod modAnim">
        <pc:chgData name="Rebecca Stewart" userId="e4dbdf3f-b99f-4ed4-aef6-c26f104e6967" providerId="ADAL" clId="{10FA255D-1F58-41DF-8137-E9CD933CF526}" dt="2023-01-22T11:45:41.085" v="871"/>
        <pc:sldMkLst>
          <pc:docMk/>
          <pc:sldMk cId="2371182577" sldId="263"/>
        </pc:sldMkLst>
        <pc:spChg chg="mod">
          <ac:chgData name="Rebecca Stewart" userId="e4dbdf3f-b99f-4ed4-aef6-c26f104e6967" providerId="ADAL" clId="{10FA255D-1F58-41DF-8137-E9CD933CF526}" dt="2023-01-22T11:33:53.430" v="36" actId="14100"/>
          <ac:spMkLst>
            <pc:docMk/>
            <pc:sldMk cId="2371182577" sldId="263"/>
            <ac:spMk id="3" creationId="{3E426300-D438-5BD1-349A-2C8C63848D8B}"/>
          </ac:spMkLst>
        </pc:spChg>
        <pc:spChg chg="mod topLvl">
          <ac:chgData name="Rebecca Stewart" userId="e4dbdf3f-b99f-4ed4-aef6-c26f104e6967" providerId="ADAL" clId="{10FA255D-1F58-41DF-8137-E9CD933CF526}" dt="2023-01-22T11:32:28.917" v="14" actId="164"/>
          <ac:spMkLst>
            <pc:docMk/>
            <pc:sldMk cId="2371182577" sldId="263"/>
            <ac:spMk id="8" creationId="{293A4B03-FCC3-4A96-9A5E-807959ED142E}"/>
          </ac:spMkLst>
        </pc:spChg>
        <pc:spChg chg="mod topLvl">
          <ac:chgData name="Rebecca Stewart" userId="e4dbdf3f-b99f-4ed4-aef6-c26f104e6967" providerId="ADAL" clId="{10FA255D-1F58-41DF-8137-E9CD933CF526}" dt="2023-01-22T11:32:48.515" v="19" actId="403"/>
          <ac:spMkLst>
            <pc:docMk/>
            <pc:sldMk cId="2371182577" sldId="263"/>
            <ac:spMk id="9" creationId="{7D6A85BE-A43C-4414-8369-F573CB409173}"/>
          </ac:spMkLst>
        </pc:spChg>
        <pc:spChg chg="mod topLvl">
          <ac:chgData name="Rebecca Stewart" userId="e4dbdf3f-b99f-4ed4-aef6-c26f104e6967" providerId="ADAL" clId="{10FA255D-1F58-41DF-8137-E9CD933CF526}" dt="2023-01-22T11:33:13.200" v="26" actId="14100"/>
          <ac:spMkLst>
            <pc:docMk/>
            <pc:sldMk cId="2371182577" sldId="263"/>
            <ac:spMk id="10" creationId="{E37432D4-5FC3-4A7A-81F3-EEBB7780237C}"/>
          </ac:spMkLst>
        </pc:spChg>
        <pc:spChg chg="mod topLvl">
          <ac:chgData name="Rebecca Stewart" userId="e4dbdf3f-b99f-4ed4-aef6-c26f104e6967" providerId="ADAL" clId="{10FA255D-1F58-41DF-8137-E9CD933CF526}" dt="2023-01-22T11:33:28.879" v="32" actId="14100"/>
          <ac:spMkLst>
            <pc:docMk/>
            <pc:sldMk cId="2371182577" sldId="263"/>
            <ac:spMk id="11" creationId="{3DFB9E4E-5392-4B86-AC23-E5612F2BAA1F}"/>
          </ac:spMkLst>
        </pc:spChg>
        <pc:grpChg chg="del mod">
          <ac:chgData name="Rebecca Stewart" userId="e4dbdf3f-b99f-4ed4-aef6-c26f104e6967" providerId="ADAL" clId="{10FA255D-1F58-41DF-8137-E9CD933CF526}" dt="2023-01-22T11:32:22.279" v="13" actId="165"/>
          <ac:grpSpMkLst>
            <pc:docMk/>
            <pc:sldMk cId="2371182577" sldId="263"/>
            <ac:grpSpMk id="7" creationId="{1468C534-91E7-4843-90C2-8FD76BAF9AFD}"/>
          </ac:grpSpMkLst>
        </pc:grpChg>
        <pc:grpChg chg="add mod">
          <ac:chgData name="Rebecca Stewart" userId="e4dbdf3f-b99f-4ed4-aef6-c26f104e6967" providerId="ADAL" clId="{10FA255D-1F58-41DF-8137-E9CD933CF526}" dt="2023-01-22T11:33:09.936" v="25" actId="14100"/>
          <ac:grpSpMkLst>
            <pc:docMk/>
            <pc:sldMk cId="2371182577" sldId="263"/>
            <ac:grpSpMk id="12" creationId="{E7C3B8E4-F764-4363-92A5-ADAF4028944A}"/>
          </ac:grpSpMkLst>
        </pc:grpChg>
        <pc:graphicFrameChg chg="del">
          <ac:chgData name="Rebecca Stewart" userId="e4dbdf3f-b99f-4ed4-aef6-c26f104e6967" providerId="ADAL" clId="{10FA255D-1F58-41DF-8137-E9CD933CF526}" dt="2023-01-22T11:32:17.649" v="12" actId="18245"/>
          <ac:graphicFrameMkLst>
            <pc:docMk/>
            <pc:sldMk cId="2371182577" sldId="263"/>
            <ac:graphicFrameMk id="2" creationId="{9FE2408A-C2DE-A18B-9D24-CDE9AE993CE2}"/>
          </ac:graphicFrameMkLst>
        </pc:graphicFrameChg>
      </pc:sldChg>
      <pc:sldChg chg="addSp delSp modSp mod modAnim modNotesTx">
        <pc:chgData name="Rebecca Stewart" userId="e4dbdf3f-b99f-4ed4-aef6-c26f104e6967" providerId="ADAL" clId="{10FA255D-1F58-41DF-8137-E9CD933CF526}" dt="2023-01-22T11:46:04.611" v="874"/>
        <pc:sldMkLst>
          <pc:docMk/>
          <pc:sldMk cId="3703396635" sldId="264"/>
        </pc:sldMkLst>
        <pc:spChg chg="del">
          <ac:chgData name="Rebecca Stewart" userId="e4dbdf3f-b99f-4ed4-aef6-c26f104e6967" providerId="ADAL" clId="{10FA255D-1F58-41DF-8137-E9CD933CF526}" dt="2023-01-22T11:35:25.575" v="42" actId="22"/>
          <ac:spMkLst>
            <pc:docMk/>
            <pc:sldMk cId="3703396635" sldId="264"/>
            <ac:spMk id="3" creationId="{C660865D-372E-F831-40C3-6BE9200C123D}"/>
          </ac:spMkLst>
        </pc:spChg>
        <pc:spChg chg="add mod">
          <ac:chgData name="Rebecca Stewart" userId="e4dbdf3f-b99f-4ed4-aef6-c26f104e6967" providerId="ADAL" clId="{10FA255D-1F58-41DF-8137-E9CD933CF526}" dt="2023-01-22T11:37:49.792" v="407" actId="20577"/>
          <ac:spMkLst>
            <pc:docMk/>
            <pc:sldMk cId="3703396635" sldId="264"/>
            <ac:spMk id="8" creationId="{D6B7C22A-EF19-486B-94CF-191A0267E45F}"/>
          </ac:spMkLst>
        </pc:spChg>
        <pc:spChg chg="add mod">
          <ac:chgData name="Rebecca Stewart" userId="e4dbdf3f-b99f-4ed4-aef6-c26f104e6967" providerId="ADAL" clId="{10FA255D-1F58-41DF-8137-E9CD933CF526}" dt="2023-01-22T11:38:39.344" v="520" actId="1076"/>
          <ac:spMkLst>
            <pc:docMk/>
            <pc:sldMk cId="3703396635" sldId="264"/>
            <ac:spMk id="9" creationId="{645D57D1-CE9D-400A-98FB-63986966E492}"/>
          </ac:spMkLst>
        </pc:spChg>
        <pc:picChg chg="add mod ord">
          <ac:chgData name="Rebecca Stewart" userId="e4dbdf3f-b99f-4ed4-aef6-c26f104e6967" providerId="ADAL" clId="{10FA255D-1F58-41DF-8137-E9CD933CF526}" dt="2023-01-22T11:37:55.001" v="408" actId="1076"/>
          <ac:picMkLst>
            <pc:docMk/>
            <pc:sldMk cId="3703396635" sldId="264"/>
            <ac:picMk id="7" creationId="{FE362C19-BD77-411A-88C7-CA49169E390D}"/>
          </ac:picMkLst>
        </pc:picChg>
      </pc:sldChg>
      <pc:sldChg chg="modSp mod modAnim">
        <pc:chgData name="Rebecca Stewart" userId="e4dbdf3f-b99f-4ed4-aef6-c26f104e6967" providerId="ADAL" clId="{10FA255D-1F58-41DF-8137-E9CD933CF526}" dt="2023-01-22T11:41:42.563" v="847" actId="20577"/>
        <pc:sldMkLst>
          <pc:docMk/>
          <pc:sldMk cId="1440772191" sldId="265"/>
        </pc:sldMkLst>
        <pc:spChg chg="mod">
          <ac:chgData name="Rebecca Stewart" userId="e4dbdf3f-b99f-4ed4-aef6-c26f104e6967" providerId="ADAL" clId="{10FA255D-1F58-41DF-8137-E9CD933CF526}" dt="2023-01-22T11:39:11.113" v="586" actId="20577"/>
          <ac:spMkLst>
            <pc:docMk/>
            <pc:sldMk cId="1440772191" sldId="265"/>
            <ac:spMk id="2" creationId="{580643DE-B227-F318-6635-A30DB27406D9}"/>
          </ac:spMkLst>
        </pc:spChg>
        <pc:spChg chg="mod">
          <ac:chgData name="Rebecca Stewart" userId="e4dbdf3f-b99f-4ed4-aef6-c26f104e6967" providerId="ADAL" clId="{10FA255D-1F58-41DF-8137-E9CD933CF526}" dt="2023-01-22T11:41:42.563" v="847" actId="20577"/>
          <ac:spMkLst>
            <pc:docMk/>
            <pc:sldMk cId="1440772191" sldId="265"/>
            <ac:spMk id="3" creationId="{6BE3BF00-A557-A027-263E-A37D3229F15C}"/>
          </ac:spMkLst>
        </pc:spChg>
      </pc:sldChg>
      <pc:sldChg chg="modSp mod">
        <pc:chgData name="Rebecca Stewart" userId="e4dbdf3f-b99f-4ed4-aef6-c26f104e6967" providerId="ADAL" clId="{10FA255D-1F58-41DF-8137-E9CD933CF526}" dt="2023-01-22T11:41:53.853" v="848" actId="114"/>
        <pc:sldMkLst>
          <pc:docMk/>
          <pc:sldMk cId="65188989" sldId="266"/>
        </pc:sldMkLst>
        <pc:spChg chg="mod">
          <ac:chgData name="Rebecca Stewart" userId="e4dbdf3f-b99f-4ed4-aef6-c26f104e6967" providerId="ADAL" clId="{10FA255D-1F58-41DF-8137-E9CD933CF526}" dt="2023-01-22T11:41:53.853" v="848" actId="114"/>
          <ac:spMkLst>
            <pc:docMk/>
            <pc:sldMk cId="65188989" sldId="266"/>
            <ac:spMk id="3" creationId="{DC6D01A5-BEEF-301E-257F-65FD8C3ED808}"/>
          </ac:spMkLst>
        </pc:spChg>
      </pc:sldChg>
      <pc:sldChg chg="addSp delSp modSp modAnim">
        <pc:chgData name="Rebecca Stewart" userId="e4dbdf3f-b99f-4ed4-aef6-c26f104e6967" providerId="ADAL" clId="{10FA255D-1F58-41DF-8137-E9CD933CF526}" dt="2023-01-22T11:45:26.090" v="870"/>
        <pc:sldMkLst>
          <pc:docMk/>
          <pc:sldMk cId="1404655254" sldId="267"/>
        </pc:sldMkLst>
        <pc:spChg chg="mod topLvl">
          <ac:chgData name="Rebecca Stewart" userId="e4dbdf3f-b99f-4ed4-aef6-c26f104e6967" providerId="ADAL" clId="{10FA255D-1F58-41DF-8137-E9CD933CF526}" dt="2023-01-22T11:45:01.242" v="866" actId="164"/>
          <ac:spMkLst>
            <pc:docMk/>
            <pc:sldMk cId="1404655254" sldId="267"/>
            <ac:spMk id="7" creationId="{1E0F1935-EBE2-4806-9A50-4CFB19D9B51D}"/>
          </ac:spMkLst>
        </pc:spChg>
        <pc:spChg chg="mod topLvl">
          <ac:chgData name="Rebecca Stewart" userId="e4dbdf3f-b99f-4ed4-aef6-c26f104e6967" providerId="ADAL" clId="{10FA255D-1F58-41DF-8137-E9CD933CF526}" dt="2023-01-22T11:45:01.242" v="866" actId="164"/>
          <ac:spMkLst>
            <pc:docMk/>
            <pc:sldMk cId="1404655254" sldId="267"/>
            <ac:spMk id="8" creationId="{1DA76932-3B3D-4752-845F-6E7D5442B456}"/>
          </ac:spMkLst>
        </pc:spChg>
        <pc:spChg chg="mod topLvl">
          <ac:chgData name="Rebecca Stewart" userId="e4dbdf3f-b99f-4ed4-aef6-c26f104e6967" providerId="ADAL" clId="{10FA255D-1F58-41DF-8137-E9CD933CF526}" dt="2023-01-22T11:45:01.242" v="866" actId="164"/>
          <ac:spMkLst>
            <pc:docMk/>
            <pc:sldMk cId="1404655254" sldId="267"/>
            <ac:spMk id="9" creationId="{A57D96EE-71D2-428D-ADEB-16A1503CF03F}"/>
          </ac:spMkLst>
        </pc:spChg>
        <pc:spChg chg="mod topLvl">
          <ac:chgData name="Rebecca Stewart" userId="e4dbdf3f-b99f-4ed4-aef6-c26f104e6967" providerId="ADAL" clId="{10FA255D-1F58-41DF-8137-E9CD933CF526}" dt="2023-01-22T11:45:06.444" v="867" actId="164"/>
          <ac:spMkLst>
            <pc:docMk/>
            <pc:sldMk cId="1404655254" sldId="267"/>
            <ac:spMk id="10" creationId="{89AA8782-4506-4857-A0A6-E5134E9833D1}"/>
          </ac:spMkLst>
        </pc:spChg>
        <pc:spChg chg="mod topLvl">
          <ac:chgData name="Rebecca Stewart" userId="e4dbdf3f-b99f-4ed4-aef6-c26f104e6967" providerId="ADAL" clId="{10FA255D-1F58-41DF-8137-E9CD933CF526}" dt="2023-01-22T11:45:06.444" v="867" actId="164"/>
          <ac:spMkLst>
            <pc:docMk/>
            <pc:sldMk cId="1404655254" sldId="267"/>
            <ac:spMk id="11" creationId="{36C7AA72-F1D6-4D4C-8C1B-B1172BF6E164}"/>
          </ac:spMkLst>
        </pc:spChg>
        <pc:spChg chg="mod topLvl">
          <ac:chgData name="Rebecca Stewart" userId="e4dbdf3f-b99f-4ed4-aef6-c26f104e6967" providerId="ADAL" clId="{10FA255D-1F58-41DF-8137-E9CD933CF526}" dt="2023-01-22T11:45:06.444" v="867" actId="164"/>
          <ac:spMkLst>
            <pc:docMk/>
            <pc:sldMk cId="1404655254" sldId="267"/>
            <ac:spMk id="12" creationId="{ACD11ED9-9CB4-4A9F-B3AC-8B2ECD4DA7FF}"/>
          </ac:spMkLst>
        </pc:spChg>
        <pc:grpChg chg="del mod">
          <ac:chgData name="Rebecca Stewart" userId="e4dbdf3f-b99f-4ed4-aef6-c26f104e6967" providerId="ADAL" clId="{10FA255D-1F58-41DF-8137-E9CD933CF526}" dt="2023-01-22T11:44:43.775" v="864" actId="165"/>
          <ac:grpSpMkLst>
            <pc:docMk/>
            <pc:sldMk cId="1404655254" sldId="267"/>
            <ac:grpSpMk id="3" creationId="{39EC3AF9-B83D-4611-8BE3-AC654FADFE92}"/>
          </ac:grpSpMkLst>
        </pc:grpChg>
        <pc:grpChg chg="add mod">
          <ac:chgData name="Rebecca Stewart" userId="e4dbdf3f-b99f-4ed4-aef6-c26f104e6967" providerId="ADAL" clId="{10FA255D-1F58-41DF-8137-E9CD933CF526}" dt="2023-01-22T11:45:01.242" v="866" actId="164"/>
          <ac:grpSpMkLst>
            <pc:docMk/>
            <pc:sldMk cId="1404655254" sldId="267"/>
            <ac:grpSpMk id="13" creationId="{291069FB-CC3B-45AB-B768-EE7F900BD7C2}"/>
          </ac:grpSpMkLst>
        </pc:grpChg>
        <pc:grpChg chg="add mod">
          <ac:chgData name="Rebecca Stewart" userId="e4dbdf3f-b99f-4ed4-aef6-c26f104e6967" providerId="ADAL" clId="{10FA255D-1F58-41DF-8137-E9CD933CF526}" dt="2023-01-22T11:45:06.444" v="867" actId="164"/>
          <ac:grpSpMkLst>
            <pc:docMk/>
            <pc:sldMk cId="1404655254" sldId="267"/>
            <ac:grpSpMk id="14" creationId="{818FDDE4-51C2-4C2D-82EE-7DB25C5FBA29}"/>
          </ac:grpSpMkLst>
        </pc:grpChg>
        <pc:graphicFrameChg chg="del">
          <ac:chgData name="Rebecca Stewart" userId="e4dbdf3f-b99f-4ed4-aef6-c26f104e6967" providerId="ADAL" clId="{10FA255D-1F58-41DF-8137-E9CD933CF526}" dt="2023-01-22T11:44:35.958" v="863" actId="18245"/>
          <ac:graphicFrameMkLst>
            <pc:docMk/>
            <pc:sldMk cId="1404655254" sldId="267"/>
            <ac:graphicFrameMk id="2" creationId="{ED82A27F-3D8F-0369-C0E8-66A1C30B6A82}"/>
          </ac:graphicFrameMkLst>
        </pc:graphicFrameChg>
      </pc:sldChg>
    </pc:docChg>
  </pc:docChgLst>
  <pc:docChgLst>
    <pc:chgData name="Rebecca Stewart" userId="S::r.stewart@uwtsd.ac.uk::e4dbdf3f-b99f-4ed4-aef6-c26f104e6967" providerId="AD" clId="Web-{E3A3DCB0-EC28-753A-A6D3-1CC1C4C7ECAE}"/>
    <pc:docChg chg="addSld modSld">
      <pc:chgData name="Rebecca Stewart" userId="S::r.stewart@uwtsd.ac.uk::e4dbdf3f-b99f-4ed4-aef6-c26f104e6967" providerId="AD" clId="Web-{E3A3DCB0-EC28-753A-A6D3-1CC1C4C7ECAE}" dt="2023-01-22T11:30:04.754" v="932" actId="14100"/>
      <pc:docMkLst>
        <pc:docMk/>
      </pc:docMkLst>
      <pc:sldChg chg="addSp modSp addAnim delAnim modAnim">
        <pc:chgData name="Rebecca Stewart" userId="S::r.stewart@uwtsd.ac.uk::e4dbdf3f-b99f-4ed4-aef6-c26f104e6967" providerId="AD" clId="Web-{E3A3DCB0-EC28-753A-A6D3-1CC1C4C7ECAE}" dt="2023-01-22T11:13:41.701" v="308"/>
        <pc:sldMkLst>
          <pc:docMk/>
          <pc:sldMk cId="148459853" sldId="261"/>
        </pc:sldMkLst>
        <pc:spChg chg="add mod">
          <ac:chgData name="Rebecca Stewart" userId="S::r.stewart@uwtsd.ac.uk::e4dbdf3f-b99f-4ed4-aef6-c26f104e6967" providerId="AD" clId="Web-{E3A3DCB0-EC28-753A-A6D3-1CC1C4C7ECAE}" dt="2023-01-22T11:12:50.619" v="282" actId="20577"/>
          <ac:spMkLst>
            <pc:docMk/>
            <pc:sldMk cId="148459853" sldId="261"/>
            <ac:spMk id="2" creationId="{65A258ED-3A97-1B8B-5866-D104A6231273}"/>
          </ac:spMkLst>
        </pc:spChg>
        <pc:spChg chg="mod">
          <ac:chgData name="Rebecca Stewart" userId="S::r.stewart@uwtsd.ac.uk::e4dbdf3f-b99f-4ed4-aef6-c26f104e6967" providerId="AD" clId="Web-{E3A3DCB0-EC28-753A-A6D3-1CC1C4C7ECAE}" dt="2023-01-22T11:12:20.696" v="267" actId="14100"/>
          <ac:spMkLst>
            <pc:docMk/>
            <pc:sldMk cId="148459853" sldId="261"/>
            <ac:spMk id="3" creationId="{776DD861-21C2-7272-DEE7-2ADA75810A67}"/>
          </ac:spMkLst>
        </pc:spChg>
        <pc:spChg chg="add mod">
          <ac:chgData name="Rebecca Stewart" userId="S::r.stewart@uwtsd.ac.uk::e4dbdf3f-b99f-4ed4-aef6-c26f104e6967" providerId="AD" clId="Web-{E3A3DCB0-EC28-753A-A6D3-1CC1C4C7ECAE}" dt="2023-01-22T11:13:13.715" v="294" actId="1076"/>
          <ac:spMkLst>
            <pc:docMk/>
            <pc:sldMk cId="148459853" sldId="261"/>
            <ac:spMk id="7" creationId="{75475C2C-2791-8095-1077-649B86AFD4A1}"/>
          </ac:spMkLst>
        </pc:spChg>
        <pc:spChg chg="add mod">
          <ac:chgData name="Rebecca Stewart" userId="S::r.stewart@uwtsd.ac.uk::e4dbdf3f-b99f-4ed4-aef6-c26f104e6967" providerId="AD" clId="Web-{E3A3DCB0-EC28-753A-A6D3-1CC1C4C7ECAE}" dt="2023-01-22T11:13:38.998" v="306" actId="1076"/>
          <ac:spMkLst>
            <pc:docMk/>
            <pc:sldMk cId="148459853" sldId="261"/>
            <ac:spMk id="8" creationId="{C7C7069F-A7E8-31C6-B7C8-BAE43BD47AA6}"/>
          </ac:spMkLst>
        </pc:spChg>
      </pc:sldChg>
      <pc:sldChg chg="addSp modSp">
        <pc:chgData name="Rebecca Stewart" userId="S::r.stewart@uwtsd.ac.uk::e4dbdf3f-b99f-4ed4-aef6-c26f104e6967" providerId="AD" clId="Web-{E3A3DCB0-EC28-753A-A6D3-1CC1C4C7ECAE}" dt="2023-01-22T11:23:37.212" v="719" actId="14100"/>
        <pc:sldMkLst>
          <pc:docMk/>
          <pc:sldMk cId="4062348757" sldId="262"/>
        </pc:sldMkLst>
        <pc:spChg chg="mod">
          <ac:chgData name="Rebecca Stewart" userId="S::r.stewart@uwtsd.ac.uk::e4dbdf3f-b99f-4ed4-aef6-c26f104e6967" providerId="AD" clId="Web-{E3A3DCB0-EC28-753A-A6D3-1CC1C4C7ECAE}" dt="2023-01-22T11:19:03.396" v="542" actId="20577"/>
          <ac:spMkLst>
            <pc:docMk/>
            <pc:sldMk cId="4062348757" sldId="262"/>
            <ac:spMk id="3" creationId="{80B8C72A-BD9D-8893-2F8C-74B4610581FF}"/>
          </ac:spMkLst>
        </pc:spChg>
        <pc:graphicFrameChg chg="add mod modGraphic">
          <ac:chgData name="Rebecca Stewart" userId="S::r.stewart@uwtsd.ac.uk::e4dbdf3f-b99f-4ed4-aef6-c26f104e6967" providerId="AD" clId="Web-{E3A3DCB0-EC28-753A-A6D3-1CC1C4C7ECAE}" dt="2023-01-22T11:23:37.212" v="719" actId="14100"/>
          <ac:graphicFrameMkLst>
            <pc:docMk/>
            <pc:sldMk cId="4062348757" sldId="262"/>
            <ac:graphicFrameMk id="2" creationId="{ED82A27F-3D8F-0369-C0E8-66A1C30B6A82}"/>
          </ac:graphicFrameMkLst>
        </pc:graphicFrameChg>
      </pc:sldChg>
      <pc:sldChg chg="addSp modSp">
        <pc:chgData name="Rebecca Stewart" userId="S::r.stewart@uwtsd.ac.uk::e4dbdf3f-b99f-4ed4-aef6-c26f104e6967" providerId="AD" clId="Web-{E3A3DCB0-EC28-753A-A6D3-1CC1C4C7ECAE}" dt="2023-01-22T11:30:04.754" v="932" actId="14100"/>
        <pc:sldMkLst>
          <pc:docMk/>
          <pc:sldMk cId="2371182577" sldId="263"/>
        </pc:sldMkLst>
        <pc:spChg chg="mod">
          <ac:chgData name="Rebecca Stewart" userId="S::r.stewart@uwtsd.ac.uk::e4dbdf3f-b99f-4ed4-aef6-c26f104e6967" providerId="AD" clId="Web-{E3A3DCB0-EC28-753A-A6D3-1CC1C4C7ECAE}" dt="2023-01-22T11:30:00.457" v="931" actId="14100"/>
          <ac:spMkLst>
            <pc:docMk/>
            <pc:sldMk cId="2371182577" sldId="263"/>
            <ac:spMk id="3" creationId="{3E426300-D438-5BD1-349A-2C8C63848D8B}"/>
          </ac:spMkLst>
        </pc:spChg>
        <pc:graphicFrameChg chg="add mod modGraphic">
          <ac:chgData name="Rebecca Stewart" userId="S::r.stewart@uwtsd.ac.uk::e4dbdf3f-b99f-4ed4-aef6-c26f104e6967" providerId="AD" clId="Web-{E3A3DCB0-EC28-753A-A6D3-1CC1C4C7ECAE}" dt="2023-01-22T11:30:04.754" v="932" actId="14100"/>
          <ac:graphicFrameMkLst>
            <pc:docMk/>
            <pc:sldMk cId="2371182577" sldId="263"/>
            <ac:graphicFrameMk id="2" creationId="{9FE2408A-C2DE-A18B-9D24-CDE9AE993CE2}"/>
          </ac:graphicFrameMkLst>
        </pc:graphicFrameChg>
      </pc:sldChg>
      <pc:sldChg chg="new">
        <pc:chgData name="Rebecca Stewart" userId="S::r.stewart@uwtsd.ac.uk::e4dbdf3f-b99f-4ed4-aef6-c26f104e6967" providerId="AD" clId="Web-{E3A3DCB0-EC28-753A-A6D3-1CC1C4C7ECAE}" dt="2023-01-22T11:06:10.170" v="0"/>
        <pc:sldMkLst>
          <pc:docMk/>
          <pc:sldMk cId="1440772191" sldId="265"/>
        </pc:sldMkLst>
      </pc:sldChg>
      <pc:sldChg chg="modSp new">
        <pc:chgData name="Rebecca Stewart" userId="S::r.stewart@uwtsd.ac.uk::e4dbdf3f-b99f-4ed4-aef6-c26f104e6967" providerId="AD" clId="Web-{E3A3DCB0-EC28-753A-A6D3-1CC1C4C7ECAE}" dt="2023-01-22T11:06:22.608" v="7" actId="20577"/>
        <pc:sldMkLst>
          <pc:docMk/>
          <pc:sldMk cId="65188989" sldId="266"/>
        </pc:sldMkLst>
        <pc:spChg chg="mod">
          <ac:chgData name="Rebecca Stewart" userId="S::r.stewart@uwtsd.ac.uk::e4dbdf3f-b99f-4ed4-aef6-c26f104e6967" providerId="AD" clId="Web-{E3A3DCB0-EC28-753A-A6D3-1CC1C4C7ECAE}" dt="2023-01-22T11:06:17.029" v="5" actId="20577"/>
          <ac:spMkLst>
            <pc:docMk/>
            <pc:sldMk cId="65188989" sldId="266"/>
            <ac:spMk id="2" creationId="{70F607A2-F140-25B3-C057-7FF896CEB61A}"/>
          </ac:spMkLst>
        </pc:spChg>
        <pc:spChg chg="mod">
          <ac:chgData name="Rebecca Stewart" userId="S::r.stewart@uwtsd.ac.uk::e4dbdf3f-b99f-4ed4-aef6-c26f104e6967" providerId="AD" clId="Web-{E3A3DCB0-EC28-753A-A6D3-1CC1C4C7ECAE}" dt="2023-01-22T11:06:22.608" v="7" actId="20577"/>
          <ac:spMkLst>
            <pc:docMk/>
            <pc:sldMk cId="65188989" sldId="266"/>
            <ac:spMk id="3" creationId="{DC6D01A5-BEEF-301E-257F-65FD8C3ED808}"/>
          </ac:spMkLst>
        </pc:spChg>
      </pc:sldChg>
      <pc:sldChg chg="addSp delSp modSp add replId modNotes">
        <pc:chgData name="Rebecca Stewart" userId="S::r.stewart@uwtsd.ac.uk::e4dbdf3f-b99f-4ed4-aef6-c26f104e6967" providerId="AD" clId="Web-{E3A3DCB0-EC28-753A-A6D3-1CC1C4C7ECAE}" dt="2023-01-22T11:25:03.827" v="766"/>
        <pc:sldMkLst>
          <pc:docMk/>
          <pc:sldMk cId="1404655254" sldId="267"/>
        </pc:sldMkLst>
        <pc:spChg chg="del">
          <ac:chgData name="Rebecca Stewart" userId="S::r.stewart@uwtsd.ac.uk::e4dbdf3f-b99f-4ed4-aef6-c26f104e6967" providerId="AD" clId="Web-{E3A3DCB0-EC28-753A-A6D3-1CC1C4C7ECAE}" dt="2023-01-22T11:24:01.229" v="721"/>
          <ac:spMkLst>
            <pc:docMk/>
            <pc:sldMk cId="1404655254" sldId="267"/>
            <ac:spMk id="3" creationId="{80B8C72A-BD9D-8893-2F8C-74B4610581FF}"/>
          </ac:spMkLst>
        </pc:spChg>
        <pc:spChg chg="add del mod">
          <ac:chgData name="Rebecca Stewart" userId="S::r.stewart@uwtsd.ac.uk::e4dbdf3f-b99f-4ed4-aef6-c26f104e6967" providerId="AD" clId="Web-{E3A3DCB0-EC28-753A-A6D3-1CC1C4C7ECAE}" dt="2023-01-22T11:24:06.729" v="722"/>
          <ac:spMkLst>
            <pc:docMk/>
            <pc:sldMk cId="1404655254" sldId="267"/>
            <ac:spMk id="15" creationId="{F1F79681-D0D4-9458-1D2C-84527C036AA2}"/>
          </ac:spMkLst>
        </pc:spChg>
        <pc:graphicFrameChg chg="mod">
          <ac:chgData name="Rebecca Stewart" userId="S::r.stewart@uwtsd.ac.uk::e4dbdf3f-b99f-4ed4-aef6-c26f104e6967" providerId="AD" clId="Web-{E3A3DCB0-EC28-753A-A6D3-1CC1C4C7ECAE}" dt="2023-01-22T11:24:10.948" v="723" actId="1076"/>
          <ac:graphicFrameMkLst>
            <pc:docMk/>
            <pc:sldMk cId="1404655254" sldId="267"/>
            <ac:graphicFrameMk id="2" creationId="{ED82A27F-3D8F-0369-C0E8-66A1C30B6A82}"/>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BB2ACA-C10C-45E2-BE75-B21C50E4CD4C}" type="datetimeFigureOut">
              <a:rPr lang="en-GB" smtClean="0"/>
              <a:t>22/01/2023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5F15C5-524E-458A-8B62-86CF0FB2A1E4}" type="slidenum">
              <a:rPr lang="en-GB" smtClean="0"/>
              <a:t>‹#›</a:t>
            </a:fld>
            <a:endParaRPr lang="en-GB"/>
          </a:p>
        </p:txBody>
      </p:sp>
    </p:spTree>
    <p:extLst>
      <p:ext uri="{BB962C8B-B14F-4D97-AF65-F5344CB8AC3E}">
        <p14:creationId xmlns:p14="http://schemas.microsoft.com/office/powerpoint/2010/main" val="41372431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https://librarysearch.uwtsd.ac.uk/permalink/44WHELF_UWTSD/11c0l68/alma99100463018602421 </a:t>
            </a:r>
          </a:p>
          <a:p>
            <a:endParaRPr lang="en-GB" dirty="0"/>
          </a:p>
          <a:p>
            <a:r>
              <a:rPr lang="en-GB" dirty="0"/>
              <a:t>https://librarysearch.uwtsd.ac.uk/permalink/44WHELF_UWTSD/11c0l68/alma99122192602421 </a:t>
            </a:r>
          </a:p>
        </p:txBody>
      </p:sp>
      <p:sp>
        <p:nvSpPr>
          <p:cNvPr id="4" name="Slide Number Placeholder 3"/>
          <p:cNvSpPr>
            <a:spLocks noGrp="1"/>
          </p:cNvSpPr>
          <p:nvPr>
            <p:ph type="sldNum" sz="quarter" idx="5"/>
          </p:nvPr>
        </p:nvSpPr>
        <p:spPr/>
        <p:txBody>
          <a:bodyPr/>
          <a:lstStyle/>
          <a:p>
            <a:fld id="{E75F15C5-524E-458A-8B62-86CF0FB2A1E4}" type="slidenum">
              <a:rPr lang="en-GB" smtClean="0"/>
              <a:t>2</a:t>
            </a:fld>
            <a:endParaRPr lang="en-GB"/>
          </a:p>
        </p:txBody>
      </p:sp>
    </p:spTree>
    <p:extLst>
      <p:ext uri="{BB962C8B-B14F-4D97-AF65-F5344CB8AC3E}">
        <p14:creationId xmlns:p14="http://schemas.microsoft.com/office/powerpoint/2010/main" val="37081775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will be expanded on in the coming slides – this basic format could be used for a 5 or 10 min presentation </a:t>
            </a:r>
          </a:p>
        </p:txBody>
      </p:sp>
      <p:sp>
        <p:nvSpPr>
          <p:cNvPr id="4" name="Slide Number Placeholder 3"/>
          <p:cNvSpPr>
            <a:spLocks noGrp="1"/>
          </p:cNvSpPr>
          <p:nvPr>
            <p:ph type="sldNum" sz="quarter" idx="5"/>
          </p:nvPr>
        </p:nvSpPr>
        <p:spPr/>
        <p:txBody>
          <a:bodyPr/>
          <a:lstStyle/>
          <a:p>
            <a:fld id="{E75F15C5-524E-458A-8B62-86CF0FB2A1E4}" type="slidenum">
              <a:rPr lang="en-GB" smtClean="0"/>
              <a:t>4</a:t>
            </a:fld>
            <a:endParaRPr lang="en-GB"/>
          </a:p>
        </p:txBody>
      </p:sp>
    </p:spTree>
    <p:extLst>
      <p:ext uri="{BB962C8B-B14F-4D97-AF65-F5344CB8AC3E}">
        <p14:creationId xmlns:p14="http://schemas.microsoft.com/office/powerpoint/2010/main" val="33241757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Ensure that you address all aspects of the task that you have been set. </a:t>
            </a:r>
          </a:p>
        </p:txBody>
      </p:sp>
      <p:sp>
        <p:nvSpPr>
          <p:cNvPr id="4" name="Slide Number Placeholder 3"/>
          <p:cNvSpPr>
            <a:spLocks noGrp="1"/>
          </p:cNvSpPr>
          <p:nvPr>
            <p:ph type="sldNum" sz="quarter" idx="5"/>
          </p:nvPr>
        </p:nvSpPr>
        <p:spPr/>
        <p:txBody>
          <a:bodyPr/>
          <a:lstStyle/>
          <a:p>
            <a:fld id="{E75F15C5-524E-458A-8B62-86CF0FB2A1E4}" type="slidenum">
              <a:rPr lang="en-GB" smtClean="0"/>
              <a:t>8</a:t>
            </a:fld>
            <a:endParaRPr lang="en-GB"/>
          </a:p>
        </p:txBody>
      </p:sp>
    </p:spTree>
    <p:extLst>
      <p:ext uri="{BB962C8B-B14F-4D97-AF65-F5344CB8AC3E}">
        <p14:creationId xmlns:p14="http://schemas.microsoft.com/office/powerpoint/2010/main" val="23793873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https://www-citethemrightonline-com.ezproxy.uwtsd.ac.uk/category-list?docid=CTRHarvard  - link to Cite them right via the UWTSD library</a:t>
            </a:r>
          </a:p>
        </p:txBody>
      </p:sp>
      <p:sp>
        <p:nvSpPr>
          <p:cNvPr id="4" name="Slide Number Placeholder 3"/>
          <p:cNvSpPr>
            <a:spLocks noGrp="1"/>
          </p:cNvSpPr>
          <p:nvPr>
            <p:ph type="sldNum" sz="quarter" idx="5"/>
          </p:nvPr>
        </p:nvSpPr>
        <p:spPr/>
        <p:txBody>
          <a:bodyPr/>
          <a:lstStyle/>
          <a:p>
            <a:fld id="{E75F15C5-524E-458A-8B62-86CF0FB2A1E4}" type="slidenum">
              <a:rPr lang="en-GB" smtClean="0"/>
              <a:t>10</a:t>
            </a:fld>
            <a:endParaRPr lang="en-GB"/>
          </a:p>
        </p:txBody>
      </p:sp>
    </p:spTree>
    <p:extLst>
      <p:ext uri="{BB962C8B-B14F-4D97-AF65-F5344CB8AC3E}">
        <p14:creationId xmlns:p14="http://schemas.microsoft.com/office/powerpoint/2010/main" val="14088204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E0F83CA-12C3-4ED7-8B40-B7EF20EBE6FB}" type="datetimeFigureOut">
              <a:rPr lang="en-GB" smtClean="0"/>
              <a:t>22/01/2023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AA0E02-A866-45DB-9367-240E63E43F08}"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2303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0F83CA-12C3-4ED7-8B40-B7EF20EBE6FB}" type="datetimeFigureOut">
              <a:rPr lang="en-GB" smtClean="0"/>
              <a:t>22/01/2023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AA0E02-A866-45DB-9367-240E63E43F08}" type="slidenum">
              <a:rPr lang="en-GB" smtClean="0"/>
              <a:t>‹#›</a:t>
            </a:fld>
            <a:endParaRPr lang="en-GB"/>
          </a:p>
        </p:txBody>
      </p:sp>
    </p:spTree>
    <p:extLst>
      <p:ext uri="{BB962C8B-B14F-4D97-AF65-F5344CB8AC3E}">
        <p14:creationId xmlns:p14="http://schemas.microsoft.com/office/powerpoint/2010/main" val="2450790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0F83CA-12C3-4ED7-8B40-B7EF20EBE6FB}" type="datetimeFigureOut">
              <a:rPr lang="en-GB" smtClean="0"/>
              <a:t>22/01/2023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AA0E02-A866-45DB-9367-240E63E43F08}"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15414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E0F83CA-12C3-4ED7-8B40-B7EF20EBE6FB}" type="datetimeFigureOut">
              <a:rPr lang="en-GB" smtClean="0"/>
              <a:t>22/01/2023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AA0E02-A866-45DB-9367-240E63E43F08}" type="slidenum">
              <a:rPr lang="en-GB" smtClean="0"/>
              <a:t>‹#›</a:t>
            </a:fld>
            <a:endParaRPr lang="en-GB"/>
          </a:p>
        </p:txBody>
      </p:sp>
    </p:spTree>
    <p:extLst>
      <p:ext uri="{BB962C8B-B14F-4D97-AF65-F5344CB8AC3E}">
        <p14:creationId xmlns:p14="http://schemas.microsoft.com/office/powerpoint/2010/main" val="22522066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E0F83CA-12C3-4ED7-8B40-B7EF20EBE6FB}" type="datetimeFigureOut">
              <a:rPr lang="en-GB" smtClean="0"/>
              <a:t>22/01/2023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AA0E02-A866-45DB-9367-240E63E43F08}" type="slidenum">
              <a:rPr lang="en-GB" smtClean="0"/>
              <a:t>‹#›</a:t>
            </a:fld>
            <a:endParaRPr lang="en-GB"/>
          </a:p>
        </p:txBody>
      </p:sp>
    </p:spTree>
    <p:extLst>
      <p:ext uri="{BB962C8B-B14F-4D97-AF65-F5344CB8AC3E}">
        <p14:creationId xmlns:p14="http://schemas.microsoft.com/office/powerpoint/2010/main" val="11937386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E0F83CA-12C3-4ED7-8B40-B7EF20EBE6FB}" type="datetimeFigureOut">
              <a:rPr lang="en-GB" smtClean="0"/>
              <a:t>22/01/2023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AA0E02-A866-45DB-9367-240E63E43F08}" type="slidenum">
              <a:rPr lang="en-GB" smtClean="0"/>
              <a:t>‹#›</a:t>
            </a:fld>
            <a:endParaRPr lang="en-GB"/>
          </a:p>
        </p:txBody>
      </p:sp>
    </p:spTree>
    <p:extLst>
      <p:ext uri="{BB962C8B-B14F-4D97-AF65-F5344CB8AC3E}">
        <p14:creationId xmlns:p14="http://schemas.microsoft.com/office/powerpoint/2010/main" val="14669785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E0F83CA-12C3-4ED7-8B40-B7EF20EBE6FB}" type="datetimeFigureOut">
              <a:rPr lang="en-GB" smtClean="0"/>
              <a:t>22/01/2023</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95AA0E02-A866-45DB-9367-240E63E43F08}" type="slidenum">
              <a:rPr lang="en-GB" smtClean="0"/>
              <a:t>‹#›</a:t>
            </a:fld>
            <a:endParaRPr lang="en-GB"/>
          </a:p>
        </p:txBody>
      </p:sp>
    </p:spTree>
    <p:extLst>
      <p:ext uri="{BB962C8B-B14F-4D97-AF65-F5344CB8AC3E}">
        <p14:creationId xmlns:p14="http://schemas.microsoft.com/office/powerpoint/2010/main" val="15006006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8E0F83CA-12C3-4ED7-8B40-B7EF20EBE6FB}" type="datetimeFigureOut">
              <a:rPr lang="en-GB" smtClean="0"/>
              <a:t>22/01/2023</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5AA0E02-A866-45DB-9367-240E63E43F08}" type="slidenum">
              <a:rPr lang="en-GB" smtClean="0"/>
              <a:t>‹#›</a:t>
            </a:fld>
            <a:endParaRPr lang="en-GB"/>
          </a:p>
        </p:txBody>
      </p:sp>
    </p:spTree>
    <p:extLst>
      <p:ext uri="{BB962C8B-B14F-4D97-AF65-F5344CB8AC3E}">
        <p14:creationId xmlns:p14="http://schemas.microsoft.com/office/powerpoint/2010/main" val="3787098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E0F83CA-12C3-4ED7-8B40-B7EF20EBE6FB}" type="datetimeFigureOut">
              <a:rPr lang="en-GB" smtClean="0"/>
              <a:t>22/01/2023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AA0E02-A866-45DB-9367-240E63E43F08}" type="slidenum">
              <a:rPr lang="en-GB" smtClean="0"/>
              <a:t>‹#›</a:t>
            </a:fld>
            <a:endParaRPr lang="en-GB"/>
          </a:p>
        </p:txBody>
      </p:sp>
    </p:spTree>
    <p:extLst>
      <p:ext uri="{BB962C8B-B14F-4D97-AF65-F5344CB8AC3E}">
        <p14:creationId xmlns:p14="http://schemas.microsoft.com/office/powerpoint/2010/main" val="3483857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0F83CA-12C3-4ED7-8B40-B7EF20EBE6FB}" type="datetimeFigureOut">
              <a:rPr lang="en-GB" smtClean="0"/>
              <a:t>22/01/2023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AA0E02-A866-45DB-9367-240E63E43F08}" type="slidenum">
              <a:rPr lang="en-GB" smtClean="0"/>
              <a:t>‹#›</a:t>
            </a:fld>
            <a:endParaRPr lang="en-GB"/>
          </a:p>
        </p:txBody>
      </p:sp>
    </p:spTree>
    <p:extLst>
      <p:ext uri="{BB962C8B-B14F-4D97-AF65-F5344CB8AC3E}">
        <p14:creationId xmlns:p14="http://schemas.microsoft.com/office/powerpoint/2010/main" val="2099904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0F83CA-12C3-4ED7-8B40-B7EF20EBE6FB}" type="datetimeFigureOut">
              <a:rPr lang="en-GB" smtClean="0"/>
              <a:t>22/01/2023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AA0E02-A866-45DB-9367-240E63E43F08}" type="slidenum">
              <a:rPr lang="en-GB" smtClean="0"/>
              <a:t>‹#›</a:t>
            </a:fld>
            <a:endParaRPr lang="en-GB"/>
          </a:p>
        </p:txBody>
      </p:sp>
    </p:spTree>
    <p:extLst>
      <p:ext uri="{BB962C8B-B14F-4D97-AF65-F5344CB8AC3E}">
        <p14:creationId xmlns:p14="http://schemas.microsoft.com/office/powerpoint/2010/main" val="6130117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8E0F83CA-12C3-4ED7-8B40-B7EF20EBE6FB}" type="datetimeFigureOut">
              <a:rPr lang="en-GB" smtClean="0"/>
              <a:t>22/01/2023</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95AA0E02-A866-45DB-9367-240E63E43F08}"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8090083"/>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9.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citethemrightonline-com.ezproxy.uwtsd.ac.uk/category-list?docid=CTRHarvard"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F4693-5799-0EA6-5EDB-347530FBAC51}"/>
              </a:ext>
            </a:extLst>
          </p:cNvPr>
          <p:cNvSpPr>
            <a:spLocks noGrp="1"/>
          </p:cNvSpPr>
          <p:nvPr>
            <p:ph type="ctrTitle"/>
          </p:nvPr>
        </p:nvSpPr>
        <p:spPr/>
        <p:txBody>
          <a:bodyPr/>
          <a:lstStyle/>
          <a:p>
            <a:r>
              <a:rPr lang="en-GB" dirty="0"/>
              <a:t>Structuring a Presentation </a:t>
            </a:r>
          </a:p>
        </p:txBody>
      </p:sp>
      <p:sp>
        <p:nvSpPr>
          <p:cNvPr id="3" name="Subtitle 2">
            <a:extLst>
              <a:ext uri="{FF2B5EF4-FFF2-40B4-BE49-F238E27FC236}">
                <a16:creationId xmlns:a16="http://schemas.microsoft.com/office/drawing/2014/main" id="{47568C51-6FA9-0700-7DD9-38DE5150F9DF}"/>
              </a:ext>
            </a:extLst>
          </p:cNvPr>
          <p:cNvSpPr>
            <a:spLocks noGrp="1"/>
          </p:cNvSpPr>
          <p:nvPr>
            <p:ph type="subTitle" idx="1"/>
          </p:nvPr>
        </p:nvSpPr>
        <p:spPr/>
        <p:txBody>
          <a:bodyPr/>
          <a:lstStyle/>
          <a:p>
            <a:r>
              <a:rPr lang="en-GB" dirty="0"/>
              <a:t>Academic Study Skills – Birmingham </a:t>
            </a:r>
          </a:p>
        </p:txBody>
      </p:sp>
    </p:spTree>
    <p:extLst>
      <p:ext uri="{BB962C8B-B14F-4D97-AF65-F5344CB8AC3E}">
        <p14:creationId xmlns:p14="http://schemas.microsoft.com/office/powerpoint/2010/main" val="22937695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B5414-FE32-B32F-81A1-AE2B1BA20962}"/>
              </a:ext>
            </a:extLst>
          </p:cNvPr>
          <p:cNvSpPr>
            <a:spLocks noGrp="1"/>
          </p:cNvSpPr>
          <p:nvPr>
            <p:ph type="title"/>
          </p:nvPr>
        </p:nvSpPr>
        <p:spPr/>
        <p:txBody>
          <a:bodyPr/>
          <a:lstStyle/>
          <a:p>
            <a:r>
              <a:rPr lang="en-GB" dirty="0"/>
              <a:t>Why do presentations? </a:t>
            </a:r>
          </a:p>
        </p:txBody>
      </p:sp>
      <p:pic>
        <p:nvPicPr>
          <p:cNvPr id="8" name="Picture 7">
            <a:extLst>
              <a:ext uri="{FF2B5EF4-FFF2-40B4-BE49-F238E27FC236}">
                <a16:creationId xmlns:a16="http://schemas.microsoft.com/office/drawing/2014/main" id="{95EEB821-7C2D-CB60-1250-3B8D7037B40A}"/>
              </a:ext>
            </a:extLst>
          </p:cNvPr>
          <p:cNvPicPr>
            <a:picLocks noChangeAspect="1"/>
          </p:cNvPicPr>
          <p:nvPr/>
        </p:nvPicPr>
        <p:blipFill>
          <a:blip r:embed="rId3"/>
          <a:stretch>
            <a:fillRect/>
          </a:stretch>
        </p:blipFill>
        <p:spPr>
          <a:xfrm>
            <a:off x="2429857" y="1995465"/>
            <a:ext cx="3338513" cy="1862160"/>
          </a:xfrm>
          <a:prstGeom prst="rect">
            <a:avLst/>
          </a:prstGeom>
        </p:spPr>
      </p:pic>
      <p:pic>
        <p:nvPicPr>
          <p:cNvPr id="5" name="Picture 4" descr="Businesswoman pointing up">
            <a:extLst>
              <a:ext uri="{FF2B5EF4-FFF2-40B4-BE49-F238E27FC236}">
                <a16:creationId xmlns:a16="http://schemas.microsoft.com/office/drawing/2014/main" id="{D2273826-09E3-D40C-2864-2D887153304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97280" y="2288957"/>
            <a:ext cx="1777540" cy="4114800"/>
          </a:xfrm>
          <a:prstGeom prst="rect">
            <a:avLst/>
          </a:prstGeom>
        </p:spPr>
      </p:pic>
      <p:sp>
        <p:nvSpPr>
          <p:cNvPr id="9" name="TextBox 8">
            <a:extLst>
              <a:ext uri="{FF2B5EF4-FFF2-40B4-BE49-F238E27FC236}">
                <a16:creationId xmlns:a16="http://schemas.microsoft.com/office/drawing/2014/main" id="{29E2529C-8E75-0FB7-C9D2-BFCD2C89B209}"/>
              </a:ext>
            </a:extLst>
          </p:cNvPr>
          <p:cNvSpPr txBox="1"/>
          <p:nvPr/>
        </p:nvSpPr>
        <p:spPr>
          <a:xfrm>
            <a:off x="6667500" y="1995465"/>
            <a:ext cx="4895850" cy="163121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Presentations are often used as a means of assessment at UWTSD. These practical assessments give you an opportunity to show off your fluency of understanding of your topic. </a:t>
            </a:r>
          </a:p>
        </p:txBody>
      </p:sp>
      <p:sp>
        <p:nvSpPr>
          <p:cNvPr id="10" name="TextBox 9">
            <a:extLst>
              <a:ext uri="{FF2B5EF4-FFF2-40B4-BE49-F238E27FC236}">
                <a16:creationId xmlns:a16="http://schemas.microsoft.com/office/drawing/2014/main" id="{82F7BC7A-72D8-2FDA-1992-CDEA8946E3A6}"/>
              </a:ext>
            </a:extLst>
          </p:cNvPr>
          <p:cNvSpPr txBox="1"/>
          <p:nvPr/>
        </p:nvSpPr>
        <p:spPr>
          <a:xfrm>
            <a:off x="6667500" y="4561894"/>
            <a:ext cx="4895850" cy="132343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During this session we will discuss the importance of structure in your presentations  and how you might structure your own work.  </a:t>
            </a:r>
          </a:p>
        </p:txBody>
      </p:sp>
    </p:spTree>
    <p:extLst>
      <p:ext uri="{BB962C8B-B14F-4D97-AF65-F5344CB8AC3E}">
        <p14:creationId xmlns:p14="http://schemas.microsoft.com/office/powerpoint/2010/main" val="3707398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26144-BE19-6DCB-81EA-D44103CC6AE8}"/>
              </a:ext>
            </a:extLst>
          </p:cNvPr>
          <p:cNvSpPr>
            <a:spLocks noGrp="1"/>
          </p:cNvSpPr>
          <p:nvPr>
            <p:ph type="title"/>
          </p:nvPr>
        </p:nvSpPr>
        <p:spPr/>
        <p:txBody>
          <a:bodyPr/>
          <a:lstStyle/>
          <a:p>
            <a:r>
              <a:rPr lang="en-GB" dirty="0"/>
              <a:t>Assignment Brief</a:t>
            </a:r>
          </a:p>
        </p:txBody>
      </p:sp>
      <p:sp>
        <p:nvSpPr>
          <p:cNvPr id="3" name="Content Placeholder 2">
            <a:extLst>
              <a:ext uri="{FF2B5EF4-FFF2-40B4-BE49-F238E27FC236}">
                <a16:creationId xmlns:a16="http://schemas.microsoft.com/office/drawing/2014/main" id="{AC70B80F-6E9C-4FF0-65FF-05C24686661F}"/>
              </a:ext>
            </a:extLst>
          </p:cNvPr>
          <p:cNvSpPr>
            <a:spLocks noGrp="1"/>
          </p:cNvSpPr>
          <p:nvPr>
            <p:ph idx="1"/>
          </p:nvPr>
        </p:nvSpPr>
        <p:spPr/>
        <p:txBody>
          <a:bodyPr/>
          <a:lstStyle/>
          <a:p>
            <a:r>
              <a:rPr lang="en-GB" dirty="0"/>
              <a:t>Before beginning drafting your presentation: </a:t>
            </a:r>
          </a:p>
          <a:p>
            <a:r>
              <a:rPr lang="en-GB" dirty="0"/>
              <a:t>-. </a:t>
            </a:r>
          </a:p>
          <a:p>
            <a:pPr marL="0" indent="0">
              <a:buNone/>
            </a:pPr>
            <a:endParaRPr lang="en-GB" dirty="0"/>
          </a:p>
        </p:txBody>
      </p:sp>
      <p:grpSp>
        <p:nvGrpSpPr>
          <p:cNvPr id="14" name="Group 13">
            <a:extLst>
              <a:ext uri="{FF2B5EF4-FFF2-40B4-BE49-F238E27FC236}">
                <a16:creationId xmlns:a16="http://schemas.microsoft.com/office/drawing/2014/main" id="{7DCAA7D9-A762-DF8D-4551-7B4D7116132A}"/>
              </a:ext>
            </a:extLst>
          </p:cNvPr>
          <p:cNvGrpSpPr/>
          <p:nvPr/>
        </p:nvGrpSpPr>
        <p:grpSpPr>
          <a:xfrm>
            <a:off x="1036320" y="2496926"/>
            <a:ext cx="10393680" cy="815828"/>
            <a:chOff x="1534160" y="2673394"/>
            <a:chExt cx="9895840" cy="639360"/>
          </a:xfrm>
        </p:grpSpPr>
        <p:sp>
          <p:nvSpPr>
            <p:cNvPr id="6" name="Rectangle 5">
              <a:extLst>
                <a:ext uri="{FF2B5EF4-FFF2-40B4-BE49-F238E27FC236}">
                  <a16:creationId xmlns:a16="http://schemas.microsoft.com/office/drawing/2014/main" id="{D36A6DE5-E6AC-9011-4BB7-863D23F338C4}"/>
                </a:ext>
              </a:extLst>
            </p:cNvPr>
            <p:cNvSpPr/>
            <p:nvPr/>
          </p:nvSpPr>
          <p:spPr>
            <a:xfrm>
              <a:off x="1534160" y="2909554"/>
              <a:ext cx="9895840" cy="403200"/>
            </a:xfrm>
            <a:prstGeom prst="rect">
              <a:avLst/>
            </a:prstGeom>
          </p:spPr>
          <p:style>
            <a:lnRef idx="2">
              <a:schemeClr val="dk2">
                <a:hueOff val="0"/>
                <a:satOff val="0"/>
                <a:lumOff val="0"/>
                <a:alphaOff val="0"/>
              </a:schemeClr>
            </a:lnRef>
            <a:fillRef idx="1">
              <a:schemeClr val="lt2">
                <a:alpha val="90000"/>
                <a:hueOff val="0"/>
                <a:satOff val="0"/>
                <a:lumOff val="0"/>
                <a:alphaOff val="0"/>
              </a:schemeClr>
            </a:fillRef>
            <a:effectRef idx="0">
              <a:schemeClr val="lt2">
                <a:alpha val="90000"/>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5FED3A08-0C9D-B017-6EDA-B011FE192E20}"/>
                </a:ext>
              </a:extLst>
            </p:cNvPr>
            <p:cNvSpPr/>
            <p:nvPr/>
          </p:nvSpPr>
          <p:spPr>
            <a:xfrm>
              <a:off x="2028951" y="2673394"/>
              <a:ext cx="8932263" cy="403200"/>
            </a:xfrm>
            <a:custGeom>
              <a:avLst/>
              <a:gdLst>
                <a:gd name="connsiteX0" fmla="*/ 0 w 6927088"/>
                <a:gd name="connsiteY0" fmla="*/ 78722 h 472320"/>
                <a:gd name="connsiteX1" fmla="*/ 78722 w 6927088"/>
                <a:gd name="connsiteY1" fmla="*/ 0 h 472320"/>
                <a:gd name="connsiteX2" fmla="*/ 6848366 w 6927088"/>
                <a:gd name="connsiteY2" fmla="*/ 0 h 472320"/>
                <a:gd name="connsiteX3" fmla="*/ 6927088 w 6927088"/>
                <a:gd name="connsiteY3" fmla="*/ 78722 h 472320"/>
                <a:gd name="connsiteX4" fmla="*/ 6927088 w 6927088"/>
                <a:gd name="connsiteY4" fmla="*/ 393598 h 472320"/>
                <a:gd name="connsiteX5" fmla="*/ 6848366 w 6927088"/>
                <a:gd name="connsiteY5" fmla="*/ 472320 h 472320"/>
                <a:gd name="connsiteX6" fmla="*/ 78722 w 6927088"/>
                <a:gd name="connsiteY6" fmla="*/ 472320 h 472320"/>
                <a:gd name="connsiteX7" fmla="*/ 0 w 6927088"/>
                <a:gd name="connsiteY7" fmla="*/ 393598 h 472320"/>
                <a:gd name="connsiteX8" fmla="*/ 0 w 6927088"/>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27088" h="472320">
                  <a:moveTo>
                    <a:pt x="0" y="78722"/>
                  </a:moveTo>
                  <a:cubicBezTo>
                    <a:pt x="0" y="35245"/>
                    <a:pt x="35245" y="0"/>
                    <a:pt x="78722" y="0"/>
                  </a:cubicBezTo>
                  <a:lnTo>
                    <a:pt x="6848366" y="0"/>
                  </a:lnTo>
                  <a:cubicBezTo>
                    <a:pt x="6891843" y="0"/>
                    <a:pt x="6927088" y="35245"/>
                    <a:pt x="6927088" y="78722"/>
                  </a:cubicBezTo>
                  <a:lnTo>
                    <a:pt x="6927088" y="393598"/>
                  </a:lnTo>
                  <a:cubicBezTo>
                    <a:pt x="6927088" y="437075"/>
                    <a:pt x="6891843" y="472320"/>
                    <a:pt x="6848366" y="472320"/>
                  </a:cubicBezTo>
                  <a:lnTo>
                    <a:pt x="78722" y="472320"/>
                  </a:lnTo>
                  <a:cubicBezTo>
                    <a:pt x="35245" y="472320"/>
                    <a:pt x="0" y="437075"/>
                    <a:pt x="0" y="393598"/>
                  </a:cubicBezTo>
                  <a:lnTo>
                    <a:pt x="0" y="78722"/>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284884" tIns="23057" rIns="284884" bIns="23057" numCol="1" spcCol="1270" anchor="ctr" anchorCtr="0">
              <a:noAutofit/>
            </a:bodyPr>
            <a:lstStyle/>
            <a:p>
              <a:pPr marL="0" lvl="0" indent="0" algn="l" defTabSz="7112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read the assignment brief carefully.</a:t>
              </a:r>
            </a:p>
          </p:txBody>
        </p:sp>
      </p:grpSp>
      <p:grpSp>
        <p:nvGrpSpPr>
          <p:cNvPr id="15" name="Group 14">
            <a:extLst>
              <a:ext uri="{FF2B5EF4-FFF2-40B4-BE49-F238E27FC236}">
                <a16:creationId xmlns:a16="http://schemas.microsoft.com/office/drawing/2014/main" id="{E7FFA33D-2FD6-828B-8E81-5DB0F6E625DD}"/>
              </a:ext>
            </a:extLst>
          </p:cNvPr>
          <p:cNvGrpSpPr/>
          <p:nvPr/>
        </p:nvGrpSpPr>
        <p:grpSpPr>
          <a:xfrm>
            <a:off x="1036320" y="3335770"/>
            <a:ext cx="10393680" cy="702744"/>
            <a:chOff x="1534160" y="3399154"/>
            <a:chExt cx="9895840" cy="639360"/>
          </a:xfrm>
        </p:grpSpPr>
        <p:sp>
          <p:nvSpPr>
            <p:cNvPr id="8" name="Rectangle 7">
              <a:extLst>
                <a:ext uri="{FF2B5EF4-FFF2-40B4-BE49-F238E27FC236}">
                  <a16:creationId xmlns:a16="http://schemas.microsoft.com/office/drawing/2014/main" id="{8DECD360-F701-5DC8-94DE-BD2259183A7E}"/>
                </a:ext>
              </a:extLst>
            </p:cNvPr>
            <p:cNvSpPr/>
            <p:nvPr/>
          </p:nvSpPr>
          <p:spPr>
            <a:xfrm>
              <a:off x="1534160" y="3635314"/>
              <a:ext cx="9895840" cy="403200"/>
            </a:xfrm>
            <a:prstGeom prst="rect">
              <a:avLst/>
            </a:prstGeom>
          </p:spPr>
          <p:style>
            <a:lnRef idx="2">
              <a:schemeClr val="dk2">
                <a:hueOff val="0"/>
                <a:satOff val="0"/>
                <a:lumOff val="0"/>
                <a:alphaOff val="0"/>
              </a:schemeClr>
            </a:lnRef>
            <a:fillRef idx="1">
              <a:schemeClr val="lt2">
                <a:alpha val="90000"/>
                <a:hueOff val="0"/>
                <a:satOff val="0"/>
                <a:lumOff val="0"/>
                <a:alphaOff val="0"/>
              </a:schemeClr>
            </a:fillRef>
            <a:effectRef idx="0">
              <a:schemeClr val="lt2">
                <a:alpha val="90000"/>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34935E74-6DFE-D0E3-2895-8934576CC2D1}"/>
                </a:ext>
              </a:extLst>
            </p:cNvPr>
            <p:cNvSpPr/>
            <p:nvPr/>
          </p:nvSpPr>
          <p:spPr>
            <a:xfrm>
              <a:off x="2028951" y="3399154"/>
              <a:ext cx="8932264" cy="472320"/>
            </a:xfrm>
            <a:custGeom>
              <a:avLst/>
              <a:gdLst>
                <a:gd name="connsiteX0" fmla="*/ 0 w 6927088"/>
                <a:gd name="connsiteY0" fmla="*/ 78722 h 472320"/>
                <a:gd name="connsiteX1" fmla="*/ 78722 w 6927088"/>
                <a:gd name="connsiteY1" fmla="*/ 0 h 472320"/>
                <a:gd name="connsiteX2" fmla="*/ 6848366 w 6927088"/>
                <a:gd name="connsiteY2" fmla="*/ 0 h 472320"/>
                <a:gd name="connsiteX3" fmla="*/ 6927088 w 6927088"/>
                <a:gd name="connsiteY3" fmla="*/ 78722 h 472320"/>
                <a:gd name="connsiteX4" fmla="*/ 6927088 w 6927088"/>
                <a:gd name="connsiteY4" fmla="*/ 393598 h 472320"/>
                <a:gd name="connsiteX5" fmla="*/ 6848366 w 6927088"/>
                <a:gd name="connsiteY5" fmla="*/ 472320 h 472320"/>
                <a:gd name="connsiteX6" fmla="*/ 78722 w 6927088"/>
                <a:gd name="connsiteY6" fmla="*/ 472320 h 472320"/>
                <a:gd name="connsiteX7" fmla="*/ 0 w 6927088"/>
                <a:gd name="connsiteY7" fmla="*/ 393598 h 472320"/>
                <a:gd name="connsiteX8" fmla="*/ 0 w 6927088"/>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27088" h="472320">
                  <a:moveTo>
                    <a:pt x="0" y="78722"/>
                  </a:moveTo>
                  <a:cubicBezTo>
                    <a:pt x="0" y="35245"/>
                    <a:pt x="35245" y="0"/>
                    <a:pt x="78722" y="0"/>
                  </a:cubicBezTo>
                  <a:lnTo>
                    <a:pt x="6848366" y="0"/>
                  </a:lnTo>
                  <a:cubicBezTo>
                    <a:pt x="6891843" y="0"/>
                    <a:pt x="6927088" y="35245"/>
                    <a:pt x="6927088" y="78722"/>
                  </a:cubicBezTo>
                  <a:lnTo>
                    <a:pt x="6927088" y="393598"/>
                  </a:lnTo>
                  <a:cubicBezTo>
                    <a:pt x="6927088" y="437075"/>
                    <a:pt x="6891843" y="472320"/>
                    <a:pt x="6848366" y="472320"/>
                  </a:cubicBezTo>
                  <a:lnTo>
                    <a:pt x="78722" y="472320"/>
                  </a:lnTo>
                  <a:cubicBezTo>
                    <a:pt x="35245" y="472320"/>
                    <a:pt x="0" y="437075"/>
                    <a:pt x="0" y="393598"/>
                  </a:cubicBezTo>
                  <a:lnTo>
                    <a:pt x="0" y="78722"/>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284884" tIns="23057" rIns="284884" bIns="23057" numCol="1" spcCol="1270" anchor="ctr" anchorCtr="0">
              <a:noAutofit/>
            </a:bodyPr>
            <a:lstStyle/>
            <a:p>
              <a:pPr marL="0" lvl="0" indent="0" algn="l" defTabSz="7112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Note down any key models, theories or case studies that need to be included</a:t>
              </a:r>
            </a:p>
          </p:txBody>
        </p:sp>
      </p:grpSp>
      <p:grpSp>
        <p:nvGrpSpPr>
          <p:cNvPr id="16" name="Group 15">
            <a:extLst>
              <a:ext uri="{FF2B5EF4-FFF2-40B4-BE49-F238E27FC236}">
                <a16:creationId xmlns:a16="http://schemas.microsoft.com/office/drawing/2014/main" id="{EEB1EDCA-C317-EA9D-C1CD-22C10313CEB7}"/>
              </a:ext>
            </a:extLst>
          </p:cNvPr>
          <p:cNvGrpSpPr/>
          <p:nvPr/>
        </p:nvGrpSpPr>
        <p:grpSpPr>
          <a:xfrm>
            <a:off x="1005840" y="4261100"/>
            <a:ext cx="10393680" cy="673200"/>
            <a:chOff x="1505140" y="4124914"/>
            <a:chExt cx="9895840" cy="639360"/>
          </a:xfrm>
        </p:grpSpPr>
        <p:sp>
          <p:nvSpPr>
            <p:cNvPr id="10" name="Rectangle 9">
              <a:extLst>
                <a:ext uri="{FF2B5EF4-FFF2-40B4-BE49-F238E27FC236}">
                  <a16:creationId xmlns:a16="http://schemas.microsoft.com/office/drawing/2014/main" id="{F3514E9D-2604-C98E-D28F-068FC230B7DC}"/>
                </a:ext>
              </a:extLst>
            </p:cNvPr>
            <p:cNvSpPr/>
            <p:nvPr/>
          </p:nvSpPr>
          <p:spPr>
            <a:xfrm>
              <a:off x="1505140" y="4361074"/>
              <a:ext cx="9895840" cy="403200"/>
            </a:xfrm>
            <a:prstGeom prst="rect">
              <a:avLst/>
            </a:prstGeom>
          </p:spPr>
          <p:style>
            <a:lnRef idx="2">
              <a:schemeClr val="dk2">
                <a:hueOff val="0"/>
                <a:satOff val="0"/>
                <a:lumOff val="0"/>
                <a:alphaOff val="0"/>
              </a:schemeClr>
            </a:lnRef>
            <a:fillRef idx="1">
              <a:schemeClr val="lt2">
                <a:alpha val="90000"/>
                <a:hueOff val="0"/>
                <a:satOff val="0"/>
                <a:lumOff val="0"/>
                <a:alphaOff val="0"/>
              </a:schemeClr>
            </a:fillRef>
            <a:effectRef idx="0">
              <a:schemeClr val="lt2">
                <a:alpha val="90000"/>
                <a:hueOff val="0"/>
                <a:satOff val="0"/>
                <a:lumOff val="0"/>
                <a:alphaOff val="0"/>
              </a:schemeClr>
            </a:effectRef>
            <a:fontRef idx="minor">
              <a:schemeClr val="dk1">
                <a:hueOff val="0"/>
                <a:satOff val="0"/>
                <a:lumOff val="0"/>
                <a:alphaOff val="0"/>
              </a:schemeClr>
            </a:fontRef>
          </p:style>
        </p:sp>
        <p:sp>
          <p:nvSpPr>
            <p:cNvPr id="11" name="Freeform: Shape 10">
              <a:extLst>
                <a:ext uri="{FF2B5EF4-FFF2-40B4-BE49-F238E27FC236}">
                  <a16:creationId xmlns:a16="http://schemas.microsoft.com/office/drawing/2014/main" id="{4F390812-DF79-1990-B74B-9C07A42DDC0F}"/>
                </a:ext>
              </a:extLst>
            </p:cNvPr>
            <p:cNvSpPr/>
            <p:nvPr/>
          </p:nvSpPr>
          <p:spPr>
            <a:xfrm>
              <a:off x="2028952" y="4124914"/>
              <a:ext cx="8932262" cy="472320"/>
            </a:xfrm>
            <a:custGeom>
              <a:avLst/>
              <a:gdLst>
                <a:gd name="connsiteX0" fmla="*/ 0 w 6927088"/>
                <a:gd name="connsiteY0" fmla="*/ 78722 h 472320"/>
                <a:gd name="connsiteX1" fmla="*/ 78722 w 6927088"/>
                <a:gd name="connsiteY1" fmla="*/ 0 h 472320"/>
                <a:gd name="connsiteX2" fmla="*/ 6848366 w 6927088"/>
                <a:gd name="connsiteY2" fmla="*/ 0 h 472320"/>
                <a:gd name="connsiteX3" fmla="*/ 6927088 w 6927088"/>
                <a:gd name="connsiteY3" fmla="*/ 78722 h 472320"/>
                <a:gd name="connsiteX4" fmla="*/ 6927088 w 6927088"/>
                <a:gd name="connsiteY4" fmla="*/ 393598 h 472320"/>
                <a:gd name="connsiteX5" fmla="*/ 6848366 w 6927088"/>
                <a:gd name="connsiteY5" fmla="*/ 472320 h 472320"/>
                <a:gd name="connsiteX6" fmla="*/ 78722 w 6927088"/>
                <a:gd name="connsiteY6" fmla="*/ 472320 h 472320"/>
                <a:gd name="connsiteX7" fmla="*/ 0 w 6927088"/>
                <a:gd name="connsiteY7" fmla="*/ 393598 h 472320"/>
                <a:gd name="connsiteX8" fmla="*/ 0 w 6927088"/>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27088" h="472320">
                  <a:moveTo>
                    <a:pt x="0" y="78722"/>
                  </a:moveTo>
                  <a:cubicBezTo>
                    <a:pt x="0" y="35245"/>
                    <a:pt x="35245" y="0"/>
                    <a:pt x="78722" y="0"/>
                  </a:cubicBezTo>
                  <a:lnTo>
                    <a:pt x="6848366" y="0"/>
                  </a:lnTo>
                  <a:cubicBezTo>
                    <a:pt x="6891843" y="0"/>
                    <a:pt x="6927088" y="35245"/>
                    <a:pt x="6927088" y="78722"/>
                  </a:cubicBezTo>
                  <a:lnTo>
                    <a:pt x="6927088" y="393598"/>
                  </a:lnTo>
                  <a:cubicBezTo>
                    <a:pt x="6927088" y="437075"/>
                    <a:pt x="6891843" y="472320"/>
                    <a:pt x="6848366" y="472320"/>
                  </a:cubicBezTo>
                  <a:lnTo>
                    <a:pt x="78722" y="472320"/>
                  </a:lnTo>
                  <a:cubicBezTo>
                    <a:pt x="35245" y="472320"/>
                    <a:pt x="0" y="437075"/>
                    <a:pt x="0" y="393598"/>
                  </a:cubicBezTo>
                  <a:lnTo>
                    <a:pt x="0" y="78722"/>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284884" tIns="23057" rIns="284884" bIns="23057" numCol="1" spcCol="1270" anchor="ctr" anchorCtr="0">
              <a:noAutofit/>
            </a:bodyPr>
            <a:lstStyle/>
            <a:p>
              <a:pPr marL="0" lvl="0" indent="0" algn="l" defTabSz="7112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Gather information - Research, read and note take</a:t>
              </a:r>
            </a:p>
          </p:txBody>
        </p:sp>
      </p:grpSp>
      <p:grpSp>
        <p:nvGrpSpPr>
          <p:cNvPr id="17" name="Group 16">
            <a:extLst>
              <a:ext uri="{FF2B5EF4-FFF2-40B4-BE49-F238E27FC236}">
                <a16:creationId xmlns:a16="http://schemas.microsoft.com/office/drawing/2014/main" id="{5892F2E4-FC53-A338-3D79-123A54E27D78}"/>
              </a:ext>
            </a:extLst>
          </p:cNvPr>
          <p:cNvGrpSpPr/>
          <p:nvPr/>
        </p:nvGrpSpPr>
        <p:grpSpPr>
          <a:xfrm>
            <a:off x="1066800" y="5169614"/>
            <a:ext cx="10332720" cy="725760"/>
            <a:chOff x="1534160" y="4850674"/>
            <a:chExt cx="9895840" cy="639360"/>
          </a:xfrm>
        </p:grpSpPr>
        <p:sp>
          <p:nvSpPr>
            <p:cNvPr id="12" name="Rectangle 11">
              <a:extLst>
                <a:ext uri="{FF2B5EF4-FFF2-40B4-BE49-F238E27FC236}">
                  <a16:creationId xmlns:a16="http://schemas.microsoft.com/office/drawing/2014/main" id="{812E8FE5-9C60-98D2-C236-448B77BD0B4F}"/>
                </a:ext>
              </a:extLst>
            </p:cNvPr>
            <p:cNvSpPr/>
            <p:nvPr/>
          </p:nvSpPr>
          <p:spPr>
            <a:xfrm>
              <a:off x="1534160" y="5086834"/>
              <a:ext cx="9895840" cy="403200"/>
            </a:xfrm>
            <a:prstGeom prst="rect">
              <a:avLst/>
            </a:prstGeom>
          </p:spPr>
          <p:style>
            <a:lnRef idx="2">
              <a:schemeClr val="dk2">
                <a:hueOff val="0"/>
                <a:satOff val="0"/>
                <a:lumOff val="0"/>
                <a:alphaOff val="0"/>
              </a:schemeClr>
            </a:lnRef>
            <a:fillRef idx="1">
              <a:schemeClr val="lt2">
                <a:alpha val="90000"/>
                <a:hueOff val="0"/>
                <a:satOff val="0"/>
                <a:lumOff val="0"/>
                <a:alphaOff val="0"/>
              </a:schemeClr>
            </a:fillRef>
            <a:effectRef idx="0">
              <a:schemeClr val="lt2">
                <a:alpha val="90000"/>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E673D6B8-3946-661D-EB14-F495E9168ADE}"/>
                </a:ext>
              </a:extLst>
            </p:cNvPr>
            <p:cNvSpPr/>
            <p:nvPr/>
          </p:nvSpPr>
          <p:spPr>
            <a:xfrm>
              <a:off x="2028952" y="4850674"/>
              <a:ext cx="8958687" cy="472320"/>
            </a:xfrm>
            <a:custGeom>
              <a:avLst/>
              <a:gdLst>
                <a:gd name="connsiteX0" fmla="*/ 0 w 6927088"/>
                <a:gd name="connsiteY0" fmla="*/ 78722 h 472320"/>
                <a:gd name="connsiteX1" fmla="*/ 78722 w 6927088"/>
                <a:gd name="connsiteY1" fmla="*/ 0 h 472320"/>
                <a:gd name="connsiteX2" fmla="*/ 6848366 w 6927088"/>
                <a:gd name="connsiteY2" fmla="*/ 0 h 472320"/>
                <a:gd name="connsiteX3" fmla="*/ 6927088 w 6927088"/>
                <a:gd name="connsiteY3" fmla="*/ 78722 h 472320"/>
                <a:gd name="connsiteX4" fmla="*/ 6927088 w 6927088"/>
                <a:gd name="connsiteY4" fmla="*/ 393598 h 472320"/>
                <a:gd name="connsiteX5" fmla="*/ 6848366 w 6927088"/>
                <a:gd name="connsiteY5" fmla="*/ 472320 h 472320"/>
                <a:gd name="connsiteX6" fmla="*/ 78722 w 6927088"/>
                <a:gd name="connsiteY6" fmla="*/ 472320 h 472320"/>
                <a:gd name="connsiteX7" fmla="*/ 0 w 6927088"/>
                <a:gd name="connsiteY7" fmla="*/ 393598 h 472320"/>
                <a:gd name="connsiteX8" fmla="*/ 0 w 6927088"/>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27088" h="472320">
                  <a:moveTo>
                    <a:pt x="0" y="78722"/>
                  </a:moveTo>
                  <a:cubicBezTo>
                    <a:pt x="0" y="35245"/>
                    <a:pt x="35245" y="0"/>
                    <a:pt x="78722" y="0"/>
                  </a:cubicBezTo>
                  <a:lnTo>
                    <a:pt x="6848366" y="0"/>
                  </a:lnTo>
                  <a:cubicBezTo>
                    <a:pt x="6891843" y="0"/>
                    <a:pt x="6927088" y="35245"/>
                    <a:pt x="6927088" y="78722"/>
                  </a:cubicBezTo>
                  <a:lnTo>
                    <a:pt x="6927088" y="393598"/>
                  </a:lnTo>
                  <a:cubicBezTo>
                    <a:pt x="6927088" y="437075"/>
                    <a:pt x="6891843" y="472320"/>
                    <a:pt x="6848366" y="472320"/>
                  </a:cubicBezTo>
                  <a:lnTo>
                    <a:pt x="78722" y="472320"/>
                  </a:lnTo>
                  <a:cubicBezTo>
                    <a:pt x="35245" y="472320"/>
                    <a:pt x="0" y="437075"/>
                    <a:pt x="0" y="393598"/>
                  </a:cubicBezTo>
                  <a:lnTo>
                    <a:pt x="0" y="78722"/>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284884" tIns="23057" rIns="284884" bIns="23057" numCol="1" spcCol="1270" anchor="ctr" anchorCtr="0">
              <a:noAutofit/>
            </a:bodyPr>
            <a:lstStyle/>
            <a:p>
              <a:pPr marL="0" lvl="0" indent="0" algn="l" defTabSz="7112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Plan your time</a:t>
              </a:r>
            </a:p>
          </p:txBody>
        </p:sp>
      </p:grpSp>
    </p:spTree>
    <p:extLst>
      <p:ext uri="{BB962C8B-B14F-4D97-AF65-F5344CB8AC3E}">
        <p14:creationId xmlns:p14="http://schemas.microsoft.com/office/powerpoint/2010/main" val="143811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9EFF0-D966-0F9D-3781-3B059A2C6478}"/>
              </a:ext>
            </a:extLst>
          </p:cNvPr>
          <p:cNvSpPr>
            <a:spLocks noGrp="1"/>
          </p:cNvSpPr>
          <p:nvPr>
            <p:ph type="title"/>
          </p:nvPr>
        </p:nvSpPr>
        <p:spPr>
          <a:xfrm>
            <a:off x="8247185" y="276942"/>
            <a:ext cx="3295357" cy="1450757"/>
          </a:xfrm>
        </p:spPr>
        <p:txBody>
          <a:bodyPr>
            <a:normAutofit fontScale="90000"/>
          </a:bodyPr>
          <a:lstStyle/>
          <a:p>
            <a:pPr algn="ctr"/>
            <a:r>
              <a:rPr lang="en-GB" dirty="0"/>
              <a:t>Structuring your presentation</a:t>
            </a:r>
          </a:p>
        </p:txBody>
      </p:sp>
      <p:sp>
        <p:nvSpPr>
          <p:cNvPr id="3" name="Content Placeholder 2">
            <a:extLst>
              <a:ext uri="{FF2B5EF4-FFF2-40B4-BE49-F238E27FC236}">
                <a16:creationId xmlns:a16="http://schemas.microsoft.com/office/drawing/2014/main" id="{6968C7EE-A34D-4362-8EB5-27383620B381}"/>
              </a:ext>
            </a:extLst>
          </p:cNvPr>
          <p:cNvSpPr>
            <a:spLocks noGrp="1"/>
          </p:cNvSpPr>
          <p:nvPr>
            <p:ph idx="1"/>
          </p:nvPr>
        </p:nvSpPr>
        <p:spPr>
          <a:xfrm>
            <a:off x="8247185" y="2427463"/>
            <a:ext cx="3049172" cy="2320383"/>
          </a:xfrm>
        </p:spPr>
        <p:txBody>
          <a:bodyPr>
            <a:normAutofit/>
          </a:bodyPr>
          <a:lstStyle/>
          <a:p>
            <a:r>
              <a:rPr lang="en-GB" sz="2400" dirty="0">
                <a:latin typeface="Arial" panose="020B0604020202020204" pitchFamily="34" charset="0"/>
                <a:cs typeface="Arial" panose="020B0604020202020204" pitchFamily="34" charset="0"/>
              </a:rPr>
              <a:t>Having a clear structure, allows you to pace your time and maximise your marks for your presentation. </a:t>
            </a:r>
          </a:p>
        </p:txBody>
      </p:sp>
      <p:grpSp>
        <p:nvGrpSpPr>
          <p:cNvPr id="16" name="Group 15">
            <a:extLst>
              <a:ext uri="{FF2B5EF4-FFF2-40B4-BE49-F238E27FC236}">
                <a16:creationId xmlns:a16="http://schemas.microsoft.com/office/drawing/2014/main" id="{465DF846-B89C-0A6F-31E7-454D4108A387}"/>
              </a:ext>
            </a:extLst>
          </p:cNvPr>
          <p:cNvGrpSpPr/>
          <p:nvPr/>
        </p:nvGrpSpPr>
        <p:grpSpPr>
          <a:xfrm>
            <a:off x="701055" y="276942"/>
            <a:ext cx="6754821" cy="962223"/>
            <a:chOff x="701055" y="276942"/>
            <a:chExt cx="6754821" cy="962223"/>
          </a:xfrm>
        </p:grpSpPr>
        <p:sp>
          <p:nvSpPr>
            <p:cNvPr id="6" name="Freeform: Shape 5">
              <a:extLst>
                <a:ext uri="{FF2B5EF4-FFF2-40B4-BE49-F238E27FC236}">
                  <a16:creationId xmlns:a16="http://schemas.microsoft.com/office/drawing/2014/main" id="{145A0315-0E3C-5D3E-C77A-21AD01EC1A7F}"/>
                </a:ext>
              </a:extLst>
            </p:cNvPr>
            <p:cNvSpPr/>
            <p:nvPr/>
          </p:nvSpPr>
          <p:spPr>
            <a:xfrm>
              <a:off x="1258948" y="276942"/>
              <a:ext cx="6196928" cy="962223"/>
            </a:xfrm>
            <a:custGeom>
              <a:avLst/>
              <a:gdLst>
                <a:gd name="connsiteX0" fmla="*/ 0 w 5344052"/>
                <a:gd name="connsiteY0" fmla="*/ 0 h 962221"/>
                <a:gd name="connsiteX1" fmla="*/ 4862942 w 5344052"/>
                <a:gd name="connsiteY1" fmla="*/ 0 h 962221"/>
                <a:gd name="connsiteX2" fmla="*/ 5344052 w 5344052"/>
                <a:gd name="connsiteY2" fmla="*/ 481111 h 962221"/>
                <a:gd name="connsiteX3" fmla="*/ 4862942 w 5344052"/>
                <a:gd name="connsiteY3" fmla="*/ 962221 h 962221"/>
                <a:gd name="connsiteX4" fmla="*/ 0 w 5344052"/>
                <a:gd name="connsiteY4" fmla="*/ 962221 h 962221"/>
                <a:gd name="connsiteX5" fmla="*/ 0 w 5344052"/>
                <a:gd name="connsiteY5" fmla="*/ 0 h 962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44052" h="962221">
                  <a:moveTo>
                    <a:pt x="5344052" y="962220"/>
                  </a:moveTo>
                  <a:lnTo>
                    <a:pt x="481110" y="962220"/>
                  </a:lnTo>
                  <a:lnTo>
                    <a:pt x="0" y="481110"/>
                  </a:lnTo>
                  <a:lnTo>
                    <a:pt x="481110" y="1"/>
                  </a:lnTo>
                  <a:lnTo>
                    <a:pt x="5344052" y="1"/>
                  </a:lnTo>
                  <a:lnTo>
                    <a:pt x="5344052" y="96222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4868" tIns="87631" rIns="163576" bIns="87631" numCol="1" spcCol="1270" anchor="t" anchorCtr="0">
              <a:noAutofit/>
            </a:bodyPr>
            <a:lstStyle/>
            <a:p>
              <a:pPr marL="0" lvl="0" indent="0" algn="l" defTabSz="1022350">
                <a:lnSpc>
                  <a:spcPct val="150000"/>
                </a:lnSpc>
                <a:spcBef>
                  <a:spcPct val="0"/>
                </a:spcBef>
                <a:spcAft>
                  <a:spcPct val="35000"/>
                </a:spcAft>
                <a:buNone/>
              </a:pPr>
              <a:r>
                <a:rPr lang="en-GB" sz="2800" kern="1200" dirty="0">
                  <a:latin typeface="Arial" panose="020B0604020202020204" pitchFamily="34" charset="0"/>
                  <a:cs typeface="Arial" panose="020B0604020202020204" pitchFamily="34" charset="0"/>
                </a:rPr>
                <a:t>Beginning  </a:t>
              </a:r>
              <a:r>
                <a:rPr lang="en-GB" sz="2800" dirty="0">
                  <a:latin typeface="Arial" panose="020B0604020202020204" pitchFamily="34" charset="0"/>
                  <a:cs typeface="Arial" panose="020B0604020202020204" pitchFamily="34" charset="0"/>
                </a:rPr>
                <a:t>- </a:t>
              </a:r>
              <a:r>
                <a:rPr lang="en-GB" sz="2800" kern="1200" dirty="0">
                  <a:latin typeface="Arial" panose="020B0604020202020204" pitchFamily="34" charset="0"/>
                  <a:cs typeface="Arial" panose="020B0604020202020204" pitchFamily="34" charset="0"/>
                </a:rPr>
                <a:t>Title Slide </a:t>
              </a:r>
            </a:p>
          </p:txBody>
        </p:sp>
        <p:sp>
          <p:nvSpPr>
            <p:cNvPr id="7" name="Oval 6" descr="Badge 1 with solid fill">
              <a:extLst>
                <a:ext uri="{FF2B5EF4-FFF2-40B4-BE49-F238E27FC236}">
                  <a16:creationId xmlns:a16="http://schemas.microsoft.com/office/drawing/2014/main" id="{4905BBB7-FA11-7E1A-8E9F-FB4E6AFDBE10}"/>
                </a:ext>
              </a:extLst>
            </p:cNvPr>
            <p:cNvSpPr/>
            <p:nvPr/>
          </p:nvSpPr>
          <p:spPr>
            <a:xfrm>
              <a:off x="701055" y="276943"/>
              <a:ext cx="1115785" cy="962221"/>
            </a:xfrm>
            <a:prstGeom prst="ellipse">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grpSp>
        <p:nvGrpSpPr>
          <p:cNvPr id="17" name="Group 16">
            <a:extLst>
              <a:ext uri="{FF2B5EF4-FFF2-40B4-BE49-F238E27FC236}">
                <a16:creationId xmlns:a16="http://schemas.microsoft.com/office/drawing/2014/main" id="{EE04DF30-0CE6-5B61-3E5D-54DAA613C054}"/>
              </a:ext>
            </a:extLst>
          </p:cNvPr>
          <p:cNvGrpSpPr/>
          <p:nvPr/>
        </p:nvGrpSpPr>
        <p:grpSpPr>
          <a:xfrm>
            <a:off x="701055" y="1526394"/>
            <a:ext cx="6754820" cy="962222"/>
            <a:chOff x="701055" y="1526394"/>
            <a:chExt cx="6754820" cy="962222"/>
          </a:xfrm>
        </p:grpSpPr>
        <p:sp>
          <p:nvSpPr>
            <p:cNvPr id="8" name="Freeform: Shape 7">
              <a:extLst>
                <a:ext uri="{FF2B5EF4-FFF2-40B4-BE49-F238E27FC236}">
                  <a16:creationId xmlns:a16="http://schemas.microsoft.com/office/drawing/2014/main" id="{4DC639F1-ED5E-94A3-28E6-2596BE9EA6B1}"/>
                </a:ext>
              </a:extLst>
            </p:cNvPr>
            <p:cNvSpPr/>
            <p:nvPr/>
          </p:nvSpPr>
          <p:spPr>
            <a:xfrm>
              <a:off x="1258947" y="1526394"/>
              <a:ext cx="6196928" cy="962222"/>
            </a:xfrm>
            <a:custGeom>
              <a:avLst/>
              <a:gdLst>
                <a:gd name="connsiteX0" fmla="*/ 0 w 5344052"/>
                <a:gd name="connsiteY0" fmla="*/ 0 h 962221"/>
                <a:gd name="connsiteX1" fmla="*/ 4862942 w 5344052"/>
                <a:gd name="connsiteY1" fmla="*/ 0 h 962221"/>
                <a:gd name="connsiteX2" fmla="*/ 5344052 w 5344052"/>
                <a:gd name="connsiteY2" fmla="*/ 481111 h 962221"/>
                <a:gd name="connsiteX3" fmla="*/ 4862942 w 5344052"/>
                <a:gd name="connsiteY3" fmla="*/ 962221 h 962221"/>
                <a:gd name="connsiteX4" fmla="*/ 0 w 5344052"/>
                <a:gd name="connsiteY4" fmla="*/ 962221 h 962221"/>
                <a:gd name="connsiteX5" fmla="*/ 0 w 5344052"/>
                <a:gd name="connsiteY5" fmla="*/ 0 h 962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44052" h="962221">
                  <a:moveTo>
                    <a:pt x="5344052" y="962220"/>
                  </a:moveTo>
                  <a:lnTo>
                    <a:pt x="481110" y="962220"/>
                  </a:lnTo>
                  <a:lnTo>
                    <a:pt x="0" y="481110"/>
                  </a:lnTo>
                  <a:lnTo>
                    <a:pt x="481110" y="1"/>
                  </a:lnTo>
                  <a:lnTo>
                    <a:pt x="5344052" y="1"/>
                  </a:lnTo>
                  <a:lnTo>
                    <a:pt x="5344052" y="96222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4868" tIns="87631" rIns="163576" bIns="87629" numCol="1" spcCol="1270" anchor="t" anchorCtr="0">
              <a:noAutofit/>
            </a:bodyPr>
            <a:lstStyle/>
            <a:p>
              <a:pPr marL="0" lvl="0" indent="0" algn="l" defTabSz="1022350">
                <a:lnSpc>
                  <a:spcPct val="150000"/>
                </a:lnSpc>
                <a:spcBef>
                  <a:spcPct val="0"/>
                </a:spcBef>
                <a:spcAft>
                  <a:spcPct val="35000"/>
                </a:spcAft>
                <a:buNone/>
              </a:pPr>
              <a:r>
                <a:rPr lang="en-GB" sz="2800" kern="1200" dirty="0">
                  <a:latin typeface="Arial" panose="020B0604020202020204" pitchFamily="34" charset="0"/>
                  <a:cs typeface="Arial" panose="020B0604020202020204" pitchFamily="34" charset="0"/>
                </a:rPr>
                <a:t>Slide 2 </a:t>
              </a:r>
              <a:r>
                <a:rPr lang="en-GB" sz="2800" dirty="0">
                  <a:latin typeface="Arial" panose="020B0604020202020204" pitchFamily="34" charset="0"/>
                  <a:cs typeface="Arial" panose="020B0604020202020204" pitchFamily="34" charset="0"/>
                </a:rPr>
                <a:t> </a:t>
              </a:r>
              <a:r>
                <a:rPr lang="en-GB" sz="2800" kern="1200" dirty="0">
                  <a:latin typeface="Arial" panose="020B0604020202020204" pitchFamily="34" charset="0"/>
                  <a:cs typeface="Arial" panose="020B0604020202020204" pitchFamily="34" charset="0"/>
                </a:rPr>
                <a:t>Introduction </a:t>
              </a:r>
            </a:p>
          </p:txBody>
        </p:sp>
        <p:sp>
          <p:nvSpPr>
            <p:cNvPr id="9" name="Oval 8" descr="Badge with solid fill">
              <a:extLst>
                <a:ext uri="{FF2B5EF4-FFF2-40B4-BE49-F238E27FC236}">
                  <a16:creationId xmlns:a16="http://schemas.microsoft.com/office/drawing/2014/main" id="{99E6C465-32A9-E397-0EB5-616F6CC8FC98}"/>
                </a:ext>
              </a:extLst>
            </p:cNvPr>
            <p:cNvSpPr/>
            <p:nvPr/>
          </p:nvSpPr>
          <p:spPr>
            <a:xfrm>
              <a:off x="701055" y="1526395"/>
              <a:ext cx="1115785" cy="962221"/>
            </a:xfrm>
            <a:prstGeom prst="ellipse">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grpSp>
        <p:nvGrpSpPr>
          <p:cNvPr id="18" name="Group 17">
            <a:extLst>
              <a:ext uri="{FF2B5EF4-FFF2-40B4-BE49-F238E27FC236}">
                <a16:creationId xmlns:a16="http://schemas.microsoft.com/office/drawing/2014/main" id="{50AB54DA-B605-4358-F5EE-30D5E913BE11}"/>
              </a:ext>
            </a:extLst>
          </p:cNvPr>
          <p:cNvGrpSpPr/>
          <p:nvPr/>
        </p:nvGrpSpPr>
        <p:grpSpPr>
          <a:xfrm>
            <a:off x="701055" y="2775845"/>
            <a:ext cx="6754821" cy="962222"/>
            <a:chOff x="701055" y="2775845"/>
            <a:chExt cx="6754821" cy="962222"/>
          </a:xfrm>
        </p:grpSpPr>
        <p:sp>
          <p:nvSpPr>
            <p:cNvPr id="10" name="Freeform: Shape 9">
              <a:extLst>
                <a:ext uri="{FF2B5EF4-FFF2-40B4-BE49-F238E27FC236}">
                  <a16:creationId xmlns:a16="http://schemas.microsoft.com/office/drawing/2014/main" id="{84B83A13-2A46-B6D4-D948-A4FDE0F4E7D6}"/>
                </a:ext>
              </a:extLst>
            </p:cNvPr>
            <p:cNvSpPr/>
            <p:nvPr/>
          </p:nvSpPr>
          <p:spPr>
            <a:xfrm>
              <a:off x="1258948" y="2775845"/>
              <a:ext cx="6196928" cy="962222"/>
            </a:xfrm>
            <a:custGeom>
              <a:avLst/>
              <a:gdLst>
                <a:gd name="connsiteX0" fmla="*/ 0 w 5344052"/>
                <a:gd name="connsiteY0" fmla="*/ 0 h 962221"/>
                <a:gd name="connsiteX1" fmla="*/ 4862942 w 5344052"/>
                <a:gd name="connsiteY1" fmla="*/ 0 h 962221"/>
                <a:gd name="connsiteX2" fmla="*/ 5344052 w 5344052"/>
                <a:gd name="connsiteY2" fmla="*/ 481111 h 962221"/>
                <a:gd name="connsiteX3" fmla="*/ 4862942 w 5344052"/>
                <a:gd name="connsiteY3" fmla="*/ 962221 h 962221"/>
                <a:gd name="connsiteX4" fmla="*/ 0 w 5344052"/>
                <a:gd name="connsiteY4" fmla="*/ 962221 h 962221"/>
                <a:gd name="connsiteX5" fmla="*/ 0 w 5344052"/>
                <a:gd name="connsiteY5" fmla="*/ 0 h 962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44052" h="962221">
                  <a:moveTo>
                    <a:pt x="5344052" y="962220"/>
                  </a:moveTo>
                  <a:lnTo>
                    <a:pt x="481110" y="962220"/>
                  </a:lnTo>
                  <a:lnTo>
                    <a:pt x="0" y="481110"/>
                  </a:lnTo>
                  <a:lnTo>
                    <a:pt x="481110" y="1"/>
                  </a:lnTo>
                  <a:lnTo>
                    <a:pt x="5344052" y="1"/>
                  </a:lnTo>
                  <a:lnTo>
                    <a:pt x="5344052" y="96222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4868" tIns="87631" rIns="163576" bIns="87630" numCol="1" spcCol="1270" anchor="t" anchorCtr="0">
              <a:noAutofit/>
            </a:bodyPr>
            <a:lstStyle/>
            <a:p>
              <a:pPr marL="0" lvl="0" indent="0" algn="l" defTabSz="1022350">
                <a:lnSpc>
                  <a:spcPct val="150000"/>
                </a:lnSpc>
                <a:spcBef>
                  <a:spcPct val="0"/>
                </a:spcBef>
                <a:spcAft>
                  <a:spcPct val="35000"/>
                </a:spcAft>
                <a:buNone/>
              </a:pPr>
              <a:r>
                <a:rPr lang="en-GB" sz="2800" kern="1200" dirty="0">
                  <a:latin typeface="Arial" panose="020B0604020202020204" pitchFamily="34" charset="0"/>
                  <a:cs typeface="Arial" panose="020B0604020202020204" pitchFamily="34" charset="0"/>
                </a:rPr>
                <a:t>Slides 3,4,5</a:t>
              </a:r>
              <a:r>
                <a:rPr lang="en-GB" sz="2800" dirty="0">
                  <a:latin typeface="Arial" panose="020B0604020202020204" pitchFamily="34" charset="0"/>
                  <a:cs typeface="Arial" panose="020B0604020202020204" pitchFamily="34" charset="0"/>
                </a:rPr>
                <a:t> </a:t>
              </a:r>
              <a:r>
                <a:rPr lang="en-GB" sz="2800" kern="1200" dirty="0">
                  <a:latin typeface="Arial" panose="020B0604020202020204" pitchFamily="34" charset="0"/>
                  <a:cs typeface="Arial" panose="020B0604020202020204" pitchFamily="34" charset="0"/>
                </a:rPr>
                <a:t>Main body</a:t>
              </a:r>
            </a:p>
          </p:txBody>
        </p:sp>
        <p:sp>
          <p:nvSpPr>
            <p:cNvPr id="11" name="Oval 10" descr="Badge 3 with solid fill">
              <a:extLst>
                <a:ext uri="{FF2B5EF4-FFF2-40B4-BE49-F238E27FC236}">
                  <a16:creationId xmlns:a16="http://schemas.microsoft.com/office/drawing/2014/main" id="{8CD4A9B0-4244-B9CF-FFB5-4EB35302FEA1}"/>
                </a:ext>
              </a:extLst>
            </p:cNvPr>
            <p:cNvSpPr/>
            <p:nvPr/>
          </p:nvSpPr>
          <p:spPr>
            <a:xfrm>
              <a:off x="701055" y="2775846"/>
              <a:ext cx="1115785" cy="962221"/>
            </a:xfrm>
            <a:prstGeom prst="ellipse">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grpSp>
        <p:nvGrpSpPr>
          <p:cNvPr id="19" name="Group 18">
            <a:extLst>
              <a:ext uri="{FF2B5EF4-FFF2-40B4-BE49-F238E27FC236}">
                <a16:creationId xmlns:a16="http://schemas.microsoft.com/office/drawing/2014/main" id="{196B991B-B751-F97D-605D-8B801C85A3BF}"/>
              </a:ext>
            </a:extLst>
          </p:cNvPr>
          <p:cNvGrpSpPr/>
          <p:nvPr/>
        </p:nvGrpSpPr>
        <p:grpSpPr>
          <a:xfrm>
            <a:off x="701055" y="4025297"/>
            <a:ext cx="6754821" cy="962222"/>
            <a:chOff x="701055" y="4025297"/>
            <a:chExt cx="6754821" cy="962222"/>
          </a:xfrm>
        </p:grpSpPr>
        <p:sp>
          <p:nvSpPr>
            <p:cNvPr id="12" name="Freeform: Shape 11">
              <a:extLst>
                <a:ext uri="{FF2B5EF4-FFF2-40B4-BE49-F238E27FC236}">
                  <a16:creationId xmlns:a16="http://schemas.microsoft.com/office/drawing/2014/main" id="{F8E374CA-5279-A9CE-4FA7-132B4E17B5F4}"/>
                </a:ext>
              </a:extLst>
            </p:cNvPr>
            <p:cNvSpPr/>
            <p:nvPr/>
          </p:nvSpPr>
          <p:spPr>
            <a:xfrm>
              <a:off x="1258948" y="4025297"/>
              <a:ext cx="6196928" cy="962222"/>
            </a:xfrm>
            <a:custGeom>
              <a:avLst/>
              <a:gdLst>
                <a:gd name="connsiteX0" fmla="*/ 0 w 5344052"/>
                <a:gd name="connsiteY0" fmla="*/ 0 h 962221"/>
                <a:gd name="connsiteX1" fmla="*/ 4862942 w 5344052"/>
                <a:gd name="connsiteY1" fmla="*/ 0 h 962221"/>
                <a:gd name="connsiteX2" fmla="*/ 5344052 w 5344052"/>
                <a:gd name="connsiteY2" fmla="*/ 481111 h 962221"/>
                <a:gd name="connsiteX3" fmla="*/ 4862942 w 5344052"/>
                <a:gd name="connsiteY3" fmla="*/ 962221 h 962221"/>
                <a:gd name="connsiteX4" fmla="*/ 0 w 5344052"/>
                <a:gd name="connsiteY4" fmla="*/ 962221 h 962221"/>
                <a:gd name="connsiteX5" fmla="*/ 0 w 5344052"/>
                <a:gd name="connsiteY5" fmla="*/ 0 h 962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44052" h="962221">
                  <a:moveTo>
                    <a:pt x="5344052" y="962220"/>
                  </a:moveTo>
                  <a:lnTo>
                    <a:pt x="481110" y="962220"/>
                  </a:lnTo>
                  <a:lnTo>
                    <a:pt x="0" y="481110"/>
                  </a:lnTo>
                  <a:lnTo>
                    <a:pt x="481110" y="1"/>
                  </a:lnTo>
                  <a:lnTo>
                    <a:pt x="5344052" y="1"/>
                  </a:lnTo>
                  <a:lnTo>
                    <a:pt x="5344052" y="96222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4868" tIns="87631" rIns="163576" bIns="87630" numCol="1" spcCol="1270" anchor="ctr" anchorCtr="0">
              <a:noAutofit/>
            </a:bodyPr>
            <a:lstStyle/>
            <a:p>
              <a:pPr marL="0" lvl="0" indent="0" algn="l" defTabSz="102235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Slide 6 - Conclusion </a:t>
              </a:r>
            </a:p>
          </p:txBody>
        </p:sp>
        <p:sp>
          <p:nvSpPr>
            <p:cNvPr id="13" name="Oval 12" descr="Badge 4 with solid fill">
              <a:extLst>
                <a:ext uri="{FF2B5EF4-FFF2-40B4-BE49-F238E27FC236}">
                  <a16:creationId xmlns:a16="http://schemas.microsoft.com/office/drawing/2014/main" id="{00CB7D76-17FA-4FF7-AB6B-8FA0EC68A44B}"/>
                </a:ext>
              </a:extLst>
            </p:cNvPr>
            <p:cNvSpPr/>
            <p:nvPr/>
          </p:nvSpPr>
          <p:spPr>
            <a:xfrm>
              <a:off x="701055" y="4025298"/>
              <a:ext cx="1115785" cy="962221"/>
            </a:xfrm>
            <a:prstGeom prst="ellipse">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grpSp>
        <p:nvGrpSpPr>
          <p:cNvPr id="20" name="Group 19">
            <a:extLst>
              <a:ext uri="{FF2B5EF4-FFF2-40B4-BE49-F238E27FC236}">
                <a16:creationId xmlns:a16="http://schemas.microsoft.com/office/drawing/2014/main" id="{42368C86-6F14-FA11-58CC-35F211D44ABD}"/>
              </a:ext>
            </a:extLst>
          </p:cNvPr>
          <p:cNvGrpSpPr/>
          <p:nvPr/>
        </p:nvGrpSpPr>
        <p:grpSpPr>
          <a:xfrm>
            <a:off x="701055" y="5274749"/>
            <a:ext cx="6754822" cy="962222"/>
            <a:chOff x="701055" y="5274749"/>
            <a:chExt cx="6754822" cy="962222"/>
          </a:xfrm>
        </p:grpSpPr>
        <p:sp>
          <p:nvSpPr>
            <p:cNvPr id="14" name="Freeform: Shape 13">
              <a:extLst>
                <a:ext uri="{FF2B5EF4-FFF2-40B4-BE49-F238E27FC236}">
                  <a16:creationId xmlns:a16="http://schemas.microsoft.com/office/drawing/2014/main" id="{1CF0E8EE-C06E-A575-B04D-CCB0599F7E51}"/>
                </a:ext>
              </a:extLst>
            </p:cNvPr>
            <p:cNvSpPr/>
            <p:nvPr/>
          </p:nvSpPr>
          <p:spPr>
            <a:xfrm>
              <a:off x="1258948" y="5274749"/>
              <a:ext cx="6196929" cy="962222"/>
            </a:xfrm>
            <a:custGeom>
              <a:avLst/>
              <a:gdLst>
                <a:gd name="connsiteX0" fmla="*/ 0 w 5344052"/>
                <a:gd name="connsiteY0" fmla="*/ 0 h 962221"/>
                <a:gd name="connsiteX1" fmla="*/ 4862942 w 5344052"/>
                <a:gd name="connsiteY1" fmla="*/ 0 h 962221"/>
                <a:gd name="connsiteX2" fmla="*/ 5344052 w 5344052"/>
                <a:gd name="connsiteY2" fmla="*/ 481111 h 962221"/>
                <a:gd name="connsiteX3" fmla="*/ 4862942 w 5344052"/>
                <a:gd name="connsiteY3" fmla="*/ 962221 h 962221"/>
                <a:gd name="connsiteX4" fmla="*/ 0 w 5344052"/>
                <a:gd name="connsiteY4" fmla="*/ 962221 h 962221"/>
                <a:gd name="connsiteX5" fmla="*/ 0 w 5344052"/>
                <a:gd name="connsiteY5" fmla="*/ 0 h 962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44052" h="962221">
                  <a:moveTo>
                    <a:pt x="5344052" y="962220"/>
                  </a:moveTo>
                  <a:lnTo>
                    <a:pt x="481110" y="962220"/>
                  </a:lnTo>
                  <a:lnTo>
                    <a:pt x="0" y="481110"/>
                  </a:lnTo>
                  <a:lnTo>
                    <a:pt x="481110" y="1"/>
                  </a:lnTo>
                  <a:lnTo>
                    <a:pt x="5344052" y="1"/>
                  </a:lnTo>
                  <a:lnTo>
                    <a:pt x="5344052" y="96222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4868" tIns="87631" rIns="163577" bIns="87630" numCol="1" spcCol="1270" anchor="ctr" anchorCtr="0">
              <a:noAutofit/>
            </a:bodyPr>
            <a:lstStyle/>
            <a:p>
              <a:pPr marL="0" lvl="0" indent="0" algn="l" defTabSz="102235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Slide 7- Reference List </a:t>
              </a:r>
            </a:p>
          </p:txBody>
        </p:sp>
        <p:sp>
          <p:nvSpPr>
            <p:cNvPr id="15" name="Oval 14" descr="Badge 5 with solid fill">
              <a:extLst>
                <a:ext uri="{FF2B5EF4-FFF2-40B4-BE49-F238E27FC236}">
                  <a16:creationId xmlns:a16="http://schemas.microsoft.com/office/drawing/2014/main" id="{2E20DB1D-E6A5-3406-1CD7-E53DE992CEAE}"/>
                </a:ext>
              </a:extLst>
            </p:cNvPr>
            <p:cNvSpPr/>
            <p:nvPr/>
          </p:nvSpPr>
          <p:spPr>
            <a:xfrm>
              <a:off x="701055" y="5274750"/>
              <a:ext cx="1115785" cy="962221"/>
            </a:xfrm>
            <a:prstGeom prst="ellipse">
              <a:avLst/>
            </a:prstGeom>
            <a: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spTree>
    <p:extLst>
      <p:ext uri="{BB962C8B-B14F-4D97-AF65-F5344CB8AC3E}">
        <p14:creationId xmlns:p14="http://schemas.microsoft.com/office/powerpoint/2010/main" val="1514175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500"/>
                                        <p:tgtEl>
                                          <p:spTgt spid="1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fade">
                                      <p:cBhvr>
                                        <p:cTn id="22" dur="500"/>
                                        <p:tgtEl>
                                          <p:spTgt spid="1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0"/>
                                        </p:tgtEl>
                                        <p:attrNameLst>
                                          <p:attrName>style.visibility</p:attrName>
                                        </p:attrNameLst>
                                      </p:cBhvr>
                                      <p:to>
                                        <p:strVal val="visible"/>
                                      </p:to>
                                    </p:set>
                                    <p:animEffect transition="in" filter="fade">
                                      <p:cBhvr>
                                        <p:cTn id="27"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EE2D73-EDE8-A2A2-C0D0-C2ED815B2471}"/>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The first slide of any UWTSD presentation should include you title information.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Your Name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Your student number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 Your module code and module title</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 Your presentation title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 Your lecturer’s name </a:t>
            </a:r>
          </a:p>
        </p:txBody>
      </p:sp>
      <p:grpSp>
        <p:nvGrpSpPr>
          <p:cNvPr id="4" name="Group 3">
            <a:extLst>
              <a:ext uri="{FF2B5EF4-FFF2-40B4-BE49-F238E27FC236}">
                <a16:creationId xmlns:a16="http://schemas.microsoft.com/office/drawing/2014/main" id="{45C71A7E-0B9F-97C6-7E32-7A523E1545ED}"/>
              </a:ext>
            </a:extLst>
          </p:cNvPr>
          <p:cNvGrpSpPr/>
          <p:nvPr/>
        </p:nvGrpSpPr>
        <p:grpSpPr>
          <a:xfrm>
            <a:off x="2178163" y="507794"/>
            <a:ext cx="6754821" cy="962223"/>
            <a:chOff x="701055" y="276942"/>
            <a:chExt cx="6754821" cy="962223"/>
          </a:xfrm>
        </p:grpSpPr>
        <p:sp>
          <p:nvSpPr>
            <p:cNvPr id="5" name="Freeform: Shape 4">
              <a:extLst>
                <a:ext uri="{FF2B5EF4-FFF2-40B4-BE49-F238E27FC236}">
                  <a16:creationId xmlns:a16="http://schemas.microsoft.com/office/drawing/2014/main" id="{67363745-163B-E2C3-62AD-F347031575F6}"/>
                </a:ext>
              </a:extLst>
            </p:cNvPr>
            <p:cNvSpPr/>
            <p:nvPr/>
          </p:nvSpPr>
          <p:spPr>
            <a:xfrm>
              <a:off x="1258948" y="276942"/>
              <a:ext cx="6196928" cy="962223"/>
            </a:xfrm>
            <a:custGeom>
              <a:avLst/>
              <a:gdLst>
                <a:gd name="connsiteX0" fmla="*/ 0 w 5344052"/>
                <a:gd name="connsiteY0" fmla="*/ 0 h 962221"/>
                <a:gd name="connsiteX1" fmla="*/ 4862942 w 5344052"/>
                <a:gd name="connsiteY1" fmla="*/ 0 h 962221"/>
                <a:gd name="connsiteX2" fmla="*/ 5344052 w 5344052"/>
                <a:gd name="connsiteY2" fmla="*/ 481111 h 962221"/>
                <a:gd name="connsiteX3" fmla="*/ 4862942 w 5344052"/>
                <a:gd name="connsiteY3" fmla="*/ 962221 h 962221"/>
                <a:gd name="connsiteX4" fmla="*/ 0 w 5344052"/>
                <a:gd name="connsiteY4" fmla="*/ 962221 h 962221"/>
                <a:gd name="connsiteX5" fmla="*/ 0 w 5344052"/>
                <a:gd name="connsiteY5" fmla="*/ 0 h 962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44052" h="962221">
                  <a:moveTo>
                    <a:pt x="5344052" y="962220"/>
                  </a:moveTo>
                  <a:lnTo>
                    <a:pt x="481110" y="962220"/>
                  </a:lnTo>
                  <a:lnTo>
                    <a:pt x="0" y="481110"/>
                  </a:lnTo>
                  <a:lnTo>
                    <a:pt x="481110" y="1"/>
                  </a:lnTo>
                  <a:lnTo>
                    <a:pt x="5344052" y="1"/>
                  </a:lnTo>
                  <a:lnTo>
                    <a:pt x="5344052" y="96222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4868" tIns="87631" rIns="163576" bIns="87631" numCol="1" spcCol="1270" anchor="t" anchorCtr="0">
              <a:noAutofit/>
            </a:bodyPr>
            <a:lstStyle/>
            <a:p>
              <a:pPr marL="0" lvl="0" indent="0" algn="l" defTabSz="1022350">
                <a:lnSpc>
                  <a:spcPct val="150000"/>
                </a:lnSpc>
                <a:spcBef>
                  <a:spcPct val="0"/>
                </a:spcBef>
                <a:spcAft>
                  <a:spcPct val="35000"/>
                </a:spcAft>
                <a:buNone/>
              </a:pPr>
              <a:r>
                <a:rPr lang="en-GB" sz="2800" kern="1200" dirty="0">
                  <a:latin typeface="Arial" panose="020B0604020202020204" pitchFamily="34" charset="0"/>
                  <a:cs typeface="Arial" panose="020B0604020202020204" pitchFamily="34" charset="0"/>
                </a:rPr>
                <a:t>Beginning  </a:t>
              </a:r>
              <a:r>
                <a:rPr lang="en-GB" sz="2800" dirty="0">
                  <a:latin typeface="Arial" panose="020B0604020202020204" pitchFamily="34" charset="0"/>
                  <a:cs typeface="Arial" panose="020B0604020202020204" pitchFamily="34" charset="0"/>
                </a:rPr>
                <a:t>- </a:t>
              </a:r>
              <a:r>
                <a:rPr lang="en-GB" sz="2800" kern="1200" dirty="0">
                  <a:latin typeface="Arial" panose="020B0604020202020204" pitchFamily="34" charset="0"/>
                  <a:cs typeface="Arial" panose="020B0604020202020204" pitchFamily="34" charset="0"/>
                </a:rPr>
                <a:t>Title Slide </a:t>
              </a:r>
            </a:p>
          </p:txBody>
        </p:sp>
        <p:sp>
          <p:nvSpPr>
            <p:cNvPr id="6" name="Oval 5" descr="Badge 1 with solid fill">
              <a:extLst>
                <a:ext uri="{FF2B5EF4-FFF2-40B4-BE49-F238E27FC236}">
                  <a16:creationId xmlns:a16="http://schemas.microsoft.com/office/drawing/2014/main" id="{BA5A847E-608F-DF19-0421-88887671324F}"/>
                </a:ext>
              </a:extLst>
            </p:cNvPr>
            <p:cNvSpPr/>
            <p:nvPr/>
          </p:nvSpPr>
          <p:spPr>
            <a:xfrm>
              <a:off x="701055" y="276943"/>
              <a:ext cx="1115785" cy="962221"/>
            </a:xfrm>
            <a:prstGeom prst="ellipse">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spTree>
    <p:extLst>
      <p:ext uri="{BB962C8B-B14F-4D97-AF65-F5344CB8AC3E}">
        <p14:creationId xmlns:p14="http://schemas.microsoft.com/office/powerpoint/2010/main" val="397587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6DD861-21C2-7272-DEE7-2ADA75810A67}"/>
              </a:ext>
            </a:extLst>
          </p:cNvPr>
          <p:cNvSpPr>
            <a:spLocks noGrp="1"/>
          </p:cNvSpPr>
          <p:nvPr>
            <p:ph idx="1"/>
          </p:nvPr>
        </p:nvSpPr>
        <p:spPr>
          <a:xfrm>
            <a:off x="1097280" y="1845734"/>
            <a:ext cx="10058400" cy="1278324"/>
          </a:xfrm>
        </p:spPr>
        <p:txBody>
          <a:bodyPr vert="horz" lIns="0" tIns="45720" rIns="0" bIns="45720" rtlCol="0" anchor="t">
            <a:normAutofit/>
          </a:bodyPr>
          <a:lstStyle/>
          <a:p>
            <a:r>
              <a:rPr lang="en-GB" sz="2400" dirty="0">
                <a:latin typeface="Arial"/>
                <a:ea typeface="+mn-lt"/>
                <a:cs typeface="+mn-lt"/>
              </a:rPr>
              <a:t> </a:t>
            </a:r>
            <a:r>
              <a:rPr lang="en-GB" sz="2400" dirty="0" err="1">
                <a:latin typeface="Arial"/>
                <a:ea typeface="+mn-lt"/>
                <a:cs typeface="+mn-lt"/>
              </a:rPr>
              <a:t>Chivers</a:t>
            </a:r>
            <a:r>
              <a:rPr lang="en-GB" sz="2400" dirty="0">
                <a:latin typeface="Arial"/>
                <a:ea typeface="+mn-lt"/>
                <a:cs typeface="+mn-lt"/>
              </a:rPr>
              <a:t> &amp; </a:t>
            </a:r>
            <a:r>
              <a:rPr lang="en-GB" sz="2400" dirty="0" err="1">
                <a:latin typeface="Arial"/>
                <a:ea typeface="+mn-lt"/>
                <a:cs typeface="+mn-lt"/>
              </a:rPr>
              <a:t>Shoolbred</a:t>
            </a:r>
            <a:r>
              <a:rPr lang="en-GB" sz="2400" dirty="0">
                <a:latin typeface="Arial"/>
                <a:ea typeface="+mn-lt"/>
                <a:cs typeface="+mn-lt"/>
              </a:rPr>
              <a:t> (2007) describe the importance of providing a clear outline or overview of the presentation to your audience so that are able to understand the relevance of what they are listening to.</a:t>
            </a:r>
          </a:p>
          <a:p>
            <a:pPr>
              <a:buFont typeface="Wingdings" panose="020F0502020204030204" pitchFamily="34" charset="0"/>
              <a:buChar char="ü"/>
            </a:pPr>
            <a:endParaRPr lang="en-GB" sz="2400" dirty="0">
              <a:latin typeface="Arial"/>
              <a:cs typeface="Calibri" panose="020F0502020204030204"/>
            </a:endParaRPr>
          </a:p>
        </p:txBody>
      </p:sp>
      <p:grpSp>
        <p:nvGrpSpPr>
          <p:cNvPr id="4" name="Group 3">
            <a:extLst>
              <a:ext uri="{FF2B5EF4-FFF2-40B4-BE49-F238E27FC236}">
                <a16:creationId xmlns:a16="http://schemas.microsoft.com/office/drawing/2014/main" id="{01E175AD-91CC-D669-94EA-4CB9CB648EBE}"/>
              </a:ext>
            </a:extLst>
          </p:cNvPr>
          <p:cNvGrpSpPr/>
          <p:nvPr/>
        </p:nvGrpSpPr>
        <p:grpSpPr>
          <a:xfrm>
            <a:off x="2055071" y="507795"/>
            <a:ext cx="6754820" cy="962222"/>
            <a:chOff x="701055" y="1526394"/>
            <a:chExt cx="6754820" cy="962222"/>
          </a:xfrm>
        </p:grpSpPr>
        <p:sp>
          <p:nvSpPr>
            <p:cNvPr id="5" name="Freeform: Shape 4">
              <a:extLst>
                <a:ext uri="{FF2B5EF4-FFF2-40B4-BE49-F238E27FC236}">
                  <a16:creationId xmlns:a16="http://schemas.microsoft.com/office/drawing/2014/main" id="{44563A9D-28A6-63FE-ED30-A0E4A03A1522}"/>
                </a:ext>
              </a:extLst>
            </p:cNvPr>
            <p:cNvSpPr/>
            <p:nvPr/>
          </p:nvSpPr>
          <p:spPr>
            <a:xfrm>
              <a:off x="1258947" y="1526394"/>
              <a:ext cx="6196928" cy="962222"/>
            </a:xfrm>
            <a:custGeom>
              <a:avLst/>
              <a:gdLst>
                <a:gd name="connsiteX0" fmla="*/ 0 w 5344052"/>
                <a:gd name="connsiteY0" fmla="*/ 0 h 962221"/>
                <a:gd name="connsiteX1" fmla="*/ 4862942 w 5344052"/>
                <a:gd name="connsiteY1" fmla="*/ 0 h 962221"/>
                <a:gd name="connsiteX2" fmla="*/ 5344052 w 5344052"/>
                <a:gd name="connsiteY2" fmla="*/ 481111 h 962221"/>
                <a:gd name="connsiteX3" fmla="*/ 4862942 w 5344052"/>
                <a:gd name="connsiteY3" fmla="*/ 962221 h 962221"/>
                <a:gd name="connsiteX4" fmla="*/ 0 w 5344052"/>
                <a:gd name="connsiteY4" fmla="*/ 962221 h 962221"/>
                <a:gd name="connsiteX5" fmla="*/ 0 w 5344052"/>
                <a:gd name="connsiteY5" fmla="*/ 0 h 962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44052" h="962221">
                  <a:moveTo>
                    <a:pt x="5344052" y="962220"/>
                  </a:moveTo>
                  <a:lnTo>
                    <a:pt x="481110" y="962220"/>
                  </a:lnTo>
                  <a:lnTo>
                    <a:pt x="0" y="481110"/>
                  </a:lnTo>
                  <a:lnTo>
                    <a:pt x="481110" y="1"/>
                  </a:lnTo>
                  <a:lnTo>
                    <a:pt x="5344052" y="1"/>
                  </a:lnTo>
                  <a:lnTo>
                    <a:pt x="5344052" y="96222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4868" tIns="87631" rIns="163576" bIns="87629" numCol="1" spcCol="1270" anchor="t" anchorCtr="0">
              <a:noAutofit/>
            </a:bodyPr>
            <a:lstStyle/>
            <a:p>
              <a:pPr marL="0" lvl="0" indent="0" algn="l" defTabSz="1022350">
                <a:lnSpc>
                  <a:spcPct val="150000"/>
                </a:lnSpc>
                <a:spcBef>
                  <a:spcPct val="0"/>
                </a:spcBef>
                <a:spcAft>
                  <a:spcPct val="35000"/>
                </a:spcAft>
                <a:buNone/>
              </a:pPr>
              <a:r>
                <a:rPr lang="en-GB" sz="2800" kern="1200" dirty="0">
                  <a:latin typeface="Arial" panose="020B0604020202020204" pitchFamily="34" charset="0"/>
                  <a:cs typeface="Arial" panose="020B0604020202020204" pitchFamily="34" charset="0"/>
                </a:rPr>
                <a:t>Slide 2 </a:t>
              </a:r>
              <a:r>
                <a:rPr lang="en-GB" sz="2800" dirty="0">
                  <a:latin typeface="Arial" panose="020B0604020202020204" pitchFamily="34" charset="0"/>
                  <a:cs typeface="Arial" panose="020B0604020202020204" pitchFamily="34" charset="0"/>
                </a:rPr>
                <a:t> </a:t>
              </a:r>
              <a:r>
                <a:rPr lang="en-GB" sz="2800" kern="1200" dirty="0">
                  <a:latin typeface="Arial" panose="020B0604020202020204" pitchFamily="34" charset="0"/>
                  <a:cs typeface="Arial" panose="020B0604020202020204" pitchFamily="34" charset="0"/>
                </a:rPr>
                <a:t>Introduction </a:t>
              </a:r>
            </a:p>
          </p:txBody>
        </p:sp>
        <p:sp>
          <p:nvSpPr>
            <p:cNvPr id="6" name="Oval 5" descr="Badge with solid fill">
              <a:extLst>
                <a:ext uri="{FF2B5EF4-FFF2-40B4-BE49-F238E27FC236}">
                  <a16:creationId xmlns:a16="http://schemas.microsoft.com/office/drawing/2014/main" id="{D1088425-7F30-4BE3-5966-C817ECC0B79D}"/>
                </a:ext>
              </a:extLst>
            </p:cNvPr>
            <p:cNvSpPr/>
            <p:nvPr/>
          </p:nvSpPr>
          <p:spPr>
            <a:xfrm>
              <a:off x="701055" y="1526395"/>
              <a:ext cx="1115785" cy="962221"/>
            </a:xfrm>
            <a:prstGeom prst="ellipse">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sp>
        <p:nvSpPr>
          <p:cNvPr id="2" name="TextBox 1">
            <a:extLst>
              <a:ext uri="{FF2B5EF4-FFF2-40B4-BE49-F238E27FC236}">
                <a16:creationId xmlns:a16="http://schemas.microsoft.com/office/drawing/2014/main" id="{65A258ED-3A97-1B8B-5866-D104A6231273}"/>
              </a:ext>
            </a:extLst>
          </p:cNvPr>
          <p:cNvSpPr txBox="1"/>
          <p:nvPr/>
        </p:nvSpPr>
        <p:spPr>
          <a:xfrm>
            <a:off x="1432192" y="3148988"/>
            <a:ext cx="8611518" cy="8535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200"/>
              </a:spcBef>
              <a:spcAft>
                <a:spcPts val="200"/>
              </a:spcAft>
              <a:buFont typeface="Wingdings,Sans-Serif"/>
              <a:buChar char="ü"/>
            </a:pPr>
            <a:r>
              <a:rPr lang="en-GB" sz="2400" dirty="0">
                <a:latin typeface="Arial"/>
                <a:cs typeface="Arial"/>
              </a:rPr>
              <a:t>Tell the audience the purpose of your presentation. </a:t>
            </a:r>
            <a:endParaRPr lang="en-US" sz="2000" dirty="0">
              <a:ea typeface="+mn-lt"/>
              <a:cs typeface="+mn-lt"/>
            </a:endParaRPr>
          </a:p>
          <a:p>
            <a:pPr>
              <a:lnSpc>
                <a:spcPct val="90000"/>
              </a:lnSpc>
              <a:spcBef>
                <a:spcPts val="1200"/>
              </a:spcBef>
              <a:spcAft>
                <a:spcPts val="200"/>
              </a:spcAft>
            </a:pPr>
            <a:endParaRPr lang="en-GB" dirty="0">
              <a:latin typeface="Arial"/>
              <a:cs typeface="Arial"/>
            </a:endParaRPr>
          </a:p>
        </p:txBody>
      </p:sp>
      <p:sp>
        <p:nvSpPr>
          <p:cNvPr id="7" name="TextBox 6">
            <a:extLst>
              <a:ext uri="{FF2B5EF4-FFF2-40B4-BE49-F238E27FC236}">
                <a16:creationId xmlns:a16="http://schemas.microsoft.com/office/drawing/2014/main" id="{75475C2C-2791-8095-1077-649B86AFD4A1}"/>
              </a:ext>
            </a:extLst>
          </p:cNvPr>
          <p:cNvSpPr txBox="1"/>
          <p:nvPr/>
        </p:nvSpPr>
        <p:spPr>
          <a:xfrm>
            <a:off x="1432193" y="3709011"/>
            <a:ext cx="9162361" cy="11859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200"/>
              </a:spcBef>
              <a:spcAft>
                <a:spcPts val="200"/>
              </a:spcAft>
              <a:buFont typeface="Wingdings,Sans-Serif"/>
              <a:buChar char="ü"/>
            </a:pPr>
            <a:r>
              <a:rPr lang="en-GB" sz="2400" dirty="0">
                <a:latin typeface="Arial"/>
                <a:cs typeface="Arial"/>
              </a:rPr>
              <a:t>Tell the audience which models/theories/processes/case studies that will be included. </a:t>
            </a:r>
            <a:endParaRPr lang="en-US" sz="2400" dirty="0">
              <a:ea typeface="+mn-lt"/>
              <a:cs typeface="+mn-lt"/>
            </a:endParaRPr>
          </a:p>
          <a:p>
            <a:pPr>
              <a:lnSpc>
                <a:spcPct val="90000"/>
              </a:lnSpc>
              <a:spcBef>
                <a:spcPts val="1200"/>
              </a:spcBef>
              <a:spcAft>
                <a:spcPts val="200"/>
              </a:spcAft>
            </a:pPr>
            <a:endParaRPr lang="en-GB" dirty="0">
              <a:latin typeface="Arial"/>
              <a:cs typeface="Arial"/>
            </a:endParaRPr>
          </a:p>
        </p:txBody>
      </p:sp>
      <p:sp>
        <p:nvSpPr>
          <p:cNvPr id="8" name="TextBox 7">
            <a:extLst>
              <a:ext uri="{FF2B5EF4-FFF2-40B4-BE49-F238E27FC236}">
                <a16:creationId xmlns:a16="http://schemas.microsoft.com/office/drawing/2014/main" id="{C7C7069F-A7E8-31C6-B7C8-BAE43BD47AA6}"/>
              </a:ext>
            </a:extLst>
          </p:cNvPr>
          <p:cNvSpPr txBox="1"/>
          <p:nvPr/>
        </p:nvSpPr>
        <p:spPr>
          <a:xfrm>
            <a:off x="1428520" y="4678496"/>
            <a:ext cx="883919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ü"/>
            </a:pPr>
            <a:r>
              <a:rPr lang="en-GB" sz="2400" dirty="0">
                <a:latin typeface="Arial"/>
              </a:rPr>
              <a:t>Tell the audience what you expect them to understand by the end of your presentation</a:t>
            </a:r>
            <a:endParaRPr lang="en-GB">
              <a:cs typeface="Calibri" panose="020F0502020204030204"/>
            </a:endParaRPr>
          </a:p>
        </p:txBody>
      </p:sp>
    </p:spTree>
    <p:extLst>
      <p:ext uri="{BB962C8B-B14F-4D97-AF65-F5344CB8AC3E}">
        <p14:creationId xmlns:p14="http://schemas.microsoft.com/office/powerpoint/2010/main" val="148459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p:bldP spid="7" grpId="0"/>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B8C72A-BD9D-8893-2F8C-74B4610581FF}"/>
              </a:ext>
            </a:extLst>
          </p:cNvPr>
          <p:cNvSpPr>
            <a:spLocks noGrp="1"/>
          </p:cNvSpPr>
          <p:nvPr>
            <p:ph idx="1"/>
          </p:nvPr>
        </p:nvSpPr>
        <p:spPr>
          <a:xfrm>
            <a:off x="464676" y="1888866"/>
            <a:ext cx="11337984" cy="4081010"/>
          </a:xfrm>
          <a:ln w="28575">
            <a:solidFill>
              <a:schemeClr val="tx1"/>
            </a:solidFill>
          </a:ln>
        </p:spPr>
        <p:txBody>
          <a:bodyPr vert="horz" lIns="0" tIns="45720" rIns="0" bIns="45720" rtlCol="0" anchor="t">
            <a:normAutofit/>
          </a:bodyPr>
          <a:lstStyle/>
          <a:p>
            <a:pPr>
              <a:lnSpc>
                <a:spcPct val="150000"/>
              </a:lnSpc>
            </a:pPr>
            <a:r>
              <a:rPr lang="en-GB" sz="2400" dirty="0">
                <a:latin typeface="Arial"/>
                <a:cs typeface="Calibri"/>
              </a:rPr>
              <a:t>Your presentation task will usually be </a:t>
            </a:r>
            <a:r>
              <a:rPr lang="en-GB" sz="2400" b="1" dirty="0">
                <a:latin typeface="Arial"/>
                <a:cs typeface="Calibri"/>
              </a:rPr>
              <a:t>either </a:t>
            </a:r>
            <a:r>
              <a:rPr lang="en-GB" sz="2400" dirty="0">
                <a:latin typeface="Arial"/>
                <a:cs typeface="Calibri"/>
              </a:rPr>
              <a:t>5mins, 10mins or 15mins long. The time spent on the main body of your presentation will reflect this. </a:t>
            </a:r>
          </a:p>
          <a:p>
            <a:pPr>
              <a:lnSpc>
                <a:spcPct val="150000"/>
              </a:lnSpc>
            </a:pPr>
            <a:endParaRPr lang="en-GB" sz="2400" dirty="0">
              <a:latin typeface="Arial"/>
              <a:cs typeface="Calibri"/>
            </a:endParaRPr>
          </a:p>
          <a:p>
            <a:pPr>
              <a:lnSpc>
                <a:spcPct val="150000"/>
              </a:lnSpc>
            </a:pPr>
            <a:r>
              <a:rPr lang="en-GB" sz="2400" dirty="0">
                <a:latin typeface="Arial"/>
                <a:cs typeface="Calibri"/>
              </a:rPr>
              <a:t>Usually, three slides will be adequate to demonstrate that you understand the model/theory/process/case study being assessed and are able to apply it. Usually 1-2minutes of speaking will be used for each slide. </a:t>
            </a:r>
            <a:endParaRPr lang="en-GB" sz="2400" dirty="0">
              <a:latin typeface="Arial"/>
              <a:cs typeface="Arial"/>
            </a:endParaRPr>
          </a:p>
        </p:txBody>
      </p:sp>
      <p:grpSp>
        <p:nvGrpSpPr>
          <p:cNvPr id="4" name="Group 3">
            <a:extLst>
              <a:ext uri="{FF2B5EF4-FFF2-40B4-BE49-F238E27FC236}">
                <a16:creationId xmlns:a16="http://schemas.microsoft.com/office/drawing/2014/main" id="{315F4559-536B-052F-6A7D-B700B10AC1D5}"/>
              </a:ext>
            </a:extLst>
          </p:cNvPr>
          <p:cNvGrpSpPr/>
          <p:nvPr/>
        </p:nvGrpSpPr>
        <p:grpSpPr>
          <a:xfrm>
            <a:off x="2441932" y="507795"/>
            <a:ext cx="6754821" cy="962222"/>
            <a:chOff x="701055" y="2775845"/>
            <a:chExt cx="6754821" cy="962222"/>
          </a:xfrm>
        </p:grpSpPr>
        <p:sp>
          <p:nvSpPr>
            <p:cNvPr id="5" name="Freeform: Shape 4">
              <a:extLst>
                <a:ext uri="{FF2B5EF4-FFF2-40B4-BE49-F238E27FC236}">
                  <a16:creationId xmlns:a16="http://schemas.microsoft.com/office/drawing/2014/main" id="{9B271D91-C3A5-F7EA-C80F-ABB85F40E119}"/>
                </a:ext>
              </a:extLst>
            </p:cNvPr>
            <p:cNvSpPr/>
            <p:nvPr/>
          </p:nvSpPr>
          <p:spPr>
            <a:xfrm>
              <a:off x="1258948" y="2775845"/>
              <a:ext cx="6196928" cy="962222"/>
            </a:xfrm>
            <a:custGeom>
              <a:avLst/>
              <a:gdLst>
                <a:gd name="connsiteX0" fmla="*/ 0 w 5344052"/>
                <a:gd name="connsiteY0" fmla="*/ 0 h 962221"/>
                <a:gd name="connsiteX1" fmla="*/ 4862942 w 5344052"/>
                <a:gd name="connsiteY1" fmla="*/ 0 h 962221"/>
                <a:gd name="connsiteX2" fmla="*/ 5344052 w 5344052"/>
                <a:gd name="connsiteY2" fmla="*/ 481111 h 962221"/>
                <a:gd name="connsiteX3" fmla="*/ 4862942 w 5344052"/>
                <a:gd name="connsiteY3" fmla="*/ 962221 h 962221"/>
                <a:gd name="connsiteX4" fmla="*/ 0 w 5344052"/>
                <a:gd name="connsiteY4" fmla="*/ 962221 h 962221"/>
                <a:gd name="connsiteX5" fmla="*/ 0 w 5344052"/>
                <a:gd name="connsiteY5" fmla="*/ 0 h 962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44052" h="962221">
                  <a:moveTo>
                    <a:pt x="5344052" y="962220"/>
                  </a:moveTo>
                  <a:lnTo>
                    <a:pt x="481110" y="962220"/>
                  </a:lnTo>
                  <a:lnTo>
                    <a:pt x="0" y="481110"/>
                  </a:lnTo>
                  <a:lnTo>
                    <a:pt x="481110" y="1"/>
                  </a:lnTo>
                  <a:lnTo>
                    <a:pt x="5344052" y="1"/>
                  </a:lnTo>
                  <a:lnTo>
                    <a:pt x="5344052" y="96222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4868" tIns="87631" rIns="163576" bIns="87630" numCol="1" spcCol="1270" anchor="t" anchorCtr="0">
              <a:noAutofit/>
            </a:bodyPr>
            <a:lstStyle/>
            <a:p>
              <a:pPr marL="0" lvl="0" indent="0" algn="l" defTabSz="1022350">
                <a:lnSpc>
                  <a:spcPct val="150000"/>
                </a:lnSpc>
                <a:spcBef>
                  <a:spcPct val="0"/>
                </a:spcBef>
                <a:spcAft>
                  <a:spcPct val="35000"/>
                </a:spcAft>
                <a:buNone/>
              </a:pPr>
              <a:r>
                <a:rPr lang="en-GB" sz="2800" kern="1200" dirty="0">
                  <a:latin typeface="Arial" panose="020B0604020202020204" pitchFamily="34" charset="0"/>
                  <a:cs typeface="Arial" panose="020B0604020202020204" pitchFamily="34" charset="0"/>
                </a:rPr>
                <a:t>Slides 3,4,5</a:t>
              </a:r>
              <a:r>
                <a:rPr lang="en-GB" sz="2800" dirty="0">
                  <a:latin typeface="Arial" panose="020B0604020202020204" pitchFamily="34" charset="0"/>
                  <a:cs typeface="Arial" panose="020B0604020202020204" pitchFamily="34" charset="0"/>
                </a:rPr>
                <a:t> </a:t>
              </a:r>
              <a:r>
                <a:rPr lang="en-GB" sz="2800" kern="1200" dirty="0">
                  <a:latin typeface="Arial" panose="020B0604020202020204" pitchFamily="34" charset="0"/>
                  <a:cs typeface="Arial" panose="020B0604020202020204" pitchFamily="34" charset="0"/>
                </a:rPr>
                <a:t>Main body</a:t>
              </a:r>
            </a:p>
          </p:txBody>
        </p:sp>
        <p:sp>
          <p:nvSpPr>
            <p:cNvPr id="6" name="Oval 5" descr="Badge 3 with solid fill">
              <a:extLst>
                <a:ext uri="{FF2B5EF4-FFF2-40B4-BE49-F238E27FC236}">
                  <a16:creationId xmlns:a16="http://schemas.microsoft.com/office/drawing/2014/main" id="{C3A3CDBE-ED83-0350-CFF9-A5FA147B1EEC}"/>
                </a:ext>
              </a:extLst>
            </p:cNvPr>
            <p:cNvSpPr/>
            <p:nvPr/>
          </p:nvSpPr>
          <p:spPr>
            <a:xfrm>
              <a:off x="701055" y="2775846"/>
              <a:ext cx="1115785" cy="962221"/>
            </a:xfrm>
            <a:prstGeom prst="ellipse">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spTree>
    <p:extLst>
      <p:ext uri="{BB962C8B-B14F-4D97-AF65-F5344CB8AC3E}">
        <p14:creationId xmlns:p14="http://schemas.microsoft.com/office/powerpoint/2010/main" val="4062348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315F4559-536B-052F-6A7D-B700B10AC1D5}"/>
              </a:ext>
            </a:extLst>
          </p:cNvPr>
          <p:cNvGrpSpPr/>
          <p:nvPr/>
        </p:nvGrpSpPr>
        <p:grpSpPr>
          <a:xfrm>
            <a:off x="2441932" y="507795"/>
            <a:ext cx="6754821" cy="962222"/>
            <a:chOff x="701055" y="2775845"/>
            <a:chExt cx="6754821" cy="962222"/>
          </a:xfrm>
        </p:grpSpPr>
        <p:sp>
          <p:nvSpPr>
            <p:cNvPr id="5" name="Freeform: Shape 4">
              <a:extLst>
                <a:ext uri="{FF2B5EF4-FFF2-40B4-BE49-F238E27FC236}">
                  <a16:creationId xmlns:a16="http://schemas.microsoft.com/office/drawing/2014/main" id="{9B271D91-C3A5-F7EA-C80F-ABB85F40E119}"/>
                </a:ext>
              </a:extLst>
            </p:cNvPr>
            <p:cNvSpPr/>
            <p:nvPr/>
          </p:nvSpPr>
          <p:spPr>
            <a:xfrm>
              <a:off x="1258948" y="2775845"/>
              <a:ext cx="6196928" cy="962222"/>
            </a:xfrm>
            <a:custGeom>
              <a:avLst/>
              <a:gdLst>
                <a:gd name="connsiteX0" fmla="*/ 0 w 5344052"/>
                <a:gd name="connsiteY0" fmla="*/ 0 h 962221"/>
                <a:gd name="connsiteX1" fmla="*/ 4862942 w 5344052"/>
                <a:gd name="connsiteY1" fmla="*/ 0 h 962221"/>
                <a:gd name="connsiteX2" fmla="*/ 5344052 w 5344052"/>
                <a:gd name="connsiteY2" fmla="*/ 481111 h 962221"/>
                <a:gd name="connsiteX3" fmla="*/ 4862942 w 5344052"/>
                <a:gd name="connsiteY3" fmla="*/ 962221 h 962221"/>
                <a:gd name="connsiteX4" fmla="*/ 0 w 5344052"/>
                <a:gd name="connsiteY4" fmla="*/ 962221 h 962221"/>
                <a:gd name="connsiteX5" fmla="*/ 0 w 5344052"/>
                <a:gd name="connsiteY5" fmla="*/ 0 h 962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44052" h="962221">
                  <a:moveTo>
                    <a:pt x="5344052" y="962220"/>
                  </a:moveTo>
                  <a:lnTo>
                    <a:pt x="481110" y="962220"/>
                  </a:lnTo>
                  <a:lnTo>
                    <a:pt x="0" y="481110"/>
                  </a:lnTo>
                  <a:lnTo>
                    <a:pt x="481110" y="1"/>
                  </a:lnTo>
                  <a:lnTo>
                    <a:pt x="5344052" y="1"/>
                  </a:lnTo>
                  <a:lnTo>
                    <a:pt x="5344052" y="96222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4868" tIns="87631" rIns="163576" bIns="87630" numCol="1" spcCol="1270" anchor="t" anchorCtr="0">
              <a:noAutofit/>
            </a:bodyPr>
            <a:lstStyle/>
            <a:p>
              <a:pPr marL="0" lvl="0" indent="0" algn="l" defTabSz="1022350">
                <a:lnSpc>
                  <a:spcPct val="150000"/>
                </a:lnSpc>
                <a:spcBef>
                  <a:spcPct val="0"/>
                </a:spcBef>
                <a:spcAft>
                  <a:spcPct val="35000"/>
                </a:spcAft>
                <a:buNone/>
              </a:pPr>
              <a:r>
                <a:rPr lang="en-GB" sz="2800" kern="1200" dirty="0">
                  <a:latin typeface="Arial" panose="020B0604020202020204" pitchFamily="34" charset="0"/>
                  <a:cs typeface="Arial" panose="020B0604020202020204" pitchFamily="34" charset="0"/>
                </a:rPr>
                <a:t>Slides 3,4,5</a:t>
              </a:r>
              <a:r>
                <a:rPr lang="en-GB" sz="2800" dirty="0">
                  <a:latin typeface="Arial" panose="020B0604020202020204" pitchFamily="34" charset="0"/>
                  <a:cs typeface="Arial" panose="020B0604020202020204" pitchFamily="34" charset="0"/>
                </a:rPr>
                <a:t> </a:t>
              </a:r>
              <a:r>
                <a:rPr lang="en-GB" sz="2800" kern="1200" dirty="0">
                  <a:latin typeface="Arial" panose="020B0604020202020204" pitchFamily="34" charset="0"/>
                  <a:cs typeface="Arial" panose="020B0604020202020204" pitchFamily="34" charset="0"/>
                </a:rPr>
                <a:t>Main body</a:t>
              </a:r>
            </a:p>
          </p:txBody>
        </p:sp>
        <p:sp>
          <p:nvSpPr>
            <p:cNvPr id="6" name="Oval 5" descr="Badge 3 with solid fill">
              <a:extLst>
                <a:ext uri="{FF2B5EF4-FFF2-40B4-BE49-F238E27FC236}">
                  <a16:creationId xmlns:a16="http://schemas.microsoft.com/office/drawing/2014/main" id="{C3A3CDBE-ED83-0350-CFF9-A5FA147B1EEC}"/>
                </a:ext>
              </a:extLst>
            </p:cNvPr>
            <p:cNvSpPr/>
            <p:nvPr/>
          </p:nvSpPr>
          <p:spPr>
            <a:xfrm>
              <a:off x="701055" y="2775846"/>
              <a:ext cx="1115785" cy="962221"/>
            </a:xfrm>
            <a:prstGeom prst="ellipse">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grpSp>
        <p:nvGrpSpPr>
          <p:cNvPr id="13" name="Group 12">
            <a:extLst>
              <a:ext uri="{FF2B5EF4-FFF2-40B4-BE49-F238E27FC236}">
                <a16:creationId xmlns:a16="http://schemas.microsoft.com/office/drawing/2014/main" id="{291069FB-CC3B-45AB-B768-EE7F900BD7C2}"/>
              </a:ext>
            </a:extLst>
          </p:cNvPr>
          <p:cNvGrpSpPr/>
          <p:nvPr/>
        </p:nvGrpSpPr>
        <p:grpSpPr>
          <a:xfrm>
            <a:off x="723803" y="1959784"/>
            <a:ext cx="10313071" cy="1709018"/>
            <a:chOff x="723803" y="1959784"/>
            <a:chExt cx="10313071" cy="1709018"/>
          </a:xfrm>
        </p:grpSpPr>
        <p:sp>
          <p:nvSpPr>
            <p:cNvPr id="7" name="Freeform: Shape 6">
              <a:extLst>
                <a:ext uri="{FF2B5EF4-FFF2-40B4-BE49-F238E27FC236}">
                  <a16:creationId xmlns:a16="http://schemas.microsoft.com/office/drawing/2014/main" id="{1E0F1935-EBE2-4806-9A50-4CFB19D9B51D}"/>
                </a:ext>
              </a:extLst>
            </p:cNvPr>
            <p:cNvSpPr/>
            <p:nvPr/>
          </p:nvSpPr>
          <p:spPr>
            <a:xfrm>
              <a:off x="723803" y="1959784"/>
              <a:ext cx="4272546" cy="1709018"/>
            </a:xfrm>
            <a:custGeom>
              <a:avLst/>
              <a:gdLst>
                <a:gd name="connsiteX0" fmla="*/ 0 w 4272546"/>
                <a:gd name="connsiteY0" fmla="*/ 0 h 1709018"/>
                <a:gd name="connsiteX1" fmla="*/ 3418037 w 4272546"/>
                <a:gd name="connsiteY1" fmla="*/ 0 h 1709018"/>
                <a:gd name="connsiteX2" fmla="*/ 4272546 w 4272546"/>
                <a:gd name="connsiteY2" fmla="*/ 854509 h 1709018"/>
                <a:gd name="connsiteX3" fmla="*/ 3418037 w 4272546"/>
                <a:gd name="connsiteY3" fmla="*/ 1709018 h 1709018"/>
                <a:gd name="connsiteX4" fmla="*/ 0 w 4272546"/>
                <a:gd name="connsiteY4" fmla="*/ 1709018 h 1709018"/>
                <a:gd name="connsiteX5" fmla="*/ 854509 w 4272546"/>
                <a:gd name="connsiteY5" fmla="*/ 854509 h 1709018"/>
                <a:gd name="connsiteX6" fmla="*/ 0 w 4272546"/>
                <a:gd name="connsiteY6" fmla="*/ 0 h 1709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72546" h="1709018">
                  <a:moveTo>
                    <a:pt x="0" y="0"/>
                  </a:moveTo>
                  <a:lnTo>
                    <a:pt x="3418037" y="0"/>
                  </a:lnTo>
                  <a:lnTo>
                    <a:pt x="4272546" y="854509"/>
                  </a:lnTo>
                  <a:lnTo>
                    <a:pt x="3418037" y="1709018"/>
                  </a:lnTo>
                  <a:lnTo>
                    <a:pt x="0" y="1709018"/>
                  </a:lnTo>
                  <a:lnTo>
                    <a:pt x="854509" y="854509"/>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00229" tIns="22860" rIns="854509" bIns="22860" numCol="1" spcCol="1270" anchor="ctr" anchorCtr="0">
              <a:noAutofit/>
            </a:bodyPr>
            <a:lstStyle/>
            <a:p>
              <a:pPr marL="0" lvl="0" indent="0" algn="ctr" defTabSz="1600200" rtl="0">
                <a:lnSpc>
                  <a:spcPct val="90000"/>
                </a:lnSpc>
                <a:spcBef>
                  <a:spcPct val="0"/>
                </a:spcBef>
                <a:spcAft>
                  <a:spcPct val="35000"/>
                </a:spcAft>
                <a:buNone/>
              </a:pPr>
              <a:r>
                <a:rPr lang="en-GB" sz="3600" kern="1200" dirty="0">
                  <a:latin typeface="Calibri Light" panose="020F0302020204030204"/>
                </a:rPr>
                <a:t>Describe –Level 4 </a:t>
              </a:r>
              <a:endParaRPr lang="en-GB" sz="3600" kern="1200" dirty="0"/>
            </a:p>
          </p:txBody>
        </p:sp>
        <p:sp>
          <p:nvSpPr>
            <p:cNvPr id="8" name="Freeform: Shape 7">
              <a:extLst>
                <a:ext uri="{FF2B5EF4-FFF2-40B4-BE49-F238E27FC236}">
                  <a16:creationId xmlns:a16="http://schemas.microsoft.com/office/drawing/2014/main" id="{1DA76932-3B3D-4752-845F-6E7D5442B456}"/>
                </a:ext>
              </a:extLst>
            </p:cNvPr>
            <p:cNvSpPr/>
            <p:nvPr/>
          </p:nvSpPr>
          <p:spPr>
            <a:xfrm>
              <a:off x="4440918" y="2105050"/>
              <a:ext cx="3546213" cy="1418485"/>
            </a:xfrm>
            <a:custGeom>
              <a:avLst/>
              <a:gdLst>
                <a:gd name="connsiteX0" fmla="*/ 0 w 3546213"/>
                <a:gd name="connsiteY0" fmla="*/ 0 h 1418485"/>
                <a:gd name="connsiteX1" fmla="*/ 2836971 w 3546213"/>
                <a:gd name="connsiteY1" fmla="*/ 0 h 1418485"/>
                <a:gd name="connsiteX2" fmla="*/ 3546213 w 3546213"/>
                <a:gd name="connsiteY2" fmla="*/ 709243 h 1418485"/>
                <a:gd name="connsiteX3" fmla="*/ 2836971 w 3546213"/>
                <a:gd name="connsiteY3" fmla="*/ 1418485 h 1418485"/>
                <a:gd name="connsiteX4" fmla="*/ 0 w 3546213"/>
                <a:gd name="connsiteY4" fmla="*/ 1418485 h 1418485"/>
                <a:gd name="connsiteX5" fmla="*/ 709243 w 3546213"/>
                <a:gd name="connsiteY5" fmla="*/ 709243 h 1418485"/>
                <a:gd name="connsiteX6" fmla="*/ 0 w 3546213"/>
                <a:gd name="connsiteY6" fmla="*/ 0 h 141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213" h="1418485">
                  <a:moveTo>
                    <a:pt x="0" y="0"/>
                  </a:moveTo>
                  <a:lnTo>
                    <a:pt x="2836971" y="0"/>
                  </a:lnTo>
                  <a:lnTo>
                    <a:pt x="3546213" y="709243"/>
                  </a:lnTo>
                  <a:lnTo>
                    <a:pt x="2836971" y="1418485"/>
                  </a:lnTo>
                  <a:lnTo>
                    <a:pt x="0" y="1418485"/>
                  </a:lnTo>
                  <a:lnTo>
                    <a:pt x="709243" y="709243"/>
                  </a:lnTo>
                  <a:lnTo>
                    <a:pt x="0" y="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739723" tIns="15240" rIns="709242" bIns="15240" numCol="1" spcCol="1270" anchor="ctr" anchorCtr="0">
              <a:noAutofit/>
            </a:bodyPr>
            <a:lstStyle/>
            <a:p>
              <a:pPr marL="0" lvl="0" indent="0" algn="ctr" defTabSz="1066800" rtl="0">
                <a:lnSpc>
                  <a:spcPct val="90000"/>
                </a:lnSpc>
                <a:spcBef>
                  <a:spcPct val="0"/>
                </a:spcBef>
                <a:spcAft>
                  <a:spcPct val="35000"/>
                </a:spcAft>
                <a:buNone/>
              </a:pPr>
              <a:r>
                <a:rPr lang="en-GB" sz="2400" kern="1200" dirty="0">
                  <a:latin typeface="Calibri Light" panose="020F0302020204030204"/>
                </a:rPr>
                <a:t>Use literature citations to support your descriptions </a:t>
              </a:r>
              <a:endParaRPr lang="en-GB" sz="2400" kern="1200" dirty="0"/>
            </a:p>
          </p:txBody>
        </p:sp>
        <p:sp>
          <p:nvSpPr>
            <p:cNvPr id="9" name="Freeform: Shape 8">
              <a:extLst>
                <a:ext uri="{FF2B5EF4-FFF2-40B4-BE49-F238E27FC236}">
                  <a16:creationId xmlns:a16="http://schemas.microsoft.com/office/drawing/2014/main" id="{A57D96EE-71D2-428D-ADEB-16A1503CF03F}"/>
                </a:ext>
              </a:extLst>
            </p:cNvPr>
            <p:cNvSpPr/>
            <p:nvPr/>
          </p:nvSpPr>
          <p:spPr>
            <a:xfrm>
              <a:off x="7490661" y="2105050"/>
              <a:ext cx="3546213" cy="1418485"/>
            </a:xfrm>
            <a:custGeom>
              <a:avLst/>
              <a:gdLst>
                <a:gd name="connsiteX0" fmla="*/ 0 w 3546213"/>
                <a:gd name="connsiteY0" fmla="*/ 0 h 1418485"/>
                <a:gd name="connsiteX1" fmla="*/ 2836971 w 3546213"/>
                <a:gd name="connsiteY1" fmla="*/ 0 h 1418485"/>
                <a:gd name="connsiteX2" fmla="*/ 3546213 w 3546213"/>
                <a:gd name="connsiteY2" fmla="*/ 709243 h 1418485"/>
                <a:gd name="connsiteX3" fmla="*/ 2836971 w 3546213"/>
                <a:gd name="connsiteY3" fmla="*/ 1418485 h 1418485"/>
                <a:gd name="connsiteX4" fmla="*/ 0 w 3546213"/>
                <a:gd name="connsiteY4" fmla="*/ 1418485 h 1418485"/>
                <a:gd name="connsiteX5" fmla="*/ 709243 w 3546213"/>
                <a:gd name="connsiteY5" fmla="*/ 709243 h 1418485"/>
                <a:gd name="connsiteX6" fmla="*/ 0 w 3546213"/>
                <a:gd name="connsiteY6" fmla="*/ 0 h 141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213" h="1418485">
                  <a:moveTo>
                    <a:pt x="0" y="0"/>
                  </a:moveTo>
                  <a:lnTo>
                    <a:pt x="2836971" y="0"/>
                  </a:lnTo>
                  <a:lnTo>
                    <a:pt x="3546213" y="709243"/>
                  </a:lnTo>
                  <a:lnTo>
                    <a:pt x="2836971" y="1418485"/>
                  </a:lnTo>
                  <a:lnTo>
                    <a:pt x="0" y="1418485"/>
                  </a:lnTo>
                  <a:lnTo>
                    <a:pt x="709243" y="709243"/>
                  </a:lnTo>
                  <a:lnTo>
                    <a:pt x="0" y="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739723" tIns="15240" rIns="709242" bIns="15240" numCol="1" spcCol="1270" anchor="ctr" anchorCtr="0">
              <a:noAutofit/>
            </a:bodyPr>
            <a:lstStyle/>
            <a:p>
              <a:pPr marL="0" lvl="0" indent="0" algn="ctr" defTabSz="1066800" rtl="0">
                <a:lnSpc>
                  <a:spcPct val="90000"/>
                </a:lnSpc>
                <a:spcBef>
                  <a:spcPct val="0"/>
                </a:spcBef>
                <a:spcAft>
                  <a:spcPct val="35000"/>
                </a:spcAft>
                <a:buNone/>
              </a:pPr>
              <a:r>
                <a:rPr lang="en-GB" sz="2400" kern="1200" dirty="0">
                  <a:latin typeface="Calibri Light" panose="020F0302020204030204"/>
                </a:rPr>
                <a:t>Use examples to show that you understand your descriptions</a:t>
              </a:r>
              <a:endParaRPr lang="en-GB" sz="2400" kern="1200" dirty="0"/>
            </a:p>
          </p:txBody>
        </p:sp>
      </p:grpSp>
      <p:grpSp>
        <p:nvGrpSpPr>
          <p:cNvPr id="14" name="Group 13">
            <a:extLst>
              <a:ext uri="{FF2B5EF4-FFF2-40B4-BE49-F238E27FC236}">
                <a16:creationId xmlns:a16="http://schemas.microsoft.com/office/drawing/2014/main" id="{818FDDE4-51C2-4C2D-82EE-7DB25C5FBA29}"/>
              </a:ext>
            </a:extLst>
          </p:cNvPr>
          <p:cNvGrpSpPr/>
          <p:nvPr/>
        </p:nvGrpSpPr>
        <p:grpSpPr>
          <a:xfrm>
            <a:off x="723803" y="3908065"/>
            <a:ext cx="10313071" cy="1709018"/>
            <a:chOff x="723803" y="3908065"/>
            <a:chExt cx="10313071" cy="1709018"/>
          </a:xfrm>
        </p:grpSpPr>
        <p:sp>
          <p:nvSpPr>
            <p:cNvPr id="10" name="Freeform: Shape 9">
              <a:extLst>
                <a:ext uri="{FF2B5EF4-FFF2-40B4-BE49-F238E27FC236}">
                  <a16:creationId xmlns:a16="http://schemas.microsoft.com/office/drawing/2014/main" id="{89AA8782-4506-4857-A0A6-E5134E9833D1}"/>
                </a:ext>
              </a:extLst>
            </p:cNvPr>
            <p:cNvSpPr/>
            <p:nvPr/>
          </p:nvSpPr>
          <p:spPr>
            <a:xfrm>
              <a:off x="723803" y="3908065"/>
              <a:ext cx="4272546" cy="1709018"/>
            </a:xfrm>
            <a:custGeom>
              <a:avLst/>
              <a:gdLst>
                <a:gd name="connsiteX0" fmla="*/ 0 w 4272546"/>
                <a:gd name="connsiteY0" fmla="*/ 0 h 1709018"/>
                <a:gd name="connsiteX1" fmla="*/ 3418037 w 4272546"/>
                <a:gd name="connsiteY1" fmla="*/ 0 h 1709018"/>
                <a:gd name="connsiteX2" fmla="*/ 4272546 w 4272546"/>
                <a:gd name="connsiteY2" fmla="*/ 854509 h 1709018"/>
                <a:gd name="connsiteX3" fmla="*/ 3418037 w 4272546"/>
                <a:gd name="connsiteY3" fmla="*/ 1709018 h 1709018"/>
                <a:gd name="connsiteX4" fmla="*/ 0 w 4272546"/>
                <a:gd name="connsiteY4" fmla="*/ 1709018 h 1709018"/>
                <a:gd name="connsiteX5" fmla="*/ 854509 w 4272546"/>
                <a:gd name="connsiteY5" fmla="*/ 854509 h 1709018"/>
                <a:gd name="connsiteX6" fmla="*/ 0 w 4272546"/>
                <a:gd name="connsiteY6" fmla="*/ 0 h 1709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72546" h="1709018">
                  <a:moveTo>
                    <a:pt x="0" y="0"/>
                  </a:moveTo>
                  <a:lnTo>
                    <a:pt x="3418037" y="0"/>
                  </a:lnTo>
                  <a:lnTo>
                    <a:pt x="4272546" y="854509"/>
                  </a:lnTo>
                  <a:lnTo>
                    <a:pt x="3418037" y="1709018"/>
                  </a:lnTo>
                  <a:lnTo>
                    <a:pt x="0" y="1709018"/>
                  </a:lnTo>
                  <a:lnTo>
                    <a:pt x="854509" y="854509"/>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00229" tIns="22860" rIns="854509" bIns="22860" numCol="1" spcCol="1270" anchor="ctr" anchorCtr="0">
              <a:noAutofit/>
            </a:bodyPr>
            <a:lstStyle/>
            <a:p>
              <a:pPr marL="0" lvl="0" indent="0" algn="ctr" defTabSz="1600200" rtl="0">
                <a:lnSpc>
                  <a:spcPct val="90000"/>
                </a:lnSpc>
                <a:spcBef>
                  <a:spcPct val="0"/>
                </a:spcBef>
                <a:spcAft>
                  <a:spcPct val="35000"/>
                </a:spcAft>
                <a:buNone/>
              </a:pPr>
              <a:r>
                <a:rPr lang="en-GB" sz="3600" kern="1200" dirty="0">
                  <a:latin typeface="Calibri Light" panose="020F0302020204030204"/>
                </a:rPr>
                <a:t>Critical analysis – Level 5 and 6 </a:t>
              </a:r>
              <a:endParaRPr lang="en-GB" sz="3600" kern="1200" dirty="0"/>
            </a:p>
          </p:txBody>
        </p:sp>
        <p:sp>
          <p:nvSpPr>
            <p:cNvPr id="11" name="Freeform: Shape 10">
              <a:extLst>
                <a:ext uri="{FF2B5EF4-FFF2-40B4-BE49-F238E27FC236}">
                  <a16:creationId xmlns:a16="http://schemas.microsoft.com/office/drawing/2014/main" id="{36C7AA72-F1D6-4D4C-8C1B-B1172BF6E164}"/>
                </a:ext>
              </a:extLst>
            </p:cNvPr>
            <p:cNvSpPr/>
            <p:nvPr/>
          </p:nvSpPr>
          <p:spPr>
            <a:xfrm>
              <a:off x="4440918" y="4053331"/>
              <a:ext cx="3546213" cy="1418485"/>
            </a:xfrm>
            <a:custGeom>
              <a:avLst/>
              <a:gdLst>
                <a:gd name="connsiteX0" fmla="*/ 0 w 3546213"/>
                <a:gd name="connsiteY0" fmla="*/ 0 h 1418485"/>
                <a:gd name="connsiteX1" fmla="*/ 2836971 w 3546213"/>
                <a:gd name="connsiteY1" fmla="*/ 0 h 1418485"/>
                <a:gd name="connsiteX2" fmla="*/ 3546213 w 3546213"/>
                <a:gd name="connsiteY2" fmla="*/ 709243 h 1418485"/>
                <a:gd name="connsiteX3" fmla="*/ 2836971 w 3546213"/>
                <a:gd name="connsiteY3" fmla="*/ 1418485 h 1418485"/>
                <a:gd name="connsiteX4" fmla="*/ 0 w 3546213"/>
                <a:gd name="connsiteY4" fmla="*/ 1418485 h 1418485"/>
                <a:gd name="connsiteX5" fmla="*/ 709243 w 3546213"/>
                <a:gd name="connsiteY5" fmla="*/ 709243 h 1418485"/>
                <a:gd name="connsiteX6" fmla="*/ 0 w 3546213"/>
                <a:gd name="connsiteY6" fmla="*/ 0 h 141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213" h="1418485">
                  <a:moveTo>
                    <a:pt x="0" y="0"/>
                  </a:moveTo>
                  <a:lnTo>
                    <a:pt x="2836971" y="0"/>
                  </a:lnTo>
                  <a:lnTo>
                    <a:pt x="3546213" y="709243"/>
                  </a:lnTo>
                  <a:lnTo>
                    <a:pt x="2836971" y="1418485"/>
                  </a:lnTo>
                  <a:lnTo>
                    <a:pt x="0" y="1418485"/>
                  </a:lnTo>
                  <a:lnTo>
                    <a:pt x="709243" y="709243"/>
                  </a:lnTo>
                  <a:lnTo>
                    <a:pt x="0" y="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739723" tIns="15240" rIns="709242" bIns="15240" numCol="1" spcCol="1270" anchor="ctr" anchorCtr="0">
              <a:noAutofit/>
            </a:bodyPr>
            <a:lstStyle/>
            <a:p>
              <a:pPr marL="0" lvl="0" indent="0" algn="ctr" defTabSz="1066800" rtl="0">
                <a:lnSpc>
                  <a:spcPct val="90000"/>
                </a:lnSpc>
                <a:spcBef>
                  <a:spcPct val="0"/>
                </a:spcBef>
                <a:spcAft>
                  <a:spcPct val="35000"/>
                </a:spcAft>
                <a:buNone/>
              </a:pPr>
              <a:r>
                <a:rPr lang="en-GB" sz="2400" kern="1200" dirty="0">
                  <a:latin typeface="Calibri Light" panose="020F0302020204030204"/>
                </a:rPr>
                <a:t>Compare and contrast theory/models or tools</a:t>
              </a:r>
              <a:endParaRPr lang="en-GB" sz="2400" kern="1200" dirty="0"/>
            </a:p>
          </p:txBody>
        </p:sp>
        <p:sp>
          <p:nvSpPr>
            <p:cNvPr id="12" name="Freeform: Shape 11">
              <a:extLst>
                <a:ext uri="{FF2B5EF4-FFF2-40B4-BE49-F238E27FC236}">
                  <a16:creationId xmlns:a16="http://schemas.microsoft.com/office/drawing/2014/main" id="{ACD11ED9-9CB4-4A9F-B3AC-8B2ECD4DA7FF}"/>
                </a:ext>
              </a:extLst>
            </p:cNvPr>
            <p:cNvSpPr/>
            <p:nvPr/>
          </p:nvSpPr>
          <p:spPr>
            <a:xfrm>
              <a:off x="7490661" y="4053331"/>
              <a:ext cx="3546213" cy="1418485"/>
            </a:xfrm>
            <a:custGeom>
              <a:avLst/>
              <a:gdLst>
                <a:gd name="connsiteX0" fmla="*/ 0 w 3546213"/>
                <a:gd name="connsiteY0" fmla="*/ 0 h 1418485"/>
                <a:gd name="connsiteX1" fmla="*/ 2836971 w 3546213"/>
                <a:gd name="connsiteY1" fmla="*/ 0 h 1418485"/>
                <a:gd name="connsiteX2" fmla="*/ 3546213 w 3546213"/>
                <a:gd name="connsiteY2" fmla="*/ 709243 h 1418485"/>
                <a:gd name="connsiteX3" fmla="*/ 2836971 w 3546213"/>
                <a:gd name="connsiteY3" fmla="*/ 1418485 h 1418485"/>
                <a:gd name="connsiteX4" fmla="*/ 0 w 3546213"/>
                <a:gd name="connsiteY4" fmla="*/ 1418485 h 1418485"/>
                <a:gd name="connsiteX5" fmla="*/ 709243 w 3546213"/>
                <a:gd name="connsiteY5" fmla="*/ 709243 h 1418485"/>
                <a:gd name="connsiteX6" fmla="*/ 0 w 3546213"/>
                <a:gd name="connsiteY6" fmla="*/ 0 h 141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213" h="1418485">
                  <a:moveTo>
                    <a:pt x="0" y="0"/>
                  </a:moveTo>
                  <a:lnTo>
                    <a:pt x="2836971" y="0"/>
                  </a:lnTo>
                  <a:lnTo>
                    <a:pt x="3546213" y="709243"/>
                  </a:lnTo>
                  <a:lnTo>
                    <a:pt x="2836971" y="1418485"/>
                  </a:lnTo>
                  <a:lnTo>
                    <a:pt x="0" y="1418485"/>
                  </a:lnTo>
                  <a:lnTo>
                    <a:pt x="709243" y="709243"/>
                  </a:lnTo>
                  <a:lnTo>
                    <a:pt x="0" y="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739723" tIns="15240" rIns="709242" bIns="15240" numCol="1" spcCol="1270" anchor="ctr" anchorCtr="0">
              <a:noAutofit/>
            </a:bodyPr>
            <a:lstStyle/>
            <a:p>
              <a:pPr marL="0" lvl="0" indent="0" algn="ctr" defTabSz="1066800" rtl="0">
                <a:lnSpc>
                  <a:spcPct val="90000"/>
                </a:lnSpc>
                <a:spcBef>
                  <a:spcPct val="0"/>
                </a:spcBef>
                <a:spcAft>
                  <a:spcPct val="35000"/>
                </a:spcAft>
                <a:buNone/>
              </a:pPr>
              <a:r>
                <a:rPr lang="en-GB" sz="2400" kern="1200" dirty="0">
                  <a:latin typeface="Calibri Light" panose="020F0302020204030204"/>
                </a:rPr>
                <a:t>Use literature to support your points</a:t>
              </a:r>
              <a:endParaRPr lang="en-GB" sz="2400" kern="1200" dirty="0"/>
            </a:p>
          </p:txBody>
        </p:sp>
      </p:grpSp>
    </p:spTree>
    <p:extLst>
      <p:ext uri="{BB962C8B-B14F-4D97-AF65-F5344CB8AC3E}">
        <p14:creationId xmlns:p14="http://schemas.microsoft.com/office/powerpoint/2010/main" val="1404655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426300-D438-5BD1-349A-2C8C63848D8B}"/>
              </a:ext>
            </a:extLst>
          </p:cNvPr>
          <p:cNvSpPr>
            <a:spLocks noGrp="1"/>
          </p:cNvSpPr>
          <p:nvPr>
            <p:ph idx="1"/>
          </p:nvPr>
        </p:nvSpPr>
        <p:spPr>
          <a:xfrm>
            <a:off x="680337" y="1845734"/>
            <a:ext cx="2697193" cy="4504470"/>
          </a:xfrm>
        </p:spPr>
        <p:txBody>
          <a:bodyPr vert="horz" lIns="0" tIns="45720" rIns="0" bIns="45720" rtlCol="0" anchor="t">
            <a:noAutofit/>
          </a:bodyPr>
          <a:lstStyle/>
          <a:p>
            <a:r>
              <a:rPr lang="en-GB" sz="2400" dirty="0">
                <a:latin typeface="Arial"/>
                <a:cs typeface="Calibri"/>
              </a:rPr>
              <a:t>In your final slide you will need to provide an ending to your presentation.</a:t>
            </a:r>
          </a:p>
          <a:p>
            <a:r>
              <a:rPr lang="en-GB" sz="2400" dirty="0">
                <a:latin typeface="Arial"/>
                <a:cs typeface="Calibri"/>
              </a:rPr>
              <a:t>Provide a summary of what you have discussed and repeat any key findings or recommendations. </a:t>
            </a:r>
            <a:endParaRPr lang="en-GB" sz="2400" dirty="0">
              <a:latin typeface="Arial"/>
              <a:cs typeface="Arial"/>
            </a:endParaRPr>
          </a:p>
        </p:txBody>
      </p:sp>
      <p:grpSp>
        <p:nvGrpSpPr>
          <p:cNvPr id="4" name="Group 3">
            <a:extLst>
              <a:ext uri="{FF2B5EF4-FFF2-40B4-BE49-F238E27FC236}">
                <a16:creationId xmlns:a16="http://schemas.microsoft.com/office/drawing/2014/main" id="{C5BA0C72-DC62-7B59-A0A7-6943687CBBE4}"/>
              </a:ext>
            </a:extLst>
          </p:cNvPr>
          <p:cNvGrpSpPr/>
          <p:nvPr/>
        </p:nvGrpSpPr>
        <p:grpSpPr>
          <a:xfrm>
            <a:off x="2406763" y="507795"/>
            <a:ext cx="6754821" cy="962222"/>
            <a:chOff x="701055" y="4025297"/>
            <a:chExt cx="6754821" cy="962222"/>
          </a:xfrm>
        </p:grpSpPr>
        <p:sp>
          <p:nvSpPr>
            <p:cNvPr id="5" name="Freeform: Shape 4">
              <a:extLst>
                <a:ext uri="{FF2B5EF4-FFF2-40B4-BE49-F238E27FC236}">
                  <a16:creationId xmlns:a16="http://schemas.microsoft.com/office/drawing/2014/main" id="{F6C9FF38-4909-826B-6FD6-E3CDF59F968B}"/>
                </a:ext>
              </a:extLst>
            </p:cNvPr>
            <p:cNvSpPr/>
            <p:nvPr/>
          </p:nvSpPr>
          <p:spPr>
            <a:xfrm>
              <a:off x="1258948" y="4025297"/>
              <a:ext cx="6196928" cy="962222"/>
            </a:xfrm>
            <a:custGeom>
              <a:avLst/>
              <a:gdLst>
                <a:gd name="connsiteX0" fmla="*/ 0 w 5344052"/>
                <a:gd name="connsiteY0" fmla="*/ 0 h 962221"/>
                <a:gd name="connsiteX1" fmla="*/ 4862942 w 5344052"/>
                <a:gd name="connsiteY1" fmla="*/ 0 h 962221"/>
                <a:gd name="connsiteX2" fmla="*/ 5344052 w 5344052"/>
                <a:gd name="connsiteY2" fmla="*/ 481111 h 962221"/>
                <a:gd name="connsiteX3" fmla="*/ 4862942 w 5344052"/>
                <a:gd name="connsiteY3" fmla="*/ 962221 h 962221"/>
                <a:gd name="connsiteX4" fmla="*/ 0 w 5344052"/>
                <a:gd name="connsiteY4" fmla="*/ 962221 h 962221"/>
                <a:gd name="connsiteX5" fmla="*/ 0 w 5344052"/>
                <a:gd name="connsiteY5" fmla="*/ 0 h 962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44052" h="962221">
                  <a:moveTo>
                    <a:pt x="5344052" y="962220"/>
                  </a:moveTo>
                  <a:lnTo>
                    <a:pt x="481110" y="962220"/>
                  </a:lnTo>
                  <a:lnTo>
                    <a:pt x="0" y="481110"/>
                  </a:lnTo>
                  <a:lnTo>
                    <a:pt x="481110" y="1"/>
                  </a:lnTo>
                  <a:lnTo>
                    <a:pt x="5344052" y="1"/>
                  </a:lnTo>
                  <a:lnTo>
                    <a:pt x="5344052" y="96222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4868" tIns="87631" rIns="163576" bIns="87630" numCol="1" spcCol="1270" anchor="ctr" anchorCtr="0">
              <a:noAutofit/>
            </a:bodyPr>
            <a:lstStyle/>
            <a:p>
              <a:pPr marL="0" lvl="0" indent="0" algn="l" defTabSz="102235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Slide 6 - Conclusion </a:t>
              </a:r>
            </a:p>
          </p:txBody>
        </p:sp>
        <p:sp>
          <p:nvSpPr>
            <p:cNvPr id="6" name="Oval 5" descr="Badge 4 with solid fill">
              <a:extLst>
                <a:ext uri="{FF2B5EF4-FFF2-40B4-BE49-F238E27FC236}">
                  <a16:creationId xmlns:a16="http://schemas.microsoft.com/office/drawing/2014/main" id="{B132C311-3E1E-6FC8-DAE0-E0B317480D24}"/>
                </a:ext>
              </a:extLst>
            </p:cNvPr>
            <p:cNvSpPr/>
            <p:nvPr/>
          </p:nvSpPr>
          <p:spPr>
            <a:xfrm>
              <a:off x="701055" y="4025298"/>
              <a:ext cx="1115785" cy="962221"/>
            </a:xfrm>
            <a:prstGeom prst="ellipse">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grpSp>
        <p:nvGrpSpPr>
          <p:cNvPr id="12" name="Group 11">
            <a:extLst>
              <a:ext uri="{FF2B5EF4-FFF2-40B4-BE49-F238E27FC236}">
                <a16:creationId xmlns:a16="http://schemas.microsoft.com/office/drawing/2014/main" id="{E7C3B8E4-F764-4363-92A5-ADAF4028944A}"/>
              </a:ext>
            </a:extLst>
          </p:cNvPr>
          <p:cNvGrpSpPr/>
          <p:nvPr/>
        </p:nvGrpSpPr>
        <p:grpSpPr>
          <a:xfrm>
            <a:off x="3377530" y="1600200"/>
            <a:ext cx="7560763" cy="4879675"/>
            <a:chOff x="3818278" y="1600200"/>
            <a:chExt cx="7120015" cy="4879675"/>
          </a:xfrm>
        </p:grpSpPr>
        <p:sp>
          <p:nvSpPr>
            <p:cNvPr id="8" name="Arrow: Right 7">
              <a:extLst>
                <a:ext uri="{FF2B5EF4-FFF2-40B4-BE49-F238E27FC236}">
                  <a16:creationId xmlns:a16="http://schemas.microsoft.com/office/drawing/2014/main" id="{293A4B03-FCC3-4A96-9A5E-807959ED142E}"/>
                </a:ext>
              </a:extLst>
            </p:cNvPr>
            <p:cNvSpPr/>
            <p:nvPr/>
          </p:nvSpPr>
          <p:spPr>
            <a:xfrm>
              <a:off x="4387969" y="1600200"/>
              <a:ext cx="6550324" cy="4879675"/>
            </a:xfrm>
            <a:prstGeom prst="rightArrow">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7D6A85BE-A43C-4414-8369-F573CB409173}"/>
                </a:ext>
              </a:extLst>
            </p:cNvPr>
            <p:cNvSpPr/>
            <p:nvPr/>
          </p:nvSpPr>
          <p:spPr>
            <a:xfrm>
              <a:off x="3818278" y="3064102"/>
              <a:ext cx="2480453" cy="1951870"/>
            </a:xfrm>
            <a:custGeom>
              <a:avLst/>
              <a:gdLst>
                <a:gd name="connsiteX0" fmla="*/ 0 w 2480453"/>
                <a:gd name="connsiteY0" fmla="*/ 325318 h 1951870"/>
                <a:gd name="connsiteX1" fmla="*/ 325318 w 2480453"/>
                <a:gd name="connsiteY1" fmla="*/ 0 h 1951870"/>
                <a:gd name="connsiteX2" fmla="*/ 2155135 w 2480453"/>
                <a:gd name="connsiteY2" fmla="*/ 0 h 1951870"/>
                <a:gd name="connsiteX3" fmla="*/ 2480453 w 2480453"/>
                <a:gd name="connsiteY3" fmla="*/ 325318 h 1951870"/>
                <a:gd name="connsiteX4" fmla="*/ 2480453 w 2480453"/>
                <a:gd name="connsiteY4" fmla="*/ 1626552 h 1951870"/>
                <a:gd name="connsiteX5" fmla="*/ 2155135 w 2480453"/>
                <a:gd name="connsiteY5" fmla="*/ 1951870 h 1951870"/>
                <a:gd name="connsiteX6" fmla="*/ 325318 w 2480453"/>
                <a:gd name="connsiteY6" fmla="*/ 1951870 h 1951870"/>
                <a:gd name="connsiteX7" fmla="*/ 0 w 2480453"/>
                <a:gd name="connsiteY7" fmla="*/ 1626552 h 1951870"/>
                <a:gd name="connsiteX8" fmla="*/ 0 w 2480453"/>
                <a:gd name="connsiteY8" fmla="*/ 325318 h 1951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80453" h="1951870">
                  <a:moveTo>
                    <a:pt x="0" y="325318"/>
                  </a:moveTo>
                  <a:cubicBezTo>
                    <a:pt x="0" y="145650"/>
                    <a:pt x="145650" y="0"/>
                    <a:pt x="325318" y="0"/>
                  </a:cubicBezTo>
                  <a:lnTo>
                    <a:pt x="2155135" y="0"/>
                  </a:lnTo>
                  <a:cubicBezTo>
                    <a:pt x="2334803" y="0"/>
                    <a:pt x="2480453" y="145650"/>
                    <a:pt x="2480453" y="325318"/>
                  </a:cubicBezTo>
                  <a:lnTo>
                    <a:pt x="2480453" y="1626552"/>
                  </a:lnTo>
                  <a:cubicBezTo>
                    <a:pt x="2480453" y="1806220"/>
                    <a:pt x="2334803" y="1951870"/>
                    <a:pt x="2155135" y="1951870"/>
                  </a:cubicBezTo>
                  <a:lnTo>
                    <a:pt x="325318" y="1951870"/>
                  </a:lnTo>
                  <a:cubicBezTo>
                    <a:pt x="145650" y="1951870"/>
                    <a:pt x="0" y="1806220"/>
                    <a:pt x="0" y="1626552"/>
                  </a:cubicBezTo>
                  <a:lnTo>
                    <a:pt x="0" y="325318"/>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8622" tIns="148622" rIns="148622" bIns="148622" numCol="1" spcCol="1270" anchor="ctr" anchorCtr="0">
              <a:noAutofit/>
            </a:bodyPr>
            <a:lstStyle/>
            <a:p>
              <a:pPr marL="0" lvl="0" indent="0" algn="ctr" defTabSz="622300" rtl="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Summarise the key points</a:t>
              </a:r>
            </a:p>
          </p:txBody>
        </p:sp>
      </p:grpSp>
      <p:sp>
        <p:nvSpPr>
          <p:cNvPr id="10" name="Freeform: Shape 9">
            <a:extLst>
              <a:ext uri="{FF2B5EF4-FFF2-40B4-BE49-F238E27FC236}">
                <a16:creationId xmlns:a16="http://schemas.microsoft.com/office/drawing/2014/main" id="{E37432D4-5FC3-4A7A-81F3-EEBB7780237C}"/>
              </a:ext>
            </a:extLst>
          </p:cNvPr>
          <p:cNvSpPr/>
          <p:nvPr/>
        </p:nvSpPr>
        <p:spPr>
          <a:xfrm>
            <a:off x="6096001" y="3064102"/>
            <a:ext cx="2807358" cy="1951870"/>
          </a:xfrm>
          <a:custGeom>
            <a:avLst/>
            <a:gdLst>
              <a:gd name="connsiteX0" fmla="*/ 0 w 2480453"/>
              <a:gd name="connsiteY0" fmla="*/ 325318 h 1951870"/>
              <a:gd name="connsiteX1" fmla="*/ 325318 w 2480453"/>
              <a:gd name="connsiteY1" fmla="*/ 0 h 1951870"/>
              <a:gd name="connsiteX2" fmla="*/ 2155135 w 2480453"/>
              <a:gd name="connsiteY2" fmla="*/ 0 h 1951870"/>
              <a:gd name="connsiteX3" fmla="*/ 2480453 w 2480453"/>
              <a:gd name="connsiteY3" fmla="*/ 325318 h 1951870"/>
              <a:gd name="connsiteX4" fmla="*/ 2480453 w 2480453"/>
              <a:gd name="connsiteY4" fmla="*/ 1626552 h 1951870"/>
              <a:gd name="connsiteX5" fmla="*/ 2155135 w 2480453"/>
              <a:gd name="connsiteY5" fmla="*/ 1951870 h 1951870"/>
              <a:gd name="connsiteX6" fmla="*/ 325318 w 2480453"/>
              <a:gd name="connsiteY6" fmla="*/ 1951870 h 1951870"/>
              <a:gd name="connsiteX7" fmla="*/ 0 w 2480453"/>
              <a:gd name="connsiteY7" fmla="*/ 1626552 h 1951870"/>
              <a:gd name="connsiteX8" fmla="*/ 0 w 2480453"/>
              <a:gd name="connsiteY8" fmla="*/ 325318 h 1951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80453" h="1951870">
                <a:moveTo>
                  <a:pt x="0" y="325318"/>
                </a:moveTo>
                <a:cubicBezTo>
                  <a:pt x="0" y="145650"/>
                  <a:pt x="145650" y="0"/>
                  <a:pt x="325318" y="0"/>
                </a:cubicBezTo>
                <a:lnTo>
                  <a:pt x="2155135" y="0"/>
                </a:lnTo>
                <a:cubicBezTo>
                  <a:pt x="2334803" y="0"/>
                  <a:pt x="2480453" y="145650"/>
                  <a:pt x="2480453" y="325318"/>
                </a:cubicBezTo>
                <a:lnTo>
                  <a:pt x="2480453" y="1626552"/>
                </a:lnTo>
                <a:cubicBezTo>
                  <a:pt x="2480453" y="1806220"/>
                  <a:pt x="2334803" y="1951870"/>
                  <a:pt x="2155135" y="1951870"/>
                </a:cubicBezTo>
                <a:lnTo>
                  <a:pt x="325318" y="1951870"/>
                </a:lnTo>
                <a:cubicBezTo>
                  <a:pt x="145650" y="1951870"/>
                  <a:pt x="0" y="1806220"/>
                  <a:pt x="0" y="1626552"/>
                </a:cubicBezTo>
                <a:lnTo>
                  <a:pt x="0" y="325318"/>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8622" tIns="148622" rIns="148622" bIns="148622" numCol="1" spcCol="1270" anchor="ctr" anchorCtr="0">
            <a:noAutofit/>
          </a:bodyPr>
          <a:lstStyle/>
          <a:p>
            <a:pPr marL="0" lvl="0" indent="0" algn="ctr" defTabSz="622300" rtl="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Repeat your recommendations/hypothesis or findings</a:t>
            </a:r>
          </a:p>
        </p:txBody>
      </p:sp>
      <p:sp>
        <p:nvSpPr>
          <p:cNvPr id="11" name="Freeform: Shape 10">
            <a:extLst>
              <a:ext uri="{FF2B5EF4-FFF2-40B4-BE49-F238E27FC236}">
                <a16:creationId xmlns:a16="http://schemas.microsoft.com/office/drawing/2014/main" id="{3DFB9E4E-5392-4B86-AC23-E5612F2BAA1F}"/>
              </a:ext>
            </a:extLst>
          </p:cNvPr>
          <p:cNvSpPr/>
          <p:nvPr/>
        </p:nvSpPr>
        <p:spPr>
          <a:xfrm>
            <a:off x="9027532" y="3064102"/>
            <a:ext cx="2985792" cy="1951870"/>
          </a:xfrm>
          <a:custGeom>
            <a:avLst/>
            <a:gdLst>
              <a:gd name="connsiteX0" fmla="*/ 0 w 2480453"/>
              <a:gd name="connsiteY0" fmla="*/ 325318 h 1951870"/>
              <a:gd name="connsiteX1" fmla="*/ 325318 w 2480453"/>
              <a:gd name="connsiteY1" fmla="*/ 0 h 1951870"/>
              <a:gd name="connsiteX2" fmla="*/ 2155135 w 2480453"/>
              <a:gd name="connsiteY2" fmla="*/ 0 h 1951870"/>
              <a:gd name="connsiteX3" fmla="*/ 2480453 w 2480453"/>
              <a:gd name="connsiteY3" fmla="*/ 325318 h 1951870"/>
              <a:gd name="connsiteX4" fmla="*/ 2480453 w 2480453"/>
              <a:gd name="connsiteY4" fmla="*/ 1626552 h 1951870"/>
              <a:gd name="connsiteX5" fmla="*/ 2155135 w 2480453"/>
              <a:gd name="connsiteY5" fmla="*/ 1951870 h 1951870"/>
              <a:gd name="connsiteX6" fmla="*/ 325318 w 2480453"/>
              <a:gd name="connsiteY6" fmla="*/ 1951870 h 1951870"/>
              <a:gd name="connsiteX7" fmla="*/ 0 w 2480453"/>
              <a:gd name="connsiteY7" fmla="*/ 1626552 h 1951870"/>
              <a:gd name="connsiteX8" fmla="*/ 0 w 2480453"/>
              <a:gd name="connsiteY8" fmla="*/ 325318 h 1951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80453" h="1951870">
                <a:moveTo>
                  <a:pt x="0" y="325318"/>
                </a:moveTo>
                <a:cubicBezTo>
                  <a:pt x="0" y="145650"/>
                  <a:pt x="145650" y="0"/>
                  <a:pt x="325318" y="0"/>
                </a:cubicBezTo>
                <a:lnTo>
                  <a:pt x="2155135" y="0"/>
                </a:lnTo>
                <a:cubicBezTo>
                  <a:pt x="2334803" y="0"/>
                  <a:pt x="2480453" y="145650"/>
                  <a:pt x="2480453" y="325318"/>
                </a:cubicBezTo>
                <a:lnTo>
                  <a:pt x="2480453" y="1626552"/>
                </a:lnTo>
                <a:cubicBezTo>
                  <a:pt x="2480453" y="1806220"/>
                  <a:pt x="2334803" y="1951870"/>
                  <a:pt x="2155135" y="1951870"/>
                </a:cubicBezTo>
                <a:lnTo>
                  <a:pt x="325318" y="1951870"/>
                </a:lnTo>
                <a:cubicBezTo>
                  <a:pt x="145650" y="1951870"/>
                  <a:pt x="0" y="1806220"/>
                  <a:pt x="0" y="1626552"/>
                </a:cubicBezTo>
                <a:lnTo>
                  <a:pt x="0" y="325318"/>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8622" tIns="148622" rIns="148622" bIns="148622" numCol="1" spcCol="1270" anchor="ctr" anchorCtr="0">
            <a:noAutofit/>
          </a:bodyPr>
          <a:lstStyle/>
          <a:p>
            <a:pPr marL="0" lvl="0" indent="0" algn="ctr" defTabSz="622300" rtl="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Provide a conclusive point related to what you set out to explain in your introduction. </a:t>
            </a:r>
          </a:p>
        </p:txBody>
      </p:sp>
    </p:spTree>
    <p:extLst>
      <p:ext uri="{BB962C8B-B14F-4D97-AF65-F5344CB8AC3E}">
        <p14:creationId xmlns:p14="http://schemas.microsoft.com/office/powerpoint/2010/main" val="2371182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hlinkClick r:id="rId3"/>
            <a:extLst>
              <a:ext uri="{FF2B5EF4-FFF2-40B4-BE49-F238E27FC236}">
                <a16:creationId xmlns:a16="http://schemas.microsoft.com/office/drawing/2014/main" id="{FE362C19-BD77-411A-88C7-CA49169E390D}"/>
              </a:ext>
            </a:extLst>
          </p:cNvPr>
          <p:cNvPicPr>
            <a:picLocks noGrp="1" noChangeAspect="1"/>
          </p:cNvPicPr>
          <p:nvPr>
            <p:ph idx="1"/>
          </p:nvPr>
        </p:nvPicPr>
        <p:blipFill>
          <a:blip r:embed="rId4"/>
          <a:stretch>
            <a:fillRect/>
          </a:stretch>
        </p:blipFill>
        <p:spPr>
          <a:xfrm>
            <a:off x="1555626" y="3103189"/>
            <a:ext cx="7581422" cy="3015967"/>
          </a:xfrm>
        </p:spPr>
      </p:pic>
      <p:grpSp>
        <p:nvGrpSpPr>
          <p:cNvPr id="4" name="Group 3">
            <a:extLst>
              <a:ext uri="{FF2B5EF4-FFF2-40B4-BE49-F238E27FC236}">
                <a16:creationId xmlns:a16="http://schemas.microsoft.com/office/drawing/2014/main" id="{2DDD220D-71C8-87DC-5321-F716FE783BB2}"/>
              </a:ext>
            </a:extLst>
          </p:cNvPr>
          <p:cNvGrpSpPr/>
          <p:nvPr/>
        </p:nvGrpSpPr>
        <p:grpSpPr>
          <a:xfrm>
            <a:off x="2459516" y="507795"/>
            <a:ext cx="6754822" cy="962222"/>
            <a:chOff x="701055" y="5274749"/>
            <a:chExt cx="6754822" cy="962222"/>
          </a:xfrm>
        </p:grpSpPr>
        <p:sp>
          <p:nvSpPr>
            <p:cNvPr id="5" name="Freeform: Shape 4">
              <a:extLst>
                <a:ext uri="{FF2B5EF4-FFF2-40B4-BE49-F238E27FC236}">
                  <a16:creationId xmlns:a16="http://schemas.microsoft.com/office/drawing/2014/main" id="{16774641-92BA-6E03-2489-D3C32A426D86}"/>
                </a:ext>
              </a:extLst>
            </p:cNvPr>
            <p:cNvSpPr/>
            <p:nvPr/>
          </p:nvSpPr>
          <p:spPr>
            <a:xfrm>
              <a:off x="1258948" y="5274749"/>
              <a:ext cx="6196929" cy="962222"/>
            </a:xfrm>
            <a:custGeom>
              <a:avLst/>
              <a:gdLst>
                <a:gd name="connsiteX0" fmla="*/ 0 w 5344052"/>
                <a:gd name="connsiteY0" fmla="*/ 0 h 962221"/>
                <a:gd name="connsiteX1" fmla="*/ 4862942 w 5344052"/>
                <a:gd name="connsiteY1" fmla="*/ 0 h 962221"/>
                <a:gd name="connsiteX2" fmla="*/ 5344052 w 5344052"/>
                <a:gd name="connsiteY2" fmla="*/ 481111 h 962221"/>
                <a:gd name="connsiteX3" fmla="*/ 4862942 w 5344052"/>
                <a:gd name="connsiteY3" fmla="*/ 962221 h 962221"/>
                <a:gd name="connsiteX4" fmla="*/ 0 w 5344052"/>
                <a:gd name="connsiteY4" fmla="*/ 962221 h 962221"/>
                <a:gd name="connsiteX5" fmla="*/ 0 w 5344052"/>
                <a:gd name="connsiteY5" fmla="*/ 0 h 962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44052" h="962221">
                  <a:moveTo>
                    <a:pt x="5344052" y="962220"/>
                  </a:moveTo>
                  <a:lnTo>
                    <a:pt x="481110" y="962220"/>
                  </a:lnTo>
                  <a:lnTo>
                    <a:pt x="0" y="481110"/>
                  </a:lnTo>
                  <a:lnTo>
                    <a:pt x="481110" y="1"/>
                  </a:lnTo>
                  <a:lnTo>
                    <a:pt x="5344052" y="1"/>
                  </a:lnTo>
                  <a:lnTo>
                    <a:pt x="5344052" y="96222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4868" tIns="87631" rIns="163577" bIns="87630" numCol="1" spcCol="1270" anchor="ctr" anchorCtr="0">
              <a:noAutofit/>
            </a:bodyPr>
            <a:lstStyle/>
            <a:p>
              <a:pPr marL="0" lvl="0" indent="0" algn="l" defTabSz="102235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Slide 7- Reference List </a:t>
              </a:r>
            </a:p>
          </p:txBody>
        </p:sp>
        <p:sp>
          <p:nvSpPr>
            <p:cNvPr id="6" name="Oval 5" descr="Badge 5 with solid fill">
              <a:extLst>
                <a:ext uri="{FF2B5EF4-FFF2-40B4-BE49-F238E27FC236}">
                  <a16:creationId xmlns:a16="http://schemas.microsoft.com/office/drawing/2014/main" id="{C62C9391-D823-3F42-14C7-5D7C0AF900F9}"/>
                </a:ext>
              </a:extLst>
            </p:cNvPr>
            <p:cNvSpPr/>
            <p:nvPr/>
          </p:nvSpPr>
          <p:spPr>
            <a:xfrm>
              <a:off x="701055" y="5274750"/>
              <a:ext cx="1115785" cy="962221"/>
            </a:xfrm>
            <a:prstGeom prst="ellipse">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sp>
        <p:nvSpPr>
          <p:cNvPr id="8" name="TextBox 7">
            <a:extLst>
              <a:ext uri="{FF2B5EF4-FFF2-40B4-BE49-F238E27FC236}">
                <a16:creationId xmlns:a16="http://schemas.microsoft.com/office/drawing/2014/main" id="{D6B7C22A-EF19-486B-94CF-191A0267E45F}"/>
              </a:ext>
            </a:extLst>
          </p:cNvPr>
          <p:cNvSpPr txBox="1"/>
          <p:nvPr/>
        </p:nvSpPr>
        <p:spPr>
          <a:xfrm>
            <a:off x="1418897" y="1870841"/>
            <a:ext cx="9038896" cy="1200329"/>
          </a:xfrm>
          <a:prstGeom prst="rect">
            <a:avLst/>
          </a:prstGeom>
          <a:noFill/>
        </p:spPr>
        <p:txBody>
          <a:bodyPr wrap="square" rtlCol="0">
            <a:spAutoFit/>
          </a:bodyPr>
          <a:lstStyle/>
          <a:p>
            <a:r>
              <a:rPr lang="en-GB" dirty="0"/>
              <a:t>At the end of your presentation you need to include a reference list. This mean typing out a full reference in Harvard style for each of the sources of information that you have used (cited) in your presentation. This list should be organised alphabetically, according to the first letter of the lead author surname. </a:t>
            </a:r>
          </a:p>
        </p:txBody>
      </p:sp>
      <p:sp>
        <p:nvSpPr>
          <p:cNvPr id="9" name="TextBox 8">
            <a:extLst>
              <a:ext uri="{FF2B5EF4-FFF2-40B4-BE49-F238E27FC236}">
                <a16:creationId xmlns:a16="http://schemas.microsoft.com/office/drawing/2014/main" id="{645D57D1-CE9D-400A-98FB-63986966E492}"/>
              </a:ext>
            </a:extLst>
          </p:cNvPr>
          <p:cNvSpPr txBox="1"/>
          <p:nvPr/>
        </p:nvSpPr>
        <p:spPr>
          <a:xfrm>
            <a:off x="9448800" y="4027611"/>
            <a:ext cx="2291255" cy="1477328"/>
          </a:xfrm>
          <a:prstGeom prst="rect">
            <a:avLst/>
          </a:prstGeom>
          <a:noFill/>
        </p:spPr>
        <p:txBody>
          <a:bodyPr wrap="square" rtlCol="0">
            <a:spAutoFit/>
          </a:bodyPr>
          <a:lstStyle/>
          <a:p>
            <a:r>
              <a:rPr lang="en-GB" dirty="0"/>
              <a:t>At UWTSD we used the Cite them right website to help us to know how to correctly format our references. </a:t>
            </a:r>
          </a:p>
        </p:txBody>
      </p:sp>
    </p:spTree>
    <p:extLst>
      <p:ext uri="{BB962C8B-B14F-4D97-AF65-F5344CB8AC3E}">
        <p14:creationId xmlns:p14="http://schemas.microsoft.com/office/powerpoint/2010/main" val="3703396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643DE-B227-F318-6635-A30DB27406D9}"/>
              </a:ext>
            </a:extLst>
          </p:cNvPr>
          <p:cNvSpPr>
            <a:spLocks noGrp="1"/>
          </p:cNvSpPr>
          <p:nvPr>
            <p:ph type="title"/>
          </p:nvPr>
        </p:nvSpPr>
        <p:spPr/>
        <p:txBody>
          <a:bodyPr/>
          <a:lstStyle/>
          <a:p>
            <a:r>
              <a:rPr lang="en-GB" dirty="0"/>
              <a:t>Today we have - </a:t>
            </a:r>
          </a:p>
        </p:txBody>
      </p:sp>
      <p:sp>
        <p:nvSpPr>
          <p:cNvPr id="3" name="Content Placeholder 2">
            <a:extLst>
              <a:ext uri="{FF2B5EF4-FFF2-40B4-BE49-F238E27FC236}">
                <a16:creationId xmlns:a16="http://schemas.microsoft.com/office/drawing/2014/main" id="{6BE3BF00-A557-A027-263E-A37D3229F15C}"/>
              </a:ext>
            </a:extLst>
          </p:cNvPr>
          <p:cNvSpPr>
            <a:spLocks noGrp="1"/>
          </p:cNvSpPr>
          <p:nvPr>
            <p:ph idx="1"/>
          </p:nvPr>
        </p:nvSpPr>
        <p:spPr>
          <a:xfrm>
            <a:off x="767255" y="1845734"/>
            <a:ext cx="10783613" cy="4023360"/>
          </a:xfrm>
        </p:spPr>
        <p:txBody>
          <a:bodyPr/>
          <a:lstStyle/>
          <a:p>
            <a:pPr>
              <a:lnSpc>
                <a:spcPct val="150000"/>
              </a:lnSpc>
            </a:pPr>
            <a:r>
              <a:rPr lang="en-GB" dirty="0"/>
              <a:t>-  </a:t>
            </a:r>
            <a:r>
              <a:rPr lang="en-GB" sz="2800" dirty="0">
                <a:latin typeface="Arial" panose="020B0604020202020204" pitchFamily="34" charset="0"/>
                <a:cs typeface="Arial" panose="020B0604020202020204" pitchFamily="34" charset="0"/>
              </a:rPr>
              <a:t>Explained the actions required prior to drafting your presentation. </a:t>
            </a:r>
          </a:p>
          <a:p>
            <a:pPr>
              <a:lnSpc>
                <a:spcPct val="150000"/>
              </a:lnSpc>
            </a:pPr>
            <a:r>
              <a:rPr lang="en-GB" sz="2800" dirty="0">
                <a:latin typeface="Arial" panose="020B0604020202020204" pitchFamily="34" charset="0"/>
                <a:cs typeface="Arial" panose="020B0604020202020204" pitchFamily="34" charset="0"/>
              </a:rPr>
              <a:t>- Highlighted the importance of clear structure. </a:t>
            </a:r>
          </a:p>
          <a:p>
            <a:pPr>
              <a:lnSpc>
                <a:spcPct val="150000"/>
              </a:lnSpc>
            </a:pPr>
            <a:r>
              <a:rPr lang="en-GB" sz="2800" dirty="0">
                <a:latin typeface="Arial" panose="020B0604020202020204" pitchFamily="34" charset="0"/>
                <a:cs typeface="Arial" panose="020B0604020202020204" pitchFamily="34" charset="0"/>
              </a:rPr>
              <a:t>- Provide guidance about how to structure a presentation. </a:t>
            </a:r>
          </a:p>
          <a:p>
            <a:pPr>
              <a:lnSpc>
                <a:spcPct val="150000"/>
              </a:lnSpc>
            </a:pPr>
            <a:r>
              <a:rPr lang="en-GB" sz="2800" dirty="0">
                <a:latin typeface="Arial" panose="020B0604020202020204" pitchFamily="34" charset="0"/>
                <a:cs typeface="Arial" panose="020B0604020202020204" pitchFamily="34" charset="0"/>
              </a:rPr>
              <a:t>- Signposted your to relevant support materials</a:t>
            </a:r>
            <a:r>
              <a:rPr lang="en-GB" dirty="0"/>
              <a:t>.  </a:t>
            </a:r>
          </a:p>
        </p:txBody>
      </p:sp>
    </p:spTree>
    <p:extLst>
      <p:ext uri="{BB962C8B-B14F-4D97-AF65-F5344CB8AC3E}">
        <p14:creationId xmlns:p14="http://schemas.microsoft.com/office/powerpoint/2010/main" val="1440772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607A2-F140-25B3-C057-7FF896CEB61A}"/>
              </a:ext>
            </a:extLst>
          </p:cNvPr>
          <p:cNvSpPr>
            <a:spLocks noGrp="1"/>
          </p:cNvSpPr>
          <p:nvPr>
            <p:ph type="title"/>
          </p:nvPr>
        </p:nvSpPr>
        <p:spPr/>
        <p:txBody>
          <a:bodyPr/>
          <a:lstStyle/>
          <a:p>
            <a:r>
              <a:rPr lang="en-GB" dirty="0">
                <a:cs typeface="Calibri Light"/>
              </a:rPr>
              <a:t>References </a:t>
            </a:r>
            <a:endParaRPr lang="en-GB" dirty="0"/>
          </a:p>
        </p:txBody>
      </p:sp>
      <p:sp>
        <p:nvSpPr>
          <p:cNvPr id="3" name="Content Placeholder 2">
            <a:extLst>
              <a:ext uri="{FF2B5EF4-FFF2-40B4-BE49-F238E27FC236}">
                <a16:creationId xmlns:a16="http://schemas.microsoft.com/office/drawing/2014/main" id="{DC6D01A5-BEEF-301E-257F-65FD8C3ED808}"/>
              </a:ext>
            </a:extLst>
          </p:cNvPr>
          <p:cNvSpPr>
            <a:spLocks noGrp="1"/>
          </p:cNvSpPr>
          <p:nvPr>
            <p:ph idx="1"/>
          </p:nvPr>
        </p:nvSpPr>
        <p:spPr/>
        <p:txBody>
          <a:bodyPr vert="horz" lIns="0" tIns="45720" rIns="0" bIns="45720" rtlCol="0" anchor="t">
            <a:normAutofit/>
          </a:bodyPr>
          <a:lstStyle/>
          <a:p>
            <a:endParaRPr lang="en-GB" dirty="0">
              <a:cs typeface="Calibri" panose="020F0502020204030204"/>
            </a:endParaRPr>
          </a:p>
          <a:p>
            <a:r>
              <a:rPr lang="en-GB" dirty="0">
                <a:ea typeface="+mn-lt"/>
                <a:cs typeface="+mn-lt"/>
              </a:rPr>
              <a:t>  </a:t>
            </a:r>
            <a:r>
              <a:rPr lang="en-GB" dirty="0" err="1">
                <a:ea typeface="+mn-lt"/>
                <a:cs typeface="+mn-lt"/>
              </a:rPr>
              <a:t>Chivers</a:t>
            </a:r>
            <a:r>
              <a:rPr lang="en-GB" dirty="0">
                <a:ea typeface="+mn-lt"/>
                <a:cs typeface="+mn-lt"/>
              </a:rPr>
              <a:t>, B. and </a:t>
            </a:r>
            <a:r>
              <a:rPr lang="en-GB" dirty="0" err="1">
                <a:ea typeface="+mn-lt"/>
                <a:cs typeface="+mn-lt"/>
              </a:rPr>
              <a:t>Shoolbred</a:t>
            </a:r>
            <a:r>
              <a:rPr lang="en-GB" dirty="0">
                <a:ea typeface="+mn-lt"/>
                <a:cs typeface="+mn-lt"/>
              </a:rPr>
              <a:t>, M. (2007) </a:t>
            </a:r>
            <a:r>
              <a:rPr lang="en-GB" i="1" dirty="0">
                <a:ea typeface="+mn-lt"/>
                <a:cs typeface="+mn-lt"/>
              </a:rPr>
              <a:t>A student’s guide to presentations : making your presentation count</a:t>
            </a:r>
            <a:r>
              <a:rPr lang="en-GB" dirty="0">
                <a:ea typeface="+mn-lt"/>
                <a:cs typeface="+mn-lt"/>
              </a:rPr>
              <a:t>. Los Angeles: SAGE Publications.</a:t>
            </a:r>
            <a:endParaRPr lang="en-GB" dirty="0"/>
          </a:p>
          <a:p>
            <a:endParaRPr lang="en-GB" dirty="0">
              <a:cs typeface="Calibri"/>
            </a:endParaRPr>
          </a:p>
        </p:txBody>
      </p:sp>
    </p:spTree>
    <p:extLst>
      <p:ext uri="{BB962C8B-B14F-4D97-AF65-F5344CB8AC3E}">
        <p14:creationId xmlns:p14="http://schemas.microsoft.com/office/powerpoint/2010/main" val="65188989"/>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61C22621E0FA84ABA9F7D80395C5CDF" ma:contentTypeVersion="15" ma:contentTypeDescription="Create a new document." ma:contentTypeScope="" ma:versionID="26b46ff354950fc292ae14f9846cd052">
  <xsd:schema xmlns:xsd="http://www.w3.org/2001/XMLSchema" xmlns:xs="http://www.w3.org/2001/XMLSchema" xmlns:p="http://schemas.microsoft.com/office/2006/metadata/properties" xmlns:ns3="f9cd839b-d2f7-4d79-867e-33235b171cd7" xmlns:ns4="ebe861c4-9752-476b-95bf-faec8d80e167" targetNamespace="http://schemas.microsoft.com/office/2006/metadata/properties" ma:root="true" ma:fieldsID="e9d2dbb4a39ed7b76caf7d21f4fab454" ns3:_="" ns4:_="">
    <xsd:import namespace="f9cd839b-d2f7-4d79-867e-33235b171cd7"/>
    <xsd:import namespace="ebe861c4-9752-476b-95bf-faec8d80e16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DateTaken" minOccurs="0"/>
                <xsd:element ref="ns3:MediaServiceOCR" minOccurs="0"/>
                <xsd:element ref="ns4:SharedWithUsers" minOccurs="0"/>
                <xsd:element ref="ns4:SharedWithDetails" minOccurs="0"/>
                <xsd:element ref="ns4:SharingHintHash" minOccurs="0"/>
                <xsd:element ref="ns3:MediaLengthInSecond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cd839b-d2f7-4d79-867e-33235b171c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be861c4-9752-476b-95bf-faec8d80e167"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f9cd839b-d2f7-4d79-867e-33235b171cd7" xsi:nil="true"/>
  </documentManagement>
</p:properties>
</file>

<file path=customXml/itemProps1.xml><?xml version="1.0" encoding="utf-8"?>
<ds:datastoreItem xmlns:ds="http://schemas.openxmlformats.org/officeDocument/2006/customXml" ds:itemID="{3615E82C-FF1D-4834-866E-BD4412DC312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cd839b-d2f7-4d79-867e-33235b171cd7"/>
    <ds:schemaRef ds:uri="ebe861c4-9752-476b-95bf-faec8d80e16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B5EF319-3046-4056-9DF4-B1805E05BA38}">
  <ds:schemaRefs>
    <ds:schemaRef ds:uri="http://schemas.microsoft.com/sharepoint/v3/contenttype/forms"/>
  </ds:schemaRefs>
</ds:datastoreItem>
</file>

<file path=customXml/itemProps3.xml><?xml version="1.0" encoding="utf-8"?>
<ds:datastoreItem xmlns:ds="http://schemas.openxmlformats.org/officeDocument/2006/customXml" ds:itemID="{3F616647-4EA7-4B74-829A-BBB301706B40}">
  <ds:schemaRefs>
    <ds:schemaRef ds:uri="http://purl.org/dc/elements/1.1/"/>
    <ds:schemaRef ds:uri="http://schemas.microsoft.com/office/2006/metadata/properties"/>
    <ds:schemaRef ds:uri="f9cd839b-d2f7-4d79-867e-33235b171cd7"/>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ebe861c4-9752-476b-95bf-faec8d80e167"/>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TM02900769[[fn=Retrospect]]</Template>
  <TotalTime>104</TotalTime>
  <Words>710</Words>
  <Application>Microsoft Office PowerPoint</Application>
  <PresentationFormat>Widescreen</PresentationFormat>
  <Paragraphs>69</Paragraphs>
  <Slides>12</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Calibri Light</vt:lpstr>
      <vt:lpstr>Wingdings</vt:lpstr>
      <vt:lpstr>Wingdings,Sans-Serif</vt:lpstr>
      <vt:lpstr>Retrospect</vt:lpstr>
      <vt:lpstr>Structuring a Presentation </vt:lpstr>
      <vt:lpstr>Why do presentations? </vt:lpstr>
      <vt:lpstr>Assignment Brief</vt:lpstr>
      <vt:lpstr>Structuring your presentation</vt:lpstr>
      <vt:lpstr>PowerPoint Presentation</vt:lpstr>
      <vt:lpstr>PowerPoint Presentation</vt:lpstr>
      <vt:lpstr>PowerPoint Presentation</vt:lpstr>
      <vt:lpstr>PowerPoint Presentation</vt:lpstr>
      <vt:lpstr>PowerPoint Presentation</vt:lpstr>
      <vt:lpstr>PowerPoint Presentation</vt:lpstr>
      <vt:lpstr>Today we have -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Structuring a Presentation </dc:title>
  <dc:creator>Rebecca Stewart</dc:creator>
  <cp:lastModifiedBy>Rebecca Stewart</cp:lastModifiedBy>
  <cp:revision>154</cp:revision>
  <dcterms:created xsi:type="dcterms:W3CDTF">2023-01-20T15:21:01Z</dcterms:created>
  <dcterms:modified xsi:type="dcterms:W3CDTF">2023-01-22T11:46:15Z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0x010100461C22621E0FA84ABA9F7D80395C5CDF</vt:lpwstr>
  </property>
</Properties>
</file>