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6"/>
  </p:notesMasterIdLst>
  <p:sldIdLst>
    <p:sldId id="256" r:id="rId2"/>
    <p:sldId id="432" r:id="rId3"/>
    <p:sldId id="428" r:id="rId4"/>
    <p:sldId id="448" r:id="rId5"/>
    <p:sldId id="433" r:id="rId6"/>
    <p:sldId id="434" r:id="rId7"/>
    <p:sldId id="450" r:id="rId8"/>
    <p:sldId id="398" r:id="rId9"/>
    <p:sldId id="444" r:id="rId10"/>
    <p:sldId id="445" r:id="rId11"/>
    <p:sldId id="438" r:id="rId12"/>
    <p:sldId id="439" r:id="rId13"/>
    <p:sldId id="440" r:id="rId14"/>
    <p:sldId id="441" r:id="rId15"/>
    <p:sldId id="442" r:id="rId16"/>
    <p:sldId id="443" r:id="rId17"/>
    <p:sldId id="452" r:id="rId18"/>
    <p:sldId id="453" r:id="rId19"/>
    <p:sldId id="449" r:id="rId20"/>
    <p:sldId id="451" r:id="rId21"/>
    <p:sldId id="265" r:id="rId22"/>
    <p:sldId id="446" r:id="rId23"/>
    <p:sldId id="447" r:id="rId24"/>
    <p:sldId id="264" r:id="rId25"/>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5pPr>
    <a:lvl6pPr marL="2286000" algn="l" defTabSz="914400" rtl="0" eaLnBrk="1" latinLnBrk="0" hangingPunct="1">
      <a:defRPr kern="1200">
        <a:solidFill>
          <a:schemeClr val="tx1"/>
        </a:solidFill>
        <a:latin typeface="Avenir Next LT Pro" panose="020B0504020202020204" pitchFamily="34" charset="0"/>
        <a:ea typeface="+mn-ea"/>
        <a:cs typeface="+mn-cs"/>
      </a:defRPr>
    </a:lvl6pPr>
    <a:lvl7pPr marL="2743200" algn="l" defTabSz="914400" rtl="0" eaLnBrk="1" latinLnBrk="0" hangingPunct="1">
      <a:defRPr kern="1200">
        <a:solidFill>
          <a:schemeClr val="tx1"/>
        </a:solidFill>
        <a:latin typeface="Avenir Next LT Pro" panose="020B0504020202020204" pitchFamily="34" charset="0"/>
        <a:ea typeface="+mn-ea"/>
        <a:cs typeface="+mn-cs"/>
      </a:defRPr>
    </a:lvl7pPr>
    <a:lvl8pPr marL="3200400" algn="l" defTabSz="914400" rtl="0" eaLnBrk="1" latinLnBrk="0" hangingPunct="1">
      <a:defRPr kern="1200">
        <a:solidFill>
          <a:schemeClr val="tx1"/>
        </a:solidFill>
        <a:latin typeface="Avenir Next LT Pro" panose="020B0504020202020204" pitchFamily="34" charset="0"/>
        <a:ea typeface="+mn-ea"/>
        <a:cs typeface="+mn-cs"/>
      </a:defRPr>
    </a:lvl8pPr>
    <a:lvl9pPr marL="3657600" algn="l" defTabSz="914400" rtl="0" eaLnBrk="1" latinLnBrk="0" hangingPunct="1">
      <a:defRPr kern="1200">
        <a:solidFill>
          <a:schemeClr val="tx1"/>
        </a:solidFill>
        <a:latin typeface="Avenir Next LT Pro" panose="020B05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497308-BC0D-405C-A667-921E39DA27E2}" v="3" dt="2025-04-07T08:32:12.4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79"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74497308-BC0D-405C-A667-921E39DA27E2}"/>
    <pc:docChg chg="undo custSel addSld delSld modSld sldOrd">
      <pc:chgData name="Rhian Keyse" userId="e640c12b-a8e6-4355-9f2c-a517ac7d1786" providerId="ADAL" clId="{74497308-BC0D-405C-A667-921E39DA27E2}" dt="2025-04-07T08:48:12.404" v="4027"/>
      <pc:docMkLst>
        <pc:docMk/>
      </pc:docMkLst>
      <pc:sldChg chg="ord">
        <pc:chgData name="Rhian Keyse" userId="e640c12b-a8e6-4355-9f2c-a517ac7d1786" providerId="ADAL" clId="{74497308-BC0D-405C-A667-921E39DA27E2}" dt="2025-04-07T08:48:12.404" v="4027"/>
        <pc:sldMkLst>
          <pc:docMk/>
          <pc:sldMk cId="0" sldId="264"/>
        </pc:sldMkLst>
      </pc:sldChg>
      <pc:sldChg chg="modSp mod">
        <pc:chgData name="Rhian Keyse" userId="e640c12b-a8e6-4355-9f2c-a517ac7d1786" providerId="ADAL" clId="{74497308-BC0D-405C-A667-921E39DA27E2}" dt="2025-04-07T06:34:34.153" v="1520"/>
        <pc:sldMkLst>
          <pc:docMk/>
          <pc:sldMk cId="0" sldId="265"/>
        </pc:sldMkLst>
        <pc:spChg chg="mod">
          <ac:chgData name="Rhian Keyse" userId="e640c12b-a8e6-4355-9f2c-a517ac7d1786" providerId="ADAL" clId="{74497308-BC0D-405C-A667-921E39DA27E2}" dt="2025-04-07T06:34:34.153" v="1520"/>
          <ac:spMkLst>
            <pc:docMk/>
            <pc:sldMk cId="0" sldId="265"/>
            <ac:spMk id="3" creationId="{50A2E39F-1289-B21A-33A8-1CD731102761}"/>
          </ac:spMkLst>
        </pc:spChg>
        <pc:spChg chg="mod">
          <ac:chgData name="Rhian Keyse" userId="e640c12b-a8e6-4355-9f2c-a517ac7d1786" providerId="ADAL" clId="{74497308-BC0D-405C-A667-921E39DA27E2}" dt="2025-04-07T06:34:05.595" v="1519" actId="20577"/>
          <ac:spMkLst>
            <pc:docMk/>
            <pc:sldMk cId="0" sldId="265"/>
            <ac:spMk id="31746" creationId="{0A64EA7B-2862-E436-B824-4DA4185D2B87}"/>
          </ac:spMkLst>
        </pc:spChg>
      </pc:sldChg>
      <pc:sldChg chg="modSp add mod">
        <pc:chgData name="Rhian Keyse" userId="e640c12b-a8e6-4355-9f2c-a517ac7d1786" providerId="ADAL" clId="{74497308-BC0D-405C-A667-921E39DA27E2}" dt="2025-04-07T06:19:33.385" v="1439" actId="403"/>
        <pc:sldMkLst>
          <pc:docMk/>
          <pc:sldMk cId="1577691999" sldId="398"/>
        </pc:sldMkLst>
        <pc:spChg chg="mod">
          <ac:chgData name="Rhian Keyse" userId="e640c12b-a8e6-4355-9f2c-a517ac7d1786" providerId="ADAL" clId="{74497308-BC0D-405C-A667-921E39DA27E2}" dt="2025-04-07T06:19:33.385" v="1439" actId="403"/>
          <ac:spMkLst>
            <pc:docMk/>
            <pc:sldMk cId="1577691999" sldId="398"/>
            <ac:spMk id="3" creationId="{C338EBCE-8315-8AE5-29CF-429F20DEA25D}"/>
          </ac:spMkLst>
        </pc:spChg>
      </pc:sldChg>
      <pc:sldChg chg="modSp mod">
        <pc:chgData name="Rhian Keyse" userId="e640c12b-a8e6-4355-9f2c-a517ac7d1786" providerId="ADAL" clId="{74497308-BC0D-405C-A667-921E39DA27E2}" dt="2025-04-07T08:29:50.667" v="2002" actId="403"/>
        <pc:sldMkLst>
          <pc:docMk/>
          <pc:sldMk cId="3940544372" sldId="428"/>
        </pc:sldMkLst>
        <pc:spChg chg="mod">
          <ac:chgData name="Rhian Keyse" userId="e640c12b-a8e6-4355-9f2c-a517ac7d1786" providerId="ADAL" clId="{74497308-BC0D-405C-A667-921E39DA27E2}" dt="2025-04-07T08:29:34.322" v="1923" actId="20577"/>
          <ac:spMkLst>
            <pc:docMk/>
            <pc:sldMk cId="3940544372" sldId="428"/>
            <ac:spMk id="2" creationId="{49E541A7-9D35-D865-A7B0-3ADE40089F32}"/>
          </ac:spMkLst>
        </pc:spChg>
        <pc:spChg chg="mod">
          <ac:chgData name="Rhian Keyse" userId="e640c12b-a8e6-4355-9f2c-a517ac7d1786" providerId="ADAL" clId="{74497308-BC0D-405C-A667-921E39DA27E2}" dt="2025-04-07T08:29:50.667" v="2002" actId="403"/>
          <ac:spMkLst>
            <pc:docMk/>
            <pc:sldMk cId="3940544372" sldId="428"/>
            <ac:spMk id="3" creationId="{F85FBCC5-B41F-B059-C7EC-E263C22DE263}"/>
          </ac:spMkLst>
        </pc:spChg>
      </pc:sldChg>
      <pc:sldChg chg="modSp mod">
        <pc:chgData name="Rhian Keyse" userId="e640c12b-a8e6-4355-9f2c-a517ac7d1786" providerId="ADAL" clId="{74497308-BC0D-405C-A667-921E39DA27E2}" dt="2025-04-07T08:46:06.077" v="4005" actId="404"/>
        <pc:sldMkLst>
          <pc:docMk/>
          <pc:sldMk cId="1266929873" sldId="432"/>
        </pc:sldMkLst>
        <pc:spChg chg="mod">
          <ac:chgData name="Rhian Keyse" userId="e640c12b-a8e6-4355-9f2c-a517ac7d1786" providerId="ADAL" clId="{74497308-BC0D-405C-A667-921E39DA27E2}" dt="2025-04-07T08:46:06.077" v="4005" actId="404"/>
          <ac:spMkLst>
            <pc:docMk/>
            <pc:sldMk cId="1266929873" sldId="432"/>
            <ac:spMk id="3" creationId="{92782630-7389-8B42-020F-6C152171A96D}"/>
          </ac:spMkLst>
        </pc:spChg>
      </pc:sldChg>
      <pc:sldChg chg="modSp mod">
        <pc:chgData name="Rhian Keyse" userId="e640c12b-a8e6-4355-9f2c-a517ac7d1786" providerId="ADAL" clId="{74497308-BC0D-405C-A667-921E39DA27E2}" dt="2025-04-07T08:44:17.846" v="3591" actId="20577"/>
        <pc:sldMkLst>
          <pc:docMk/>
          <pc:sldMk cId="3758534939" sldId="433"/>
        </pc:sldMkLst>
        <pc:spChg chg="mod">
          <ac:chgData name="Rhian Keyse" userId="e640c12b-a8e6-4355-9f2c-a517ac7d1786" providerId="ADAL" clId="{74497308-BC0D-405C-A667-921E39DA27E2}" dt="2025-04-07T08:44:17.846" v="3591" actId="20577"/>
          <ac:spMkLst>
            <pc:docMk/>
            <pc:sldMk cId="3758534939" sldId="433"/>
            <ac:spMk id="2" creationId="{5D30FC42-A28E-B93A-A1B2-D3CB038B7E68}"/>
          </ac:spMkLst>
        </pc:spChg>
        <pc:spChg chg="mod">
          <ac:chgData name="Rhian Keyse" userId="e640c12b-a8e6-4355-9f2c-a517ac7d1786" providerId="ADAL" clId="{74497308-BC0D-405C-A667-921E39DA27E2}" dt="2025-04-07T06:06:24.751" v="420" actId="20577"/>
          <ac:spMkLst>
            <pc:docMk/>
            <pc:sldMk cId="3758534939" sldId="433"/>
            <ac:spMk id="4" creationId="{B3A62954-E270-9DFC-15FC-41C8B326BEE2}"/>
          </ac:spMkLst>
        </pc:spChg>
        <pc:spChg chg="mod">
          <ac:chgData name="Rhian Keyse" userId="e640c12b-a8e6-4355-9f2c-a517ac7d1786" providerId="ADAL" clId="{74497308-BC0D-405C-A667-921E39DA27E2}" dt="2025-04-07T06:06:45.057" v="495" actId="113"/>
          <ac:spMkLst>
            <pc:docMk/>
            <pc:sldMk cId="3758534939" sldId="433"/>
            <ac:spMk id="6" creationId="{808C84C9-8C5D-A9FC-93C3-4E76501DDD08}"/>
          </ac:spMkLst>
        </pc:spChg>
      </pc:sldChg>
      <pc:sldChg chg="modSp add mod">
        <pc:chgData name="Rhian Keyse" userId="e640c12b-a8e6-4355-9f2c-a517ac7d1786" providerId="ADAL" clId="{74497308-BC0D-405C-A667-921E39DA27E2}" dt="2025-04-07T08:44:31.168" v="3643" actId="20577"/>
        <pc:sldMkLst>
          <pc:docMk/>
          <pc:sldMk cId="3360645465" sldId="434"/>
        </pc:sldMkLst>
        <pc:spChg chg="mod">
          <ac:chgData name="Rhian Keyse" userId="e640c12b-a8e6-4355-9f2c-a517ac7d1786" providerId="ADAL" clId="{74497308-BC0D-405C-A667-921E39DA27E2}" dt="2025-04-07T08:44:31.168" v="3643" actId="20577"/>
          <ac:spMkLst>
            <pc:docMk/>
            <pc:sldMk cId="3360645465" sldId="434"/>
            <ac:spMk id="2" creationId="{13096FB8-BFEC-6B93-82FA-2184553EFA2A}"/>
          </ac:spMkLst>
        </pc:spChg>
        <pc:spChg chg="mod">
          <ac:chgData name="Rhian Keyse" userId="e640c12b-a8e6-4355-9f2c-a517ac7d1786" providerId="ADAL" clId="{74497308-BC0D-405C-A667-921E39DA27E2}" dt="2025-04-07T06:09:19.384" v="1179" actId="20577"/>
          <ac:spMkLst>
            <pc:docMk/>
            <pc:sldMk cId="3360645465" sldId="434"/>
            <ac:spMk id="4" creationId="{53FAECB0-ABBD-3E2B-4628-5F8BA7314738}"/>
          </ac:spMkLst>
        </pc:spChg>
        <pc:spChg chg="mod">
          <ac:chgData name="Rhian Keyse" userId="e640c12b-a8e6-4355-9f2c-a517ac7d1786" providerId="ADAL" clId="{74497308-BC0D-405C-A667-921E39DA27E2}" dt="2025-04-07T06:09:30.967" v="1205" actId="113"/>
          <ac:spMkLst>
            <pc:docMk/>
            <pc:sldMk cId="3360645465" sldId="434"/>
            <ac:spMk id="6" creationId="{DA9C0BE5-C419-AB0B-CC8D-1E7F64CBF6E7}"/>
          </ac:spMkLst>
        </pc:spChg>
      </pc:sldChg>
      <pc:sldChg chg="modSp new del mod">
        <pc:chgData name="Rhian Keyse" userId="e640c12b-a8e6-4355-9f2c-a517ac7d1786" providerId="ADAL" clId="{74497308-BC0D-405C-A667-921E39DA27E2}" dt="2025-04-07T06:19:24.062" v="1433" actId="47"/>
        <pc:sldMkLst>
          <pc:docMk/>
          <pc:sldMk cId="156946458" sldId="435"/>
        </pc:sldMkLst>
        <pc:spChg chg="mod">
          <ac:chgData name="Rhian Keyse" userId="e640c12b-a8e6-4355-9f2c-a517ac7d1786" providerId="ADAL" clId="{74497308-BC0D-405C-A667-921E39DA27E2}" dt="2025-04-07T06:18:03.062" v="1424"/>
          <ac:spMkLst>
            <pc:docMk/>
            <pc:sldMk cId="156946458" sldId="435"/>
            <ac:spMk id="2" creationId="{83225743-F0F9-94A2-325B-8B2742BF789B}"/>
          </ac:spMkLst>
        </pc:spChg>
      </pc:sldChg>
      <pc:sldChg chg="new del">
        <pc:chgData name="Rhian Keyse" userId="e640c12b-a8e6-4355-9f2c-a517ac7d1786" providerId="ADAL" clId="{74497308-BC0D-405C-A667-921E39DA27E2}" dt="2025-04-07T06:13:09.424" v="1207" actId="47"/>
        <pc:sldMkLst>
          <pc:docMk/>
          <pc:sldMk cId="3617704070" sldId="435"/>
        </pc:sldMkLst>
      </pc:sldChg>
      <pc:sldChg chg="new del">
        <pc:chgData name="Rhian Keyse" userId="e640c12b-a8e6-4355-9f2c-a517ac7d1786" providerId="ADAL" clId="{74497308-BC0D-405C-A667-921E39DA27E2}" dt="2025-04-07T06:20:06.947" v="1473" actId="47"/>
        <pc:sldMkLst>
          <pc:docMk/>
          <pc:sldMk cId="3390988706" sldId="436"/>
        </pc:sldMkLst>
      </pc:sldChg>
      <pc:sldChg chg="new del">
        <pc:chgData name="Rhian Keyse" userId="e640c12b-a8e6-4355-9f2c-a517ac7d1786" providerId="ADAL" clId="{74497308-BC0D-405C-A667-921E39DA27E2}" dt="2025-04-07T06:20:07.775" v="1474" actId="47"/>
        <pc:sldMkLst>
          <pc:docMk/>
          <pc:sldMk cId="3568684275" sldId="437"/>
        </pc:sldMkLst>
      </pc:sldChg>
      <pc:sldChg chg="modSp new mod">
        <pc:chgData name="Rhian Keyse" userId="e640c12b-a8e6-4355-9f2c-a517ac7d1786" providerId="ADAL" clId="{74497308-BC0D-405C-A667-921E39DA27E2}" dt="2025-04-07T06:20:29.710" v="1479" actId="404"/>
        <pc:sldMkLst>
          <pc:docMk/>
          <pc:sldMk cId="4059415767" sldId="438"/>
        </pc:sldMkLst>
        <pc:spChg chg="mod">
          <ac:chgData name="Rhian Keyse" userId="e640c12b-a8e6-4355-9f2c-a517ac7d1786" providerId="ADAL" clId="{74497308-BC0D-405C-A667-921E39DA27E2}" dt="2025-04-07T06:13:21.995" v="1221" actId="20577"/>
          <ac:spMkLst>
            <pc:docMk/>
            <pc:sldMk cId="4059415767" sldId="438"/>
            <ac:spMk id="2" creationId="{C35D1835-BDFA-8BB9-2D52-E62F1CB93E0B}"/>
          </ac:spMkLst>
        </pc:spChg>
        <pc:spChg chg="mod">
          <ac:chgData name="Rhian Keyse" userId="e640c12b-a8e6-4355-9f2c-a517ac7d1786" providerId="ADAL" clId="{74497308-BC0D-405C-A667-921E39DA27E2}" dt="2025-04-07T06:20:29.710" v="1479" actId="404"/>
          <ac:spMkLst>
            <pc:docMk/>
            <pc:sldMk cId="4059415767" sldId="438"/>
            <ac:spMk id="3" creationId="{548588D5-7A36-913D-2979-7AE88B8877EA}"/>
          </ac:spMkLst>
        </pc:spChg>
      </pc:sldChg>
      <pc:sldChg chg="modSp add mod">
        <pc:chgData name="Rhian Keyse" userId="e640c12b-a8e6-4355-9f2c-a517ac7d1786" providerId="ADAL" clId="{74497308-BC0D-405C-A667-921E39DA27E2}" dt="2025-04-07T06:20:40.304" v="1482" actId="403"/>
        <pc:sldMkLst>
          <pc:docMk/>
          <pc:sldMk cId="2403118297" sldId="439"/>
        </pc:sldMkLst>
        <pc:spChg chg="mod">
          <ac:chgData name="Rhian Keyse" userId="e640c12b-a8e6-4355-9f2c-a517ac7d1786" providerId="ADAL" clId="{74497308-BC0D-405C-A667-921E39DA27E2}" dt="2025-04-07T06:20:40.304" v="1482" actId="403"/>
          <ac:spMkLst>
            <pc:docMk/>
            <pc:sldMk cId="2403118297" sldId="439"/>
            <ac:spMk id="3" creationId="{7D9C410E-0043-F50F-C7F7-0C697049827C}"/>
          </ac:spMkLst>
        </pc:spChg>
      </pc:sldChg>
      <pc:sldChg chg="modSp new mod">
        <pc:chgData name="Rhian Keyse" userId="e640c12b-a8e6-4355-9f2c-a517ac7d1786" providerId="ADAL" clId="{74497308-BC0D-405C-A667-921E39DA27E2}" dt="2025-04-07T06:20:46.042" v="1483" actId="2710"/>
        <pc:sldMkLst>
          <pc:docMk/>
          <pc:sldMk cId="3732130934" sldId="440"/>
        </pc:sldMkLst>
        <pc:spChg chg="mod">
          <ac:chgData name="Rhian Keyse" userId="e640c12b-a8e6-4355-9f2c-a517ac7d1786" providerId="ADAL" clId="{74497308-BC0D-405C-A667-921E39DA27E2}" dt="2025-04-07T06:14:25.341" v="1272" actId="20577"/>
          <ac:spMkLst>
            <pc:docMk/>
            <pc:sldMk cId="3732130934" sldId="440"/>
            <ac:spMk id="2" creationId="{6898553C-BD39-DAEB-A3E2-A8CF03910219}"/>
          </ac:spMkLst>
        </pc:spChg>
        <pc:spChg chg="mod">
          <ac:chgData name="Rhian Keyse" userId="e640c12b-a8e6-4355-9f2c-a517ac7d1786" providerId="ADAL" clId="{74497308-BC0D-405C-A667-921E39DA27E2}" dt="2025-04-07T06:20:46.042" v="1483" actId="2710"/>
          <ac:spMkLst>
            <pc:docMk/>
            <pc:sldMk cId="3732130934" sldId="440"/>
            <ac:spMk id="3" creationId="{483E4074-5241-A865-BBCA-568E37560C60}"/>
          </ac:spMkLst>
        </pc:spChg>
      </pc:sldChg>
      <pc:sldChg chg="modSp new mod">
        <pc:chgData name="Rhian Keyse" userId="e640c12b-a8e6-4355-9f2c-a517ac7d1786" providerId="ADAL" clId="{74497308-BC0D-405C-A667-921E39DA27E2}" dt="2025-04-07T06:20:57.044" v="1484" actId="2710"/>
        <pc:sldMkLst>
          <pc:docMk/>
          <pc:sldMk cId="351797076" sldId="441"/>
        </pc:sldMkLst>
        <pc:spChg chg="mod">
          <ac:chgData name="Rhian Keyse" userId="e640c12b-a8e6-4355-9f2c-a517ac7d1786" providerId="ADAL" clId="{74497308-BC0D-405C-A667-921E39DA27E2}" dt="2025-04-07T06:14:50.143" v="1304" actId="20577"/>
          <ac:spMkLst>
            <pc:docMk/>
            <pc:sldMk cId="351797076" sldId="441"/>
            <ac:spMk id="2" creationId="{263A74B6-68AC-19F8-3B3E-24C29E28A8D5}"/>
          </ac:spMkLst>
        </pc:spChg>
        <pc:spChg chg="mod">
          <ac:chgData name="Rhian Keyse" userId="e640c12b-a8e6-4355-9f2c-a517ac7d1786" providerId="ADAL" clId="{74497308-BC0D-405C-A667-921E39DA27E2}" dt="2025-04-07T06:20:57.044" v="1484" actId="2710"/>
          <ac:spMkLst>
            <pc:docMk/>
            <pc:sldMk cId="351797076" sldId="441"/>
            <ac:spMk id="3" creationId="{B82B6478-8E7A-AF1C-0D2A-FF033E36F286}"/>
          </ac:spMkLst>
        </pc:spChg>
      </pc:sldChg>
      <pc:sldChg chg="modSp new mod">
        <pc:chgData name="Rhian Keyse" userId="e640c12b-a8e6-4355-9f2c-a517ac7d1786" providerId="ADAL" clId="{74497308-BC0D-405C-A667-921E39DA27E2}" dt="2025-04-07T06:21:02.496" v="1485" actId="2710"/>
        <pc:sldMkLst>
          <pc:docMk/>
          <pc:sldMk cId="1520742820" sldId="442"/>
        </pc:sldMkLst>
        <pc:spChg chg="mod">
          <ac:chgData name="Rhian Keyse" userId="e640c12b-a8e6-4355-9f2c-a517ac7d1786" providerId="ADAL" clId="{74497308-BC0D-405C-A667-921E39DA27E2}" dt="2025-04-07T06:15:31.034" v="1345" actId="20577"/>
          <ac:spMkLst>
            <pc:docMk/>
            <pc:sldMk cId="1520742820" sldId="442"/>
            <ac:spMk id="2" creationId="{557955B7-04F4-1410-DF9F-B610B61C020A}"/>
          </ac:spMkLst>
        </pc:spChg>
        <pc:spChg chg="mod">
          <ac:chgData name="Rhian Keyse" userId="e640c12b-a8e6-4355-9f2c-a517ac7d1786" providerId="ADAL" clId="{74497308-BC0D-405C-A667-921E39DA27E2}" dt="2025-04-07T06:21:02.496" v="1485" actId="2710"/>
          <ac:spMkLst>
            <pc:docMk/>
            <pc:sldMk cId="1520742820" sldId="442"/>
            <ac:spMk id="3" creationId="{436969E3-3EC6-A70E-335E-B58477E329FD}"/>
          </ac:spMkLst>
        </pc:spChg>
      </pc:sldChg>
      <pc:sldChg chg="modSp new mod">
        <pc:chgData name="Rhian Keyse" userId="e640c12b-a8e6-4355-9f2c-a517ac7d1786" providerId="ADAL" clId="{74497308-BC0D-405C-A667-921E39DA27E2}" dt="2025-04-07T06:21:12.015" v="1487" actId="2711"/>
        <pc:sldMkLst>
          <pc:docMk/>
          <pc:sldMk cId="2078163752" sldId="443"/>
        </pc:sldMkLst>
        <pc:spChg chg="mod">
          <ac:chgData name="Rhian Keyse" userId="e640c12b-a8e6-4355-9f2c-a517ac7d1786" providerId="ADAL" clId="{74497308-BC0D-405C-A667-921E39DA27E2}" dt="2025-04-07T06:15:56.056" v="1371" actId="20577"/>
          <ac:spMkLst>
            <pc:docMk/>
            <pc:sldMk cId="2078163752" sldId="443"/>
            <ac:spMk id="2" creationId="{983F21D5-DC4B-F31F-5532-5064F4109EEE}"/>
          </ac:spMkLst>
        </pc:spChg>
        <pc:spChg chg="mod">
          <ac:chgData name="Rhian Keyse" userId="e640c12b-a8e6-4355-9f2c-a517ac7d1786" providerId="ADAL" clId="{74497308-BC0D-405C-A667-921E39DA27E2}" dt="2025-04-07T06:21:12.015" v="1487" actId="2711"/>
          <ac:spMkLst>
            <pc:docMk/>
            <pc:sldMk cId="2078163752" sldId="443"/>
            <ac:spMk id="3" creationId="{062B3744-4DAF-D066-C734-66A076DC8796}"/>
          </ac:spMkLst>
        </pc:spChg>
      </pc:sldChg>
      <pc:sldChg chg="modSp new mod">
        <pc:chgData name="Rhian Keyse" userId="e640c12b-a8e6-4355-9f2c-a517ac7d1786" providerId="ADAL" clId="{74497308-BC0D-405C-A667-921E39DA27E2}" dt="2025-04-07T06:19:29.793" v="1437" actId="403"/>
        <pc:sldMkLst>
          <pc:docMk/>
          <pc:sldMk cId="3769385670" sldId="444"/>
        </pc:sldMkLst>
        <pc:spChg chg="mod">
          <ac:chgData name="Rhian Keyse" userId="e640c12b-a8e6-4355-9f2c-a517ac7d1786" providerId="ADAL" clId="{74497308-BC0D-405C-A667-921E39DA27E2}" dt="2025-04-07T06:18:28.459" v="1427"/>
          <ac:spMkLst>
            <pc:docMk/>
            <pc:sldMk cId="3769385670" sldId="444"/>
            <ac:spMk id="2" creationId="{5470996D-2BF6-0DC0-A624-C991FF0F59A2}"/>
          </ac:spMkLst>
        </pc:spChg>
        <pc:spChg chg="mod">
          <ac:chgData name="Rhian Keyse" userId="e640c12b-a8e6-4355-9f2c-a517ac7d1786" providerId="ADAL" clId="{74497308-BC0D-405C-A667-921E39DA27E2}" dt="2025-04-07T06:19:29.793" v="1437" actId="403"/>
          <ac:spMkLst>
            <pc:docMk/>
            <pc:sldMk cId="3769385670" sldId="444"/>
            <ac:spMk id="3" creationId="{801E8095-D3AE-EA7A-373D-2C818EE64994}"/>
          </ac:spMkLst>
        </pc:spChg>
      </pc:sldChg>
      <pc:sldChg chg="modSp add mod">
        <pc:chgData name="Rhian Keyse" userId="e640c12b-a8e6-4355-9f2c-a517ac7d1786" providerId="ADAL" clId="{74497308-BC0D-405C-A667-921E39DA27E2}" dt="2025-04-07T06:20:04.507" v="1472" actId="403"/>
        <pc:sldMkLst>
          <pc:docMk/>
          <pc:sldMk cId="2751976086" sldId="445"/>
        </pc:sldMkLst>
        <pc:spChg chg="mod">
          <ac:chgData name="Rhian Keyse" userId="e640c12b-a8e6-4355-9f2c-a517ac7d1786" providerId="ADAL" clId="{74497308-BC0D-405C-A667-921E39DA27E2}" dt="2025-04-07T06:19:46.066" v="1467" actId="20577"/>
          <ac:spMkLst>
            <pc:docMk/>
            <pc:sldMk cId="2751976086" sldId="445"/>
            <ac:spMk id="2" creationId="{06FC4E55-5D7F-394A-A630-F62EBF56AB49}"/>
          </ac:spMkLst>
        </pc:spChg>
        <pc:spChg chg="mod">
          <ac:chgData name="Rhian Keyse" userId="e640c12b-a8e6-4355-9f2c-a517ac7d1786" providerId="ADAL" clId="{74497308-BC0D-405C-A667-921E39DA27E2}" dt="2025-04-07T06:20:04.507" v="1472" actId="403"/>
          <ac:spMkLst>
            <pc:docMk/>
            <pc:sldMk cId="2751976086" sldId="445"/>
            <ac:spMk id="3" creationId="{C338EBCE-8315-8AE5-29CF-429F20DEA25D}"/>
          </ac:spMkLst>
        </pc:spChg>
      </pc:sldChg>
      <pc:sldChg chg="modSp new mod">
        <pc:chgData name="Rhian Keyse" userId="e640c12b-a8e6-4355-9f2c-a517ac7d1786" providerId="ADAL" clId="{74497308-BC0D-405C-A667-921E39DA27E2}" dt="2025-04-07T08:47:21.788" v="4025" actId="113"/>
        <pc:sldMkLst>
          <pc:docMk/>
          <pc:sldMk cId="1085066717" sldId="446"/>
        </pc:sldMkLst>
        <pc:spChg chg="mod">
          <ac:chgData name="Rhian Keyse" userId="e640c12b-a8e6-4355-9f2c-a517ac7d1786" providerId="ADAL" clId="{74497308-BC0D-405C-A667-921E39DA27E2}" dt="2025-04-07T06:35:37.380" v="1562" actId="20577"/>
          <ac:spMkLst>
            <pc:docMk/>
            <pc:sldMk cId="1085066717" sldId="446"/>
            <ac:spMk id="2" creationId="{5A7A4F09-9528-D5DF-1594-33F6861CA790}"/>
          </ac:spMkLst>
        </pc:spChg>
        <pc:spChg chg="mod">
          <ac:chgData name="Rhian Keyse" userId="e640c12b-a8e6-4355-9f2c-a517ac7d1786" providerId="ADAL" clId="{74497308-BC0D-405C-A667-921E39DA27E2}" dt="2025-04-07T08:47:21.788" v="4025" actId="113"/>
          <ac:spMkLst>
            <pc:docMk/>
            <pc:sldMk cId="1085066717" sldId="446"/>
            <ac:spMk id="3" creationId="{CD907521-2FE2-5CF2-A331-40BC02F64DE8}"/>
          </ac:spMkLst>
        </pc:spChg>
      </pc:sldChg>
      <pc:sldChg chg="modSp add mod">
        <pc:chgData name="Rhian Keyse" userId="e640c12b-a8e6-4355-9f2c-a517ac7d1786" providerId="ADAL" clId="{74497308-BC0D-405C-A667-921E39DA27E2}" dt="2025-04-07T08:47:07.823" v="4020" actId="21"/>
        <pc:sldMkLst>
          <pc:docMk/>
          <pc:sldMk cId="3033519113" sldId="447"/>
        </pc:sldMkLst>
        <pc:spChg chg="mod">
          <ac:chgData name="Rhian Keyse" userId="e640c12b-a8e6-4355-9f2c-a517ac7d1786" providerId="ADAL" clId="{74497308-BC0D-405C-A667-921E39DA27E2}" dt="2025-04-07T08:47:07.823" v="4020" actId="21"/>
          <ac:spMkLst>
            <pc:docMk/>
            <pc:sldMk cId="3033519113" sldId="447"/>
            <ac:spMk id="3" creationId="{EAB632EE-1025-F76E-C42B-DE7017E62D08}"/>
          </ac:spMkLst>
        </pc:spChg>
      </pc:sldChg>
      <pc:sldChg chg="modSp new mod">
        <pc:chgData name="Rhian Keyse" userId="e640c12b-a8e6-4355-9f2c-a517ac7d1786" providerId="ADAL" clId="{74497308-BC0D-405C-A667-921E39DA27E2}" dt="2025-04-07T08:31:13.381" v="2052"/>
        <pc:sldMkLst>
          <pc:docMk/>
          <pc:sldMk cId="1120949088" sldId="448"/>
        </pc:sldMkLst>
        <pc:spChg chg="mod">
          <ac:chgData name="Rhian Keyse" userId="e640c12b-a8e6-4355-9f2c-a517ac7d1786" providerId="ADAL" clId="{74497308-BC0D-405C-A667-921E39DA27E2}" dt="2025-04-07T08:30:53.125" v="2049" actId="20577"/>
          <ac:spMkLst>
            <pc:docMk/>
            <pc:sldMk cId="1120949088" sldId="448"/>
            <ac:spMk id="2" creationId="{BDE5AD6C-B3C5-48C9-B805-FBE8AF1D60C9}"/>
          </ac:spMkLst>
        </pc:spChg>
        <pc:spChg chg="mod">
          <ac:chgData name="Rhian Keyse" userId="e640c12b-a8e6-4355-9f2c-a517ac7d1786" providerId="ADAL" clId="{74497308-BC0D-405C-A667-921E39DA27E2}" dt="2025-04-07T08:31:13.381" v="2052"/>
          <ac:spMkLst>
            <pc:docMk/>
            <pc:sldMk cId="1120949088" sldId="448"/>
            <ac:spMk id="3" creationId="{313A5206-D92D-B9EF-D7EA-CF4CD12143B2}"/>
          </ac:spMkLst>
        </pc:spChg>
      </pc:sldChg>
      <pc:sldChg chg="new del">
        <pc:chgData name="Rhian Keyse" userId="e640c12b-a8e6-4355-9f2c-a517ac7d1786" providerId="ADAL" clId="{74497308-BC0D-405C-A667-921E39DA27E2}" dt="2025-04-07T08:32:07.427" v="2054" actId="680"/>
        <pc:sldMkLst>
          <pc:docMk/>
          <pc:sldMk cId="1134186428" sldId="449"/>
        </pc:sldMkLst>
      </pc:sldChg>
      <pc:sldChg chg="modSp new mod">
        <pc:chgData name="Rhian Keyse" userId="e640c12b-a8e6-4355-9f2c-a517ac7d1786" providerId="ADAL" clId="{74497308-BC0D-405C-A667-921E39DA27E2}" dt="2025-04-07T08:33:40.207" v="2234" actId="20577"/>
        <pc:sldMkLst>
          <pc:docMk/>
          <pc:sldMk cId="1393675260" sldId="449"/>
        </pc:sldMkLst>
        <pc:spChg chg="mod">
          <ac:chgData name="Rhian Keyse" userId="e640c12b-a8e6-4355-9f2c-a517ac7d1786" providerId="ADAL" clId="{74497308-BC0D-405C-A667-921E39DA27E2}" dt="2025-04-07T08:33:08.390" v="2064" actId="20577"/>
          <ac:spMkLst>
            <pc:docMk/>
            <pc:sldMk cId="1393675260" sldId="449"/>
            <ac:spMk id="2" creationId="{291F90F6-47B3-A364-9919-8100964E91D6}"/>
          </ac:spMkLst>
        </pc:spChg>
        <pc:spChg chg="mod">
          <ac:chgData name="Rhian Keyse" userId="e640c12b-a8e6-4355-9f2c-a517ac7d1786" providerId="ADAL" clId="{74497308-BC0D-405C-A667-921E39DA27E2}" dt="2025-04-07T08:33:40.207" v="2234" actId="20577"/>
          <ac:spMkLst>
            <pc:docMk/>
            <pc:sldMk cId="1393675260" sldId="449"/>
            <ac:spMk id="3" creationId="{1C77AE2F-3981-F29B-965E-6531BE275C49}"/>
          </ac:spMkLst>
        </pc:spChg>
      </pc:sldChg>
      <pc:sldChg chg="addSp delSp new del mod">
        <pc:chgData name="Rhian Keyse" userId="e640c12b-a8e6-4355-9f2c-a517ac7d1786" providerId="ADAL" clId="{74497308-BC0D-405C-A667-921E39DA27E2}" dt="2025-04-07T08:33:01.035" v="2058" actId="47"/>
        <pc:sldMkLst>
          <pc:docMk/>
          <pc:sldMk cId="4194108277" sldId="449"/>
        </pc:sldMkLst>
        <pc:picChg chg="add del">
          <ac:chgData name="Rhian Keyse" userId="e640c12b-a8e6-4355-9f2c-a517ac7d1786" providerId="ADAL" clId="{74497308-BC0D-405C-A667-921E39DA27E2}" dt="2025-04-07T08:32:21.160" v="2057" actId="478"/>
          <ac:picMkLst>
            <pc:docMk/>
            <pc:sldMk cId="4194108277" sldId="449"/>
            <ac:picMk id="2" creationId="{555746A7-17CE-7AE3-5F36-6BA1130FB6F5}"/>
          </ac:picMkLst>
        </pc:picChg>
      </pc:sldChg>
      <pc:sldChg chg="modSp new mod ord">
        <pc:chgData name="Rhian Keyse" userId="e640c12b-a8e6-4355-9f2c-a517ac7d1786" providerId="ADAL" clId="{74497308-BC0D-405C-A667-921E39DA27E2}" dt="2025-04-07T08:44:53.056" v="3654" actId="20577"/>
        <pc:sldMkLst>
          <pc:docMk/>
          <pc:sldMk cId="89242278" sldId="450"/>
        </pc:sldMkLst>
        <pc:spChg chg="mod">
          <ac:chgData name="Rhian Keyse" userId="e640c12b-a8e6-4355-9f2c-a517ac7d1786" providerId="ADAL" clId="{74497308-BC0D-405C-A667-921E39DA27E2}" dt="2025-04-07T08:35:34.852" v="2327" actId="5793"/>
          <ac:spMkLst>
            <pc:docMk/>
            <pc:sldMk cId="89242278" sldId="450"/>
            <ac:spMk id="2" creationId="{33915ADE-C38C-C0A9-BC9E-2C3BFAC6EFE5}"/>
          </ac:spMkLst>
        </pc:spChg>
        <pc:spChg chg="mod">
          <ac:chgData name="Rhian Keyse" userId="e640c12b-a8e6-4355-9f2c-a517ac7d1786" providerId="ADAL" clId="{74497308-BC0D-405C-A667-921E39DA27E2}" dt="2025-04-07T08:44:53.056" v="3654" actId="20577"/>
          <ac:spMkLst>
            <pc:docMk/>
            <pc:sldMk cId="89242278" sldId="450"/>
            <ac:spMk id="3" creationId="{578D3B07-E672-5C69-5A39-35276E76BACB}"/>
          </ac:spMkLst>
        </pc:spChg>
      </pc:sldChg>
      <pc:sldChg chg="new del">
        <pc:chgData name="Rhian Keyse" userId="e640c12b-a8e6-4355-9f2c-a517ac7d1786" providerId="ADAL" clId="{74497308-BC0D-405C-A667-921E39DA27E2}" dt="2025-04-07T08:35:05.409" v="2236" actId="47"/>
        <pc:sldMkLst>
          <pc:docMk/>
          <pc:sldMk cId="2639319168" sldId="450"/>
        </pc:sldMkLst>
      </pc:sldChg>
      <pc:sldChg chg="modSp new mod">
        <pc:chgData name="Rhian Keyse" userId="e640c12b-a8e6-4355-9f2c-a517ac7d1786" providerId="ADAL" clId="{74497308-BC0D-405C-A667-921E39DA27E2}" dt="2025-04-07T08:37:47.209" v="2613" actId="20577"/>
        <pc:sldMkLst>
          <pc:docMk/>
          <pc:sldMk cId="630592531" sldId="451"/>
        </pc:sldMkLst>
        <pc:spChg chg="mod">
          <ac:chgData name="Rhian Keyse" userId="e640c12b-a8e6-4355-9f2c-a517ac7d1786" providerId="ADAL" clId="{74497308-BC0D-405C-A667-921E39DA27E2}" dt="2025-04-07T08:36:44.740" v="2386" actId="20577"/>
          <ac:spMkLst>
            <pc:docMk/>
            <pc:sldMk cId="630592531" sldId="451"/>
            <ac:spMk id="2" creationId="{07133698-E2E6-D1E5-6F01-0500B8A5590F}"/>
          </ac:spMkLst>
        </pc:spChg>
        <pc:spChg chg="mod">
          <ac:chgData name="Rhian Keyse" userId="e640c12b-a8e6-4355-9f2c-a517ac7d1786" providerId="ADAL" clId="{74497308-BC0D-405C-A667-921E39DA27E2}" dt="2025-04-07T08:37:47.209" v="2613" actId="20577"/>
          <ac:spMkLst>
            <pc:docMk/>
            <pc:sldMk cId="630592531" sldId="451"/>
            <ac:spMk id="3" creationId="{5E01382C-B3F2-2D92-70A0-1B99A88A31D2}"/>
          </ac:spMkLst>
        </pc:spChg>
      </pc:sldChg>
      <pc:sldChg chg="modSp new mod">
        <pc:chgData name="Rhian Keyse" userId="e640c12b-a8e6-4355-9f2c-a517ac7d1786" providerId="ADAL" clId="{74497308-BC0D-405C-A667-921E39DA27E2}" dt="2025-04-07T08:41:05.912" v="2828" actId="403"/>
        <pc:sldMkLst>
          <pc:docMk/>
          <pc:sldMk cId="273010006" sldId="452"/>
        </pc:sldMkLst>
        <pc:spChg chg="mod">
          <ac:chgData name="Rhian Keyse" userId="e640c12b-a8e6-4355-9f2c-a517ac7d1786" providerId="ADAL" clId="{74497308-BC0D-405C-A667-921E39DA27E2}" dt="2025-04-07T08:40:05.795" v="2622" actId="20577"/>
          <ac:spMkLst>
            <pc:docMk/>
            <pc:sldMk cId="273010006" sldId="452"/>
            <ac:spMk id="2" creationId="{FD185740-9C12-1134-09DB-5EAEF7EF7C66}"/>
          </ac:spMkLst>
        </pc:spChg>
        <pc:spChg chg="mod">
          <ac:chgData name="Rhian Keyse" userId="e640c12b-a8e6-4355-9f2c-a517ac7d1786" providerId="ADAL" clId="{74497308-BC0D-405C-A667-921E39DA27E2}" dt="2025-04-07T08:41:05.912" v="2828" actId="403"/>
          <ac:spMkLst>
            <pc:docMk/>
            <pc:sldMk cId="273010006" sldId="452"/>
            <ac:spMk id="3" creationId="{2A4E805C-2EEB-D70B-7A7D-3FDBCBC02411}"/>
          </ac:spMkLst>
        </pc:spChg>
      </pc:sldChg>
      <pc:sldChg chg="modSp new del mod">
        <pc:chgData name="Rhian Keyse" userId="e640c12b-a8e6-4355-9f2c-a517ac7d1786" providerId="ADAL" clId="{74497308-BC0D-405C-A667-921E39DA27E2}" dt="2025-04-07T08:41:56.029" v="3094" actId="47"/>
        <pc:sldMkLst>
          <pc:docMk/>
          <pc:sldMk cId="2277139513" sldId="453"/>
        </pc:sldMkLst>
        <pc:spChg chg="mod">
          <ac:chgData name="Rhian Keyse" userId="e640c12b-a8e6-4355-9f2c-a517ac7d1786" providerId="ADAL" clId="{74497308-BC0D-405C-A667-921E39DA27E2}" dt="2025-04-07T08:41:12.101" v="2837" actId="20577"/>
          <ac:spMkLst>
            <pc:docMk/>
            <pc:sldMk cId="2277139513" sldId="453"/>
            <ac:spMk id="2" creationId="{96FCCD08-D9C1-C795-4856-06F2B75AE3DB}"/>
          </ac:spMkLst>
        </pc:spChg>
        <pc:spChg chg="mod">
          <ac:chgData name="Rhian Keyse" userId="e640c12b-a8e6-4355-9f2c-a517ac7d1786" providerId="ADAL" clId="{74497308-BC0D-405C-A667-921E39DA27E2}" dt="2025-04-07T08:41:53.024" v="3093" actId="20577"/>
          <ac:spMkLst>
            <pc:docMk/>
            <pc:sldMk cId="2277139513" sldId="453"/>
            <ac:spMk id="3" creationId="{C96ECF6A-4C28-FC48-C9A5-E34C9EA4E421}"/>
          </ac:spMkLst>
        </pc:spChg>
      </pc:sldChg>
      <pc:sldChg chg="modSp new mod">
        <pc:chgData name="Rhian Keyse" userId="e640c12b-a8e6-4355-9f2c-a517ac7d1786" providerId="ADAL" clId="{74497308-BC0D-405C-A667-921E39DA27E2}" dt="2025-04-07T08:43:20.997" v="3561" actId="20577"/>
        <pc:sldMkLst>
          <pc:docMk/>
          <pc:sldMk cId="2637572210" sldId="453"/>
        </pc:sldMkLst>
        <pc:spChg chg="mod">
          <ac:chgData name="Rhian Keyse" userId="e640c12b-a8e6-4355-9f2c-a517ac7d1786" providerId="ADAL" clId="{74497308-BC0D-405C-A667-921E39DA27E2}" dt="2025-04-07T08:42:20.289" v="3183" actId="20577"/>
          <ac:spMkLst>
            <pc:docMk/>
            <pc:sldMk cId="2637572210" sldId="453"/>
            <ac:spMk id="2" creationId="{F9EC6DBD-66F2-0D35-9F4A-933DE8DE0603}"/>
          </ac:spMkLst>
        </pc:spChg>
        <pc:spChg chg="mod">
          <ac:chgData name="Rhian Keyse" userId="e640c12b-a8e6-4355-9f2c-a517ac7d1786" providerId="ADAL" clId="{74497308-BC0D-405C-A667-921E39DA27E2}" dt="2025-04-07T08:43:20.997" v="3561" actId="20577"/>
          <ac:spMkLst>
            <pc:docMk/>
            <pc:sldMk cId="2637572210" sldId="453"/>
            <ac:spMk id="3" creationId="{3369C161-45B7-E9E0-12D5-291E5909CE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33FCB1-E239-4912-44E9-445BB7B809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199EBEA-9954-C17E-4846-49C0EA99041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1AD7006-5BFA-4242-8AA4-D5634EFB7A09}" type="datetimeFigureOut">
              <a:rPr lang="en-GB"/>
              <a:pPr>
                <a:defRPr/>
              </a:pPr>
              <a:t>07/04/2025</a:t>
            </a:fld>
            <a:endParaRPr lang="en-GB"/>
          </a:p>
        </p:txBody>
      </p:sp>
      <p:sp>
        <p:nvSpPr>
          <p:cNvPr id="4" name="Slide Image Placeholder 3">
            <a:extLst>
              <a:ext uri="{FF2B5EF4-FFF2-40B4-BE49-F238E27FC236}">
                <a16:creationId xmlns:a16="http://schemas.microsoft.com/office/drawing/2014/main" id="{0AB5A200-DA39-AF91-10D7-B559E6CE2FB0}"/>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E3A5962-1B74-8355-4A1B-C59A54CA94D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3D3776A-83C4-B8F0-3A26-92A18A5BDE3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4AF2F71-8592-C417-F1E9-B1DE4EAD2D02}"/>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D5A24961-AB59-43DD-A8E7-A7B97D002D6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3</a:t>
            </a:fld>
            <a:endParaRPr lang="en-GB"/>
          </a:p>
        </p:txBody>
      </p:sp>
    </p:spTree>
    <p:extLst>
      <p:ext uri="{BB962C8B-B14F-4D97-AF65-F5344CB8AC3E}">
        <p14:creationId xmlns:p14="http://schemas.microsoft.com/office/powerpoint/2010/main" val="2142992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2648" y="557783"/>
            <a:ext cx="10969752" cy="3130807"/>
          </a:xfrm>
        </p:spPr>
        <p:txBody>
          <a:bodyPr>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6125969-1E8B-AD6B-231C-969B82C57181}"/>
              </a:ext>
            </a:extLst>
          </p:cNvPr>
          <p:cNvSpPr>
            <a:spLocks noGrp="1"/>
          </p:cNvSpPr>
          <p:nvPr>
            <p:ph type="dt" sz="half" idx="10"/>
          </p:nvPr>
        </p:nvSpPr>
        <p:spPr/>
        <p:txBody>
          <a:bodyPr/>
          <a:lstStyle>
            <a:lvl1pPr>
              <a:defRPr/>
            </a:lvl1pPr>
          </a:lstStyle>
          <a:p>
            <a:pPr>
              <a:defRPr/>
            </a:pPr>
            <a:fld id="{E28A1311-AC0F-4815-8027-0BD2BD86F9E0}" type="datetime1">
              <a:rPr lang="en-US"/>
              <a:pPr>
                <a:defRPr/>
              </a:pPr>
              <a:t>4/7/2025</a:t>
            </a:fld>
            <a:endParaRPr dirty="0"/>
          </a:p>
        </p:txBody>
      </p:sp>
      <p:sp>
        <p:nvSpPr>
          <p:cNvPr id="5" name="Footer Placeholder 4">
            <a:extLst>
              <a:ext uri="{FF2B5EF4-FFF2-40B4-BE49-F238E27FC236}">
                <a16:creationId xmlns:a16="http://schemas.microsoft.com/office/drawing/2014/main" id="{5DD5913D-34CA-F381-204D-EFA0F439D0E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22CF4C9B-81AB-E5EF-437C-7512A359750A}"/>
              </a:ext>
            </a:extLst>
          </p:cNvPr>
          <p:cNvSpPr>
            <a:spLocks noGrp="1"/>
          </p:cNvSpPr>
          <p:nvPr>
            <p:ph type="sldNum" sz="quarter" idx="12"/>
          </p:nvPr>
        </p:nvSpPr>
        <p:spPr/>
        <p:txBody>
          <a:bodyPr/>
          <a:lstStyle>
            <a:lvl1pPr>
              <a:defRPr/>
            </a:lvl1pPr>
          </a:lstStyle>
          <a:p>
            <a:pPr>
              <a:defRPr/>
            </a:pPr>
            <a:fld id="{18FF1FFD-679C-4E95-8532-92D02EA56E2E}" type="slidenum">
              <a:rPr/>
              <a:pPr>
                <a:defRPr/>
              </a:pPr>
              <a:t>‹#›</a:t>
            </a:fld>
            <a:endParaRPr/>
          </a:p>
        </p:txBody>
      </p:sp>
    </p:spTree>
    <p:extLst>
      <p:ext uri="{BB962C8B-B14F-4D97-AF65-F5344CB8AC3E}">
        <p14:creationId xmlns:p14="http://schemas.microsoft.com/office/powerpoint/2010/main" val="3405788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0C5E-C089-4F5C-A4A6-8266C74B4FC1}"/>
              </a:ext>
            </a:extLst>
          </p:cNvPr>
          <p:cNvSpPr>
            <a:spLocks noGrp="1"/>
          </p:cNvSpPr>
          <p:nvPr>
            <p:ph type="dt" sz="half" idx="10"/>
          </p:nvPr>
        </p:nvSpPr>
        <p:spPr/>
        <p:txBody>
          <a:bodyPr/>
          <a:lstStyle>
            <a:lvl1pPr>
              <a:defRPr/>
            </a:lvl1pPr>
          </a:lstStyle>
          <a:p>
            <a:pPr>
              <a:defRPr/>
            </a:pPr>
            <a:fld id="{AE24B84B-C8DC-4753-BCF9-A1ADFE7F03B7}" type="datetime1">
              <a:rPr lang="en-US"/>
              <a:pPr>
                <a:defRPr/>
              </a:pPr>
              <a:t>4/7/2025</a:t>
            </a:fld>
            <a:endParaRPr dirty="0"/>
          </a:p>
        </p:txBody>
      </p:sp>
      <p:sp>
        <p:nvSpPr>
          <p:cNvPr id="5" name="Footer Placeholder 4">
            <a:extLst>
              <a:ext uri="{FF2B5EF4-FFF2-40B4-BE49-F238E27FC236}">
                <a16:creationId xmlns:a16="http://schemas.microsoft.com/office/drawing/2014/main" id="{1EA8FF67-C213-9D08-1ABF-295EBBE80999}"/>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271A07-C320-0464-A7EB-FF25C70B10F0}"/>
              </a:ext>
            </a:extLst>
          </p:cNvPr>
          <p:cNvSpPr>
            <a:spLocks noGrp="1"/>
          </p:cNvSpPr>
          <p:nvPr>
            <p:ph type="sldNum" sz="quarter" idx="12"/>
          </p:nvPr>
        </p:nvSpPr>
        <p:spPr/>
        <p:txBody>
          <a:bodyPr/>
          <a:lstStyle>
            <a:lvl1pPr>
              <a:defRPr/>
            </a:lvl1pPr>
          </a:lstStyle>
          <a:p>
            <a:pPr>
              <a:defRPr/>
            </a:pPr>
            <a:fld id="{FB824B3A-0792-42D0-98F1-F1D9C4DF58CC}" type="slidenum">
              <a:rPr/>
              <a:pPr>
                <a:defRPr/>
              </a:pPr>
              <a:t>‹#›</a:t>
            </a:fld>
            <a:endParaRPr/>
          </a:p>
        </p:txBody>
      </p:sp>
    </p:spTree>
    <p:extLst>
      <p:ext uri="{BB962C8B-B14F-4D97-AF65-F5344CB8AC3E}">
        <p14:creationId xmlns:p14="http://schemas.microsoft.com/office/powerpoint/2010/main" val="380557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2648" y="557784"/>
            <a:ext cx="10969752" cy="3146400"/>
          </a:xfrm>
        </p:spPr>
        <p:txBody>
          <a:bodyPr>
            <a:normAutofit/>
          </a:bodyPr>
          <a:lstStyle>
            <a:lvl1pPr>
              <a:defRPr sz="5400"/>
            </a:lvl1pPr>
          </a:lstStyle>
          <a:p>
            <a:r>
              <a:rPr lang="en-US"/>
              <a:t>Click to edit Master title style</a:t>
            </a:r>
            <a:endParaRPr lang="en-US" dirty="0"/>
          </a:p>
        </p:txBody>
      </p:sp>
      <p:sp>
        <p:nvSpPr>
          <p:cNvPr id="3" name="Text Placeholder 2"/>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1CF08-05A3-D5E3-4393-712A3671819F}"/>
              </a:ext>
            </a:extLst>
          </p:cNvPr>
          <p:cNvSpPr>
            <a:spLocks noGrp="1"/>
          </p:cNvSpPr>
          <p:nvPr>
            <p:ph type="dt" sz="half" idx="10"/>
          </p:nvPr>
        </p:nvSpPr>
        <p:spPr/>
        <p:txBody>
          <a:bodyPr/>
          <a:lstStyle>
            <a:lvl1pPr>
              <a:defRPr/>
            </a:lvl1pPr>
          </a:lstStyle>
          <a:p>
            <a:pPr>
              <a:defRPr/>
            </a:pPr>
            <a:fld id="{7C525E3E-EED6-421D-85F5-D1C33088868C}" type="datetime1">
              <a:rPr lang="en-US"/>
              <a:pPr>
                <a:defRPr/>
              </a:pPr>
              <a:t>4/7/2025</a:t>
            </a:fld>
            <a:endParaRPr dirty="0"/>
          </a:p>
        </p:txBody>
      </p:sp>
      <p:sp>
        <p:nvSpPr>
          <p:cNvPr id="5" name="Footer Placeholder 4">
            <a:extLst>
              <a:ext uri="{FF2B5EF4-FFF2-40B4-BE49-F238E27FC236}">
                <a16:creationId xmlns:a16="http://schemas.microsoft.com/office/drawing/2014/main" id="{C8AAB88C-4917-F947-999F-3B7F1957FB7D}"/>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C88D535-CF1F-6A33-4411-623E464190AE}"/>
              </a:ext>
            </a:extLst>
          </p:cNvPr>
          <p:cNvSpPr>
            <a:spLocks noGrp="1"/>
          </p:cNvSpPr>
          <p:nvPr>
            <p:ph type="sldNum" sz="quarter" idx="12"/>
          </p:nvPr>
        </p:nvSpPr>
        <p:spPr/>
        <p:txBody>
          <a:bodyPr/>
          <a:lstStyle>
            <a:lvl1pPr>
              <a:defRPr/>
            </a:lvl1pPr>
          </a:lstStyle>
          <a:p>
            <a:pPr>
              <a:defRPr/>
            </a:pPr>
            <a:fld id="{AE39849F-B23B-424F-A250-012D85BBA622}" type="slidenum">
              <a:rPr/>
              <a:pPr>
                <a:defRPr/>
              </a:pPr>
              <a:t>‹#›</a:t>
            </a:fld>
            <a:endParaRPr/>
          </a:p>
        </p:txBody>
      </p:sp>
    </p:spTree>
    <p:extLst>
      <p:ext uri="{BB962C8B-B14F-4D97-AF65-F5344CB8AC3E}">
        <p14:creationId xmlns:p14="http://schemas.microsoft.com/office/powerpoint/2010/main" val="197958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DEB2848-BF60-3E44-97FC-04B1F55377DC}"/>
              </a:ext>
            </a:extLst>
          </p:cNvPr>
          <p:cNvSpPr>
            <a:spLocks noGrp="1"/>
          </p:cNvSpPr>
          <p:nvPr>
            <p:ph type="dt" sz="half" idx="10"/>
          </p:nvPr>
        </p:nvSpPr>
        <p:spPr/>
        <p:txBody>
          <a:bodyPr/>
          <a:lstStyle>
            <a:lvl1pPr>
              <a:defRPr/>
            </a:lvl1pPr>
          </a:lstStyle>
          <a:p>
            <a:pPr>
              <a:defRPr/>
            </a:pPr>
            <a:fld id="{75625DD0-0050-4CAB-9596-71F122DB9FF1}" type="datetime1">
              <a:rPr lang="en-US"/>
              <a:pPr>
                <a:defRPr/>
              </a:pPr>
              <a:t>4/7/2025</a:t>
            </a:fld>
            <a:endParaRPr dirty="0"/>
          </a:p>
        </p:txBody>
      </p:sp>
      <p:sp>
        <p:nvSpPr>
          <p:cNvPr id="6" name="Footer Placeholder 4">
            <a:extLst>
              <a:ext uri="{FF2B5EF4-FFF2-40B4-BE49-F238E27FC236}">
                <a16:creationId xmlns:a16="http://schemas.microsoft.com/office/drawing/2014/main" id="{4EB5FA13-64A9-4A85-EF59-7A1A7CE955A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227A917-052E-AC51-48CC-6C812DF48C66}"/>
              </a:ext>
            </a:extLst>
          </p:cNvPr>
          <p:cNvSpPr>
            <a:spLocks noGrp="1"/>
          </p:cNvSpPr>
          <p:nvPr>
            <p:ph type="sldNum" sz="quarter" idx="12"/>
          </p:nvPr>
        </p:nvSpPr>
        <p:spPr/>
        <p:txBody>
          <a:bodyPr/>
          <a:lstStyle>
            <a:lvl1pPr>
              <a:defRPr/>
            </a:lvl1pPr>
          </a:lstStyle>
          <a:p>
            <a:pPr>
              <a:defRPr/>
            </a:pPr>
            <a:fld id="{99C62520-D391-4EFD-B555-6282D1EF85AE}" type="slidenum">
              <a:rPr/>
              <a:pPr>
                <a:defRPr/>
              </a:pPr>
              <a:t>‹#›</a:t>
            </a:fld>
            <a:endParaRPr/>
          </a:p>
        </p:txBody>
      </p:sp>
    </p:spTree>
    <p:extLst>
      <p:ext uri="{BB962C8B-B14F-4D97-AF65-F5344CB8AC3E}">
        <p14:creationId xmlns:p14="http://schemas.microsoft.com/office/powerpoint/2010/main" val="160172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15288E5-A9E8-E912-4A3B-F5DA118A44CA}"/>
              </a:ext>
            </a:extLst>
          </p:cNvPr>
          <p:cNvSpPr>
            <a:spLocks noGrp="1"/>
          </p:cNvSpPr>
          <p:nvPr>
            <p:ph type="dt" sz="half" idx="10"/>
          </p:nvPr>
        </p:nvSpPr>
        <p:spPr/>
        <p:txBody>
          <a:bodyPr/>
          <a:lstStyle>
            <a:lvl1pPr>
              <a:defRPr/>
            </a:lvl1pPr>
          </a:lstStyle>
          <a:p>
            <a:pPr>
              <a:defRPr/>
            </a:pPr>
            <a:fld id="{A888C4A4-A948-4C4C-B863-165E525341BC}" type="datetime1">
              <a:rPr lang="en-US"/>
              <a:pPr>
                <a:defRPr/>
              </a:pPr>
              <a:t>4/7/2025</a:t>
            </a:fld>
            <a:endParaRPr dirty="0"/>
          </a:p>
        </p:txBody>
      </p:sp>
      <p:sp>
        <p:nvSpPr>
          <p:cNvPr id="8" name="Footer Placeholder 4">
            <a:extLst>
              <a:ext uri="{FF2B5EF4-FFF2-40B4-BE49-F238E27FC236}">
                <a16:creationId xmlns:a16="http://schemas.microsoft.com/office/drawing/2014/main" id="{D06FF3BB-DEF5-F697-9E52-48E7AED321AF}"/>
              </a:ext>
            </a:extLst>
          </p:cNvPr>
          <p:cNvSpPr>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E65F42B1-58F7-CC8E-E32E-7BAE0BFA0AFA}"/>
              </a:ext>
            </a:extLst>
          </p:cNvPr>
          <p:cNvSpPr>
            <a:spLocks noGrp="1"/>
          </p:cNvSpPr>
          <p:nvPr>
            <p:ph type="sldNum" sz="quarter" idx="12"/>
          </p:nvPr>
        </p:nvSpPr>
        <p:spPr/>
        <p:txBody>
          <a:bodyPr/>
          <a:lstStyle>
            <a:lvl1pPr>
              <a:defRPr/>
            </a:lvl1pPr>
          </a:lstStyle>
          <a:p>
            <a:pPr>
              <a:defRPr/>
            </a:pPr>
            <a:fld id="{51ABDDD2-FD65-437E-BFC9-988958314C20}" type="slidenum">
              <a:rPr/>
              <a:pPr>
                <a:defRPr/>
              </a:pPr>
              <a:t>‹#›</a:t>
            </a:fld>
            <a:endParaRPr/>
          </a:p>
        </p:txBody>
      </p:sp>
    </p:spTree>
    <p:extLst>
      <p:ext uri="{BB962C8B-B14F-4D97-AF65-F5344CB8AC3E}">
        <p14:creationId xmlns:p14="http://schemas.microsoft.com/office/powerpoint/2010/main" val="293938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05F1CB2D-4AF0-88F9-EAB7-964C7F24E07F}"/>
              </a:ext>
            </a:extLst>
          </p:cNvPr>
          <p:cNvSpPr>
            <a:spLocks noGrp="1"/>
          </p:cNvSpPr>
          <p:nvPr>
            <p:ph type="dt" sz="half" idx="10"/>
          </p:nvPr>
        </p:nvSpPr>
        <p:spPr/>
        <p:txBody>
          <a:bodyPr/>
          <a:lstStyle>
            <a:lvl1pPr>
              <a:defRPr/>
            </a:lvl1pPr>
          </a:lstStyle>
          <a:p>
            <a:pPr>
              <a:defRPr/>
            </a:pPr>
            <a:fld id="{B5067FED-97A1-4F60-8550-7427B8484182}" type="datetime1">
              <a:rPr lang="en-US"/>
              <a:pPr>
                <a:defRPr/>
              </a:pPr>
              <a:t>4/7/2025</a:t>
            </a:fld>
            <a:endParaRPr dirty="0"/>
          </a:p>
        </p:txBody>
      </p:sp>
      <p:sp>
        <p:nvSpPr>
          <p:cNvPr id="4" name="Footer Placeholder 4">
            <a:extLst>
              <a:ext uri="{FF2B5EF4-FFF2-40B4-BE49-F238E27FC236}">
                <a16:creationId xmlns:a16="http://schemas.microsoft.com/office/drawing/2014/main" id="{3926677F-46EB-B071-46C5-B587FC34BB0D}"/>
              </a:ext>
            </a:extLst>
          </p:cNvPr>
          <p:cNvSpPr>
            <a:spLocks noGrp="1"/>
          </p:cNvSpPr>
          <p:nvPr>
            <p:ph type="ftr" sz="quarter" idx="11"/>
          </p:nvPr>
        </p:nvSpPr>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9B74F8C-7FC3-D932-2DF5-03116799EF30}"/>
              </a:ext>
            </a:extLst>
          </p:cNvPr>
          <p:cNvSpPr>
            <a:spLocks noGrp="1"/>
          </p:cNvSpPr>
          <p:nvPr>
            <p:ph type="sldNum" sz="quarter" idx="12"/>
          </p:nvPr>
        </p:nvSpPr>
        <p:spPr/>
        <p:txBody>
          <a:bodyPr/>
          <a:lstStyle>
            <a:lvl1pPr>
              <a:defRPr/>
            </a:lvl1pPr>
          </a:lstStyle>
          <a:p>
            <a:pPr>
              <a:defRPr/>
            </a:pPr>
            <a:fld id="{D1F4C975-CD7A-4B18-AE41-F37F5E334B34}" type="slidenum">
              <a:rPr/>
              <a:pPr>
                <a:defRPr/>
              </a:pPr>
              <a:t>‹#›</a:t>
            </a:fld>
            <a:endParaRPr/>
          </a:p>
        </p:txBody>
      </p:sp>
    </p:spTree>
    <p:extLst>
      <p:ext uri="{BB962C8B-B14F-4D97-AF65-F5344CB8AC3E}">
        <p14:creationId xmlns:p14="http://schemas.microsoft.com/office/powerpoint/2010/main" val="3768175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D5C1F6-0F96-ACA9-23C9-180942493989}"/>
              </a:ext>
            </a:extLst>
          </p:cNvPr>
          <p:cNvSpPr>
            <a:spLocks noGrp="1"/>
          </p:cNvSpPr>
          <p:nvPr>
            <p:ph type="dt" sz="half" idx="10"/>
          </p:nvPr>
        </p:nvSpPr>
        <p:spPr/>
        <p:txBody>
          <a:bodyPr/>
          <a:lstStyle>
            <a:lvl1pPr>
              <a:defRPr/>
            </a:lvl1pPr>
          </a:lstStyle>
          <a:p>
            <a:pPr>
              <a:defRPr/>
            </a:pPr>
            <a:fld id="{5981661D-4648-4C38-81A3-5714E2EC05CF}" type="datetime1">
              <a:rPr lang="en-US"/>
              <a:pPr>
                <a:defRPr/>
              </a:pPr>
              <a:t>4/7/2025</a:t>
            </a:fld>
            <a:endParaRPr dirty="0"/>
          </a:p>
        </p:txBody>
      </p:sp>
      <p:sp>
        <p:nvSpPr>
          <p:cNvPr id="3" name="Footer Placeholder 4">
            <a:extLst>
              <a:ext uri="{FF2B5EF4-FFF2-40B4-BE49-F238E27FC236}">
                <a16:creationId xmlns:a16="http://schemas.microsoft.com/office/drawing/2014/main" id="{F70B8585-4D49-85F7-793F-02341990E822}"/>
              </a:ext>
            </a:extLst>
          </p:cNvPr>
          <p:cNvSpPr>
            <a:spLocks noGrp="1"/>
          </p:cNvSpPr>
          <p:nvPr>
            <p:ph type="ftr" sz="quarter" idx="11"/>
          </p:nvPr>
        </p:nvSpPr>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8FB319E-0650-874B-E5DE-F55121C8710E}"/>
              </a:ext>
            </a:extLst>
          </p:cNvPr>
          <p:cNvSpPr>
            <a:spLocks noGrp="1"/>
          </p:cNvSpPr>
          <p:nvPr>
            <p:ph type="sldNum" sz="quarter" idx="12"/>
          </p:nvPr>
        </p:nvSpPr>
        <p:spPr/>
        <p:txBody>
          <a:bodyPr/>
          <a:lstStyle>
            <a:lvl1pPr>
              <a:defRPr/>
            </a:lvl1pPr>
          </a:lstStyle>
          <a:p>
            <a:pPr>
              <a:defRPr/>
            </a:pPr>
            <a:fld id="{02CD9F9B-72DE-4B50-906D-66B21EDC5C0B}" type="slidenum">
              <a:rPr/>
              <a:pPr>
                <a:defRPr/>
              </a:pPr>
              <a:t>‹#›</a:t>
            </a:fld>
            <a:endParaRPr/>
          </a:p>
        </p:txBody>
      </p:sp>
    </p:spTree>
    <p:extLst>
      <p:ext uri="{BB962C8B-B14F-4D97-AF65-F5344CB8AC3E}">
        <p14:creationId xmlns:p14="http://schemas.microsoft.com/office/powerpoint/2010/main" val="273019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0205"/>
          </a:xfrm>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136FC226-100E-BC2E-3684-6B05B809651D}"/>
              </a:ext>
            </a:extLst>
          </p:cNvPr>
          <p:cNvSpPr>
            <a:spLocks noGrp="1"/>
          </p:cNvSpPr>
          <p:nvPr>
            <p:ph type="dt" sz="half" idx="10"/>
          </p:nvPr>
        </p:nvSpPr>
        <p:spPr/>
        <p:txBody>
          <a:bodyPr/>
          <a:lstStyle>
            <a:lvl1pPr>
              <a:defRPr/>
            </a:lvl1pPr>
          </a:lstStyle>
          <a:p>
            <a:pPr>
              <a:defRPr/>
            </a:pPr>
            <a:fld id="{E04F96CA-A3CC-4DAC-B01B-3F4C251B8351}" type="datetime1">
              <a:rPr lang="en-US"/>
              <a:pPr>
                <a:defRPr/>
              </a:pPr>
              <a:t>4/7/2025</a:t>
            </a:fld>
            <a:endParaRPr dirty="0"/>
          </a:p>
        </p:txBody>
      </p:sp>
      <p:sp>
        <p:nvSpPr>
          <p:cNvPr id="6" name="Footer Placeholder 4">
            <a:extLst>
              <a:ext uri="{FF2B5EF4-FFF2-40B4-BE49-F238E27FC236}">
                <a16:creationId xmlns:a16="http://schemas.microsoft.com/office/drawing/2014/main" id="{D984C1D4-2371-9A85-8CE5-445D087A994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362B8B9-DEDA-8EC6-0968-7BA708C0FBBF}"/>
              </a:ext>
            </a:extLst>
          </p:cNvPr>
          <p:cNvSpPr>
            <a:spLocks noGrp="1"/>
          </p:cNvSpPr>
          <p:nvPr>
            <p:ph type="sldNum" sz="quarter" idx="12"/>
          </p:nvPr>
        </p:nvSpPr>
        <p:spPr/>
        <p:txBody>
          <a:bodyPr/>
          <a:lstStyle>
            <a:lvl1pPr>
              <a:defRPr/>
            </a:lvl1pPr>
          </a:lstStyle>
          <a:p>
            <a:pPr>
              <a:defRPr/>
            </a:pPr>
            <a:fld id="{5230E355-53DA-46B1-A886-0470CC7F9C3B}" type="slidenum">
              <a:rPr/>
              <a:pPr>
                <a:defRPr/>
              </a:pPr>
              <a:t>‹#›</a:t>
            </a:fld>
            <a:endParaRPr/>
          </a:p>
        </p:txBody>
      </p:sp>
    </p:spTree>
    <p:extLst>
      <p:ext uri="{BB962C8B-B14F-4D97-AF65-F5344CB8AC3E}">
        <p14:creationId xmlns:p14="http://schemas.microsoft.com/office/powerpoint/2010/main" val="275591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7485"/>
          </a:xfrm>
        </p:spPr>
        <p:txBody>
          <a:bodyPr>
            <a:normAutofit/>
          </a:bodyPr>
          <a:lstStyle>
            <a:lvl1pPr>
              <a:defRPr sz="3600"/>
            </a:lvl1pPr>
          </a:lstStyle>
          <a:p>
            <a:r>
              <a:rPr lang="en-US"/>
              <a:t>Click to edit Master title style</a:t>
            </a:r>
            <a:endParaRPr lang="en-US" dirty="0"/>
          </a:p>
        </p:txBody>
      </p:sp>
      <p:sp>
        <p:nvSpPr>
          <p:cNvPr id="3" name="Picture Placeholder 2"/>
          <p:cNvSpPr>
            <a:spLocks noGrp="1"/>
          </p:cNvSpPr>
          <p:nvPr>
            <p:ph type="pic" idx="1"/>
          </p:nvPr>
        </p:nvSpPr>
        <p:spPr>
          <a:xfrm>
            <a:off x="6096000" y="457199"/>
            <a:ext cx="5483352"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526C5F3-EA87-B1FA-4076-B1462DB27D60}"/>
              </a:ext>
            </a:extLst>
          </p:cNvPr>
          <p:cNvSpPr>
            <a:spLocks noGrp="1"/>
          </p:cNvSpPr>
          <p:nvPr>
            <p:ph type="dt" sz="half" idx="10"/>
          </p:nvPr>
        </p:nvSpPr>
        <p:spPr/>
        <p:txBody>
          <a:bodyPr/>
          <a:lstStyle>
            <a:lvl1pPr>
              <a:defRPr/>
            </a:lvl1pPr>
          </a:lstStyle>
          <a:p>
            <a:pPr>
              <a:defRPr/>
            </a:pPr>
            <a:fld id="{BE103223-E7D3-458F-8BC5-960A3F5C6840}" type="datetime1">
              <a:rPr lang="en-US"/>
              <a:pPr>
                <a:defRPr/>
              </a:pPr>
              <a:t>4/7/2025</a:t>
            </a:fld>
            <a:endParaRPr dirty="0"/>
          </a:p>
        </p:txBody>
      </p:sp>
      <p:sp>
        <p:nvSpPr>
          <p:cNvPr id="6" name="Footer Placeholder 4">
            <a:extLst>
              <a:ext uri="{FF2B5EF4-FFF2-40B4-BE49-F238E27FC236}">
                <a16:creationId xmlns:a16="http://schemas.microsoft.com/office/drawing/2014/main" id="{95D257BE-D07C-C146-12D7-A235D7846282}"/>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7D9494A-964C-2824-3614-17249AFB7977}"/>
              </a:ext>
            </a:extLst>
          </p:cNvPr>
          <p:cNvSpPr>
            <a:spLocks noGrp="1"/>
          </p:cNvSpPr>
          <p:nvPr>
            <p:ph type="sldNum" sz="quarter" idx="12"/>
          </p:nvPr>
        </p:nvSpPr>
        <p:spPr/>
        <p:txBody>
          <a:bodyPr/>
          <a:lstStyle>
            <a:lvl1pPr>
              <a:defRPr/>
            </a:lvl1pPr>
          </a:lstStyle>
          <a:p>
            <a:pPr>
              <a:defRPr/>
            </a:pPr>
            <a:fld id="{C74742BB-A3A3-4B05-826D-CF530068E021}" type="slidenum">
              <a:rPr/>
              <a:pPr>
                <a:defRPr/>
              </a:pPr>
              <a:t>‹#›</a:t>
            </a:fld>
            <a:endParaRPr/>
          </a:p>
        </p:txBody>
      </p:sp>
    </p:spTree>
    <p:extLst>
      <p:ext uri="{BB962C8B-B14F-4D97-AF65-F5344CB8AC3E}">
        <p14:creationId xmlns:p14="http://schemas.microsoft.com/office/powerpoint/2010/main" val="203871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31ED0B-EF3D-5002-E3FB-379EA5279A4C}"/>
              </a:ext>
            </a:extLst>
          </p:cNvPr>
          <p:cNvSpPr>
            <a:spLocks noGrp="1"/>
          </p:cNvSpPr>
          <p:nvPr>
            <p:ph type="dt" sz="half" idx="10"/>
          </p:nvPr>
        </p:nvSpPr>
        <p:spPr/>
        <p:txBody>
          <a:bodyPr/>
          <a:lstStyle>
            <a:lvl1pPr>
              <a:defRPr/>
            </a:lvl1pPr>
          </a:lstStyle>
          <a:p>
            <a:pPr>
              <a:defRPr/>
            </a:pPr>
            <a:fld id="{D98BE6AF-B6B3-493E-9186-FFEA4C1AAA41}" type="datetime1">
              <a:rPr lang="en-US"/>
              <a:pPr>
                <a:defRPr/>
              </a:pPr>
              <a:t>4/7/2025</a:t>
            </a:fld>
            <a:endParaRPr dirty="0"/>
          </a:p>
        </p:txBody>
      </p:sp>
      <p:sp>
        <p:nvSpPr>
          <p:cNvPr id="5" name="Footer Placeholder 4">
            <a:extLst>
              <a:ext uri="{FF2B5EF4-FFF2-40B4-BE49-F238E27FC236}">
                <a16:creationId xmlns:a16="http://schemas.microsoft.com/office/drawing/2014/main" id="{4CEFE180-2CE7-A4C6-2E1C-D1242F8617EC}"/>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A93B508-94B3-4083-DE64-BC4EC19CC332}"/>
              </a:ext>
            </a:extLst>
          </p:cNvPr>
          <p:cNvSpPr>
            <a:spLocks noGrp="1"/>
          </p:cNvSpPr>
          <p:nvPr>
            <p:ph type="sldNum" sz="quarter" idx="12"/>
          </p:nvPr>
        </p:nvSpPr>
        <p:spPr/>
        <p:txBody>
          <a:bodyPr/>
          <a:lstStyle>
            <a:lvl1pPr>
              <a:defRPr/>
            </a:lvl1pPr>
          </a:lstStyle>
          <a:p>
            <a:pPr>
              <a:defRPr/>
            </a:pPr>
            <a:fld id="{0511390E-ABC3-4548-A5CC-09E0034D05A9}" type="slidenum">
              <a:rPr/>
              <a:pPr>
                <a:defRPr/>
              </a:pPr>
              <a:t>‹#›</a:t>
            </a:fld>
            <a:endParaRPr/>
          </a:p>
        </p:txBody>
      </p:sp>
    </p:spTree>
    <p:extLst>
      <p:ext uri="{BB962C8B-B14F-4D97-AF65-F5344CB8AC3E}">
        <p14:creationId xmlns:p14="http://schemas.microsoft.com/office/powerpoint/2010/main" val="3267908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9C5FB8C-F9CC-B1A6-77DD-42F16A91EFF5}"/>
              </a:ext>
            </a:extLst>
          </p:cNvPr>
          <p:cNvSpPr>
            <a:spLocks noGrp="1"/>
          </p:cNvSpPr>
          <p:nvPr>
            <p:ph type="dt" sz="half" idx="10"/>
          </p:nvPr>
        </p:nvSpPr>
        <p:spPr/>
        <p:txBody>
          <a:bodyPr/>
          <a:lstStyle>
            <a:lvl1pPr>
              <a:defRPr/>
            </a:lvl1pPr>
          </a:lstStyle>
          <a:p>
            <a:pPr>
              <a:defRPr/>
            </a:pPr>
            <a:fld id="{7D52DD75-6CC8-4E67-A7D5-701141050925}" type="datetime1">
              <a:rPr lang="en-US"/>
              <a:pPr>
                <a:defRPr/>
              </a:pPr>
              <a:t>4/7/2025</a:t>
            </a:fld>
            <a:endParaRPr dirty="0"/>
          </a:p>
        </p:txBody>
      </p:sp>
      <p:sp>
        <p:nvSpPr>
          <p:cNvPr id="5" name="Footer Placeholder 4">
            <a:extLst>
              <a:ext uri="{FF2B5EF4-FFF2-40B4-BE49-F238E27FC236}">
                <a16:creationId xmlns:a16="http://schemas.microsoft.com/office/drawing/2014/main" id="{9C4A18DD-05AB-7D14-D682-28AD872CE24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403B1A1C-0E6A-536E-8F3D-097BAAE03612}"/>
              </a:ext>
            </a:extLst>
          </p:cNvPr>
          <p:cNvSpPr>
            <a:spLocks noGrp="1"/>
          </p:cNvSpPr>
          <p:nvPr>
            <p:ph type="sldNum" sz="quarter" idx="12"/>
          </p:nvPr>
        </p:nvSpPr>
        <p:spPr/>
        <p:txBody>
          <a:bodyPr/>
          <a:lstStyle>
            <a:lvl1pPr>
              <a:defRPr/>
            </a:lvl1pPr>
          </a:lstStyle>
          <a:p>
            <a:pPr>
              <a:defRPr/>
            </a:pPr>
            <a:fld id="{1817ED88-207E-4C7E-BAC4-78089CABC873}" type="slidenum">
              <a:rPr/>
              <a:pPr>
                <a:defRPr/>
              </a:pPr>
              <a:t>‹#›</a:t>
            </a:fld>
            <a:endParaRPr/>
          </a:p>
        </p:txBody>
      </p:sp>
    </p:spTree>
    <p:extLst>
      <p:ext uri="{BB962C8B-B14F-4D97-AF65-F5344CB8AC3E}">
        <p14:creationId xmlns:p14="http://schemas.microsoft.com/office/powerpoint/2010/main" val="789260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0D397C-D804-8961-694D-5C3CAEEF7B32}"/>
              </a:ext>
            </a:extLst>
          </p:cNvPr>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Freeform: Shape 7" descr="&quot;&quot;">
            <a:extLst>
              <a:ext uri="{FF2B5EF4-FFF2-40B4-BE49-F238E27FC236}">
                <a16:creationId xmlns:a16="http://schemas.microsoft.com/office/drawing/2014/main" id="{9ABE63F2-368F-0C43-5331-BE519D70D727}"/>
              </a:ext>
            </a:extLst>
          </p:cNvPr>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28" name="Title Placeholder 1">
            <a:extLst>
              <a:ext uri="{FF2B5EF4-FFF2-40B4-BE49-F238E27FC236}">
                <a16:creationId xmlns:a16="http://schemas.microsoft.com/office/drawing/2014/main" id="{068B05B5-C130-A65A-1D81-898DE862B09D}"/>
              </a:ext>
            </a:extLst>
          </p:cNvPr>
          <p:cNvSpPr>
            <a:spLocks noGrp="1" noChangeArrowheads="1"/>
          </p:cNvSpPr>
          <p:nvPr>
            <p:ph type="title"/>
          </p:nvPr>
        </p:nvSpPr>
        <p:spPr bwMode="auto">
          <a:xfrm>
            <a:off x="609600" y="557213"/>
            <a:ext cx="109728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9" name="Text Placeholder 2">
            <a:extLst>
              <a:ext uri="{FF2B5EF4-FFF2-40B4-BE49-F238E27FC236}">
                <a16:creationId xmlns:a16="http://schemas.microsoft.com/office/drawing/2014/main" id="{23FA09A9-8162-8CD9-9998-FB9676AECCF2}"/>
              </a:ext>
            </a:extLst>
          </p:cNvPr>
          <p:cNvSpPr>
            <a:spLocks noGrp="1" noChangeArrowheads="1"/>
          </p:cNvSpPr>
          <p:nvPr>
            <p:ph type="body" idx="1"/>
          </p:nvPr>
        </p:nvSpPr>
        <p:spPr bwMode="auto">
          <a:xfrm>
            <a:off x="609600" y="2106613"/>
            <a:ext cx="10972800" cy="403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573E156-41B3-C17C-9B9D-F449519A198B}"/>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1D507857-69F9-4CF6-AF00-2EC180E2F656}" type="datetime1">
              <a:rPr lang="en-US"/>
              <a:pPr>
                <a:defRPr/>
              </a:pPr>
              <a:t>4/7/2025</a:t>
            </a:fld>
            <a:endParaRPr dirty="0"/>
          </a:p>
        </p:txBody>
      </p:sp>
      <p:sp>
        <p:nvSpPr>
          <p:cNvPr id="5" name="Footer Placeholder 4">
            <a:extLst>
              <a:ext uri="{FF2B5EF4-FFF2-40B4-BE49-F238E27FC236}">
                <a16:creationId xmlns:a16="http://schemas.microsoft.com/office/drawing/2014/main" id="{12E4155D-2D8B-EB64-2622-989680B1D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endParaRPr/>
          </a:p>
        </p:txBody>
      </p:sp>
      <p:sp>
        <p:nvSpPr>
          <p:cNvPr id="6" name="Slide Number Placeholder 5">
            <a:extLst>
              <a:ext uri="{FF2B5EF4-FFF2-40B4-BE49-F238E27FC236}">
                <a16:creationId xmlns:a16="http://schemas.microsoft.com/office/drawing/2014/main" id="{98FAC89D-A8F7-74EF-6056-547359CEB96B}"/>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EE8C99A6-9A6F-4A4F-B5EB-85CF9D51753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rtl="0" eaLnBrk="0" fontAlgn="base" hangingPunct="0">
        <a:spcBef>
          <a:spcPct val="0"/>
        </a:spcBef>
        <a:spcAft>
          <a:spcPct val="0"/>
        </a:spcAft>
        <a:defRPr sz="4400" kern="12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Posterama" panose="020B0504020200020000" pitchFamily="34" charset="0"/>
        </a:defRPr>
      </a:lvl2pPr>
      <a:lvl3pPr algn="l" rtl="0" eaLnBrk="0" fontAlgn="base" hangingPunct="0">
        <a:spcBef>
          <a:spcPct val="0"/>
        </a:spcBef>
        <a:spcAft>
          <a:spcPct val="0"/>
        </a:spcAft>
        <a:defRPr sz="4400">
          <a:solidFill>
            <a:schemeClr val="tx1"/>
          </a:solidFill>
          <a:latin typeface="Posterama" panose="020B0504020200020000" pitchFamily="34" charset="0"/>
        </a:defRPr>
      </a:lvl3pPr>
      <a:lvl4pPr algn="l" rtl="0" eaLnBrk="0" fontAlgn="base" hangingPunct="0">
        <a:spcBef>
          <a:spcPct val="0"/>
        </a:spcBef>
        <a:spcAft>
          <a:spcPct val="0"/>
        </a:spcAft>
        <a:defRPr sz="4400">
          <a:solidFill>
            <a:schemeClr val="tx1"/>
          </a:solidFill>
          <a:latin typeface="Posterama" panose="020B0504020200020000" pitchFamily="34" charset="0"/>
        </a:defRPr>
      </a:lvl4pPr>
      <a:lvl5pPr algn="l" rtl="0" eaLnBrk="0" fontAlgn="base" hangingPunct="0">
        <a:spcBef>
          <a:spcPct val="0"/>
        </a:spcBef>
        <a:spcAft>
          <a:spcPct val="0"/>
        </a:spcAft>
        <a:defRPr sz="4400">
          <a:solidFill>
            <a:schemeClr val="tx1"/>
          </a:solidFill>
          <a:latin typeface="Posterama" panose="020B0504020200020000" pitchFamily="34" charset="0"/>
        </a:defRPr>
      </a:lvl5pPr>
      <a:lvl6pPr marL="457200" algn="l" rtl="0" fontAlgn="base">
        <a:spcBef>
          <a:spcPct val="0"/>
        </a:spcBef>
        <a:spcAft>
          <a:spcPct val="0"/>
        </a:spcAft>
        <a:defRPr sz="4400">
          <a:solidFill>
            <a:schemeClr val="tx1"/>
          </a:solidFill>
          <a:latin typeface="Posterama" panose="020B0504020200020000" pitchFamily="34" charset="0"/>
        </a:defRPr>
      </a:lvl6pPr>
      <a:lvl7pPr marL="914400" algn="l" rtl="0" fontAlgn="base">
        <a:spcBef>
          <a:spcPct val="0"/>
        </a:spcBef>
        <a:spcAft>
          <a:spcPct val="0"/>
        </a:spcAft>
        <a:defRPr sz="4400">
          <a:solidFill>
            <a:schemeClr val="tx1"/>
          </a:solidFill>
          <a:latin typeface="Posterama" panose="020B0504020200020000" pitchFamily="34" charset="0"/>
        </a:defRPr>
      </a:lvl7pPr>
      <a:lvl8pPr marL="1371600" algn="l" rtl="0" fontAlgn="base">
        <a:spcBef>
          <a:spcPct val="0"/>
        </a:spcBef>
        <a:spcAft>
          <a:spcPct val="0"/>
        </a:spcAft>
        <a:defRPr sz="4400">
          <a:solidFill>
            <a:schemeClr val="tx1"/>
          </a:solidFill>
          <a:latin typeface="Posterama" panose="020B0504020200020000" pitchFamily="34" charset="0"/>
        </a:defRPr>
      </a:lvl8pPr>
      <a:lvl9pPr marL="1828800" algn="l" rtl="0" fontAlgn="base">
        <a:spcBef>
          <a:spcPct val="0"/>
        </a:spcBef>
        <a:spcAft>
          <a:spcPct val="0"/>
        </a:spcAft>
        <a:defRPr sz="4400">
          <a:solidFill>
            <a:schemeClr val="tx1"/>
          </a:solidFill>
          <a:latin typeface="Posterama" panose="020B0504020200020000" pitchFamily="34" charset="0"/>
        </a:defRPr>
      </a:lvl9pPr>
    </p:titleStyle>
    <p:bodyStyle>
      <a:lvl1pPr algn="l" rtl="0" eaLnBrk="0" fontAlgn="base" hangingPunct="0">
        <a:lnSpc>
          <a:spcPct val="110000"/>
        </a:lnSpc>
        <a:spcBef>
          <a:spcPts val="1000"/>
        </a:spcBef>
        <a:spcAft>
          <a:spcPct val="0"/>
        </a:spcAft>
        <a:buClr>
          <a:srgbClr val="EC4E70"/>
        </a:buClr>
        <a:buFont typeface="Avenir Next LT Pro" panose="020B0504020202020204" pitchFamily="34" charset="0"/>
        <a:defRPr sz="2000" kern="1200">
          <a:solidFill>
            <a:schemeClr val="tx1"/>
          </a:solidFill>
          <a:latin typeface="+mn-lt"/>
          <a:ea typeface="+mn-ea"/>
          <a:cs typeface="+mn-cs"/>
        </a:defRPr>
      </a:lvl1pPr>
      <a:lvl2pPr marL="228600" algn="l" rtl="0" eaLnBrk="0" fontAlgn="base" hangingPunct="0">
        <a:lnSpc>
          <a:spcPct val="110000"/>
        </a:lnSpc>
        <a:spcBef>
          <a:spcPts val="500"/>
        </a:spcBef>
        <a:spcAft>
          <a:spcPct val="0"/>
        </a:spcAft>
        <a:buClr>
          <a:srgbClr val="EC4E70"/>
        </a:buClr>
        <a:buFont typeface="Avenir Next LT Pro" panose="020B0504020202020204" pitchFamily="34" charset="0"/>
        <a:defRPr kern="1200">
          <a:solidFill>
            <a:schemeClr val="tx1"/>
          </a:solidFill>
          <a:latin typeface="+mn-lt"/>
          <a:ea typeface="+mn-ea"/>
          <a:cs typeface="+mn-cs"/>
        </a:defRPr>
      </a:lvl2pPr>
      <a:lvl3pPr marL="457200" algn="l" rtl="0" eaLnBrk="0" fontAlgn="base" hangingPunct="0">
        <a:lnSpc>
          <a:spcPct val="110000"/>
        </a:lnSpc>
        <a:spcBef>
          <a:spcPts val="500"/>
        </a:spcBef>
        <a:spcAft>
          <a:spcPct val="0"/>
        </a:spcAft>
        <a:buClr>
          <a:srgbClr val="EC4E70"/>
        </a:buClr>
        <a:buFont typeface="Avenir Next LT Pro" panose="020B0504020202020204" pitchFamily="34" charset="0"/>
        <a:defRPr sz="1600" kern="1200">
          <a:solidFill>
            <a:schemeClr val="tx1"/>
          </a:solidFill>
          <a:latin typeface="+mn-lt"/>
          <a:ea typeface="+mn-ea"/>
          <a:cs typeface="+mn-cs"/>
        </a:defRPr>
      </a:lvl3pPr>
      <a:lvl4pPr marL="6858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4pPr>
      <a:lvl5pPr marL="9144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Background Fill" descr="&quot;&quot;">
            <a:extLst>
              <a:ext uri="{FF2B5EF4-FFF2-40B4-BE49-F238E27FC236}">
                <a16:creationId xmlns:a16="http://schemas.microsoft.com/office/drawing/2014/main" id="{4CA93A1A-AC0B-ED28-6E8A-569C2826467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40" name="Rectangle 1039" descr="&quot;&quot;">
            <a:extLst>
              <a:ext uri="{FF2B5EF4-FFF2-40B4-BE49-F238E27FC236}">
                <a16:creationId xmlns:a16="http://schemas.microsoft.com/office/drawing/2014/main" id="{C24AA267-4066-4EF7-2F9A-C48E90F4C1A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E5DA7435-9C69-A574-8094-79D9BB22778E}"/>
              </a:ext>
            </a:extLst>
          </p:cNvPr>
          <p:cNvSpPr>
            <a:spLocks noGrp="1"/>
          </p:cNvSpPr>
          <p:nvPr>
            <p:ph type="ctrTitle"/>
          </p:nvPr>
        </p:nvSpPr>
        <p:spPr>
          <a:xfrm>
            <a:off x="609600" y="868363"/>
            <a:ext cx="5597525" cy="2820987"/>
          </a:xfrm>
        </p:spPr>
        <p:txBody>
          <a:bodyPr rtlCol="0">
            <a:normAutofit/>
          </a:bodyPr>
          <a:lstStyle/>
          <a:p>
            <a:pPr eaLnBrk="1" fontAlgn="auto" hangingPunct="1">
              <a:lnSpc>
                <a:spcPct val="90000"/>
              </a:lnSpc>
              <a:spcAft>
                <a:spcPts val="0"/>
              </a:spcAft>
              <a:defRPr/>
            </a:pPr>
            <a:r>
              <a:rPr lang="en-GB" sz="3800" dirty="0"/>
              <a:t>HPFY301: Academic Survival Skills</a:t>
            </a:r>
            <a:br>
              <a:rPr lang="en-GB" sz="3800" dirty="0"/>
            </a:br>
            <a:br>
              <a:rPr lang="en-GB" sz="3800" dirty="0"/>
            </a:br>
            <a:r>
              <a:rPr lang="en-GB" sz="3800" dirty="0"/>
              <a:t>Session 20: Description and analysis</a:t>
            </a:r>
          </a:p>
        </p:txBody>
      </p:sp>
      <p:sp>
        <p:nvSpPr>
          <p:cNvPr id="3077" name="Subtitle 2">
            <a:extLst>
              <a:ext uri="{FF2B5EF4-FFF2-40B4-BE49-F238E27FC236}">
                <a16:creationId xmlns:a16="http://schemas.microsoft.com/office/drawing/2014/main" id="{6EC174A4-DCF2-09D4-D522-379CDA0FA20A}"/>
              </a:ext>
            </a:extLst>
          </p:cNvPr>
          <p:cNvSpPr>
            <a:spLocks noGrp="1" noChangeArrowheads="1"/>
          </p:cNvSpPr>
          <p:nvPr>
            <p:ph type="subTitle" idx="1"/>
          </p:nvPr>
        </p:nvSpPr>
        <p:spPr>
          <a:xfrm>
            <a:off x="609600" y="3902075"/>
            <a:ext cx="5597525" cy="2239963"/>
          </a:xfrm>
        </p:spPr>
        <p:txBody>
          <a:bodyPr/>
          <a:lstStyle/>
          <a:p>
            <a:pPr eaLnBrk="1" hangingPunct="1"/>
            <a:r>
              <a:rPr lang="en-GB" altLang="en-US" dirty="0"/>
              <a:t>Dr Rhian Elinor Keyse</a:t>
            </a:r>
          </a:p>
          <a:p>
            <a:pPr eaLnBrk="1" hangingPunct="1"/>
            <a:r>
              <a:rPr lang="en-GB" altLang="en-US" dirty="0"/>
              <a:t>Lecturer in Global Historical Studies</a:t>
            </a:r>
          </a:p>
        </p:txBody>
      </p:sp>
      <p:pic>
        <p:nvPicPr>
          <p:cNvPr id="4" name="Picture 3">
            <a:extLst>
              <a:ext uri="{FF2B5EF4-FFF2-40B4-BE49-F238E27FC236}">
                <a16:creationId xmlns:a16="http://schemas.microsoft.com/office/drawing/2014/main" id="{261778DC-7E20-C70D-4E8E-0FFD5E4BE1E5}"/>
              </a:ext>
            </a:extLst>
          </p:cNvPr>
          <p:cNvPicPr>
            <a:picLocks noChangeAspect="1"/>
          </p:cNvPicPr>
          <p:nvPr/>
        </p:nvPicPr>
        <p:blipFill>
          <a:blip r:embed="rId2"/>
          <a:srcRect l="17592" r="26878"/>
          <a:stretch/>
        </p:blipFill>
        <p:spPr>
          <a:xfrm>
            <a:off x="648031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spTree>
  </p:cSld>
  <p:clrMapOvr>
    <a:masterClrMapping/>
  </p:clrMapOvr>
  <p:transition spd="slow" advTm="17528"/>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9011A-D3B6-6BDA-4500-F75E390C985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92782630-7389-8B42-020F-6C152171A96D}"/>
              </a:ext>
            </a:extLst>
          </p:cNvPr>
          <p:cNvSpPr>
            <a:spLocks noGrp="1"/>
          </p:cNvSpPr>
          <p:nvPr>
            <p:ph idx="1"/>
          </p:nvPr>
        </p:nvSpPr>
        <p:spPr/>
        <p:txBody>
          <a:bodyPr/>
          <a:lstStyle/>
          <a:p>
            <a:r>
              <a:rPr lang="en-GB" sz="3200" dirty="0"/>
              <a:t>Defining description and analysis</a:t>
            </a:r>
          </a:p>
          <a:p>
            <a:r>
              <a:rPr lang="en-GB" sz="3200" dirty="0"/>
              <a:t>Exploring the differences between descriptive and analytical writing</a:t>
            </a:r>
          </a:p>
          <a:p>
            <a:r>
              <a:rPr lang="en-GB" sz="3200" dirty="0"/>
              <a:t>Considering some examples of descriptive and analytical writing</a:t>
            </a:r>
          </a:p>
          <a:p>
            <a:r>
              <a:rPr lang="en-GB" sz="3200" dirty="0"/>
              <a:t>Putting these skills into practice!</a:t>
            </a:r>
          </a:p>
          <a:p>
            <a:r>
              <a:rPr lang="en-GB" sz="3200" dirty="0"/>
              <a:t>Discussing next assignment and presentation</a:t>
            </a:r>
          </a:p>
        </p:txBody>
      </p:sp>
    </p:spTree>
    <p:extLst>
      <p:ext uri="{BB962C8B-B14F-4D97-AF65-F5344CB8AC3E}">
        <p14:creationId xmlns:p14="http://schemas.microsoft.com/office/powerpoint/2010/main" val="1266929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41A7-9D35-D865-A7B0-3ADE40089F32}"/>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F85FBCC5-B41F-B059-C7EC-E263C22DE263}"/>
              </a:ext>
            </a:extLst>
          </p:cNvPr>
          <p:cNvSpPr>
            <a:spLocks noGrp="1"/>
          </p:cNvSpPr>
          <p:nvPr>
            <p:ph idx="1"/>
          </p:nvPr>
        </p:nvSpPr>
        <p:spPr/>
        <p:txBody>
          <a:bodyPr/>
          <a:lstStyle/>
          <a:p>
            <a:r>
              <a:rPr lang="en-GB" sz="4000" dirty="0"/>
              <a:t>What is description?</a:t>
            </a:r>
          </a:p>
          <a:p>
            <a:r>
              <a:rPr lang="en-GB" sz="4000" dirty="0"/>
              <a:t>What is analysis?</a:t>
            </a:r>
          </a:p>
          <a:p>
            <a:r>
              <a:rPr lang="en-GB" sz="4000" dirty="0"/>
              <a:t>What are some of the differences?</a:t>
            </a:r>
          </a:p>
        </p:txBody>
      </p:sp>
    </p:spTree>
    <p:extLst>
      <p:ext uri="{BB962C8B-B14F-4D97-AF65-F5344CB8AC3E}">
        <p14:creationId xmlns:p14="http://schemas.microsoft.com/office/powerpoint/2010/main" val="3940544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AD6C-B3C5-48C9-B805-FBE8AF1D60C9}"/>
              </a:ext>
            </a:extLst>
          </p:cNvPr>
          <p:cNvSpPr>
            <a:spLocks noGrp="1"/>
          </p:cNvSpPr>
          <p:nvPr>
            <p:ph type="title"/>
          </p:nvPr>
        </p:nvSpPr>
        <p:spPr/>
        <p:txBody>
          <a:bodyPr/>
          <a:lstStyle/>
          <a:p>
            <a:r>
              <a:rPr lang="en-GB" dirty="0"/>
              <a:t>Analysis: Definitions (OED)</a:t>
            </a:r>
          </a:p>
        </p:txBody>
      </p:sp>
      <p:sp>
        <p:nvSpPr>
          <p:cNvPr id="3" name="Content Placeholder 2">
            <a:extLst>
              <a:ext uri="{FF2B5EF4-FFF2-40B4-BE49-F238E27FC236}">
                <a16:creationId xmlns:a16="http://schemas.microsoft.com/office/drawing/2014/main" id="{313A5206-D92D-B9EF-D7EA-CF4CD12143B2}"/>
              </a:ext>
            </a:extLst>
          </p:cNvPr>
          <p:cNvSpPr>
            <a:spLocks noGrp="1"/>
          </p:cNvSpPr>
          <p:nvPr>
            <p:ph idx="1"/>
          </p:nvPr>
        </p:nvSpPr>
        <p:spPr/>
        <p:txBody>
          <a:bodyPr/>
          <a:lstStyle/>
          <a:p>
            <a:pPr marL="0" indent="0" algn="l">
              <a:buNone/>
            </a:pPr>
            <a:r>
              <a:rPr lang="en-US" sz="2000" dirty="0">
                <a:solidFill>
                  <a:srgbClr val="333333"/>
                </a:solidFill>
              </a:rPr>
              <a:t>1. a) </a:t>
            </a:r>
            <a:r>
              <a:rPr lang="en-US" sz="2000" b="0" i="0" dirty="0">
                <a:solidFill>
                  <a:srgbClr val="333333"/>
                </a:solidFill>
                <a:effectLst/>
              </a:rPr>
              <a:t> A </a:t>
            </a:r>
            <a:r>
              <a:rPr lang="en-US" sz="2000" b="1" i="0" dirty="0">
                <a:solidFill>
                  <a:srgbClr val="333333"/>
                </a:solidFill>
                <a:effectLst/>
              </a:rPr>
              <a:t>detailed examination</a:t>
            </a:r>
            <a:r>
              <a:rPr lang="en-US" sz="2000" b="0" i="0" dirty="0">
                <a:solidFill>
                  <a:srgbClr val="333333"/>
                </a:solidFill>
                <a:effectLst/>
              </a:rPr>
              <a:t> or study of something so as to determine its nature, structure, or essential features. Also: the result of this process; a detailed examination or report; a particular </a:t>
            </a:r>
            <a:r>
              <a:rPr lang="en-US" sz="2000" b="1" i="0" dirty="0">
                <a:solidFill>
                  <a:srgbClr val="333333"/>
                </a:solidFill>
                <a:effectLst/>
              </a:rPr>
              <a:t>interpretation</a:t>
            </a:r>
            <a:r>
              <a:rPr lang="en-US" sz="2000" b="0" i="0" dirty="0">
                <a:solidFill>
                  <a:srgbClr val="333333"/>
                </a:solidFill>
                <a:effectLst/>
              </a:rPr>
              <a:t> or formulation of the essential features of something.</a:t>
            </a:r>
          </a:p>
          <a:p>
            <a:pPr algn="l"/>
            <a:endParaRPr lang="en-US" sz="2000" dirty="0">
              <a:solidFill>
                <a:srgbClr val="333333"/>
              </a:solidFill>
            </a:endParaRPr>
          </a:p>
          <a:p>
            <a:pPr marL="0" indent="0" algn="l">
              <a:buNone/>
            </a:pPr>
            <a:r>
              <a:rPr lang="en-US" sz="2000" i="0" dirty="0">
                <a:solidFill>
                  <a:srgbClr val="333333"/>
                </a:solidFill>
                <a:effectLst/>
              </a:rPr>
              <a:t>b) The </a:t>
            </a:r>
            <a:r>
              <a:rPr lang="en-US" sz="2000" b="1" i="0" dirty="0">
                <a:solidFill>
                  <a:srgbClr val="333333"/>
                </a:solidFill>
                <a:effectLst/>
              </a:rPr>
              <a:t>action or process </a:t>
            </a:r>
            <a:r>
              <a:rPr lang="en-US" sz="2000" b="0" i="0" dirty="0">
                <a:solidFill>
                  <a:srgbClr val="333333"/>
                </a:solidFill>
                <a:effectLst/>
              </a:rPr>
              <a:t>of carrying out such a detailed examination; the methodical or systematic investigation of something complex in order to explain or understand</a:t>
            </a:r>
          </a:p>
          <a:p>
            <a:r>
              <a:rPr lang="en-US" sz="2000" i="0" dirty="0">
                <a:solidFill>
                  <a:srgbClr val="333333"/>
                </a:solidFill>
                <a:effectLst/>
              </a:rPr>
              <a:t> 2. a. The </a:t>
            </a:r>
            <a:r>
              <a:rPr lang="en-US" sz="2000" b="1" i="0" dirty="0">
                <a:solidFill>
                  <a:srgbClr val="333333"/>
                </a:solidFill>
                <a:effectLst/>
              </a:rPr>
              <a:t>resolution</a:t>
            </a:r>
            <a:r>
              <a:rPr lang="en-US" sz="2000" i="0" dirty="0">
                <a:solidFill>
                  <a:srgbClr val="333333"/>
                </a:solidFill>
                <a:effectLst/>
              </a:rPr>
              <a:t> or </a:t>
            </a:r>
            <a:r>
              <a:rPr lang="en-US" sz="2000" b="1" i="0" dirty="0">
                <a:solidFill>
                  <a:srgbClr val="333333"/>
                </a:solidFill>
                <a:effectLst/>
              </a:rPr>
              <a:t>breaking up of a complex whole into its basic elements or constituent parts</a:t>
            </a:r>
          </a:p>
          <a:p>
            <a:endParaRPr lang="en-GB" b="1" dirty="0"/>
          </a:p>
        </p:txBody>
      </p:sp>
    </p:spTree>
    <p:extLst>
      <p:ext uri="{BB962C8B-B14F-4D97-AF65-F5344CB8AC3E}">
        <p14:creationId xmlns:p14="http://schemas.microsoft.com/office/powerpoint/2010/main" val="1120949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0FC42-A28E-B93A-A1B2-D3CB038B7E68}"/>
              </a:ext>
            </a:extLst>
          </p:cNvPr>
          <p:cNvSpPr>
            <a:spLocks noGrp="1"/>
          </p:cNvSpPr>
          <p:nvPr>
            <p:ph type="title"/>
          </p:nvPr>
        </p:nvSpPr>
        <p:spPr/>
        <p:txBody>
          <a:bodyPr/>
          <a:lstStyle/>
          <a:p>
            <a:r>
              <a:rPr lang="en-GB" dirty="0"/>
              <a:t>Description vs analysis (adapted from Cottrell, 1999)</a:t>
            </a:r>
          </a:p>
        </p:txBody>
      </p:sp>
      <p:sp>
        <p:nvSpPr>
          <p:cNvPr id="3" name="Text Placeholder 2">
            <a:extLst>
              <a:ext uri="{FF2B5EF4-FFF2-40B4-BE49-F238E27FC236}">
                <a16:creationId xmlns:a16="http://schemas.microsoft.com/office/drawing/2014/main" id="{C84938B4-1F95-F5FE-B31C-3B91785F741E}"/>
              </a:ext>
            </a:extLst>
          </p:cNvPr>
          <p:cNvSpPr>
            <a:spLocks noGrp="1"/>
          </p:cNvSpPr>
          <p:nvPr>
            <p:ph type="body" idx="1"/>
          </p:nvPr>
        </p:nvSpPr>
        <p:spPr/>
        <p:txBody>
          <a:bodyPr/>
          <a:lstStyle/>
          <a:p>
            <a:r>
              <a:rPr lang="en-GB" dirty="0"/>
              <a:t>Description</a:t>
            </a:r>
          </a:p>
        </p:txBody>
      </p:sp>
      <p:sp>
        <p:nvSpPr>
          <p:cNvPr id="4" name="Content Placeholder 3">
            <a:extLst>
              <a:ext uri="{FF2B5EF4-FFF2-40B4-BE49-F238E27FC236}">
                <a16:creationId xmlns:a16="http://schemas.microsoft.com/office/drawing/2014/main" id="{B3A62954-E270-9DFC-15FC-41C8B326BEE2}"/>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the story so far</a:t>
            </a:r>
          </a:p>
          <a:p>
            <a:r>
              <a:rPr lang="en-GB" dirty="0"/>
              <a:t>States the order in which things happened</a:t>
            </a:r>
          </a:p>
          <a:p>
            <a:r>
              <a:rPr lang="en-GB" dirty="0"/>
              <a:t>Says how to do something</a:t>
            </a:r>
          </a:p>
          <a:p>
            <a:r>
              <a:rPr lang="en-GB" dirty="0"/>
              <a:t>Explains what a theory says</a:t>
            </a:r>
          </a:p>
          <a:p>
            <a:r>
              <a:rPr lang="en-GB" dirty="0"/>
              <a:t>Explains how something works</a:t>
            </a:r>
          </a:p>
        </p:txBody>
      </p:sp>
      <p:sp>
        <p:nvSpPr>
          <p:cNvPr id="5" name="Text Placeholder 4">
            <a:extLst>
              <a:ext uri="{FF2B5EF4-FFF2-40B4-BE49-F238E27FC236}">
                <a16:creationId xmlns:a16="http://schemas.microsoft.com/office/drawing/2014/main" id="{11D03F46-D972-96C7-8FC6-93F09C2AD4FF}"/>
              </a:ext>
            </a:extLst>
          </p:cNvPr>
          <p:cNvSpPr>
            <a:spLocks noGrp="1"/>
          </p:cNvSpPr>
          <p:nvPr>
            <p:ph type="body" sz="quarter" idx="3"/>
          </p:nvPr>
        </p:nvSpPr>
        <p:spPr/>
        <p:txBody>
          <a:bodyPr/>
          <a:lstStyle/>
          <a:p>
            <a:r>
              <a:rPr lang="en-GB" dirty="0"/>
              <a:t>Analysis</a:t>
            </a:r>
          </a:p>
        </p:txBody>
      </p:sp>
      <p:sp>
        <p:nvSpPr>
          <p:cNvPr id="6" name="Content Placeholder 5">
            <a:extLst>
              <a:ext uri="{FF2B5EF4-FFF2-40B4-BE49-F238E27FC236}">
                <a16:creationId xmlns:a16="http://schemas.microsoft.com/office/drawing/2014/main" id="{808C84C9-8C5D-A9FC-93C3-4E76501DDD08}"/>
              </a:ext>
            </a:extLst>
          </p:cNvPr>
          <p:cNvSpPr>
            <a:spLocks noGrp="1"/>
          </p:cNvSpPr>
          <p:nvPr>
            <p:ph sz="quarter" idx="4"/>
          </p:nvPr>
        </p:nvSpPr>
        <p:spPr/>
        <p:txBody>
          <a:bodyPr/>
          <a:lstStyle/>
          <a:p>
            <a:r>
              <a:rPr lang="en-GB" dirty="0"/>
              <a:t>Identifies the </a:t>
            </a:r>
            <a:r>
              <a:rPr lang="en-GB" b="1" dirty="0"/>
              <a:t>significance</a:t>
            </a:r>
          </a:p>
          <a:p>
            <a:r>
              <a:rPr lang="en-GB" dirty="0"/>
              <a:t>Evaluates </a:t>
            </a:r>
            <a:r>
              <a:rPr lang="en-GB" b="1" dirty="0"/>
              <a:t>strengths and weaknesses</a:t>
            </a:r>
          </a:p>
          <a:p>
            <a:r>
              <a:rPr lang="en-GB" b="1" dirty="0"/>
              <a:t>Weighs </a:t>
            </a:r>
            <a:r>
              <a:rPr lang="en-GB" dirty="0"/>
              <a:t>information</a:t>
            </a:r>
          </a:p>
          <a:p>
            <a:r>
              <a:rPr lang="en-GB" dirty="0"/>
              <a:t>Makes </a:t>
            </a:r>
            <a:r>
              <a:rPr lang="en-GB" b="1" dirty="0"/>
              <a:t>reasoned judgements</a:t>
            </a:r>
          </a:p>
          <a:p>
            <a:r>
              <a:rPr lang="en-GB" dirty="0"/>
              <a:t>Argues a case according to </a:t>
            </a:r>
            <a:r>
              <a:rPr lang="en-GB" b="1" dirty="0"/>
              <a:t>evidence</a:t>
            </a:r>
          </a:p>
          <a:p>
            <a:r>
              <a:rPr lang="en-GB" dirty="0"/>
              <a:t>Explains why that theory is </a:t>
            </a:r>
            <a:r>
              <a:rPr lang="en-GB" b="1" dirty="0"/>
              <a:t>relevant</a:t>
            </a:r>
          </a:p>
          <a:p>
            <a:r>
              <a:rPr lang="en-GB" dirty="0"/>
              <a:t>Indicates </a:t>
            </a:r>
            <a:r>
              <a:rPr lang="en-GB" b="1" dirty="0"/>
              <a:t>why</a:t>
            </a:r>
            <a:r>
              <a:rPr lang="en-GB" dirty="0"/>
              <a:t> something will work (best)</a:t>
            </a:r>
          </a:p>
        </p:txBody>
      </p:sp>
    </p:spTree>
    <p:extLst>
      <p:ext uri="{BB962C8B-B14F-4D97-AF65-F5344CB8AC3E}">
        <p14:creationId xmlns:p14="http://schemas.microsoft.com/office/powerpoint/2010/main" val="3758534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080AC-BC9E-70A2-8692-7C0B823184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096FB8-BFEC-6B93-82FA-2184553EFA2A}"/>
              </a:ext>
            </a:extLst>
          </p:cNvPr>
          <p:cNvSpPr>
            <a:spLocks noGrp="1"/>
          </p:cNvSpPr>
          <p:nvPr>
            <p:ph type="title"/>
          </p:nvPr>
        </p:nvSpPr>
        <p:spPr/>
        <p:txBody>
          <a:bodyPr/>
          <a:lstStyle/>
          <a:p>
            <a:r>
              <a:rPr lang="en-GB" dirty="0"/>
              <a:t>Description vs analysis (adapted from Cottrell, 1999)</a:t>
            </a:r>
          </a:p>
        </p:txBody>
      </p:sp>
      <p:sp>
        <p:nvSpPr>
          <p:cNvPr id="3" name="Text Placeholder 2">
            <a:extLst>
              <a:ext uri="{FF2B5EF4-FFF2-40B4-BE49-F238E27FC236}">
                <a16:creationId xmlns:a16="http://schemas.microsoft.com/office/drawing/2014/main" id="{73B50C5A-16E7-2E91-8E5D-5F04B33C047D}"/>
              </a:ext>
            </a:extLst>
          </p:cNvPr>
          <p:cNvSpPr>
            <a:spLocks noGrp="1"/>
          </p:cNvSpPr>
          <p:nvPr>
            <p:ph type="body" idx="1"/>
          </p:nvPr>
        </p:nvSpPr>
        <p:spPr/>
        <p:txBody>
          <a:bodyPr/>
          <a:lstStyle/>
          <a:p>
            <a:r>
              <a:rPr lang="en-GB" dirty="0"/>
              <a:t>Description</a:t>
            </a:r>
          </a:p>
        </p:txBody>
      </p:sp>
      <p:sp>
        <p:nvSpPr>
          <p:cNvPr id="4" name="Content Placeholder 3">
            <a:extLst>
              <a:ext uri="{FF2B5EF4-FFF2-40B4-BE49-F238E27FC236}">
                <a16:creationId xmlns:a16="http://schemas.microsoft.com/office/drawing/2014/main" id="{53FAECB0-ABBD-3E2B-4628-5F8BA7314738}"/>
              </a:ext>
            </a:extLst>
          </p:cNvPr>
          <p:cNvSpPr>
            <a:spLocks noGrp="1"/>
          </p:cNvSpPr>
          <p:nvPr>
            <p:ph sz="half" idx="2"/>
          </p:nvPr>
        </p:nvSpPr>
        <p:spPr/>
        <p:txBody>
          <a:bodyPr/>
          <a:lstStyle/>
          <a:p>
            <a:r>
              <a:rPr lang="en-GB" dirty="0"/>
              <a:t>Notes the method used</a:t>
            </a:r>
          </a:p>
          <a:p>
            <a:r>
              <a:rPr lang="en-GB" dirty="0"/>
              <a:t>Says when something happened</a:t>
            </a:r>
          </a:p>
          <a:p>
            <a:r>
              <a:rPr lang="en-GB" dirty="0"/>
              <a:t>States the different components</a:t>
            </a:r>
          </a:p>
          <a:p>
            <a:r>
              <a:rPr lang="en-GB" dirty="0"/>
              <a:t>States options</a:t>
            </a:r>
          </a:p>
          <a:p>
            <a:r>
              <a:rPr lang="en-GB" dirty="0"/>
              <a:t>Lists details</a:t>
            </a:r>
          </a:p>
          <a:p>
            <a:r>
              <a:rPr lang="en-GB" dirty="0"/>
              <a:t>Lists in any order</a:t>
            </a:r>
          </a:p>
          <a:p>
            <a:r>
              <a:rPr lang="en-GB" dirty="0"/>
              <a:t>States links between items</a:t>
            </a:r>
          </a:p>
          <a:p>
            <a:r>
              <a:rPr lang="en-GB" dirty="0"/>
              <a:t>Gives information</a:t>
            </a:r>
          </a:p>
        </p:txBody>
      </p:sp>
      <p:sp>
        <p:nvSpPr>
          <p:cNvPr id="5" name="Text Placeholder 4">
            <a:extLst>
              <a:ext uri="{FF2B5EF4-FFF2-40B4-BE49-F238E27FC236}">
                <a16:creationId xmlns:a16="http://schemas.microsoft.com/office/drawing/2014/main" id="{084DD0E2-4517-EC8E-70AC-92BD59ECFC58}"/>
              </a:ext>
            </a:extLst>
          </p:cNvPr>
          <p:cNvSpPr>
            <a:spLocks noGrp="1"/>
          </p:cNvSpPr>
          <p:nvPr>
            <p:ph type="body" sz="quarter" idx="3"/>
          </p:nvPr>
        </p:nvSpPr>
        <p:spPr/>
        <p:txBody>
          <a:bodyPr/>
          <a:lstStyle/>
          <a:p>
            <a:r>
              <a:rPr lang="en-GB" dirty="0"/>
              <a:t>Analysis</a:t>
            </a:r>
          </a:p>
        </p:txBody>
      </p:sp>
      <p:sp>
        <p:nvSpPr>
          <p:cNvPr id="6" name="Content Placeholder 5">
            <a:extLst>
              <a:ext uri="{FF2B5EF4-FFF2-40B4-BE49-F238E27FC236}">
                <a16:creationId xmlns:a16="http://schemas.microsoft.com/office/drawing/2014/main" id="{DA9C0BE5-C419-AB0B-CC8D-1E7F64CBF6E7}"/>
              </a:ext>
            </a:extLst>
          </p:cNvPr>
          <p:cNvSpPr>
            <a:spLocks noGrp="1"/>
          </p:cNvSpPr>
          <p:nvPr>
            <p:ph sz="quarter" idx="4"/>
          </p:nvPr>
        </p:nvSpPr>
        <p:spPr/>
        <p:txBody>
          <a:bodyPr/>
          <a:lstStyle/>
          <a:p>
            <a:r>
              <a:rPr lang="en-GB" dirty="0"/>
              <a:t>Explains why the method is </a:t>
            </a:r>
            <a:r>
              <a:rPr lang="en-GB" b="1" dirty="0"/>
              <a:t>appropriate</a:t>
            </a:r>
          </a:p>
          <a:p>
            <a:r>
              <a:rPr lang="en-GB" dirty="0"/>
              <a:t>Identifies </a:t>
            </a:r>
            <a:r>
              <a:rPr lang="en-GB" b="1" dirty="0"/>
              <a:t>why the timing is important</a:t>
            </a:r>
          </a:p>
          <a:p>
            <a:r>
              <a:rPr lang="en-GB" b="1" dirty="0"/>
              <a:t>Weighs up the importance of components</a:t>
            </a:r>
          </a:p>
          <a:p>
            <a:r>
              <a:rPr lang="en-GB" dirty="0"/>
              <a:t>Gives </a:t>
            </a:r>
            <a:r>
              <a:rPr lang="en-GB" b="1" dirty="0"/>
              <a:t>reasons </a:t>
            </a:r>
            <a:r>
              <a:rPr lang="en-GB" dirty="0"/>
              <a:t>for the selection of options</a:t>
            </a:r>
          </a:p>
          <a:p>
            <a:r>
              <a:rPr lang="en-GB" dirty="0"/>
              <a:t>Evaluates the </a:t>
            </a:r>
            <a:r>
              <a:rPr lang="en-GB" b="1" dirty="0"/>
              <a:t>relative significance </a:t>
            </a:r>
            <a:r>
              <a:rPr lang="en-GB" dirty="0"/>
              <a:t>of details</a:t>
            </a:r>
          </a:p>
          <a:p>
            <a:r>
              <a:rPr lang="en-GB" dirty="0"/>
              <a:t>Structures information logically</a:t>
            </a:r>
          </a:p>
          <a:p>
            <a:r>
              <a:rPr lang="en-GB" dirty="0"/>
              <a:t>Shows the </a:t>
            </a:r>
            <a:r>
              <a:rPr lang="en-GB" b="1" dirty="0"/>
              <a:t>relevance of those links</a:t>
            </a:r>
          </a:p>
          <a:p>
            <a:r>
              <a:rPr lang="en-GB" dirty="0"/>
              <a:t>Draws </a:t>
            </a:r>
            <a:r>
              <a:rPr lang="en-GB" b="1" dirty="0"/>
              <a:t>conclusions</a:t>
            </a:r>
          </a:p>
        </p:txBody>
      </p:sp>
    </p:spTree>
    <p:extLst>
      <p:ext uri="{BB962C8B-B14F-4D97-AF65-F5344CB8AC3E}">
        <p14:creationId xmlns:p14="http://schemas.microsoft.com/office/powerpoint/2010/main" val="3360645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15ADE-C38C-C0A9-BC9E-2C3BFAC6EFE5}"/>
              </a:ext>
            </a:extLst>
          </p:cNvPr>
          <p:cNvSpPr>
            <a:spLocks noGrp="1"/>
          </p:cNvSpPr>
          <p:nvPr>
            <p:ph type="title"/>
          </p:nvPr>
        </p:nvSpPr>
        <p:spPr/>
        <p:txBody>
          <a:bodyPr/>
          <a:lstStyle/>
          <a:p>
            <a:r>
              <a:rPr lang="en-GB" dirty="0"/>
              <a:t>Put more simply…</a:t>
            </a:r>
          </a:p>
        </p:txBody>
      </p:sp>
      <p:sp>
        <p:nvSpPr>
          <p:cNvPr id="3" name="Content Placeholder 2">
            <a:extLst>
              <a:ext uri="{FF2B5EF4-FFF2-40B4-BE49-F238E27FC236}">
                <a16:creationId xmlns:a16="http://schemas.microsoft.com/office/drawing/2014/main" id="{578D3B07-E672-5C69-5A39-35276E76BACB}"/>
              </a:ext>
            </a:extLst>
          </p:cNvPr>
          <p:cNvSpPr>
            <a:spLocks noGrp="1"/>
          </p:cNvSpPr>
          <p:nvPr>
            <p:ph idx="1"/>
          </p:nvPr>
        </p:nvSpPr>
        <p:spPr/>
        <p:txBody>
          <a:bodyPr/>
          <a:lstStyle/>
          <a:p>
            <a:r>
              <a:rPr lang="en-GB" sz="4400" dirty="0"/>
              <a:t>“What?” (description) </a:t>
            </a:r>
          </a:p>
          <a:p>
            <a:r>
              <a:rPr lang="en-GB" sz="4400" dirty="0"/>
              <a:t>versus </a:t>
            </a:r>
          </a:p>
          <a:p>
            <a:r>
              <a:rPr lang="en-GB" sz="4400" dirty="0"/>
              <a:t>“So what?” (analysis)</a:t>
            </a:r>
          </a:p>
        </p:txBody>
      </p:sp>
    </p:spTree>
    <p:extLst>
      <p:ext uri="{BB962C8B-B14F-4D97-AF65-F5344CB8AC3E}">
        <p14:creationId xmlns:p14="http://schemas.microsoft.com/office/powerpoint/2010/main" val="89242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C4E55-5D7F-394A-A630-F62EBF56AB49}"/>
              </a:ext>
            </a:extLst>
          </p:cNvPr>
          <p:cNvSpPr>
            <a:spLocks noGrp="1"/>
          </p:cNvSpPr>
          <p:nvPr>
            <p:ph type="title"/>
          </p:nvPr>
        </p:nvSpPr>
        <p:spPr/>
        <p:txBody>
          <a:bodyPr/>
          <a:lstStyle/>
          <a:p>
            <a:r>
              <a:rPr lang="en-GB" dirty="0"/>
              <a:t>Critical thinking: Analysis</a:t>
            </a:r>
          </a:p>
        </p:txBody>
      </p:sp>
      <p:sp>
        <p:nvSpPr>
          <p:cNvPr id="3" name="Content Placeholder 2">
            <a:extLst>
              <a:ext uri="{FF2B5EF4-FFF2-40B4-BE49-F238E27FC236}">
                <a16:creationId xmlns:a16="http://schemas.microsoft.com/office/drawing/2014/main" id="{C338EBCE-8315-8AE5-29CF-429F20DEA25D}"/>
              </a:ext>
            </a:extLst>
          </p:cNvPr>
          <p:cNvSpPr>
            <a:spLocks noGrp="1"/>
          </p:cNvSpPr>
          <p:nvPr>
            <p:ph idx="1"/>
          </p:nvPr>
        </p:nvSpPr>
        <p:spPr/>
        <p:txBody>
          <a:bodyPr/>
          <a:lstStyle/>
          <a:p>
            <a:pPr marL="342900" indent="-342900">
              <a:buFont typeface="Arial" panose="020B0604020202020204" pitchFamily="34" charset="0"/>
              <a:buChar char="•"/>
            </a:pPr>
            <a:r>
              <a:rPr lang="en-GB" sz="2800" dirty="0"/>
              <a:t>Analysis – breaking things up into parts, investigating the parts, examining relationships between them.</a:t>
            </a:r>
          </a:p>
          <a:p>
            <a:pPr marL="342900" indent="-342900">
              <a:buFont typeface="Arial" panose="020B0604020202020204" pitchFamily="34" charset="0"/>
              <a:buChar char="•"/>
            </a:pPr>
            <a:r>
              <a:rPr lang="en-GB" sz="2800" dirty="0"/>
              <a:t>How was the research conducted?</a:t>
            </a:r>
          </a:p>
          <a:p>
            <a:pPr marL="342900" indent="-342900">
              <a:buFont typeface="Arial" panose="020B0604020202020204" pitchFamily="34" charset="0"/>
              <a:buChar char="•"/>
            </a:pPr>
            <a:r>
              <a:rPr lang="en-GB" sz="2800" dirty="0"/>
              <a:t>Why are these theories discussed?</a:t>
            </a:r>
          </a:p>
          <a:p>
            <a:pPr marL="342900" indent="-342900">
              <a:buFont typeface="Arial" panose="020B0604020202020204" pitchFamily="34" charset="0"/>
              <a:buChar char="•"/>
            </a:pPr>
            <a:r>
              <a:rPr lang="en-GB" sz="2800" dirty="0"/>
              <a:t>What are the alternative methods and theories?</a:t>
            </a:r>
          </a:p>
          <a:p>
            <a:pPr marL="342900" indent="-342900">
              <a:buFont typeface="Arial" panose="020B0604020202020204" pitchFamily="34" charset="0"/>
              <a:buChar char="•"/>
            </a:pPr>
            <a:r>
              <a:rPr lang="en-GB" sz="2800" dirty="0"/>
              <a:t>What are the contributing factors to the problem?</a:t>
            </a:r>
          </a:p>
          <a:p>
            <a:pPr marL="342900" indent="-342900">
              <a:buFont typeface="Arial" panose="020B0604020202020204" pitchFamily="34" charset="0"/>
              <a:buChar char="•"/>
            </a:pPr>
            <a:r>
              <a:rPr lang="en-GB" sz="2800" dirty="0"/>
              <a:t>How might one factor influence another?</a:t>
            </a:r>
          </a:p>
          <a:p>
            <a:pPr marL="342900" indent="-342900">
              <a:buFont typeface="Arial" panose="020B0604020202020204" pitchFamily="34" charset="0"/>
              <a:buChar char="•"/>
            </a:pPr>
            <a:r>
              <a:rPr lang="en-GB" sz="2800" dirty="0"/>
              <a:t>What if one factor is removed or changed?</a:t>
            </a:r>
          </a:p>
        </p:txBody>
      </p:sp>
    </p:spTree>
    <p:extLst>
      <p:ext uri="{BB962C8B-B14F-4D97-AF65-F5344CB8AC3E}">
        <p14:creationId xmlns:p14="http://schemas.microsoft.com/office/powerpoint/2010/main" val="1577691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996D-2BF6-0DC0-A624-C991FF0F59A2}"/>
              </a:ext>
            </a:extLst>
          </p:cNvPr>
          <p:cNvSpPr>
            <a:spLocks noGrp="1"/>
          </p:cNvSpPr>
          <p:nvPr>
            <p:ph type="title"/>
          </p:nvPr>
        </p:nvSpPr>
        <p:spPr/>
        <p:txBody>
          <a:bodyPr/>
          <a:lstStyle/>
          <a:p>
            <a:r>
              <a:rPr lang="en-GB" dirty="0"/>
              <a:t>Critical thinking: Evaluation</a:t>
            </a:r>
          </a:p>
        </p:txBody>
      </p:sp>
      <p:sp>
        <p:nvSpPr>
          <p:cNvPr id="3" name="Content Placeholder 2">
            <a:extLst>
              <a:ext uri="{FF2B5EF4-FFF2-40B4-BE49-F238E27FC236}">
                <a16:creationId xmlns:a16="http://schemas.microsoft.com/office/drawing/2014/main" id="{801E8095-D3AE-EA7A-373D-2C818EE64994}"/>
              </a:ext>
            </a:extLst>
          </p:cNvPr>
          <p:cNvSpPr>
            <a:spLocks noGrp="1"/>
          </p:cNvSpPr>
          <p:nvPr>
            <p:ph idx="1"/>
          </p:nvPr>
        </p:nvSpPr>
        <p:spPr/>
        <p:txBody>
          <a:bodyPr/>
          <a:lstStyle/>
          <a:p>
            <a:pPr marL="342900" indent="-342900">
              <a:buFont typeface="Arial" panose="020B0604020202020204" pitchFamily="34" charset="0"/>
              <a:buChar char="•"/>
            </a:pPr>
            <a:r>
              <a:rPr lang="en-GB" sz="3600" dirty="0"/>
              <a:t>Evaluation – looking beyond face value, assessing strengths, weaknesses, advantages and limitations</a:t>
            </a:r>
          </a:p>
          <a:p>
            <a:pPr marL="342900" indent="-342900">
              <a:buFont typeface="Arial" panose="020B0604020202020204" pitchFamily="34" charset="0"/>
              <a:buChar char="•"/>
            </a:pPr>
            <a:r>
              <a:rPr lang="en-GB" sz="3600" dirty="0"/>
              <a:t>What do I think about this?</a:t>
            </a:r>
          </a:p>
          <a:p>
            <a:pPr marL="342900" indent="-342900">
              <a:buFont typeface="Arial" panose="020B0604020202020204" pitchFamily="34" charset="0"/>
              <a:buChar char="•"/>
            </a:pPr>
            <a:r>
              <a:rPr lang="en-GB" sz="3600" dirty="0"/>
              <a:t>How is this relevant to the problem?</a:t>
            </a:r>
          </a:p>
          <a:p>
            <a:pPr marL="342900" indent="-342900">
              <a:buFont typeface="Arial" panose="020B0604020202020204" pitchFamily="34" charset="0"/>
              <a:buChar char="•"/>
            </a:pPr>
            <a:r>
              <a:rPr lang="en-GB" sz="3600" dirty="0"/>
              <a:t>How does this compare to other work I’ve read?</a:t>
            </a:r>
          </a:p>
          <a:p>
            <a:endParaRPr lang="en-GB" dirty="0"/>
          </a:p>
        </p:txBody>
      </p:sp>
    </p:spTree>
    <p:extLst>
      <p:ext uri="{BB962C8B-B14F-4D97-AF65-F5344CB8AC3E}">
        <p14:creationId xmlns:p14="http://schemas.microsoft.com/office/powerpoint/2010/main" val="3769385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C4E55-5D7F-394A-A630-F62EBF56AB49}"/>
              </a:ext>
            </a:extLst>
          </p:cNvPr>
          <p:cNvSpPr>
            <a:spLocks noGrp="1"/>
          </p:cNvSpPr>
          <p:nvPr>
            <p:ph type="title"/>
          </p:nvPr>
        </p:nvSpPr>
        <p:spPr/>
        <p:txBody>
          <a:bodyPr/>
          <a:lstStyle/>
          <a:p>
            <a:r>
              <a:rPr lang="en-GB" dirty="0"/>
              <a:t>Critical thinking: Synthesis</a:t>
            </a:r>
          </a:p>
        </p:txBody>
      </p:sp>
      <p:sp>
        <p:nvSpPr>
          <p:cNvPr id="3" name="Content Placeholder 2">
            <a:extLst>
              <a:ext uri="{FF2B5EF4-FFF2-40B4-BE49-F238E27FC236}">
                <a16:creationId xmlns:a16="http://schemas.microsoft.com/office/drawing/2014/main" id="{C338EBCE-8315-8AE5-29CF-429F20DEA25D}"/>
              </a:ext>
            </a:extLst>
          </p:cNvPr>
          <p:cNvSpPr>
            <a:spLocks noGrp="1"/>
          </p:cNvSpPr>
          <p:nvPr>
            <p:ph idx="1"/>
          </p:nvPr>
        </p:nvSpPr>
        <p:spPr/>
        <p:txBody>
          <a:bodyPr/>
          <a:lstStyle/>
          <a:p>
            <a:pPr marL="342900" indent="-342900">
              <a:buFont typeface="Arial" panose="020B0604020202020204" pitchFamily="34" charset="0"/>
              <a:buChar char="•"/>
            </a:pPr>
            <a:r>
              <a:rPr lang="en-GB" sz="3600" dirty="0"/>
              <a:t>Synthesis – solving problems, bringing ideas together, taking what you’ve read and comparing it to other material in order to make an evidence-based assessment of the topic</a:t>
            </a:r>
          </a:p>
          <a:p>
            <a:pPr marL="342900" indent="-342900">
              <a:buFont typeface="Arial" panose="020B0604020202020204" pitchFamily="34" charset="0"/>
              <a:buChar char="•"/>
            </a:pPr>
            <a:r>
              <a:rPr lang="en-GB" sz="3600" dirty="0"/>
              <a:t>You already do all these things! Product reviews – comments and numerical ratings (triangulation of qualitative and quantitative data.</a:t>
            </a:r>
          </a:p>
        </p:txBody>
      </p:sp>
    </p:spTree>
    <p:extLst>
      <p:ext uri="{BB962C8B-B14F-4D97-AF65-F5344CB8AC3E}">
        <p14:creationId xmlns:p14="http://schemas.microsoft.com/office/powerpoint/2010/main" val="2751976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1835-BDFA-8BB9-2D52-E62F1CB93E0B}"/>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548588D5-7A36-913D-2979-7AE88B8877EA}"/>
              </a:ext>
            </a:extLst>
          </p:cNvPr>
          <p:cNvSpPr>
            <a:spLocks noGrp="1"/>
          </p:cNvSpPr>
          <p:nvPr>
            <p:ph idx="1"/>
          </p:nvPr>
        </p:nvSpPr>
        <p:spPr/>
        <p:txBody>
          <a:bodyPr/>
          <a:lstStyle/>
          <a:p>
            <a:pPr algn="l">
              <a:lnSpc>
                <a:spcPct val="100000"/>
              </a:lnSpc>
              <a:spcAft>
                <a:spcPts val="1200"/>
              </a:spcAft>
            </a:pPr>
            <a:r>
              <a:rPr lang="en-GB" sz="3600" b="0" i="0" dirty="0">
                <a:solidFill>
                  <a:srgbClr val="4A4A4A"/>
                </a:solidFill>
                <a:effectLst/>
                <a:latin typeface="freight-sans-pro"/>
              </a:rPr>
              <a:t>Descriptive:</a:t>
            </a:r>
          </a:p>
          <a:p>
            <a:pPr algn="l">
              <a:lnSpc>
                <a:spcPct val="100000"/>
              </a:lnSpc>
              <a:spcAft>
                <a:spcPts val="1200"/>
              </a:spcAft>
            </a:pPr>
            <a:r>
              <a:rPr lang="en-GB" sz="3600" b="0" i="0" dirty="0">
                <a:solidFill>
                  <a:srgbClr val="4A4A4A"/>
                </a:solidFill>
                <a:effectLst/>
                <a:latin typeface="freight-sans-pro"/>
              </a:rPr>
              <a:t>"The data shows that the incidence (new cases) of asthma rates in children under 15 years old increased rapidly from 1977, peaking in 1993 and then declining, though rates still remain significantly higher than pre-1976 levels."</a:t>
            </a:r>
          </a:p>
        </p:txBody>
      </p:sp>
    </p:spTree>
    <p:extLst>
      <p:ext uri="{BB962C8B-B14F-4D97-AF65-F5344CB8AC3E}">
        <p14:creationId xmlns:p14="http://schemas.microsoft.com/office/powerpoint/2010/main" val="4059415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184F5-71B8-2DD7-5E35-F18CAEC6F0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6BF192-84E5-0CE8-16C5-B5DCA92AD223}"/>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7D9C410E-0043-F50F-C7F7-0C697049827C}"/>
              </a:ext>
            </a:extLst>
          </p:cNvPr>
          <p:cNvSpPr>
            <a:spLocks noGrp="1"/>
          </p:cNvSpPr>
          <p:nvPr>
            <p:ph idx="1"/>
          </p:nvPr>
        </p:nvSpPr>
        <p:spPr/>
        <p:txBody>
          <a:bodyPr/>
          <a:lstStyle/>
          <a:p>
            <a:pPr algn="l">
              <a:lnSpc>
                <a:spcPct val="100000"/>
              </a:lnSpc>
              <a:spcAft>
                <a:spcPts val="1200"/>
              </a:spcAft>
            </a:pPr>
            <a:r>
              <a:rPr lang="en-GB" sz="4000" b="0" i="0" dirty="0">
                <a:solidFill>
                  <a:srgbClr val="4A4A4A"/>
                </a:solidFill>
                <a:effectLst/>
                <a:latin typeface="freight-sans-pro"/>
              </a:rPr>
              <a:t>Analytical:</a:t>
            </a:r>
          </a:p>
          <a:p>
            <a:pPr algn="l">
              <a:lnSpc>
                <a:spcPct val="100000"/>
              </a:lnSpc>
              <a:spcAft>
                <a:spcPts val="1800"/>
              </a:spcAft>
            </a:pPr>
            <a:r>
              <a:rPr lang="en-GB" sz="4000" b="0" i="0" dirty="0">
                <a:solidFill>
                  <a:srgbClr val="4A4A4A"/>
                </a:solidFill>
                <a:effectLst/>
                <a:latin typeface="freight-sans-pro"/>
              </a:rPr>
              <a:t>"The trend, from 1977 until 1993, of a rapid rise in rates of asthma diagnosis in children under 15 years, suggests that one of the causal factors was particularly prevalent during this time, but has since declined in importance or effect."</a:t>
            </a:r>
          </a:p>
        </p:txBody>
      </p:sp>
    </p:spTree>
    <p:extLst>
      <p:ext uri="{BB962C8B-B14F-4D97-AF65-F5344CB8AC3E}">
        <p14:creationId xmlns:p14="http://schemas.microsoft.com/office/powerpoint/2010/main" val="2403118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8553C-BD39-DAEB-A3E2-A8CF03910219}"/>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483E4074-5241-A865-BBCA-568E37560C60}"/>
              </a:ext>
            </a:extLst>
          </p:cNvPr>
          <p:cNvSpPr>
            <a:spLocks noGrp="1"/>
          </p:cNvSpPr>
          <p:nvPr>
            <p:ph idx="1"/>
          </p:nvPr>
        </p:nvSpPr>
        <p:spPr/>
        <p:txBody>
          <a:bodyPr/>
          <a:lstStyle/>
          <a:p>
            <a:pPr algn="l">
              <a:lnSpc>
                <a:spcPct val="100000"/>
              </a:lnSpc>
              <a:spcAft>
                <a:spcPts val="1200"/>
              </a:spcAft>
            </a:pPr>
            <a:r>
              <a:rPr lang="en-GB" sz="3200" b="0" i="0" dirty="0">
                <a:solidFill>
                  <a:srgbClr val="4A4A4A"/>
                </a:solidFill>
                <a:effectLst/>
                <a:latin typeface="freight-sans-pro"/>
              </a:rPr>
              <a:t>Descriptive:</a:t>
            </a:r>
          </a:p>
          <a:p>
            <a:pPr algn="l">
              <a:lnSpc>
                <a:spcPct val="100000"/>
              </a:lnSpc>
              <a:spcAft>
                <a:spcPts val="1800"/>
              </a:spcAft>
            </a:pPr>
            <a:r>
              <a:rPr lang="en-GB" sz="3200" b="0" i="0" dirty="0">
                <a:solidFill>
                  <a:srgbClr val="4A4A4A"/>
                </a:solidFill>
                <a:effectLst/>
                <a:latin typeface="freight-sans-pro"/>
              </a:rPr>
              <a:t>"Carl Rogers' theory of a person-centred approach focuses on the freedom of the individual to determine what values should be used to measure successful personal outcomes or benefit, and is particularly relevant for social workers when wanting to take into account the diverse needs of the client group."</a:t>
            </a:r>
          </a:p>
        </p:txBody>
      </p:sp>
    </p:spTree>
    <p:extLst>
      <p:ext uri="{BB962C8B-B14F-4D97-AF65-F5344CB8AC3E}">
        <p14:creationId xmlns:p14="http://schemas.microsoft.com/office/powerpoint/2010/main" val="3732130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A74B6-68AC-19F8-3B3E-24C29E28A8D5}"/>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B82B6478-8E7A-AF1C-0D2A-FF033E36F286}"/>
              </a:ext>
            </a:extLst>
          </p:cNvPr>
          <p:cNvSpPr>
            <a:spLocks noGrp="1"/>
          </p:cNvSpPr>
          <p:nvPr>
            <p:ph idx="1"/>
          </p:nvPr>
        </p:nvSpPr>
        <p:spPr/>
        <p:txBody>
          <a:bodyPr/>
          <a:lstStyle/>
          <a:p>
            <a:pPr algn="l">
              <a:lnSpc>
                <a:spcPct val="100000"/>
              </a:lnSpc>
              <a:spcAft>
                <a:spcPts val="1200"/>
              </a:spcAft>
            </a:pPr>
            <a:r>
              <a:rPr lang="en-GB" sz="3200" b="0" i="0" dirty="0">
                <a:solidFill>
                  <a:srgbClr val="4A4A4A"/>
                </a:solidFill>
                <a:effectLst/>
                <a:latin typeface="freight-sans-pro"/>
              </a:rPr>
              <a:t>Analytical: </a:t>
            </a:r>
          </a:p>
          <a:p>
            <a:pPr algn="l">
              <a:lnSpc>
                <a:spcPct val="100000"/>
              </a:lnSpc>
              <a:spcAft>
                <a:spcPts val="1800"/>
              </a:spcAft>
            </a:pPr>
            <a:r>
              <a:rPr lang="en-GB" sz="3200" b="0" i="0" dirty="0">
                <a:solidFill>
                  <a:srgbClr val="4A4A4A"/>
                </a:solidFill>
                <a:effectLst/>
                <a:latin typeface="freight-sans-pro"/>
              </a:rPr>
              <a:t>"Carl Rogers' theory of a person-centred approach is particularly suitable for social workers wanting to work with a client group with diverse needs because it allows the client to determine what values should be used to measure successful outcomes, rather than those externally determined by, for example, the service, state or dominant culture in society."</a:t>
            </a:r>
          </a:p>
          <a:p>
            <a:endParaRPr lang="en-GB" sz="1800" dirty="0"/>
          </a:p>
        </p:txBody>
      </p:sp>
    </p:spTree>
    <p:extLst>
      <p:ext uri="{BB962C8B-B14F-4D97-AF65-F5344CB8AC3E}">
        <p14:creationId xmlns:p14="http://schemas.microsoft.com/office/powerpoint/2010/main" val="351797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955B7-04F4-1410-DF9F-B610B61C020A}"/>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436969E3-3EC6-A70E-335E-B58477E329FD}"/>
              </a:ext>
            </a:extLst>
          </p:cNvPr>
          <p:cNvSpPr>
            <a:spLocks noGrp="1"/>
          </p:cNvSpPr>
          <p:nvPr>
            <p:ph idx="1"/>
          </p:nvPr>
        </p:nvSpPr>
        <p:spPr/>
        <p:txBody>
          <a:bodyPr/>
          <a:lstStyle/>
          <a:p>
            <a:pPr algn="l">
              <a:lnSpc>
                <a:spcPct val="100000"/>
              </a:lnSpc>
              <a:spcAft>
                <a:spcPts val="1200"/>
              </a:spcAft>
            </a:pPr>
            <a:r>
              <a:rPr lang="en-GB" sz="3200" b="0" i="0" dirty="0">
                <a:solidFill>
                  <a:srgbClr val="4A4A4A"/>
                </a:solidFill>
                <a:effectLst/>
                <a:latin typeface="freight-sans-pro"/>
              </a:rPr>
              <a:t>Descriptive:</a:t>
            </a:r>
          </a:p>
          <a:p>
            <a:pPr algn="l">
              <a:lnSpc>
                <a:spcPct val="100000"/>
              </a:lnSpc>
              <a:spcAft>
                <a:spcPts val="1800"/>
              </a:spcAft>
            </a:pPr>
            <a:r>
              <a:rPr lang="en-GB" sz="3200" b="0" i="0" dirty="0">
                <a:solidFill>
                  <a:srgbClr val="4A4A4A"/>
                </a:solidFill>
                <a:effectLst/>
                <a:latin typeface="freight-sans-pro"/>
              </a:rPr>
              <a:t>"In addition to competency-based questions, the candidates were asked to complete an in-tray exercise, which required them to allocate different priority levels to tasks, as an appropriate method to measure their likely performance in the actual job."</a:t>
            </a:r>
          </a:p>
          <a:p>
            <a:endParaRPr lang="en-GB" dirty="0"/>
          </a:p>
        </p:txBody>
      </p:sp>
    </p:spTree>
    <p:extLst>
      <p:ext uri="{BB962C8B-B14F-4D97-AF65-F5344CB8AC3E}">
        <p14:creationId xmlns:p14="http://schemas.microsoft.com/office/powerpoint/2010/main" val="1520742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F21D5-DC4B-F31F-5532-5064F4109EEE}"/>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062B3744-4DAF-D066-C734-66A076DC8796}"/>
              </a:ext>
            </a:extLst>
          </p:cNvPr>
          <p:cNvSpPr>
            <a:spLocks noGrp="1"/>
          </p:cNvSpPr>
          <p:nvPr>
            <p:ph idx="1"/>
          </p:nvPr>
        </p:nvSpPr>
        <p:spPr/>
        <p:txBody>
          <a:bodyPr/>
          <a:lstStyle/>
          <a:p>
            <a:pPr>
              <a:lnSpc>
                <a:spcPct val="100000"/>
              </a:lnSpc>
            </a:pPr>
            <a:r>
              <a:rPr lang="en-GB" sz="3200" dirty="0"/>
              <a:t>Analytical:</a:t>
            </a:r>
          </a:p>
          <a:p>
            <a:pPr algn="l">
              <a:lnSpc>
                <a:spcPct val="100000"/>
              </a:lnSpc>
              <a:spcAft>
                <a:spcPts val="1800"/>
              </a:spcAft>
            </a:pPr>
            <a:r>
              <a:rPr lang="en-GB" sz="3200" b="0" i="0" dirty="0">
                <a:solidFill>
                  <a:srgbClr val="4A4A4A"/>
                </a:solidFill>
                <a:effectLst/>
              </a:rPr>
              <a:t>"In addition to competency-based questions, candidates were asked to complete an in-tray task prioritisation exercise. This was because it was considered a more effective way to measure likely performance in the actual role as the majority of the job would involve similar tasks, with little interaction with customers and therefore less requirement for highly developed communication skills."</a:t>
            </a:r>
          </a:p>
          <a:p>
            <a:endParaRPr lang="en-GB" dirty="0"/>
          </a:p>
        </p:txBody>
      </p:sp>
    </p:spTree>
    <p:extLst>
      <p:ext uri="{BB962C8B-B14F-4D97-AF65-F5344CB8AC3E}">
        <p14:creationId xmlns:p14="http://schemas.microsoft.com/office/powerpoint/2010/main" val="2078163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5740-9C12-1134-09DB-5EAEF7EF7C66}"/>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2A4E805C-2EEB-D70B-7A7D-3FDBCBC02411}"/>
              </a:ext>
            </a:extLst>
          </p:cNvPr>
          <p:cNvSpPr>
            <a:spLocks noGrp="1"/>
          </p:cNvSpPr>
          <p:nvPr>
            <p:ph idx="1"/>
          </p:nvPr>
        </p:nvSpPr>
        <p:spPr/>
        <p:txBody>
          <a:bodyPr/>
          <a:lstStyle/>
          <a:p>
            <a:r>
              <a:rPr lang="en-GB" sz="3200" dirty="0"/>
              <a:t>Description:</a:t>
            </a:r>
          </a:p>
          <a:p>
            <a:r>
              <a:rPr lang="en-GB" sz="3200" dirty="0"/>
              <a:t>“On 1 September 1939, the German army invaded Poland”</a:t>
            </a:r>
          </a:p>
          <a:p>
            <a:r>
              <a:rPr lang="en-GB" sz="3200" dirty="0"/>
              <a:t>Analysis:</a:t>
            </a:r>
          </a:p>
          <a:p>
            <a:r>
              <a:rPr lang="en-GB" sz="3200" dirty="0"/>
              <a:t>“The German army’s invasion of Poland on 1 September 1939 instigated the Second World War”</a:t>
            </a:r>
          </a:p>
        </p:txBody>
      </p:sp>
    </p:spTree>
    <p:extLst>
      <p:ext uri="{BB962C8B-B14F-4D97-AF65-F5344CB8AC3E}">
        <p14:creationId xmlns:p14="http://schemas.microsoft.com/office/powerpoint/2010/main" val="273010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C6DBD-66F2-0D35-9F4A-933DE8DE0603}"/>
              </a:ext>
            </a:extLst>
          </p:cNvPr>
          <p:cNvSpPr>
            <a:spLocks noGrp="1"/>
          </p:cNvSpPr>
          <p:nvPr>
            <p:ph type="title"/>
          </p:nvPr>
        </p:nvSpPr>
        <p:spPr/>
        <p:txBody>
          <a:bodyPr/>
          <a:lstStyle/>
          <a:p>
            <a:r>
              <a:rPr lang="en-GB" dirty="0"/>
              <a:t>Moving to analytical writing</a:t>
            </a:r>
          </a:p>
        </p:txBody>
      </p:sp>
      <p:sp>
        <p:nvSpPr>
          <p:cNvPr id="3" name="Content Placeholder 2">
            <a:extLst>
              <a:ext uri="{FF2B5EF4-FFF2-40B4-BE49-F238E27FC236}">
                <a16:creationId xmlns:a16="http://schemas.microsoft.com/office/drawing/2014/main" id="{3369C161-45B7-E9E0-12D5-291E5909CE00}"/>
              </a:ext>
            </a:extLst>
          </p:cNvPr>
          <p:cNvSpPr>
            <a:spLocks noGrp="1"/>
          </p:cNvSpPr>
          <p:nvPr>
            <p:ph idx="1"/>
          </p:nvPr>
        </p:nvSpPr>
        <p:spPr/>
        <p:txBody>
          <a:bodyPr/>
          <a:lstStyle/>
          <a:p>
            <a:r>
              <a:rPr lang="en-GB" dirty="0"/>
              <a:t>What does this evidence mean? What is its significance?</a:t>
            </a:r>
          </a:p>
          <a:p>
            <a:r>
              <a:rPr lang="en-GB" dirty="0"/>
              <a:t>How does this point relate back to my central argument?</a:t>
            </a:r>
          </a:p>
          <a:p>
            <a:r>
              <a:rPr lang="en-GB" dirty="0"/>
              <a:t>What is the connection between these different ideas?</a:t>
            </a:r>
          </a:p>
          <a:p>
            <a:r>
              <a:rPr lang="en-GB" dirty="0"/>
              <a:t>What does this theory/method reveal about this topic?</a:t>
            </a:r>
          </a:p>
          <a:p>
            <a:r>
              <a:rPr lang="en-GB" dirty="0"/>
              <a:t>What is the relevance of this evidence/this point? How can I link it to my central argument? (If you can’t, perhaps reconsider including it!)</a:t>
            </a:r>
          </a:p>
        </p:txBody>
      </p:sp>
    </p:spTree>
    <p:extLst>
      <p:ext uri="{BB962C8B-B14F-4D97-AF65-F5344CB8AC3E}">
        <p14:creationId xmlns:p14="http://schemas.microsoft.com/office/powerpoint/2010/main" val="2637572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90F6-47B3-A364-9919-8100964E91D6}"/>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C77AE2F-3981-F29B-965E-6531BE275C49}"/>
              </a:ext>
            </a:extLst>
          </p:cNvPr>
          <p:cNvSpPr>
            <a:spLocks noGrp="1"/>
          </p:cNvSpPr>
          <p:nvPr>
            <p:ph idx="1"/>
          </p:nvPr>
        </p:nvSpPr>
        <p:spPr/>
        <p:txBody>
          <a:bodyPr/>
          <a:lstStyle/>
          <a:p>
            <a:r>
              <a:rPr lang="en-GB" dirty="0"/>
              <a:t>Describe your experience of last block’s module</a:t>
            </a:r>
          </a:p>
          <a:p>
            <a:r>
              <a:rPr lang="en-GB" dirty="0"/>
              <a:t>Analyse your experience of last block’s module</a:t>
            </a:r>
          </a:p>
        </p:txBody>
      </p:sp>
    </p:spTree>
    <p:extLst>
      <p:ext uri="{BB962C8B-B14F-4D97-AF65-F5344CB8AC3E}">
        <p14:creationId xmlns:p14="http://schemas.microsoft.com/office/powerpoint/2010/main" val="1393675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33698-E2E6-D1E5-6F01-0500B8A5590F}"/>
              </a:ext>
            </a:extLst>
          </p:cNvPr>
          <p:cNvSpPr>
            <a:spLocks noGrp="1"/>
          </p:cNvSpPr>
          <p:nvPr>
            <p:ph type="title"/>
          </p:nvPr>
        </p:nvSpPr>
        <p:spPr/>
        <p:txBody>
          <a:bodyPr/>
          <a:lstStyle/>
          <a:p>
            <a:r>
              <a:rPr lang="en-GB" dirty="0"/>
              <a:t>Do you need to avoid description altogether?</a:t>
            </a:r>
          </a:p>
        </p:txBody>
      </p:sp>
      <p:sp>
        <p:nvSpPr>
          <p:cNvPr id="3" name="Content Placeholder 2">
            <a:extLst>
              <a:ext uri="{FF2B5EF4-FFF2-40B4-BE49-F238E27FC236}">
                <a16:creationId xmlns:a16="http://schemas.microsoft.com/office/drawing/2014/main" id="{5E01382C-B3F2-2D92-70A0-1B99A88A31D2}"/>
              </a:ext>
            </a:extLst>
          </p:cNvPr>
          <p:cNvSpPr>
            <a:spLocks noGrp="1"/>
          </p:cNvSpPr>
          <p:nvPr>
            <p:ph idx="1"/>
          </p:nvPr>
        </p:nvSpPr>
        <p:spPr/>
        <p:txBody>
          <a:bodyPr/>
          <a:lstStyle/>
          <a:p>
            <a:r>
              <a:rPr lang="en-GB" dirty="0"/>
              <a:t>Not quite!</a:t>
            </a:r>
          </a:p>
          <a:p>
            <a:r>
              <a:rPr lang="en-GB" dirty="0"/>
              <a:t>You will need </a:t>
            </a:r>
            <a:r>
              <a:rPr lang="en-GB" i="1" dirty="0"/>
              <a:t>some </a:t>
            </a:r>
            <a:r>
              <a:rPr lang="en-GB" dirty="0"/>
              <a:t>descriptive writing to set out context/foundation for your analysis.</a:t>
            </a:r>
          </a:p>
          <a:p>
            <a:r>
              <a:rPr lang="en-GB" dirty="0"/>
              <a:t>But you will want to keep this to a minimum, with the bulk of your word count reserved for analysis.</a:t>
            </a:r>
          </a:p>
        </p:txBody>
      </p:sp>
    </p:spTree>
    <p:extLst>
      <p:ext uri="{BB962C8B-B14F-4D97-AF65-F5344CB8AC3E}">
        <p14:creationId xmlns:p14="http://schemas.microsoft.com/office/powerpoint/2010/main" val="630592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A64EA7B-2862-E436-B824-4DA4185D2B87}"/>
              </a:ext>
            </a:extLst>
          </p:cNvPr>
          <p:cNvSpPr>
            <a:spLocks noGrp="1" noChangeArrowheads="1"/>
          </p:cNvSpPr>
          <p:nvPr>
            <p:ph type="title"/>
          </p:nvPr>
        </p:nvSpPr>
        <p:spPr/>
        <p:txBody>
          <a:bodyPr/>
          <a:lstStyle/>
          <a:p>
            <a:pPr eaLnBrk="1" hangingPunct="1"/>
            <a:r>
              <a:rPr lang="en-GB" altLang="en-US" dirty="0"/>
              <a:t>Next assignment: Due Sunday 4 May</a:t>
            </a:r>
          </a:p>
        </p:txBody>
      </p:sp>
      <p:sp>
        <p:nvSpPr>
          <p:cNvPr id="3" name="Content Placeholder 2">
            <a:extLst>
              <a:ext uri="{FF2B5EF4-FFF2-40B4-BE49-F238E27FC236}">
                <a16:creationId xmlns:a16="http://schemas.microsoft.com/office/drawing/2014/main" id="{50A2E39F-1289-B21A-33A8-1CD731102761}"/>
              </a:ext>
            </a:extLst>
          </p:cNvPr>
          <p:cNvSpPr>
            <a:spLocks noGrp="1"/>
          </p:cNvSpPr>
          <p:nvPr>
            <p:ph idx="1"/>
          </p:nvPr>
        </p:nvSpPr>
        <p:spPr/>
        <p:txBody>
          <a:bodyPr rtlCol="0">
            <a:normAutofit/>
          </a:bodyPr>
          <a:lstStyle/>
          <a:p>
            <a:pPr algn="l"/>
            <a:r>
              <a:rPr lang="en-GB" b="0" i="0" dirty="0">
                <a:solidFill>
                  <a:srgbClr val="1D2125"/>
                </a:solidFill>
                <a:effectLst/>
                <a:latin typeface="-apple-system"/>
              </a:rPr>
              <a:t>Write a 350-word reflection on how your experiences in blocks 1—6 will help you with your independent project in block 7. Reflections should include brief summaries of: </a:t>
            </a:r>
          </a:p>
          <a:p>
            <a:pPr algn="l">
              <a:buFont typeface="Arial" panose="020B0604020202020204" pitchFamily="34" charset="0"/>
              <a:buChar char="•"/>
            </a:pPr>
            <a:r>
              <a:rPr lang="en-GB" b="0" i="0" dirty="0">
                <a:solidFill>
                  <a:srgbClr val="1D2125"/>
                </a:solidFill>
                <a:effectLst/>
                <a:latin typeface="-apple-system"/>
              </a:rPr>
              <a:t>The topic you plan to research in the independent project, and how this relates to your studies in blocks 1—6 </a:t>
            </a:r>
          </a:p>
          <a:p>
            <a:pPr algn="l">
              <a:buFont typeface="Arial" panose="020B0604020202020204" pitchFamily="34" charset="0"/>
              <a:buChar char="•"/>
            </a:pPr>
            <a:r>
              <a:rPr lang="en-GB" b="0" i="0" dirty="0">
                <a:solidFill>
                  <a:srgbClr val="1D2125"/>
                </a:solidFill>
                <a:effectLst/>
                <a:latin typeface="-apple-system"/>
              </a:rPr>
              <a:t>The strengths of your work throughout blocks 1—6, and how the independent project will consolidate them </a:t>
            </a:r>
          </a:p>
          <a:p>
            <a:pPr algn="l">
              <a:buFont typeface="Arial" panose="020B0604020202020204" pitchFamily="34" charset="0"/>
              <a:buChar char="•"/>
            </a:pPr>
            <a:r>
              <a:rPr lang="en-GB" b="0" i="0" dirty="0">
                <a:solidFill>
                  <a:srgbClr val="1D2125"/>
                </a:solidFill>
                <a:effectLst/>
                <a:latin typeface="-apple-system"/>
              </a:rPr>
              <a:t>Any weaknesses of your work throughout blocks 1—6, and how the independent project will overcome them </a:t>
            </a:r>
          </a:p>
          <a:p>
            <a:pPr algn="l">
              <a:buFont typeface="Arial" panose="020B0604020202020204" pitchFamily="34" charset="0"/>
              <a:buChar char="•"/>
            </a:pPr>
            <a:r>
              <a:rPr lang="en-GB" b="0" i="0" dirty="0">
                <a:solidFill>
                  <a:srgbClr val="1D2125"/>
                </a:solidFill>
                <a:effectLst/>
                <a:latin typeface="-apple-system"/>
              </a:rPr>
              <a:t>The ways in which your studies throughout 1—6 have prepared you to tackle an independent project with confidence</a:t>
            </a:r>
          </a:p>
          <a:p>
            <a:pPr eaLnBrk="1" fontAlgn="auto" hangingPunct="1">
              <a:spcAft>
                <a:spcPts val="0"/>
              </a:spcAft>
              <a:buClr>
                <a:schemeClr val="accent5"/>
              </a:buClr>
              <a:defRPr/>
            </a:pPr>
            <a:endParaRPr lang="en-GB" dirty="0"/>
          </a:p>
        </p:txBody>
      </p:sp>
    </p:spTree>
  </p:cSld>
  <p:clrMapOvr>
    <a:masterClrMapping/>
  </p:clrMapOvr>
  <p:transition spd="slow" advTm="44143"/>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A4F09-9528-D5DF-1594-33F6861CA790}"/>
              </a:ext>
            </a:extLst>
          </p:cNvPr>
          <p:cNvSpPr>
            <a:spLocks noGrp="1"/>
          </p:cNvSpPr>
          <p:nvPr>
            <p:ph type="title"/>
          </p:nvPr>
        </p:nvSpPr>
        <p:spPr/>
        <p:txBody>
          <a:bodyPr/>
          <a:lstStyle/>
          <a:p>
            <a:r>
              <a:rPr lang="en-GB" dirty="0"/>
              <a:t>Presentation (25% of your module overall)</a:t>
            </a:r>
          </a:p>
        </p:txBody>
      </p:sp>
      <p:sp>
        <p:nvSpPr>
          <p:cNvPr id="3" name="Content Placeholder 2">
            <a:extLst>
              <a:ext uri="{FF2B5EF4-FFF2-40B4-BE49-F238E27FC236}">
                <a16:creationId xmlns:a16="http://schemas.microsoft.com/office/drawing/2014/main" id="{CD907521-2FE2-5CF2-A331-40BC02F64DE8}"/>
              </a:ext>
            </a:extLst>
          </p:cNvPr>
          <p:cNvSpPr>
            <a:spLocks noGrp="1"/>
          </p:cNvSpPr>
          <p:nvPr>
            <p:ph idx="1"/>
          </p:nvPr>
        </p:nvSpPr>
        <p:spPr/>
        <p:txBody>
          <a:bodyPr/>
          <a:lstStyle/>
          <a:p>
            <a:r>
              <a:rPr lang="en-GB" sz="3200" dirty="0"/>
              <a:t>Prepare and deliver a 5 minute presentation reflecting on your experiences of the Foundation Year as a whole. </a:t>
            </a:r>
          </a:p>
          <a:p>
            <a:r>
              <a:rPr lang="en-GB" sz="3200" dirty="0"/>
              <a:t>Assessment is based on oral presentation and visual accompaniments (e.g. PowerPoint, Prezi)</a:t>
            </a:r>
          </a:p>
          <a:p>
            <a:r>
              <a:rPr lang="en-GB" sz="3200" b="0" i="0" dirty="0">
                <a:solidFill>
                  <a:srgbClr val="1D2125"/>
                </a:solidFill>
                <a:effectLst/>
              </a:rPr>
              <a:t>You can record your presentation using any software you like, as long as the finished product is an MP4</a:t>
            </a:r>
          </a:p>
          <a:p>
            <a:r>
              <a:rPr lang="en-GB" sz="3200" dirty="0">
                <a:solidFill>
                  <a:srgbClr val="1D2125"/>
                </a:solidFill>
              </a:rPr>
              <a:t>Please upload by </a:t>
            </a:r>
            <a:r>
              <a:rPr lang="en-GB" sz="3200" b="1" dirty="0">
                <a:solidFill>
                  <a:srgbClr val="1D2125"/>
                </a:solidFill>
              </a:rPr>
              <a:t>Monday 19 May</a:t>
            </a:r>
            <a:endParaRPr lang="en-GB" sz="3200" b="1" dirty="0"/>
          </a:p>
          <a:p>
            <a:endParaRPr lang="en-GB" sz="3200" dirty="0"/>
          </a:p>
          <a:p>
            <a:endParaRPr lang="en-GB" dirty="0"/>
          </a:p>
        </p:txBody>
      </p:sp>
    </p:spTree>
    <p:extLst>
      <p:ext uri="{BB962C8B-B14F-4D97-AF65-F5344CB8AC3E}">
        <p14:creationId xmlns:p14="http://schemas.microsoft.com/office/powerpoint/2010/main" val="1085066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1D398-2F00-3E89-6BED-2D929E017E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B715E9-EBF2-E795-78D7-B50B06DAB355}"/>
              </a:ext>
            </a:extLst>
          </p:cNvPr>
          <p:cNvSpPr>
            <a:spLocks noGrp="1"/>
          </p:cNvSpPr>
          <p:nvPr>
            <p:ph type="title"/>
          </p:nvPr>
        </p:nvSpPr>
        <p:spPr/>
        <p:txBody>
          <a:bodyPr/>
          <a:lstStyle/>
          <a:p>
            <a:r>
              <a:rPr lang="en-GB" dirty="0"/>
              <a:t>Presentation (25% of your module overall)</a:t>
            </a:r>
          </a:p>
        </p:txBody>
      </p:sp>
      <p:sp>
        <p:nvSpPr>
          <p:cNvPr id="3" name="Content Placeholder 2">
            <a:extLst>
              <a:ext uri="{FF2B5EF4-FFF2-40B4-BE49-F238E27FC236}">
                <a16:creationId xmlns:a16="http://schemas.microsoft.com/office/drawing/2014/main" id="{EAB632EE-1025-F76E-C42B-DE7017E62D08}"/>
              </a:ext>
            </a:extLst>
          </p:cNvPr>
          <p:cNvSpPr>
            <a:spLocks noGrp="1"/>
          </p:cNvSpPr>
          <p:nvPr>
            <p:ph idx="1"/>
          </p:nvPr>
        </p:nvSpPr>
        <p:spPr/>
        <p:txBody>
          <a:bodyPr/>
          <a:lstStyle/>
          <a:p>
            <a:pPr algn="l"/>
            <a:r>
              <a:rPr lang="en-GB" sz="2400" b="0" i="0" dirty="0">
                <a:solidFill>
                  <a:srgbClr val="1D2125"/>
                </a:solidFill>
                <a:effectLst/>
              </a:rPr>
              <a:t>The presentation should address: </a:t>
            </a:r>
          </a:p>
          <a:p>
            <a:pPr algn="l">
              <a:buFont typeface="Arial" panose="020B0604020202020204" pitchFamily="34" charset="0"/>
              <a:buChar char="•"/>
            </a:pPr>
            <a:r>
              <a:rPr lang="en-GB" sz="2400" b="0" i="0" dirty="0">
                <a:solidFill>
                  <a:srgbClr val="1D2125"/>
                </a:solidFill>
                <a:effectLst/>
              </a:rPr>
              <a:t>Your learning ‘journey’ over the course of the foundation year: where you started from and where you are now </a:t>
            </a:r>
          </a:p>
          <a:p>
            <a:pPr algn="l">
              <a:buFont typeface="Arial" panose="020B0604020202020204" pitchFamily="34" charset="0"/>
              <a:buChar char="•"/>
            </a:pPr>
            <a:r>
              <a:rPr lang="en-GB" sz="2400" b="0" i="0" dirty="0">
                <a:solidFill>
                  <a:srgbClr val="1D2125"/>
                </a:solidFill>
                <a:effectLst/>
              </a:rPr>
              <a:t>Aspects of the course that you have enjoyed the most and/or found the most useful </a:t>
            </a:r>
          </a:p>
          <a:p>
            <a:pPr algn="l">
              <a:buFont typeface="Arial" panose="020B0604020202020204" pitchFamily="34" charset="0"/>
              <a:buChar char="•"/>
            </a:pPr>
            <a:r>
              <a:rPr lang="en-GB" sz="2400" b="0" i="0" dirty="0">
                <a:solidFill>
                  <a:srgbClr val="1D2125"/>
                </a:solidFill>
                <a:effectLst/>
              </a:rPr>
              <a:t>Aspects of studying and university life where you feel you have demonstrated the most improvement and/or gained more confidence </a:t>
            </a:r>
          </a:p>
          <a:p>
            <a:pPr algn="l">
              <a:buFont typeface="Arial" panose="020B0604020202020204" pitchFamily="34" charset="0"/>
              <a:buChar char="•"/>
            </a:pPr>
            <a:r>
              <a:rPr lang="en-GB" sz="2400" b="0" i="0" dirty="0">
                <a:solidFill>
                  <a:srgbClr val="1D2125"/>
                </a:solidFill>
                <a:effectLst/>
              </a:rPr>
              <a:t>Whether your impressions of university life have changed over the course of the academic year </a:t>
            </a:r>
          </a:p>
          <a:p>
            <a:pPr algn="l">
              <a:buFont typeface="Arial" panose="020B0604020202020204" pitchFamily="34" charset="0"/>
              <a:buChar char="•"/>
            </a:pPr>
            <a:r>
              <a:rPr lang="en-GB" sz="2400" b="0" i="0" dirty="0">
                <a:solidFill>
                  <a:srgbClr val="1D2125"/>
                </a:solidFill>
                <a:effectLst/>
              </a:rPr>
              <a:t>Your next steps, and what you are looking forward to next year. </a:t>
            </a:r>
          </a:p>
        </p:txBody>
      </p:sp>
    </p:spTree>
    <p:extLst>
      <p:ext uri="{BB962C8B-B14F-4D97-AF65-F5344CB8AC3E}">
        <p14:creationId xmlns:p14="http://schemas.microsoft.com/office/powerpoint/2010/main" val="30335191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descr="&quot;&quot;">
            <a:extLst>
              <a:ext uri="{FF2B5EF4-FFF2-40B4-BE49-F238E27FC236}">
                <a16:creationId xmlns:a16="http://schemas.microsoft.com/office/drawing/2014/main" id="{33CF987A-3A11-81DA-9CB0-24E41C5712E6}"/>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Freeform: Shape 9" descr="&quot;&quot;">
            <a:extLst>
              <a:ext uri="{FF2B5EF4-FFF2-40B4-BE49-F238E27FC236}">
                <a16:creationId xmlns:a16="http://schemas.microsoft.com/office/drawing/2014/main" id="{8A7A90BC-4B15-DC60-F17A-7A455812DD8E}"/>
              </a:ext>
            </a:extLst>
          </p:cNvPr>
          <p:cNvSpPr>
            <a:spLocks noGrp="1" noRot="1" noChangeAspect="1" noMove="1" noResize="1" noEditPoints="1" noAdjustHandles="1" noChangeArrowheads="1" noChangeShapeType="1" noTextEdit="1"/>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12" name="Rectangle 11" descr="&quot;&quot;">
            <a:extLst>
              <a:ext uri="{FF2B5EF4-FFF2-40B4-BE49-F238E27FC236}">
                <a16:creationId xmlns:a16="http://schemas.microsoft.com/office/drawing/2014/main" id="{B1613FF3-1067-DEE1-4BF6-39057F81B16A}"/>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2"/>
              </a:solidFill>
            </a:endParaRPr>
          </a:p>
        </p:txBody>
      </p:sp>
      <p:sp>
        <p:nvSpPr>
          <p:cNvPr id="14" name="Rectangle 13" descr="&quot;&quot;">
            <a:extLst>
              <a:ext uri="{FF2B5EF4-FFF2-40B4-BE49-F238E27FC236}">
                <a16:creationId xmlns:a16="http://schemas.microsoft.com/office/drawing/2014/main" id="{5718D2F7-2CFF-4487-122D-595509AB90C4}"/>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30726" name="Picture 3" descr="Different coloured question marks">
            <a:extLst>
              <a:ext uri="{FF2B5EF4-FFF2-40B4-BE49-F238E27FC236}">
                <a16:creationId xmlns:a16="http://schemas.microsoft.com/office/drawing/2014/main" id="{B5BFA459-8EF5-715D-B135-5455E60D54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620" r="19533"/>
          <a:stretch>
            <a:fillRect/>
          </a:stretch>
        </p:blipFill>
        <p:spPr bwMode="auto">
          <a:xfrm>
            <a:off x="4286250" y="0"/>
            <a:ext cx="79057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16" name="Freeform: Shape 15" descr="&quot;&quot;">
            <a:extLst>
              <a:ext uri="{FF2B5EF4-FFF2-40B4-BE49-F238E27FC236}">
                <a16:creationId xmlns:a16="http://schemas.microsoft.com/office/drawing/2014/main" id="{D64E01CF-CCE1-70B5-2629-EB0BD0CAA79D}"/>
              </a:ext>
            </a:extLst>
          </p:cNvPr>
          <p:cNvSpPr>
            <a:spLocks noGrp="1" noRot="1" noChangeAspect="1" noMove="1" noResize="1" noEditPoints="1" noAdjustHandles="1" noChangeArrowheads="1" noChangeShapeType="1" noTextEdit="1"/>
          </p:cNvSpPr>
          <p:nvPr/>
        </p:nvSpPr>
        <p:spPr>
          <a:xfrm>
            <a:off x="0" y="0"/>
            <a:ext cx="5592763"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0728" name="Title 1">
            <a:extLst>
              <a:ext uri="{FF2B5EF4-FFF2-40B4-BE49-F238E27FC236}">
                <a16:creationId xmlns:a16="http://schemas.microsoft.com/office/drawing/2014/main" id="{5357715C-F7C2-3200-0327-0C94D7CAAF4B}"/>
              </a:ext>
            </a:extLst>
          </p:cNvPr>
          <p:cNvSpPr>
            <a:spLocks noGrp="1" noChangeArrowheads="1"/>
          </p:cNvSpPr>
          <p:nvPr>
            <p:ph type="title"/>
          </p:nvPr>
        </p:nvSpPr>
        <p:spPr>
          <a:xfrm>
            <a:off x="690563" y="1122363"/>
            <a:ext cx="3541712" cy="2387600"/>
          </a:xfrm>
        </p:spPr>
        <p:txBody>
          <a:bodyPr/>
          <a:lstStyle/>
          <a:p>
            <a:pPr eaLnBrk="1" hangingPunct="1"/>
            <a:r>
              <a:rPr lang="en-US" altLang="en-US" sz="5000"/>
              <a:t>Over to you: any questions?</a:t>
            </a:r>
          </a:p>
        </p:txBody>
      </p:sp>
      <p:pic>
        <p:nvPicPr>
          <p:cNvPr id="4" name="Audio 3">
            <a:hlinkClick r:id="" action="ppaction://media"/>
            <a:extLst>
              <a:ext uri="{FF2B5EF4-FFF2-40B4-BE49-F238E27FC236}">
                <a16:creationId xmlns:a16="http://schemas.microsoft.com/office/drawing/2014/main" id="{03A4EF64-5C85-1688-BA67-B95D1B4E89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p:transition spd="slow" advTm="105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1311</Words>
  <Application>Microsoft Office PowerPoint</Application>
  <PresentationFormat>Widescreen</PresentationFormat>
  <Paragraphs>130</Paragraphs>
  <Slides>24</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-apple-system</vt:lpstr>
      <vt:lpstr>freight-sans-pro</vt:lpstr>
      <vt:lpstr>Aptos</vt:lpstr>
      <vt:lpstr>Arial</vt:lpstr>
      <vt:lpstr>Avenir Next LT Pro</vt:lpstr>
      <vt:lpstr>Posterama</vt:lpstr>
      <vt:lpstr>SplashVTI</vt:lpstr>
      <vt:lpstr>HPFY301: Academic Survival Skills  Session 20: Description and analysis</vt:lpstr>
      <vt:lpstr>This session:</vt:lpstr>
      <vt:lpstr>Questions</vt:lpstr>
      <vt:lpstr>Analysis: Definitions (OED)</vt:lpstr>
      <vt:lpstr>Description vs analysis (adapted from Cottrell, 1999)</vt:lpstr>
      <vt:lpstr>Description vs analysis (adapted from Cottrell, 1999)</vt:lpstr>
      <vt:lpstr>Put more simply…</vt:lpstr>
      <vt:lpstr>Critical thinking: Analysis</vt:lpstr>
      <vt:lpstr>Critical thinking: Evaluation</vt:lpstr>
      <vt:lpstr>Critical thinking: Synthesis</vt:lpstr>
      <vt:lpstr>Examples</vt:lpstr>
      <vt:lpstr>Examples</vt:lpstr>
      <vt:lpstr>Examples</vt:lpstr>
      <vt:lpstr>Examples</vt:lpstr>
      <vt:lpstr>Examples</vt:lpstr>
      <vt:lpstr>Examples</vt:lpstr>
      <vt:lpstr>Examples</vt:lpstr>
      <vt:lpstr>Moving to analytical writing</vt:lpstr>
      <vt:lpstr>Task:</vt:lpstr>
      <vt:lpstr>Do you need to avoid description altogether?</vt:lpstr>
      <vt:lpstr>Next assignment: Due Sunday 4 May</vt:lpstr>
      <vt:lpstr>Presentation (25% of your module overall)</vt:lpstr>
      <vt:lpstr>Presentation (25% of your module overall)</vt:lpstr>
      <vt:lpstr>Over to you: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26</cp:revision>
  <dcterms:created xsi:type="dcterms:W3CDTF">2024-09-11T12:44:55Z</dcterms:created>
  <dcterms:modified xsi:type="dcterms:W3CDTF">2025-04-07T08:48:18Z</dcterms:modified>
</cp:coreProperties>
</file>