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D67FE3B-2BE8-A836-664E-8302751839F6}" v="1300" dt="2025-11-11T21:13:41.3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an Calin (2410078)" userId="S::2410078@student.uwtsd.ac.uk::92913962-76ff-4b64-8744-4c72a8db20a3" providerId="AD" clId="Web-{9D67FE3B-2BE8-A836-664E-8302751839F6}"/>
    <pc:docChg chg="addSld modSld addMainMaster delMainMaster">
      <pc:chgData name="Cristian Calin (2410078)" userId="S::2410078@student.uwtsd.ac.uk::92913962-76ff-4b64-8744-4c72a8db20a3" providerId="AD" clId="Web-{9D67FE3B-2BE8-A836-664E-8302751839F6}" dt="2025-11-11T21:14:04.331" v="1304"/>
      <pc:docMkLst>
        <pc:docMk/>
      </pc:docMkLst>
      <pc:sldChg chg="addSp delSp modSp mod setBg modClrScheme setClrOvrMap chgLayout">
        <pc:chgData name="Cristian Calin (2410078)" userId="S::2410078@student.uwtsd.ac.uk::92913962-76ff-4b64-8744-4c72a8db20a3" providerId="AD" clId="Web-{9D67FE3B-2BE8-A836-664E-8302751839F6}" dt="2025-11-11T19:57:06.421" v="319" actId="20577"/>
        <pc:sldMkLst>
          <pc:docMk/>
          <pc:sldMk cId="109857222" sldId="256"/>
        </pc:sldMkLst>
        <pc:spChg chg="mod">
          <ac:chgData name="Cristian Calin (2410078)" userId="S::2410078@student.uwtsd.ac.uk::92913962-76ff-4b64-8744-4c72a8db20a3" providerId="AD" clId="Web-{9D67FE3B-2BE8-A836-664E-8302751839F6}" dt="2025-11-11T18:07:23.126" v="13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ristian Calin (2410078)" userId="S::2410078@student.uwtsd.ac.uk::92913962-76ff-4b64-8744-4c72a8db20a3" providerId="AD" clId="Web-{9D67FE3B-2BE8-A836-664E-8302751839F6}" dt="2025-11-11T19:57:06.421" v="319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ristian Calin (2410078)" userId="S::2410078@student.uwtsd.ac.uk::92913962-76ff-4b64-8744-4c72a8db20a3" providerId="AD" clId="Web-{9D67FE3B-2BE8-A836-664E-8302751839F6}" dt="2025-11-11T18:03:55.038" v="100"/>
          <ac:spMkLst>
            <pc:docMk/>
            <pc:sldMk cId="109857222" sldId="256"/>
            <ac:spMk id="9" creationId="{46B9231A-B34B-4A29-A6AC-532E1EE81575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18:03:55.038" v="100"/>
          <ac:spMkLst>
            <pc:docMk/>
            <pc:sldMk cId="109857222" sldId="256"/>
            <ac:spMk id="16" creationId="{A7971386-B2B0-4A38-8D3B-8CF23AAA610C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18:03:55.038" v="100"/>
          <ac:spMkLst>
            <pc:docMk/>
            <pc:sldMk cId="109857222" sldId="256"/>
            <ac:spMk id="18" creationId="{06FDC3C5-8431-45BA-A6F9-CFFCB567E58B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18:03:55.038" v="100"/>
          <ac:spMkLst>
            <pc:docMk/>
            <pc:sldMk cId="109857222" sldId="256"/>
            <ac:spMk id="29" creationId="{0D29D77D-2D4E-4868-960B-BEDA724F5CE2}"/>
          </ac:spMkLst>
        </pc:spChg>
        <pc:grpChg chg="add">
          <ac:chgData name="Cristian Calin (2410078)" userId="S::2410078@student.uwtsd.ac.uk::92913962-76ff-4b64-8744-4c72a8db20a3" providerId="AD" clId="Web-{9D67FE3B-2BE8-A836-664E-8302751839F6}" dt="2025-11-11T18:03:55.038" v="100"/>
          <ac:grpSpMkLst>
            <pc:docMk/>
            <pc:sldMk cId="109857222" sldId="256"/>
            <ac:grpSpMk id="20" creationId="{4F375F62-07E0-443B-9C48-A982359326C2}"/>
          </ac:grpSpMkLst>
        </pc:grpChg>
        <pc:picChg chg="add del mod ord">
          <ac:chgData name="Cristian Calin (2410078)" userId="S::2410078@student.uwtsd.ac.uk::92913962-76ff-4b64-8744-4c72a8db20a3" providerId="AD" clId="Web-{9D67FE3B-2BE8-A836-664E-8302751839F6}" dt="2025-11-11T18:04:02.851" v="101"/>
          <ac:picMkLst>
            <pc:docMk/>
            <pc:sldMk cId="109857222" sldId="256"/>
            <ac:picMk id="4" creationId="{DEE5E2CB-135B-5E96-FFD4-74A48F45DF8C}"/>
          </ac:picMkLst>
        </pc:picChg>
        <pc:picChg chg="add mod">
          <ac:chgData name="Cristian Calin (2410078)" userId="S::2410078@student.uwtsd.ac.uk::92913962-76ff-4b64-8744-4c72a8db20a3" providerId="AD" clId="Web-{9D67FE3B-2BE8-A836-664E-8302751839F6}" dt="2025-11-11T18:05:53.012" v="106" actId="1076"/>
          <ac:picMkLst>
            <pc:docMk/>
            <pc:sldMk cId="109857222" sldId="256"/>
            <ac:picMk id="5" creationId="{871B1186-F935-2440-EF69-ADF0138C3217}"/>
          </ac:picMkLst>
        </pc:picChg>
        <pc:cxnChg chg="add del">
          <ac:chgData name="Cristian Calin (2410078)" userId="S::2410078@student.uwtsd.ac.uk::92913962-76ff-4b64-8744-4c72a8db20a3" providerId="AD" clId="Web-{9D67FE3B-2BE8-A836-664E-8302751839F6}" dt="2025-11-11T18:03:55.038" v="100"/>
          <ac:cxnSpMkLst>
            <pc:docMk/>
            <pc:sldMk cId="109857222" sldId="256"/>
            <ac:cxnSpMk id="11" creationId="{F0CE0765-E93C-4D37-9D5F-D464EFB10FA7}"/>
          </ac:cxnSpMkLst>
        </pc:cxnChg>
      </pc:sldChg>
      <pc:sldChg chg="addSp delSp modSp new mod setBg">
        <pc:chgData name="Cristian Calin (2410078)" userId="S::2410078@student.uwtsd.ac.uk::92913962-76ff-4b64-8744-4c72a8db20a3" providerId="AD" clId="Web-{9D67FE3B-2BE8-A836-664E-8302751839F6}" dt="2025-11-11T21:09:06.940" v="1290"/>
        <pc:sldMkLst>
          <pc:docMk/>
          <pc:sldMk cId="4038547803" sldId="257"/>
        </pc:sldMkLst>
        <pc:spChg chg="mod">
          <ac:chgData name="Cristian Calin (2410078)" userId="S::2410078@student.uwtsd.ac.uk::92913962-76ff-4b64-8744-4c72a8db20a3" providerId="AD" clId="Web-{9D67FE3B-2BE8-A836-664E-8302751839F6}" dt="2025-11-11T21:09:06.940" v="1290"/>
          <ac:spMkLst>
            <pc:docMk/>
            <pc:sldMk cId="4038547803" sldId="257"/>
            <ac:spMk id="2" creationId="{D2F453AB-8BC1-BA28-2B31-3528FB0AE35C}"/>
          </ac:spMkLst>
        </pc:spChg>
        <pc:spChg chg="add del">
          <ac:chgData name="Cristian Calin (2410078)" userId="S::2410078@student.uwtsd.ac.uk::92913962-76ff-4b64-8744-4c72a8db20a3" providerId="AD" clId="Web-{9D67FE3B-2BE8-A836-664E-8302751839F6}" dt="2025-11-11T18:20:34.671" v="150"/>
          <ac:spMkLst>
            <pc:docMk/>
            <pc:sldMk cId="4038547803" sldId="257"/>
            <ac:spMk id="3" creationId="{1D720715-C463-D7DC-0019-D57A773FB885}"/>
          </ac:spMkLst>
        </pc:spChg>
        <pc:spChg chg="add del mod">
          <ac:chgData name="Cristian Calin (2410078)" userId="S::2410078@student.uwtsd.ac.uk::92913962-76ff-4b64-8744-4c72a8db20a3" providerId="AD" clId="Web-{9D67FE3B-2BE8-A836-664E-8302751839F6}" dt="2025-11-11T21:05:56.312" v="1280"/>
          <ac:spMkLst>
            <pc:docMk/>
            <pc:sldMk cId="4038547803" sldId="257"/>
            <ac:spMk id="3" creationId="{B4D1CB1A-BFB9-BDFD-B175-4B550ED71D10}"/>
          </ac:spMkLst>
        </pc:spChg>
        <pc:spChg chg="add del">
          <ac:chgData name="Cristian Calin (2410078)" userId="S::2410078@student.uwtsd.ac.uk::92913962-76ff-4b64-8744-4c72a8db20a3" providerId="AD" clId="Web-{9D67FE3B-2BE8-A836-664E-8302751839F6}" dt="2025-11-11T21:06:53.812" v="1282"/>
          <ac:spMkLst>
            <pc:docMk/>
            <pc:sldMk cId="4038547803" sldId="257"/>
            <ac:spMk id="4" creationId="{B4D1CB1A-BFB9-BDFD-B175-4B550ED71D10}"/>
          </ac:spMkLst>
        </pc:spChg>
        <pc:spChg chg="add del">
          <ac:chgData name="Cristian Calin (2410078)" userId="S::2410078@student.uwtsd.ac.uk::92913962-76ff-4b64-8744-4c72a8db20a3" providerId="AD" clId="Web-{9D67FE3B-2BE8-A836-664E-8302751839F6}" dt="2025-11-11T21:09:06.940" v="1290"/>
          <ac:spMkLst>
            <pc:docMk/>
            <pc:sldMk cId="4038547803" sldId="257"/>
            <ac:spMk id="8" creationId="{973CFC7D-374D-4D67-8994-8DA9D4E23B62}"/>
          </ac:spMkLst>
        </pc:spChg>
        <pc:spChg chg="add del">
          <ac:chgData name="Cristian Calin (2410078)" userId="S::2410078@student.uwtsd.ac.uk::92913962-76ff-4b64-8744-4c72a8db20a3" providerId="AD" clId="Web-{9D67FE3B-2BE8-A836-664E-8302751839F6}" dt="2025-11-11T18:20:34.671" v="149"/>
          <ac:spMkLst>
            <pc:docMk/>
            <pc:sldMk cId="4038547803" sldId="257"/>
            <ac:spMk id="9" creationId="{0F358BAA-9C8A-4E17-BAD8-32FD6FFEA730}"/>
          </ac:spMkLst>
        </pc:spChg>
        <pc:spChg chg="add del">
          <ac:chgData name="Cristian Calin (2410078)" userId="S::2410078@student.uwtsd.ac.uk::92913962-76ff-4b64-8744-4c72a8db20a3" providerId="AD" clId="Web-{9D67FE3B-2BE8-A836-664E-8302751839F6}" dt="2025-11-11T21:09:06.940" v="1290"/>
          <ac:spMkLst>
            <pc:docMk/>
            <pc:sldMk cId="4038547803" sldId="257"/>
            <ac:spMk id="10" creationId="{8F7FA731-5B6E-499C-926D-C2D2D4946616}"/>
          </ac:spMkLst>
        </pc:spChg>
        <pc:spChg chg="add del">
          <ac:chgData name="Cristian Calin (2410078)" userId="S::2410078@student.uwtsd.ac.uk::92913962-76ff-4b64-8744-4c72a8db20a3" providerId="AD" clId="Web-{9D67FE3B-2BE8-A836-664E-8302751839F6}" dt="2025-11-11T18:20:34.671" v="149"/>
          <ac:spMkLst>
            <pc:docMk/>
            <pc:sldMk cId="4038547803" sldId="257"/>
            <ac:spMk id="11" creationId="{4D6F41A4-BEE3-4935-9371-4ADEA67A22F9}"/>
          </ac:spMkLst>
        </pc:spChg>
        <pc:spChg chg="add del">
          <ac:chgData name="Cristian Calin (2410078)" userId="S::2410078@student.uwtsd.ac.uk::92913962-76ff-4b64-8744-4c72a8db20a3" providerId="AD" clId="Web-{9D67FE3B-2BE8-A836-664E-8302751839F6}" dt="2025-11-11T18:20:34.671" v="149"/>
          <ac:spMkLst>
            <pc:docMk/>
            <pc:sldMk cId="4038547803" sldId="257"/>
            <ac:spMk id="20" creationId="{7FE1D329-7CB2-4DF5-B0C0-36DD19EBC66D}"/>
          </ac:spMkLst>
        </pc:spChg>
        <pc:spChg chg="add del">
          <ac:chgData name="Cristian Calin (2410078)" userId="S::2410078@student.uwtsd.ac.uk::92913962-76ff-4b64-8744-4c72a8db20a3" providerId="AD" clId="Web-{9D67FE3B-2BE8-A836-664E-8302751839F6}" dt="2025-11-11T18:20:34.671" v="149"/>
          <ac:spMkLst>
            <pc:docMk/>
            <pc:sldMk cId="4038547803" sldId="257"/>
            <ac:spMk id="22" creationId="{EA7E347D-B32A-4759-B7FF-FD25A9AEE645}"/>
          </ac:spMkLst>
        </pc:spChg>
        <pc:spChg chg="add del">
          <ac:chgData name="Cristian Calin (2410078)" userId="S::2410078@student.uwtsd.ac.uk::92913962-76ff-4b64-8744-4c72a8db20a3" providerId="AD" clId="Web-{9D67FE3B-2BE8-A836-664E-8302751839F6}" dt="2025-11-11T18:20:34.671" v="149"/>
          <ac:spMkLst>
            <pc:docMk/>
            <pc:sldMk cId="4038547803" sldId="257"/>
            <ac:spMk id="24" creationId="{681F9FCB-1E38-43E9-8567-6292F4842051}"/>
          </ac:spMkLst>
        </pc:spChg>
        <pc:spChg chg="add del">
          <ac:chgData name="Cristian Calin (2410078)" userId="S::2410078@student.uwtsd.ac.uk::92913962-76ff-4b64-8744-4c72a8db20a3" providerId="AD" clId="Web-{9D67FE3B-2BE8-A836-664E-8302751839F6}" dt="2025-11-11T18:20:34.671" v="149"/>
          <ac:spMkLst>
            <pc:docMk/>
            <pc:sldMk cId="4038547803" sldId="257"/>
            <ac:spMk id="26" creationId="{ED029D64-BBDD-43FA-92CF-C6BF515141E0}"/>
          </ac:spMkLst>
        </pc:spChg>
        <pc:spChg chg="add del">
          <ac:chgData name="Cristian Calin (2410078)" userId="S::2410078@student.uwtsd.ac.uk::92913962-76ff-4b64-8744-4c72a8db20a3" providerId="AD" clId="Web-{9D67FE3B-2BE8-A836-664E-8302751839F6}" dt="2025-11-11T21:09:06.940" v="1290"/>
          <ac:spMkLst>
            <pc:docMk/>
            <pc:sldMk cId="4038547803" sldId="257"/>
            <ac:spMk id="37" creationId="{8592B821-10D5-48C0-8022-A904844B7FF4}"/>
          </ac:spMkLst>
        </pc:spChg>
        <pc:spChg chg="add mod">
          <ac:chgData name="Cristian Calin (2410078)" userId="S::2410078@student.uwtsd.ac.uk::92913962-76ff-4b64-8744-4c72a8db20a3" providerId="AD" clId="Web-{9D67FE3B-2BE8-A836-664E-8302751839F6}" dt="2025-11-11T21:09:06.940" v="1290"/>
          <ac:spMkLst>
            <pc:docMk/>
            <pc:sldMk cId="4038547803" sldId="257"/>
            <ac:spMk id="38" creationId="{1D720715-C463-D7DC-0019-D57A773FB885}"/>
          </ac:spMkLst>
        </pc:spChg>
        <pc:spChg chg="add del">
          <ac:chgData name="Cristian Calin (2410078)" userId="S::2410078@student.uwtsd.ac.uk::92913962-76ff-4b64-8744-4c72a8db20a3" providerId="AD" clId="Web-{9D67FE3B-2BE8-A836-664E-8302751839F6}" dt="2025-11-11T21:08:53.721" v="1285"/>
          <ac:spMkLst>
            <pc:docMk/>
            <pc:sldMk cId="4038547803" sldId="257"/>
            <ac:spMk id="43" creationId="{03AE087C-11E2-4305-9282-D7F122FE726E}"/>
          </ac:spMkLst>
        </pc:spChg>
        <pc:spChg chg="add del">
          <ac:chgData name="Cristian Calin (2410078)" userId="S::2410078@student.uwtsd.ac.uk::92913962-76ff-4b64-8744-4c72a8db20a3" providerId="AD" clId="Web-{9D67FE3B-2BE8-A836-664E-8302751839F6}" dt="2025-11-11T21:08:56.752" v="1287"/>
          <ac:spMkLst>
            <pc:docMk/>
            <pc:sldMk cId="4038547803" sldId="257"/>
            <ac:spMk id="53" creationId="{FAFB3478-4AEC-431E-93B2-1593839C16DA}"/>
          </ac:spMkLst>
        </pc:spChg>
        <pc:spChg chg="add del">
          <ac:chgData name="Cristian Calin (2410078)" userId="S::2410078@student.uwtsd.ac.uk::92913962-76ff-4b64-8744-4c72a8db20a3" providerId="AD" clId="Web-{9D67FE3B-2BE8-A836-664E-8302751839F6}" dt="2025-11-11T21:08:56.752" v="1287"/>
          <ac:spMkLst>
            <pc:docMk/>
            <pc:sldMk cId="4038547803" sldId="257"/>
            <ac:spMk id="54" creationId="{2E922E9E-A29B-4164-A634-B718A43369CA}"/>
          </ac:spMkLst>
        </pc:spChg>
        <pc:spChg chg="add del">
          <ac:chgData name="Cristian Calin (2410078)" userId="S::2410078@student.uwtsd.ac.uk::92913962-76ff-4b64-8744-4c72a8db20a3" providerId="AD" clId="Web-{9D67FE3B-2BE8-A836-664E-8302751839F6}" dt="2025-11-11T21:08:56.752" v="1287"/>
          <ac:spMkLst>
            <pc:docMk/>
            <pc:sldMk cId="4038547803" sldId="257"/>
            <ac:spMk id="55" creationId="{BA44E6CA-03F3-47EA-A9F3-5C0674E28D61}"/>
          </ac:spMkLst>
        </pc:spChg>
        <pc:spChg chg="add del">
          <ac:chgData name="Cristian Calin (2410078)" userId="S::2410078@student.uwtsd.ac.uk::92913962-76ff-4b64-8744-4c72a8db20a3" providerId="AD" clId="Web-{9D67FE3B-2BE8-A836-664E-8302751839F6}" dt="2025-11-11T21:09:06.924" v="1289"/>
          <ac:spMkLst>
            <pc:docMk/>
            <pc:sldMk cId="4038547803" sldId="257"/>
            <ac:spMk id="57" creationId="{03AE087C-11E2-4305-9282-D7F122FE726E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21:09:06.940" v="1290"/>
          <ac:spMkLst>
            <pc:docMk/>
            <pc:sldMk cId="4038547803" sldId="257"/>
            <ac:spMk id="61" creationId="{FAFB3478-4AEC-431E-93B2-1593839C16DA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21:09:06.940" v="1290"/>
          <ac:spMkLst>
            <pc:docMk/>
            <pc:sldMk cId="4038547803" sldId="257"/>
            <ac:spMk id="62" creationId="{BA44E6CA-03F3-47EA-A9F3-5C0674E28D61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21:09:06.940" v="1290"/>
          <ac:spMkLst>
            <pc:docMk/>
            <pc:sldMk cId="4038547803" sldId="257"/>
            <ac:spMk id="64" creationId="{2E922E9E-A29B-4164-A634-B718A43369CA}"/>
          </ac:spMkLst>
        </pc:spChg>
        <pc:grpChg chg="add del">
          <ac:chgData name="Cristian Calin (2410078)" userId="S::2410078@student.uwtsd.ac.uk::92913962-76ff-4b64-8744-4c72a8db20a3" providerId="AD" clId="Web-{9D67FE3B-2BE8-A836-664E-8302751839F6}" dt="2025-11-11T21:09:06.940" v="1290"/>
          <ac:grpSpMkLst>
            <pc:docMk/>
            <pc:sldMk cId="4038547803" sldId="257"/>
            <ac:grpSpMk id="12" creationId="{3A09DD4A-71B1-4992-961C-FB007CA09D4E}"/>
          </ac:grpSpMkLst>
        </pc:grpChg>
        <pc:grpChg chg="add del">
          <ac:chgData name="Cristian Calin (2410078)" userId="S::2410078@student.uwtsd.ac.uk::92913962-76ff-4b64-8744-4c72a8db20a3" providerId="AD" clId="Web-{9D67FE3B-2BE8-A836-664E-8302751839F6}" dt="2025-11-11T18:20:34.671" v="149"/>
          <ac:grpSpMkLst>
            <pc:docMk/>
            <pc:sldMk cId="4038547803" sldId="257"/>
            <ac:grpSpMk id="13" creationId="{7726F010-956A-40BC-8A1F-8002DC729B4C}"/>
          </ac:grpSpMkLst>
        </pc:grpChg>
        <pc:grpChg chg="add del">
          <ac:chgData name="Cristian Calin (2410078)" userId="S::2410078@student.uwtsd.ac.uk::92913962-76ff-4b64-8744-4c72a8db20a3" providerId="AD" clId="Web-{9D67FE3B-2BE8-A836-664E-8302751839F6}" dt="2025-11-11T21:08:53.721" v="1285"/>
          <ac:grpSpMkLst>
            <pc:docMk/>
            <pc:sldMk cId="4038547803" sldId="257"/>
            <ac:grpSpMk id="45" creationId="{6ACF365D-F104-414F-93C3-D9F568808E0D}"/>
          </ac:grpSpMkLst>
        </pc:grpChg>
        <pc:grpChg chg="add del">
          <ac:chgData name="Cristian Calin (2410078)" userId="S::2410078@student.uwtsd.ac.uk::92913962-76ff-4b64-8744-4c72a8db20a3" providerId="AD" clId="Web-{9D67FE3B-2BE8-A836-664E-8302751839F6}" dt="2025-11-11T21:08:56.752" v="1287"/>
          <ac:grpSpMkLst>
            <pc:docMk/>
            <pc:sldMk cId="4038547803" sldId="257"/>
            <ac:grpSpMk id="47" creationId="{0F09097D-8483-4B7B-BEC5-0B86BF59F9C1}"/>
          </ac:grpSpMkLst>
        </pc:grpChg>
        <pc:grpChg chg="add del">
          <ac:chgData name="Cristian Calin (2410078)" userId="S::2410078@student.uwtsd.ac.uk::92913962-76ff-4b64-8744-4c72a8db20a3" providerId="AD" clId="Web-{9D67FE3B-2BE8-A836-664E-8302751839F6}" dt="2025-11-11T21:09:06.924" v="1289"/>
          <ac:grpSpMkLst>
            <pc:docMk/>
            <pc:sldMk cId="4038547803" sldId="257"/>
            <ac:grpSpMk id="58" creationId="{6ACF365D-F104-414F-93C3-D9F568808E0D}"/>
          </ac:grpSpMkLst>
        </pc:grpChg>
        <pc:picChg chg="add mod ord">
          <ac:chgData name="Cristian Calin (2410078)" userId="S::2410078@student.uwtsd.ac.uk::92913962-76ff-4b64-8744-4c72a8db20a3" providerId="AD" clId="Web-{9D67FE3B-2BE8-A836-664E-8302751839F6}" dt="2025-11-11T21:09:06.940" v="1290"/>
          <ac:picMkLst>
            <pc:docMk/>
            <pc:sldMk cId="4038547803" sldId="257"/>
            <ac:picMk id="5" creationId="{76B6789D-48C8-36AB-4B05-B17488CE135A}"/>
          </ac:picMkLst>
        </pc:picChg>
        <pc:picChg chg="add del">
          <ac:chgData name="Cristian Calin (2410078)" userId="S::2410078@student.uwtsd.ac.uk::92913962-76ff-4b64-8744-4c72a8db20a3" providerId="AD" clId="Web-{9D67FE3B-2BE8-A836-664E-8302751839F6}" dt="2025-11-11T18:20:34.671" v="149"/>
          <ac:picMkLst>
            <pc:docMk/>
            <pc:sldMk cId="4038547803" sldId="257"/>
            <ac:picMk id="5" creationId="{FF553FCF-38B3-BEEC-F545-6A80F0A36802}"/>
          </ac:picMkLst>
        </pc:picChg>
      </pc:sldChg>
      <pc:sldChg chg="addSp delSp modSp new mod setBg setClrOvrMap">
        <pc:chgData name="Cristian Calin (2410078)" userId="S::2410078@student.uwtsd.ac.uk::92913962-76ff-4b64-8744-4c72a8db20a3" providerId="AD" clId="Web-{9D67FE3B-2BE8-A836-664E-8302751839F6}" dt="2025-11-11T21:09:22.705" v="1291"/>
        <pc:sldMkLst>
          <pc:docMk/>
          <pc:sldMk cId="654787852" sldId="258"/>
        </pc:sldMkLst>
        <pc:spChg chg="mod">
          <ac:chgData name="Cristian Calin (2410078)" userId="S::2410078@student.uwtsd.ac.uk::92913962-76ff-4b64-8744-4c72a8db20a3" providerId="AD" clId="Web-{9D67FE3B-2BE8-A836-664E-8302751839F6}" dt="2025-11-11T21:09:22.705" v="1291"/>
          <ac:spMkLst>
            <pc:docMk/>
            <pc:sldMk cId="654787852" sldId="258"/>
            <ac:spMk id="2" creationId="{F0E9C7A9-66D2-C047-57D9-60561D04206E}"/>
          </ac:spMkLst>
        </pc:spChg>
        <pc:spChg chg="del mod">
          <ac:chgData name="Cristian Calin (2410078)" userId="S::2410078@student.uwtsd.ac.uk::92913962-76ff-4b64-8744-4c72a8db20a3" providerId="AD" clId="Web-{9D67FE3B-2BE8-A836-664E-8302751839F6}" dt="2025-11-11T21:09:22.705" v="1291"/>
          <ac:spMkLst>
            <pc:docMk/>
            <pc:sldMk cId="654787852" sldId="258"/>
            <ac:spMk id="3" creationId="{1BE631DE-5FEC-CDB6-0AF0-4D103C156808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21:09:22.705" v="1291"/>
          <ac:spMkLst>
            <pc:docMk/>
            <pc:sldMk cId="654787852" sldId="258"/>
            <ac:spMk id="9" creationId="{BA533261-94EC-4494-86AB-1382C733332C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21:09:22.705" v="1291"/>
          <ac:spMkLst>
            <pc:docMk/>
            <pc:sldMk cId="654787852" sldId="258"/>
            <ac:spMk id="11" creationId="{B06ABDF2-57ED-4DC5-BB96-62CEE5DBDB5D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21:09:22.705" v="1291"/>
          <ac:spMkLst>
            <pc:docMk/>
            <pc:sldMk cId="654787852" sldId="258"/>
            <ac:spMk id="13" creationId="{06D5EDC2-3737-4DED-AB3C-B42358F81548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21:09:22.705" v="1291"/>
          <ac:spMkLst>
            <pc:docMk/>
            <pc:sldMk cId="654787852" sldId="258"/>
            <ac:spMk id="15" creationId="{089C1A08-A75B-45D5-8A9D-680682C13DA1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21:09:22.705" v="1291"/>
          <ac:spMkLst>
            <pc:docMk/>
            <pc:sldMk cId="654787852" sldId="258"/>
            <ac:spMk id="17" creationId="{51B4E1F8-DA38-44DA-8B73-7EC281F24066}"/>
          </ac:spMkLst>
        </pc:spChg>
        <pc:graphicFrameChg chg="add">
          <ac:chgData name="Cristian Calin (2410078)" userId="S::2410078@student.uwtsd.ac.uk::92913962-76ff-4b64-8744-4c72a8db20a3" providerId="AD" clId="Web-{9D67FE3B-2BE8-A836-664E-8302751839F6}" dt="2025-11-11T21:09:22.705" v="1291"/>
          <ac:graphicFrameMkLst>
            <pc:docMk/>
            <pc:sldMk cId="654787852" sldId="258"/>
            <ac:graphicFrameMk id="5" creationId="{C24BE0B0-95DE-82B7-8244-AE8107172EBD}"/>
          </ac:graphicFrameMkLst>
        </pc:graphicFrameChg>
      </pc:sldChg>
      <pc:sldChg chg="addSp delSp modSp new mod setBg setClrOvrMap">
        <pc:chgData name="Cristian Calin (2410078)" userId="S::2410078@student.uwtsd.ac.uk::92913962-76ff-4b64-8744-4c72a8db20a3" providerId="AD" clId="Web-{9D67FE3B-2BE8-A836-664E-8302751839F6}" dt="2025-11-11T21:11:10.113" v="1292"/>
        <pc:sldMkLst>
          <pc:docMk/>
          <pc:sldMk cId="2651150698" sldId="259"/>
        </pc:sldMkLst>
        <pc:spChg chg="mod">
          <ac:chgData name="Cristian Calin (2410078)" userId="S::2410078@student.uwtsd.ac.uk::92913962-76ff-4b64-8744-4c72a8db20a3" providerId="AD" clId="Web-{9D67FE3B-2BE8-A836-664E-8302751839F6}" dt="2025-11-11T21:11:10.113" v="1292"/>
          <ac:spMkLst>
            <pc:docMk/>
            <pc:sldMk cId="2651150698" sldId="259"/>
            <ac:spMk id="2" creationId="{096FB778-0336-7DB6-8344-B522DA1CC53E}"/>
          </ac:spMkLst>
        </pc:spChg>
        <pc:spChg chg="del mod">
          <ac:chgData name="Cristian Calin (2410078)" userId="S::2410078@student.uwtsd.ac.uk::92913962-76ff-4b64-8744-4c72a8db20a3" providerId="AD" clId="Web-{9D67FE3B-2BE8-A836-664E-8302751839F6}" dt="2025-11-11T21:11:10.113" v="1292"/>
          <ac:spMkLst>
            <pc:docMk/>
            <pc:sldMk cId="2651150698" sldId="259"/>
            <ac:spMk id="3" creationId="{1A73C266-E519-6D47-1126-0A2294010EB4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21:11:10.113" v="1292"/>
          <ac:spMkLst>
            <pc:docMk/>
            <pc:sldMk cId="2651150698" sldId="259"/>
            <ac:spMk id="9" creationId="{471A3572-4543-4883-A749-0458CD8700C2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21:11:10.113" v="1292"/>
          <ac:spMkLst>
            <pc:docMk/>
            <pc:sldMk cId="2651150698" sldId="259"/>
            <ac:spMk id="11" creationId="{7C9FD462-1E67-460F-957B-AD0DAD0598E2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21:11:10.113" v="1292"/>
          <ac:spMkLst>
            <pc:docMk/>
            <pc:sldMk cId="2651150698" sldId="259"/>
            <ac:spMk id="13" creationId="{34CEB53F-A62C-4D83-BDAD-ED5FBD2BBC18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21:11:10.113" v="1292"/>
          <ac:spMkLst>
            <pc:docMk/>
            <pc:sldMk cId="2651150698" sldId="259"/>
            <ac:spMk id="15" creationId="{B9339603-7D99-48BF-9B43-B81E49DD366B}"/>
          </ac:spMkLst>
        </pc:spChg>
        <pc:graphicFrameChg chg="add">
          <ac:chgData name="Cristian Calin (2410078)" userId="S::2410078@student.uwtsd.ac.uk::92913962-76ff-4b64-8744-4c72a8db20a3" providerId="AD" clId="Web-{9D67FE3B-2BE8-A836-664E-8302751839F6}" dt="2025-11-11T21:11:10.113" v="1292"/>
          <ac:graphicFrameMkLst>
            <pc:docMk/>
            <pc:sldMk cId="2651150698" sldId="259"/>
            <ac:graphicFrameMk id="5" creationId="{141DAC08-2D90-3191-F7BD-3BD3ECADEF42}"/>
          </ac:graphicFrameMkLst>
        </pc:graphicFrameChg>
      </pc:sldChg>
      <pc:sldChg chg="addSp delSp modSp new mod setBg">
        <pc:chgData name="Cristian Calin (2410078)" userId="S::2410078@student.uwtsd.ac.uk::92913962-76ff-4b64-8744-4c72a8db20a3" providerId="AD" clId="Web-{9D67FE3B-2BE8-A836-664E-8302751839F6}" dt="2025-11-11T21:11:57.947" v="1297"/>
        <pc:sldMkLst>
          <pc:docMk/>
          <pc:sldMk cId="1903154158" sldId="260"/>
        </pc:sldMkLst>
        <pc:spChg chg="mod">
          <ac:chgData name="Cristian Calin (2410078)" userId="S::2410078@student.uwtsd.ac.uk::92913962-76ff-4b64-8744-4c72a8db20a3" providerId="AD" clId="Web-{9D67FE3B-2BE8-A836-664E-8302751839F6}" dt="2025-11-11T21:11:57.947" v="1297"/>
          <ac:spMkLst>
            <pc:docMk/>
            <pc:sldMk cId="1903154158" sldId="260"/>
            <ac:spMk id="2" creationId="{B475F353-9EA9-B858-F5D2-6CDB455E3164}"/>
          </ac:spMkLst>
        </pc:spChg>
        <pc:spChg chg="mod">
          <ac:chgData name="Cristian Calin (2410078)" userId="S::2410078@student.uwtsd.ac.uk::92913962-76ff-4b64-8744-4c72a8db20a3" providerId="AD" clId="Web-{9D67FE3B-2BE8-A836-664E-8302751839F6}" dt="2025-11-11T21:11:57.947" v="1297"/>
          <ac:spMkLst>
            <pc:docMk/>
            <pc:sldMk cId="1903154158" sldId="260"/>
            <ac:spMk id="3" creationId="{05BFB0AF-B250-6EEC-F02D-FE157FC7971F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21:11:57.947" v="1297"/>
          <ac:spMkLst>
            <pc:docMk/>
            <pc:sldMk cId="1903154158" sldId="260"/>
            <ac:spMk id="10" creationId="{FAFB3478-4AEC-431E-93B2-1593839C16DA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21:11:57.947" v="1297"/>
          <ac:spMkLst>
            <pc:docMk/>
            <pc:sldMk cId="1903154158" sldId="260"/>
            <ac:spMk id="12" creationId="{BA44E6CA-03F3-47EA-A9F3-5C0674E28D61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21:11:57.947" v="1297"/>
          <ac:spMkLst>
            <pc:docMk/>
            <pc:sldMk cId="1903154158" sldId="260"/>
            <ac:spMk id="21" creationId="{2E922E9E-A29B-4164-A634-B718A43369CA}"/>
          </ac:spMkLst>
        </pc:spChg>
        <pc:grpChg chg="add">
          <ac:chgData name="Cristian Calin (2410078)" userId="S::2410078@student.uwtsd.ac.uk::92913962-76ff-4b64-8744-4c72a8db20a3" providerId="AD" clId="Web-{9D67FE3B-2BE8-A836-664E-8302751839F6}" dt="2025-11-11T21:11:57.947" v="1297"/>
          <ac:grpSpMkLst>
            <pc:docMk/>
            <pc:sldMk cId="1903154158" sldId="260"/>
            <ac:grpSpMk id="14" creationId="{7EE36A67-006F-476F-9635-DC6B386EEAB7}"/>
          </ac:grpSpMkLst>
        </pc:grpChg>
        <pc:picChg chg="add del mod">
          <ac:chgData name="Cristian Calin (2410078)" userId="S::2410078@student.uwtsd.ac.uk::92913962-76ff-4b64-8744-4c72a8db20a3" providerId="AD" clId="Web-{9D67FE3B-2BE8-A836-664E-8302751839F6}" dt="2025-11-11T21:11:30.162" v="1295"/>
          <ac:picMkLst>
            <pc:docMk/>
            <pc:sldMk cId="1903154158" sldId="260"/>
            <ac:picMk id="4" creationId="{DCF502AF-AC71-4DD4-68C5-CCC0D3562603}"/>
          </ac:picMkLst>
        </pc:picChg>
        <pc:picChg chg="add mod">
          <ac:chgData name="Cristian Calin (2410078)" userId="S::2410078@student.uwtsd.ac.uk::92913962-76ff-4b64-8744-4c72a8db20a3" providerId="AD" clId="Web-{9D67FE3B-2BE8-A836-664E-8302751839F6}" dt="2025-11-11T21:11:57.947" v="1297"/>
          <ac:picMkLst>
            <pc:docMk/>
            <pc:sldMk cId="1903154158" sldId="260"/>
            <ac:picMk id="5" creationId="{F31DE431-6C51-B5C2-07ED-A88517AD9A65}"/>
          </ac:picMkLst>
        </pc:picChg>
      </pc:sldChg>
      <pc:sldChg chg="addSp delSp modSp new mod setBg">
        <pc:chgData name="Cristian Calin (2410078)" userId="S::2410078@student.uwtsd.ac.uk::92913962-76ff-4b64-8744-4c72a8db20a3" providerId="AD" clId="Web-{9D67FE3B-2BE8-A836-664E-8302751839F6}" dt="2025-11-11T21:12:15.558" v="1298"/>
        <pc:sldMkLst>
          <pc:docMk/>
          <pc:sldMk cId="2082778134" sldId="261"/>
        </pc:sldMkLst>
        <pc:spChg chg="mod">
          <ac:chgData name="Cristian Calin (2410078)" userId="S::2410078@student.uwtsd.ac.uk::92913962-76ff-4b64-8744-4c72a8db20a3" providerId="AD" clId="Web-{9D67FE3B-2BE8-A836-664E-8302751839F6}" dt="2025-11-11T21:12:15.558" v="1298"/>
          <ac:spMkLst>
            <pc:docMk/>
            <pc:sldMk cId="2082778134" sldId="261"/>
            <ac:spMk id="2" creationId="{0D6ACD6D-8221-00A2-6610-328EDFEACF36}"/>
          </ac:spMkLst>
        </pc:spChg>
        <pc:spChg chg="del mod">
          <ac:chgData name="Cristian Calin (2410078)" userId="S::2410078@student.uwtsd.ac.uk::92913962-76ff-4b64-8744-4c72a8db20a3" providerId="AD" clId="Web-{9D67FE3B-2BE8-A836-664E-8302751839F6}" dt="2025-11-11T21:12:15.558" v="1298"/>
          <ac:spMkLst>
            <pc:docMk/>
            <pc:sldMk cId="2082778134" sldId="261"/>
            <ac:spMk id="3" creationId="{03EDBDE5-2197-1E1A-97C2-5515CC207E8A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21:12:15.558" v="1298"/>
          <ac:spMkLst>
            <pc:docMk/>
            <pc:sldMk cId="2082778134" sldId="261"/>
            <ac:spMk id="9" creationId="{973CFC7D-374D-4D67-8994-8DA9D4E23B62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21:12:15.558" v="1298"/>
          <ac:spMkLst>
            <pc:docMk/>
            <pc:sldMk cId="2082778134" sldId="261"/>
            <ac:spMk id="11" creationId="{8F7FA731-5B6E-499C-926D-C2D2D4946616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21:12:15.558" v="1298"/>
          <ac:spMkLst>
            <pc:docMk/>
            <pc:sldMk cId="2082778134" sldId="261"/>
            <ac:spMk id="21" creationId="{8592B821-10D5-48C0-8022-A904844B7FF4}"/>
          </ac:spMkLst>
        </pc:spChg>
        <pc:grpChg chg="add">
          <ac:chgData name="Cristian Calin (2410078)" userId="S::2410078@student.uwtsd.ac.uk::92913962-76ff-4b64-8744-4c72a8db20a3" providerId="AD" clId="Web-{9D67FE3B-2BE8-A836-664E-8302751839F6}" dt="2025-11-11T21:12:15.558" v="1298"/>
          <ac:grpSpMkLst>
            <pc:docMk/>
            <pc:sldMk cId="2082778134" sldId="261"/>
            <ac:grpSpMk id="13" creationId="{B86AF8CF-633E-412E-96E3-67B7B963249A}"/>
          </ac:grpSpMkLst>
        </pc:grpChg>
        <pc:graphicFrameChg chg="add">
          <ac:chgData name="Cristian Calin (2410078)" userId="S::2410078@student.uwtsd.ac.uk::92913962-76ff-4b64-8744-4c72a8db20a3" providerId="AD" clId="Web-{9D67FE3B-2BE8-A836-664E-8302751839F6}" dt="2025-11-11T21:12:15.558" v="1298"/>
          <ac:graphicFrameMkLst>
            <pc:docMk/>
            <pc:sldMk cId="2082778134" sldId="261"/>
            <ac:graphicFrameMk id="5" creationId="{FE4470A6-152D-AFA0-4F70-390F77E644D8}"/>
          </ac:graphicFrameMkLst>
        </pc:graphicFrameChg>
      </pc:sldChg>
      <pc:sldChg chg="addSp delSp modSp new mod setBg">
        <pc:chgData name="Cristian Calin (2410078)" userId="S::2410078@student.uwtsd.ac.uk::92913962-76ff-4b64-8744-4c72a8db20a3" providerId="AD" clId="Web-{9D67FE3B-2BE8-A836-664E-8302751839F6}" dt="2025-11-11T21:13:26.282" v="1302"/>
        <pc:sldMkLst>
          <pc:docMk/>
          <pc:sldMk cId="1244458218" sldId="262"/>
        </pc:sldMkLst>
        <pc:spChg chg="mod">
          <ac:chgData name="Cristian Calin (2410078)" userId="S::2410078@student.uwtsd.ac.uk::92913962-76ff-4b64-8744-4c72a8db20a3" providerId="AD" clId="Web-{9D67FE3B-2BE8-A836-664E-8302751839F6}" dt="2025-11-11T21:13:26.282" v="1302"/>
          <ac:spMkLst>
            <pc:docMk/>
            <pc:sldMk cId="1244458218" sldId="262"/>
            <ac:spMk id="2" creationId="{B2081892-5D3F-0CE6-5A12-B8EF403902AC}"/>
          </ac:spMkLst>
        </pc:spChg>
        <pc:spChg chg="mod">
          <ac:chgData name="Cristian Calin (2410078)" userId="S::2410078@student.uwtsd.ac.uk::92913962-76ff-4b64-8744-4c72a8db20a3" providerId="AD" clId="Web-{9D67FE3B-2BE8-A836-664E-8302751839F6}" dt="2025-11-11T21:13:26.282" v="1302"/>
          <ac:spMkLst>
            <pc:docMk/>
            <pc:sldMk cId="1244458218" sldId="262"/>
            <ac:spMk id="3" creationId="{3BB26DB9-FD72-17CB-6779-CEC4495980BB}"/>
          </ac:spMkLst>
        </pc:spChg>
        <pc:spChg chg="add del">
          <ac:chgData name="Cristian Calin (2410078)" userId="S::2410078@student.uwtsd.ac.uk::92913962-76ff-4b64-8744-4c72a8db20a3" providerId="AD" clId="Web-{9D67FE3B-2BE8-A836-664E-8302751839F6}" dt="2025-11-11T21:13:26.282" v="1301"/>
          <ac:spMkLst>
            <pc:docMk/>
            <pc:sldMk cId="1244458218" sldId="262"/>
            <ac:spMk id="9" creationId="{FAFB3478-4AEC-431E-93B2-1593839C16DA}"/>
          </ac:spMkLst>
        </pc:spChg>
        <pc:spChg chg="add del">
          <ac:chgData name="Cristian Calin (2410078)" userId="S::2410078@student.uwtsd.ac.uk::92913962-76ff-4b64-8744-4c72a8db20a3" providerId="AD" clId="Web-{9D67FE3B-2BE8-A836-664E-8302751839F6}" dt="2025-11-11T21:13:26.282" v="1301"/>
          <ac:spMkLst>
            <pc:docMk/>
            <pc:sldMk cId="1244458218" sldId="262"/>
            <ac:spMk id="11" creationId="{BA44E6CA-03F3-47EA-A9F3-5C0674E28D61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21:13:26.282" v="1302"/>
          <ac:spMkLst>
            <pc:docMk/>
            <pc:sldMk cId="1244458218" sldId="262"/>
            <ac:spMk id="15" creationId="{2E922E9E-A29B-4164-A634-B718A43369CA}"/>
          </ac:spMkLst>
        </pc:spChg>
        <pc:spChg chg="add del">
          <ac:chgData name="Cristian Calin (2410078)" userId="S::2410078@student.uwtsd.ac.uk::92913962-76ff-4b64-8744-4c72a8db20a3" providerId="AD" clId="Web-{9D67FE3B-2BE8-A836-664E-8302751839F6}" dt="2025-11-11T21:13:26.282" v="1301"/>
          <ac:spMkLst>
            <pc:docMk/>
            <pc:sldMk cId="1244458218" sldId="262"/>
            <ac:spMk id="20" creationId="{2E922E9E-A29B-4164-A634-B718A43369CA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21:13:26.282" v="1302"/>
          <ac:spMkLst>
            <pc:docMk/>
            <pc:sldMk cId="1244458218" sldId="262"/>
            <ac:spMk id="22" creationId="{FAFB3478-4AEC-431E-93B2-1593839C16DA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21:13:26.282" v="1302"/>
          <ac:spMkLst>
            <pc:docMk/>
            <pc:sldMk cId="1244458218" sldId="262"/>
            <ac:spMk id="23" creationId="{A8A68745-355E-4D81-AA5F-942C71082A1E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21:13:26.282" v="1302"/>
          <ac:spMkLst>
            <pc:docMk/>
            <pc:sldMk cId="1244458218" sldId="262"/>
            <ac:spMk id="24" creationId="{61D32E23-CD34-4C85-8167-14669FD3E0CA}"/>
          </ac:spMkLst>
        </pc:spChg>
        <pc:grpChg chg="add del">
          <ac:chgData name="Cristian Calin (2410078)" userId="S::2410078@student.uwtsd.ac.uk::92913962-76ff-4b64-8744-4c72a8db20a3" providerId="AD" clId="Web-{9D67FE3B-2BE8-A836-664E-8302751839F6}" dt="2025-11-11T21:13:26.282" v="1301"/>
          <ac:grpSpMkLst>
            <pc:docMk/>
            <pc:sldMk cId="1244458218" sldId="262"/>
            <ac:grpSpMk id="13" creationId="{7EE36A67-006F-476F-9635-DC6B386EEAB7}"/>
          </ac:grpSpMkLst>
        </pc:grpChg>
        <pc:picChg chg="add mod">
          <ac:chgData name="Cristian Calin (2410078)" userId="S::2410078@student.uwtsd.ac.uk::92913962-76ff-4b64-8744-4c72a8db20a3" providerId="AD" clId="Web-{9D67FE3B-2BE8-A836-664E-8302751839F6}" dt="2025-11-11T21:13:26.282" v="1302"/>
          <ac:picMkLst>
            <pc:docMk/>
            <pc:sldMk cId="1244458218" sldId="262"/>
            <ac:picMk id="4" creationId="{DC7B6566-C662-0B04-0A0A-C9B8B46E7CB9}"/>
          </ac:picMkLst>
        </pc:picChg>
      </pc:sldChg>
      <pc:sldChg chg="addSp delSp modSp new mod setBg setClrOvrMap">
        <pc:chgData name="Cristian Calin (2410078)" userId="S::2410078@student.uwtsd.ac.uk::92913962-76ff-4b64-8744-4c72a8db20a3" providerId="AD" clId="Web-{9D67FE3B-2BE8-A836-664E-8302751839F6}" dt="2025-11-11T21:14:04.331" v="1304"/>
        <pc:sldMkLst>
          <pc:docMk/>
          <pc:sldMk cId="1513858080" sldId="263"/>
        </pc:sldMkLst>
        <pc:spChg chg="mod">
          <ac:chgData name="Cristian Calin (2410078)" userId="S::2410078@student.uwtsd.ac.uk::92913962-76ff-4b64-8744-4c72a8db20a3" providerId="AD" clId="Web-{9D67FE3B-2BE8-A836-664E-8302751839F6}" dt="2025-11-11T21:14:04.331" v="1304"/>
          <ac:spMkLst>
            <pc:docMk/>
            <pc:sldMk cId="1513858080" sldId="263"/>
            <ac:spMk id="2" creationId="{87BED3FD-582F-5167-E2DF-C17A3CD316D2}"/>
          </ac:spMkLst>
        </pc:spChg>
        <pc:spChg chg="del mod">
          <ac:chgData name="Cristian Calin (2410078)" userId="S::2410078@student.uwtsd.ac.uk::92913962-76ff-4b64-8744-4c72a8db20a3" providerId="AD" clId="Web-{9D67FE3B-2BE8-A836-664E-8302751839F6}" dt="2025-11-11T21:13:46.877" v="1303"/>
          <ac:spMkLst>
            <pc:docMk/>
            <pc:sldMk cId="1513858080" sldId="263"/>
            <ac:spMk id="3" creationId="{088DBFC6-8DE9-6812-3725-0665923A5C82}"/>
          </ac:spMkLst>
        </pc:spChg>
        <pc:spChg chg="add del">
          <ac:chgData name="Cristian Calin (2410078)" userId="S::2410078@student.uwtsd.ac.uk::92913962-76ff-4b64-8744-4c72a8db20a3" providerId="AD" clId="Web-{9D67FE3B-2BE8-A836-664E-8302751839F6}" dt="2025-11-11T21:14:04.331" v="1304"/>
          <ac:spMkLst>
            <pc:docMk/>
            <pc:sldMk cId="1513858080" sldId="263"/>
            <ac:spMk id="9" creationId="{973CFC7D-374D-4D67-8994-8DA9D4E23B62}"/>
          </ac:spMkLst>
        </pc:spChg>
        <pc:spChg chg="add del">
          <ac:chgData name="Cristian Calin (2410078)" userId="S::2410078@student.uwtsd.ac.uk::92913962-76ff-4b64-8744-4c72a8db20a3" providerId="AD" clId="Web-{9D67FE3B-2BE8-A836-664E-8302751839F6}" dt="2025-11-11T21:14:04.331" v="1304"/>
          <ac:spMkLst>
            <pc:docMk/>
            <pc:sldMk cId="1513858080" sldId="263"/>
            <ac:spMk id="11" creationId="{8F7FA731-5B6E-499C-926D-C2D2D4946616}"/>
          </ac:spMkLst>
        </pc:spChg>
        <pc:spChg chg="add del">
          <ac:chgData name="Cristian Calin (2410078)" userId="S::2410078@student.uwtsd.ac.uk::92913962-76ff-4b64-8744-4c72a8db20a3" providerId="AD" clId="Web-{9D67FE3B-2BE8-A836-664E-8302751839F6}" dt="2025-11-11T21:14:04.331" v="1304"/>
          <ac:spMkLst>
            <pc:docMk/>
            <pc:sldMk cId="1513858080" sldId="263"/>
            <ac:spMk id="13" creationId="{8592B821-10D5-48C0-8022-A904844B7FF4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21:14:04.331" v="1304"/>
          <ac:spMkLst>
            <pc:docMk/>
            <pc:sldMk cId="1513858080" sldId="263"/>
            <ac:spMk id="18" creationId="{BA533261-94EC-4494-86AB-1382C733332C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21:14:04.331" v="1304"/>
          <ac:spMkLst>
            <pc:docMk/>
            <pc:sldMk cId="1513858080" sldId="263"/>
            <ac:spMk id="20" creationId="{B06ABDF2-57ED-4DC5-BB96-62CEE5DBDB5D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21:14:04.331" v="1304"/>
          <ac:spMkLst>
            <pc:docMk/>
            <pc:sldMk cId="1513858080" sldId="263"/>
            <ac:spMk id="22" creationId="{06D5EDC2-3737-4DED-AB3C-B42358F81548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21:14:04.331" v="1304"/>
          <ac:spMkLst>
            <pc:docMk/>
            <pc:sldMk cId="1513858080" sldId="263"/>
            <ac:spMk id="24" creationId="{089C1A08-A75B-45D5-8A9D-680682C13DA1}"/>
          </ac:spMkLst>
        </pc:spChg>
        <pc:spChg chg="add">
          <ac:chgData name="Cristian Calin (2410078)" userId="S::2410078@student.uwtsd.ac.uk::92913962-76ff-4b64-8744-4c72a8db20a3" providerId="AD" clId="Web-{9D67FE3B-2BE8-A836-664E-8302751839F6}" dt="2025-11-11T21:14:04.331" v="1304"/>
          <ac:spMkLst>
            <pc:docMk/>
            <pc:sldMk cId="1513858080" sldId="263"/>
            <ac:spMk id="26" creationId="{51B4E1F8-DA38-44DA-8B73-7EC281F24066}"/>
          </ac:spMkLst>
        </pc:spChg>
        <pc:graphicFrameChg chg="add mod modGraphic">
          <ac:chgData name="Cristian Calin (2410078)" userId="S::2410078@student.uwtsd.ac.uk::92913962-76ff-4b64-8744-4c72a8db20a3" providerId="AD" clId="Web-{9D67FE3B-2BE8-A836-664E-8302751839F6}" dt="2025-11-11T21:14:04.331" v="1304"/>
          <ac:graphicFrameMkLst>
            <pc:docMk/>
            <pc:sldMk cId="1513858080" sldId="263"/>
            <ac:graphicFrameMk id="5" creationId="{63C1DCB6-2FF5-9E37-555D-DB6000DCC600}"/>
          </ac:graphicFrameMkLst>
        </pc:graphicFrameChg>
      </pc:sldChg>
      <pc:sldChg chg="modSp new">
        <pc:chgData name="Cristian Calin (2410078)" userId="S::2410078@student.uwtsd.ac.uk::92913962-76ff-4b64-8744-4c72a8db20a3" providerId="AD" clId="Web-{9D67FE3B-2BE8-A836-664E-8302751839F6}" dt="2025-11-11T20:53:50.469" v="1272" actId="20577"/>
        <pc:sldMkLst>
          <pc:docMk/>
          <pc:sldMk cId="435695564" sldId="264"/>
        </pc:sldMkLst>
        <pc:spChg chg="mod">
          <ac:chgData name="Cristian Calin (2410078)" userId="S::2410078@student.uwtsd.ac.uk::92913962-76ff-4b64-8744-4c72a8db20a3" providerId="AD" clId="Web-{9D67FE3B-2BE8-A836-664E-8302751839F6}" dt="2025-11-11T20:47:03.733" v="1132" actId="20577"/>
          <ac:spMkLst>
            <pc:docMk/>
            <pc:sldMk cId="435695564" sldId="264"/>
            <ac:spMk id="2" creationId="{3B1C1390-29BD-4355-5211-075E921C81CA}"/>
          </ac:spMkLst>
        </pc:spChg>
        <pc:spChg chg="mod">
          <ac:chgData name="Cristian Calin (2410078)" userId="S::2410078@student.uwtsd.ac.uk::92913962-76ff-4b64-8744-4c72a8db20a3" providerId="AD" clId="Web-{9D67FE3B-2BE8-A836-664E-8302751839F6}" dt="2025-11-11T20:53:50.469" v="1272" actId="20577"/>
          <ac:spMkLst>
            <pc:docMk/>
            <pc:sldMk cId="435695564" sldId="264"/>
            <ac:spMk id="3" creationId="{93D9C5E9-295B-9BBE-4E50-5FA43DC43D9C}"/>
          </ac:spMkLst>
        </pc:spChg>
      </pc:sldChg>
      <pc:sldMasterChg chg="del delSldLayout">
        <pc:chgData name="Cristian Calin (2410078)" userId="S::2410078@student.uwtsd.ac.uk::92913962-76ff-4b64-8744-4c72a8db20a3" providerId="AD" clId="Web-{9D67FE3B-2BE8-A836-664E-8302751839F6}" dt="2025-11-11T18:01:10.428" v="65"/>
        <pc:sldMasterMkLst>
          <pc:docMk/>
          <pc:sldMasterMk cId="2460954070" sldId="2147483660"/>
        </pc:sldMasterMkLst>
        <pc:sldLayoutChg chg="del">
          <pc:chgData name="Cristian Calin (2410078)" userId="S::2410078@student.uwtsd.ac.uk::92913962-76ff-4b64-8744-4c72a8db20a3" providerId="AD" clId="Web-{9D67FE3B-2BE8-A836-664E-8302751839F6}" dt="2025-11-11T18:01:10.428" v="6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ristian Calin (2410078)" userId="S::2410078@student.uwtsd.ac.uk::92913962-76ff-4b64-8744-4c72a8db20a3" providerId="AD" clId="Web-{9D67FE3B-2BE8-A836-664E-8302751839F6}" dt="2025-11-11T18:01:10.428" v="6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ristian Calin (2410078)" userId="S::2410078@student.uwtsd.ac.uk::92913962-76ff-4b64-8744-4c72a8db20a3" providerId="AD" clId="Web-{9D67FE3B-2BE8-A836-664E-8302751839F6}" dt="2025-11-11T18:01:10.428" v="6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ristian Calin (2410078)" userId="S::2410078@student.uwtsd.ac.uk::92913962-76ff-4b64-8744-4c72a8db20a3" providerId="AD" clId="Web-{9D67FE3B-2BE8-A836-664E-8302751839F6}" dt="2025-11-11T18:01:10.428" v="6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ristian Calin (2410078)" userId="S::2410078@student.uwtsd.ac.uk::92913962-76ff-4b64-8744-4c72a8db20a3" providerId="AD" clId="Web-{9D67FE3B-2BE8-A836-664E-8302751839F6}" dt="2025-11-11T18:01:10.428" v="6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ristian Calin (2410078)" userId="S::2410078@student.uwtsd.ac.uk::92913962-76ff-4b64-8744-4c72a8db20a3" providerId="AD" clId="Web-{9D67FE3B-2BE8-A836-664E-8302751839F6}" dt="2025-11-11T18:01:10.428" v="6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ristian Calin (2410078)" userId="S::2410078@student.uwtsd.ac.uk::92913962-76ff-4b64-8744-4c72a8db20a3" providerId="AD" clId="Web-{9D67FE3B-2BE8-A836-664E-8302751839F6}" dt="2025-11-11T18:01:10.428" v="6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ristian Calin (2410078)" userId="S::2410078@student.uwtsd.ac.uk::92913962-76ff-4b64-8744-4c72a8db20a3" providerId="AD" clId="Web-{9D67FE3B-2BE8-A836-664E-8302751839F6}" dt="2025-11-11T18:01:10.428" v="6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ristian Calin (2410078)" userId="S::2410078@student.uwtsd.ac.uk::92913962-76ff-4b64-8744-4c72a8db20a3" providerId="AD" clId="Web-{9D67FE3B-2BE8-A836-664E-8302751839F6}" dt="2025-11-11T18:01:10.428" v="6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ristian Calin (2410078)" userId="S::2410078@student.uwtsd.ac.uk::92913962-76ff-4b64-8744-4c72a8db20a3" providerId="AD" clId="Web-{9D67FE3B-2BE8-A836-664E-8302751839F6}" dt="2025-11-11T18:01:10.428" v="6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ristian Calin (2410078)" userId="S::2410078@student.uwtsd.ac.uk::92913962-76ff-4b64-8744-4c72a8db20a3" providerId="AD" clId="Web-{9D67FE3B-2BE8-A836-664E-8302751839F6}" dt="2025-11-11T18:01:10.428" v="6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ristian Calin (2410078)" userId="S::2410078@student.uwtsd.ac.uk::92913962-76ff-4b64-8744-4c72a8db20a3" providerId="AD" clId="Web-{9D67FE3B-2BE8-A836-664E-8302751839F6}" dt="2025-11-11T18:03:55.038" v="100"/>
        <pc:sldMasterMkLst>
          <pc:docMk/>
          <pc:sldMasterMk cId="189844549" sldId="2147483695"/>
        </pc:sldMasterMkLst>
        <pc:sldLayoutChg chg="add del">
          <pc:chgData name="Cristian Calin (2410078)" userId="S::2410078@student.uwtsd.ac.uk::92913962-76ff-4b64-8744-4c72a8db20a3" providerId="AD" clId="Web-{9D67FE3B-2BE8-A836-664E-8302751839F6}" dt="2025-11-11T18:03:55.038" v="100"/>
          <pc:sldLayoutMkLst>
            <pc:docMk/>
            <pc:sldMasterMk cId="189844549" sldId="2147483695"/>
            <pc:sldLayoutMk cId="3538070583" sldId="2147483684"/>
          </pc:sldLayoutMkLst>
        </pc:sldLayoutChg>
        <pc:sldLayoutChg chg="add del">
          <pc:chgData name="Cristian Calin (2410078)" userId="S::2410078@student.uwtsd.ac.uk::92913962-76ff-4b64-8744-4c72a8db20a3" providerId="AD" clId="Web-{9D67FE3B-2BE8-A836-664E-8302751839F6}" dt="2025-11-11T18:03:55.038" v="100"/>
          <pc:sldLayoutMkLst>
            <pc:docMk/>
            <pc:sldMasterMk cId="189844549" sldId="2147483695"/>
            <pc:sldLayoutMk cId="2705820343" sldId="2147483685"/>
          </pc:sldLayoutMkLst>
        </pc:sldLayoutChg>
        <pc:sldLayoutChg chg="add del">
          <pc:chgData name="Cristian Calin (2410078)" userId="S::2410078@student.uwtsd.ac.uk::92913962-76ff-4b64-8744-4c72a8db20a3" providerId="AD" clId="Web-{9D67FE3B-2BE8-A836-664E-8302751839F6}" dt="2025-11-11T18:03:55.038" v="100"/>
          <pc:sldLayoutMkLst>
            <pc:docMk/>
            <pc:sldMasterMk cId="189844549" sldId="2147483695"/>
            <pc:sldLayoutMk cId="2939437392" sldId="2147483686"/>
          </pc:sldLayoutMkLst>
        </pc:sldLayoutChg>
        <pc:sldLayoutChg chg="add del">
          <pc:chgData name="Cristian Calin (2410078)" userId="S::2410078@student.uwtsd.ac.uk::92913962-76ff-4b64-8744-4c72a8db20a3" providerId="AD" clId="Web-{9D67FE3B-2BE8-A836-664E-8302751839F6}" dt="2025-11-11T18:03:55.038" v="100"/>
          <pc:sldLayoutMkLst>
            <pc:docMk/>
            <pc:sldMasterMk cId="189844549" sldId="2147483695"/>
            <pc:sldLayoutMk cId="1576038505" sldId="2147483687"/>
          </pc:sldLayoutMkLst>
        </pc:sldLayoutChg>
        <pc:sldLayoutChg chg="add del">
          <pc:chgData name="Cristian Calin (2410078)" userId="S::2410078@student.uwtsd.ac.uk::92913962-76ff-4b64-8744-4c72a8db20a3" providerId="AD" clId="Web-{9D67FE3B-2BE8-A836-664E-8302751839F6}" dt="2025-11-11T18:03:55.038" v="100"/>
          <pc:sldLayoutMkLst>
            <pc:docMk/>
            <pc:sldMasterMk cId="189844549" sldId="2147483695"/>
            <pc:sldLayoutMk cId="1322564581" sldId="2147483688"/>
          </pc:sldLayoutMkLst>
        </pc:sldLayoutChg>
        <pc:sldLayoutChg chg="add del">
          <pc:chgData name="Cristian Calin (2410078)" userId="S::2410078@student.uwtsd.ac.uk::92913962-76ff-4b64-8744-4c72a8db20a3" providerId="AD" clId="Web-{9D67FE3B-2BE8-A836-664E-8302751839F6}" dt="2025-11-11T18:03:55.038" v="100"/>
          <pc:sldLayoutMkLst>
            <pc:docMk/>
            <pc:sldMasterMk cId="189844549" sldId="2147483695"/>
            <pc:sldLayoutMk cId="979862336" sldId="2147483689"/>
          </pc:sldLayoutMkLst>
        </pc:sldLayoutChg>
        <pc:sldLayoutChg chg="add del">
          <pc:chgData name="Cristian Calin (2410078)" userId="S::2410078@student.uwtsd.ac.uk::92913962-76ff-4b64-8744-4c72a8db20a3" providerId="AD" clId="Web-{9D67FE3B-2BE8-A836-664E-8302751839F6}" dt="2025-11-11T18:03:55.038" v="100"/>
          <pc:sldLayoutMkLst>
            <pc:docMk/>
            <pc:sldMasterMk cId="189844549" sldId="2147483695"/>
            <pc:sldLayoutMk cId="2427188036" sldId="2147483690"/>
          </pc:sldLayoutMkLst>
        </pc:sldLayoutChg>
        <pc:sldLayoutChg chg="add del">
          <pc:chgData name="Cristian Calin (2410078)" userId="S::2410078@student.uwtsd.ac.uk::92913962-76ff-4b64-8744-4c72a8db20a3" providerId="AD" clId="Web-{9D67FE3B-2BE8-A836-664E-8302751839F6}" dt="2025-11-11T18:03:55.038" v="100"/>
          <pc:sldLayoutMkLst>
            <pc:docMk/>
            <pc:sldMasterMk cId="189844549" sldId="2147483695"/>
            <pc:sldLayoutMk cId="800408347" sldId="2147483691"/>
          </pc:sldLayoutMkLst>
        </pc:sldLayoutChg>
        <pc:sldLayoutChg chg="add del">
          <pc:chgData name="Cristian Calin (2410078)" userId="S::2410078@student.uwtsd.ac.uk::92913962-76ff-4b64-8744-4c72a8db20a3" providerId="AD" clId="Web-{9D67FE3B-2BE8-A836-664E-8302751839F6}" dt="2025-11-11T18:03:55.038" v="100"/>
          <pc:sldLayoutMkLst>
            <pc:docMk/>
            <pc:sldMasterMk cId="189844549" sldId="2147483695"/>
            <pc:sldLayoutMk cId="3818057325" sldId="2147483692"/>
          </pc:sldLayoutMkLst>
        </pc:sldLayoutChg>
        <pc:sldLayoutChg chg="add del">
          <pc:chgData name="Cristian Calin (2410078)" userId="S::2410078@student.uwtsd.ac.uk::92913962-76ff-4b64-8744-4c72a8db20a3" providerId="AD" clId="Web-{9D67FE3B-2BE8-A836-664E-8302751839F6}" dt="2025-11-11T18:03:55.038" v="100"/>
          <pc:sldLayoutMkLst>
            <pc:docMk/>
            <pc:sldMasterMk cId="189844549" sldId="2147483695"/>
            <pc:sldLayoutMk cId="2432810403" sldId="2147483693"/>
          </pc:sldLayoutMkLst>
        </pc:sldLayoutChg>
        <pc:sldLayoutChg chg="add del">
          <pc:chgData name="Cristian Calin (2410078)" userId="S::2410078@student.uwtsd.ac.uk::92913962-76ff-4b64-8744-4c72a8db20a3" providerId="AD" clId="Web-{9D67FE3B-2BE8-A836-664E-8302751839F6}" dt="2025-11-11T18:03:55.038" v="100"/>
          <pc:sldLayoutMkLst>
            <pc:docMk/>
            <pc:sldMasterMk cId="189844549" sldId="2147483695"/>
            <pc:sldLayoutMk cId="139457771" sldId="2147483694"/>
          </pc:sldLayoutMkLst>
        </pc:sldLayoutChg>
      </pc:sldMasterChg>
      <pc:sldMasterChg chg="add addSldLayout">
        <pc:chgData name="Cristian Calin (2410078)" userId="S::2410078@student.uwtsd.ac.uk::92913962-76ff-4b64-8744-4c72a8db20a3" providerId="AD" clId="Web-{9D67FE3B-2BE8-A836-664E-8302751839F6}" dt="2025-11-11T18:03:55.038" v="100"/>
        <pc:sldMasterMkLst>
          <pc:docMk/>
          <pc:sldMasterMk cId="2531640558" sldId="2147483758"/>
        </pc:sldMasterMkLst>
        <pc:sldLayoutChg chg="add">
          <pc:chgData name="Cristian Calin (2410078)" userId="S::2410078@student.uwtsd.ac.uk::92913962-76ff-4b64-8744-4c72a8db20a3" providerId="AD" clId="Web-{9D67FE3B-2BE8-A836-664E-8302751839F6}" dt="2025-11-11T18:03:55.038" v="100"/>
          <pc:sldLayoutMkLst>
            <pc:docMk/>
            <pc:sldMasterMk cId="2531640558" sldId="2147483758"/>
            <pc:sldLayoutMk cId="3060691334" sldId="2147483747"/>
          </pc:sldLayoutMkLst>
        </pc:sldLayoutChg>
        <pc:sldLayoutChg chg="add">
          <pc:chgData name="Cristian Calin (2410078)" userId="S::2410078@student.uwtsd.ac.uk::92913962-76ff-4b64-8744-4c72a8db20a3" providerId="AD" clId="Web-{9D67FE3B-2BE8-A836-664E-8302751839F6}" dt="2025-11-11T18:03:55.038" v="100"/>
          <pc:sldLayoutMkLst>
            <pc:docMk/>
            <pc:sldMasterMk cId="2531640558" sldId="2147483758"/>
            <pc:sldLayoutMk cId="1373474924" sldId="2147483748"/>
          </pc:sldLayoutMkLst>
        </pc:sldLayoutChg>
        <pc:sldLayoutChg chg="add">
          <pc:chgData name="Cristian Calin (2410078)" userId="S::2410078@student.uwtsd.ac.uk::92913962-76ff-4b64-8744-4c72a8db20a3" providerId="AD" clId="Web-{9D67FE3B-2BE8-A836-664E-8302751839F6}" dt="2025-11-11T18:03:55.038" v="100"/>
          <pc:sldLayoutMkLst>
            <pc:docMk/>
            <pc:sldMasterMk cId="2531640558" sldId="2147483758"/>
            <pc:sldLayoutMk cId="3854211867" sldId="2147483749"/>
          </pc:sldLayoutMkLst>
        </pc:sldLayoutChg>
        <pc:sldLayoutChg chg="add">
          <pc:chgData name="Cristian Calin (2410078)" userId="S::2410078@student.uwtsd.ac.uk::92913962-76ff-4b64-8744-4c72a8db20a3" providerId="AD" clId="Web-{9D67FE3B-2BE8-A836-664E-8302751839F6}" dt="2025-11-11T18:03:55.038" v="100"/>
          <pc:sldLayoutMkLst>
            <pc:docMk/>
            <pc:sldMasterMk cId="2531640558" sldId="2147483758"/>
            <pc:sldLayoutMk cId="1716818259" sldId="2147483750"/>
          </pc:sldLayoutMkLst>
        </pc:sldLayoutChg>
        <pc:sldLayoutChg chg="add">
          <pc:chgData name="Cristian Calin (2410078)" userId="S::2410078@student.uwtsd.ac.uk::92913962-76ff-4b64-8744-4c72a8db20a3" providerId="AD" clId="Web-{9D67FE3B-2BE8-A836-664E-8302751839F6}" dt="2025-11-11T18:03:55.038" v="100"/>
          <pc:sldLayoutMkLst>
            <pc:docMk/>
            <pc:sldMasterMk cId="2531640558" sldId="2147483758"/>
            <pc:sldLayoutMk cId="2498007848" sldId="2147483751"/>
          </pc:sldLayoutMkLst>
        </pc:sldLayoutChg>
        <pc:sldLayoutChg chg="add">
          <pc:chgData name="Cristian Calin (2410078)" userId="S::2410078@student.uwtsd.ac.uk::92913962-76ff-4b64-8744-4c72a8db20a3" providerId="AD" clId="Web-{9D67FE3B-2BE8-A836-664E-8302751839F6}" dt="2025-11-11T18:03:55.038" v="100"/>
          <pc:sldLayoutMkLst>
            <pc:docMk/>
            <pc:sldMasterMk cId="2531640558" sldId="2147483758"/>
            <pc:sldLayoutMk cId="1705320494" sldId="2147483752"/>
          </pc:sldLayoutMkLst>
        </pc:sldLayoutChg>
        <pc:sldLayoutChg chg="add">
          <pc:chgData name="Cristian Calin (2410078)" userId="S::2410078@student.uwtsd.ac.uk::92913962-76ff-4b64-8744-4c72a8db20a3" providerId="AD" clId="Web-{9D67FE3B-2BE8-A836-664E-8302751839F6}" dt="2025-11-11T18:03:55.038" v="100"/>
          <pc:sldLayoutMkLst>
            <pc:docMk/>
            <pc:sldMasterMk cId="2531640558" sldId="2147483758"/>
            <pc:sldLayoutMk cId="3787207700" sldId="2147483753"/>
          </pc:sldLayoutMkLst>
        </pc:sldLayoutChg>
        <pc:sldLayoutChg chg="add">
          <pc:chgData name="Cristian Calin (2410078)" userId="S::2410078@student.uwtsd.ac.uk::92913962-76ff-4b64-8744-4c72a8db20a3" providerId="AD" clId="Web-{9D67FE3B-2BE8-A836-664E-8302751839F6}" dt="2025-11-11T18:03:55.038" v="100"/>
          <pc:sldLayoutMkLst>
            <pc:docMk/>
            <pc:sldMasterMk cId="2531640558" sldId="2147483758"/>
            <pc:sldLayoutMk cId="2622372210" sldId="2147483754"/>
          </pc:sldLayoutMkLst>
        </pc:sldLayoutChg>
        <pc:sldLayoutChg chg="add">
          <pc:chgData name="Cristian Calin (2410078)" userId="S::2410078@student.uwtsd.ac.uk::92913962-76ff-4b64-8744-4c72a8db20a3" providerId="AD" clId="Web-{9D67FE3B-2BE8-A836-664E-8302751839F6}" dt="2025-11-11T18:03:55.038" v="100"/>
          <pc:sldLayoutMkLst>
            <pc:docMk/>
            <pc:sldMasterMk cId="2531640558" sldId="2147483758"/>
            <pc:sldLayoutMk cId="809304739" sldId="2147483755"/>
          </pc:sldLayoutMkLst>
        </pc:sldLayoutChg>
        <pc:sldLayoutChg chg="add">
          <pc:chgData name="Cristian Calin (2410078)" userId="S::2410078@student.uwtsd.ac.uk::92913962-76ff-4b64-8744-4c72a8db20a3" providerId="AD" clId="Web-{9D67FE3B-2BE8-A836-664E-8302751839F6}" dt="2025-11-11T18:03:55.038" v="100"/>
          <pc:sldLayoutMkLst>
            <pc:docMk/>
            <pc:sldMasterMk cId="2531640558" sldId="2147483758"/>
            <pc:sldLayoutMk cId="1552285744" sldId="2147483756"/>
          </pc:sldLayoutMkLst>
        </pc:sldLayoutChg>
        <pc:sldLayoutChg chg="add">
          <pc:chgData name="Cristian Calin (2410078)" userId="S::2410078@student.uwtsd.ac.uk::92913962-76ff-4b64-8744-4c72a8db20a3" providerId="AD" clId="Web-{9D67FE3B-2BE8-A836-664E-8302751839F6}" dt="2025-11-11T18:03:55.038" v="100"/>
          <pc:sldLayoutMkLst>
            <pc:docMk/>
            <pc:sldMasterMk cId="2531640558" sldId="2147483758"/>
            <pc:sldLayoutMk cId="1496149008" sldId="2147483757"/>
          </pc:sldLayoutMkLst>
        </pc:sldLayoutChg>
      </pc:sldMasterChg>
    </pc:docChg>
  </pc:docChgLst>
  <pc:docChgLst>
    <pc:chgData clId="Web-{9D67FE3B-2BE8-A836-664E-8302751839F6}"/>
    <pc:docChg chg="modSld">
      <pc:chgData name="" userId="" providerId="" clId="Web-{9D67FE3B-2BE8-A836-664E-8302751839F6}" dt="2025-11-11T17:36:40.976" v="4" actId="20577"/>
      <pc:docMkLst>
        <pc:docMk/>
      </pc:docMkLst>
      <pc:sldChg chg="modSp">
        <pc:chgData name="" userId="" providerId="" clId="Web-{9D67FE3B-2BE8-A836-664E-8302751839F6}" dt="2025-11-11T17:36:40.976" v="4" actId="20577"/>
        <pc:sldMkLst>
          <pc:docMk/>
          <pc:sldMk cId="109857222" sldId="256"/>
        </pc:sldMkLst>
        <pc:spChg chg="mod">
          <ac:chgData name="" userId="" providerId="" clId="Web-{9D67FE3B-2BE8-A836-664E-8302751839F6}" dt="2025-11-11T17:36:40.976" v="4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6.png"/><Relationship Id="rId7" Type="http://schemas.openxmlformats.org/officeDocument/2006/relationships/image" Target="../media/image22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6.png"/><Relationship Id="rId7" Type="http://schemas.openxmlformats.org/officeDocument/2006/relationships/image" Target="../media/image22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E6D751-0284-4846-A10F-F9DD275A3E0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4ACF384-6C1F-4FA3-9983-80F9D253CAF4}">
      <dgm:prSet/>
      <dgm:spPr/>
      <dgm:t>
        <a:bodyPr/>
        <a:lstStyle/>
        <a:p>
          <a:r>
            <a:rPr lang="en-GB"/>
            <a:t>Political: Brexit impacts, sustainability grants </a:t>
          </a:r>
          <a:endParaRPr lang="en-US"/>
        </a:p>
      </dgm:t>
    </dgm:pt>
    <dgm:pt modelId="{C0F626DE-2AE9-4DAD-B8EF-3E48DE68AD9D}" type="parTrans" cxnId="{F9A4624C-C104-4260-9EB7-A7F096020C35}">
      <dgm:prSet/>
      <dgm:spPr/>
      <dgm:t>
        <a:bodyPr/>
        <a:lstStyle/>
        <a:p>
          <a:endParaRPr lang="en-US"/>
        </a:p>
      </dgm:t>
    </dgm:pt>
    <dgm:pt modelId="{09BC8DB2-82C2-412A-ABB7-7CAC463D2F76}" type="sibTrans" cxnId="{F9A4624C-C104-4260-9EB7-A7F096020C35}">
      <dgm:prSet/>
      <dgm:spPr/>
      <dgm:t>
        <a:bodyPr/>
        <a:lstStyle/>
        <a:p>
          <a:endParaRPr lang="en-US"/>
        </a:p>
      </dgm:t>
    </dgm:pt>
    <dgm:pt modelId="{9A185FCB-EE53-4CC5-9694-D83763BEA116}">
      <dgm:prSet/>
      <dgm:spPr/>
      <dgm:t>
        <a:bodyPr/>
        <a:lstStyle/>
        <a:p>
          <a:r>
            <a:rPr lang="en-GB"/>
            <a:t>Economic: Rising ethical fashion demand.</a:t>
          </a:r>
          <a:endParaRPr lang="en-US"/>
        </a:p>
      </dgm:t>
    </dgm:pt>
    <dgm:pt modelId="{573635D5-1E47-4CCB-A2B1-EADFABD4B07C}" type="parTrans" cxnId="{D31855E2-029E-4FDB-BF59-EEC73C42C380}">
      <dgm:prSet/>
      <dgm:spPr/>
      <dgm:t>
        <a:bodyPr/>
        <a:lstStyle/>
        <a:p>
          <a:endParaRPr lang="en-US"/>
        </a:p>
      </dgm:t>
    </dgm:pt>
    <dgm:pt modelId="{31698A9F-8CF0-4A6D-BB03-8F2D6667D190}" type="sibTrans" cxnId="{D31855E2-029E-4FDB-BF59-EEC73C42C380}">
      <dgm:prSet/>
      <dgm:spPr/>
      <dgm:t>
        <a:bodyPr/>
        <a:lstStyle/>
        <a:p>
          <a:endParaRPr lang="en-US"/>
        </a:p>
      </dgm:t>
    </dgm:pt>
    <dgm:pt modelId="{C29A9765-7FA7-42B7-A280-07B54D35B798}">
      <dgm:prSet/>
      <dgm:spPr/>
      <dgm:t>
        <a:bodyPr/>
        <a:lstStyle/>
        <a:p>
          <a:r>
            <a:rPr lang="en-GB"/>
            <a:t>Social: Current generation prefer sustainable luxury </a:t>
          </a:r>
          <a:endParaRPr lang="en-US"/>
        </a:p>
      </dgm:t>
    </dgm:pt>
    <dgm:pt modelId="{8DEBE81F-F6B1-4FAB-9327-15699D78D37D}" type="parTrans" cxnId="{90103412-92D8-4733-AE95-EEC027795037}">
      <dgm:prSet/>
      <dgm:spPr/>
      <dgm:t>
        <a:bodyPr/>
        <a:lstStyle/>
        <a:p>
          <a:endParaRPr lang="en-US"/>
        </a:p>
      </dgm:t>
    </dgm:pt>
    <dgm:pt modelId="{474116FA-8098-4497-908B-BD5061FF2757}" type="sibTrans" cxnId="{90103412-92D8-4733-AE95-EEC027795037}">
      <dgm:prSet/>
      <dgm:spPr/>
      <dgm:t>
        <a:bodyPr/>
        <a:lstStyle/>
        <a:p>
          <a:endParaRPr lang="en-US"/>
        </a:p>
      </dgm:t>
    </dgm:pt>
    <dgm:pt modelId="{50349BBB-C1DA-4B27-A05E-6BE5F91E6B57}">
      <dgm:prSet/>
      <dgm:spPr/>
      <dgm:t>
        <a:bodyPr/>
        <a:lstStyle/>
        <a:p>
          <a:r>
            <a:rPr lang="en-GB"/>
            <a:t>Technological: E-commerce, AR fitting </a:t>
          </a:r>
          <a:endParaRPr lang="en-US"/>
        </a:p>
      </dgm:t>
    </dgm:pt>
    <dgm:pt modelId="{47980995-B7BA-44DC-AD52-C411BA547A58}" type="parTrans" cxnId="{BF4081EA-DE6F-4AF7-94E9-298937E32D43}">
      <dgm:prSet/>
      <dgm:spPr/>
      <dgm:t>
        <a:bodyPr/>
        <a:lstStyle/>
        <a:p>
          <a:endParaRPr lang="en-US"/>
        </a:p>
      </dgm:t>
    </dgm:pt>
    <dgm:pt modelId="{794052E7-D5E0-4E86-80D7-A2CDDB7FFCA7}" type="sibTrans" cxnId="{BF4081EA-DE6F-4AF7-94E9-298937E32D43}">
      <dgm:prSet/>
      <dgm:spPr/>
      <dgm:t>
        <a:bodyPr/>
        <a:lstStyle/>
        <a:p>
          <a:endParaRPr lang="en-US"/>
        </a:p>
      </dgm:t>
    </dgm:pt>
    <dgm:pt modelId="{D0928E29-6A0D-4AB8-90F8-D793209D792C}">
      <dgm:prSet/>
      <dgm:spPr/>
      <dgm:t>
        <a:bodyPr/>
        <a:lstStyle/>
        <a:p>
          <a:r>
            <a:rPr lang="en-GB"/>
            <a:t>Environmental: Carbon-neutral operations </a:t>
          </a:r>
          <a:endParaRPr lang="en-US"/>
        </a:p>
      </dgm:t>
    </dgm:pt>
    <dgm:pt modelId="{153A3ECB-5BCB-4DBE-A8CD-3B0E563F2217}" type="parTrans" cxnId="{D76BDD81-B3CF-4742-BEBD-CB7F79A44CAE}">
      <dgm:prSet/>
      <dgm:spPr/>
      <dgm:t>
        <a:bodyPr/>
        <a:lstStyle/>
        <a:p>
          <a:endParaRPr lang="en-US"/>
        </a:p>
      </dgm:t>
    </dgm:pt>
    <dgm:pt modelId="{60206A73-E41E-4F0D-B220-79BFD56338FD}" type="sibTrans" cxnId="{D76BDD81-B3CF-4742-BEBD-CB7F79A44CAE}">
      <dgm:prSet/>
      <dgm:spPr/>
      <dgm:t>
        <a:bodyPr/>
        <a:lstStyle/>
        <a:p>
          <a:endParaRPr lang="en-US"/>
        </a:p>
      </dgm:t>
    </dgm:pt>
    <dgm:pt modelId="{52652879-C21E-40FE-8B06-49E93CE8EE6C}">
      <dgm:prSet/>
      <dgm:spPr/>
      <dgm:t>
        <a:bodyPr/>
        <a:lstStyle/>
        <a:p>
          <a:r>
            <a:rPr lang="en-GB"/>
            <a:t>Legal: Consumer Rights, GOTS (global organic textile standard),GDPR (general data protection act)</a:t>
          </a:r>
          <a:endParaRPr lang="en-US"/>
        </a:p>
      </dgm:t>
    </dgm:pt>
    <dgm:pt modelId="{7580242C-81AC-4034-93FF-E13D14056D55}" type="parTrans" cxnId="{F576600B-72F6-46EE-9B0C-B665DC405ED3}">
      <dgm:prSet/>
      <dgm:spPr/>
      <dgm:t>
        <a:bodyPr/>
        <a:lstStyle/>
        <a:p>
          <a:endParaRPr lang="en-US"/>
        </a:p>
      </dgm:t>
    </dgm:pt>
    <dgm:pt modelId="{90B7AE03-0682-426B-84FB-6C0F46E1FE2C}" type="sibTrans" cxnId="{F576600B-72F6-46EE-9B0C-B665DC405ED3}">
      <dgm:prSet/>
      <dgm:spPr/>
      <dgm:t>
        <a:bodyPr/>
        <a:lstStyle/>
        <a:p>
          <a:endParaRPr lang="en-US"/>
        </a:p>
      </dgm:t>
    </dgm:pt>
    <dgm:pt modelId="{413297E5-5327-4D63-BF32-CFDDC42D5371}" type="pres">
      <dgm:prSet presAssocID="{B9E6D751-0284-4846-A10F-F9DD275A3E04}" presName="root" presStyleCnt="0">
        <dgm:presLayoutVars>
          <dgm:dir/>
          <dgm:resizeHandles val="exact"/>
        </dgm:presLayoutVars>
      </dgm:prSet>
      <dgm:spPr/>
    </dgm:pt>
    <dgm:pt modelId="{3E77F6EC-0215-4C78-B663-26EE6986167C}" type="pres">
      <dgm:prSet presAssocID="{74ACF384-6C1F-4FA3-9983-80F9D253CAF4}" presName="compNode" presStyleCnt="0"/>
      <dgm:spPr/>
    </dgm:pt>
    <dgm:pt modelId="{AF4CF6F7-9E5E-4CFE-84CD-4B6B946BB51F}" type="pres">
      <dgm:prSet presAssocID="{74ACF384-6C1F-4FA3-9983-80F9D253CAF4}" presName="bgRect" presStyleLbl="bgShp" presStyleIdx="0" presStyleCnt="6"/>
      <dgm:spPr/>
    </dgm:pt>
    <dgm:pt modelId="{578626AC-B0E4-40E3-880C-6333F422141A}" type="pres">
      <dgm:prSet presAssocID="{74ACF384-6C1F-4FA3-9983-80F9D253CAF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26CD0814-AFDC-4B0F-B2AA-9DEF53EC8EBF}" type="pres">
      <dgm:prSet presAssocID="{74ACF384-6C1F-4FA3-9983-80F9D253CAF4}" presName="spaceRect" presStyleCnt="0"/>
      <dgm:spPr/>
    </dgm:pt>
    <dgm:pt modelId="{FFB76A95-3287-479A-B08B-D2AC33341494}" type="pres">
      <dgm:prSet presAssocID="{74ACF384-6C1F-4FA3-9983-80F9D253CAF4}" presName="parTx" presStyleLbl="revTx" presStyleIdx="0" presStyleCnt="6">
        <dgm:presLayoutVars>
          <dgm:chMax val="0"/>
          <dgm:chPref val="0"/>
        </dgm:presLayoutVars>
      </dgm:prSet>
      <dgm:spPr/>
    </dgm:pt>
    <dgm:pt modelId="{937283C8-154B-48E6-92BB-CCE0A6C64B00}" type="pres">
      <dgm:prSet presAssocID="{09BC8DB2-82C2-412A-ABB7-7CAC463D2F76}" presName="sibTrans" presStyleCnt="0"/>
      <dgm:spPr/>
    </dgm:pt>
    <dgm:pt modelId="{B0655439-E72C-40F4-9847-AB15C33F1115}" type="pres">
      <dgm:prSet presAssocID="{9A185FCB-EE53-4CC5-9694-D83763BEA116}" presName="compNode" presStyleCnt="0"/>
      <dgm:spPr/>
    </dgm:pt>
    <dgm:pt modelId="{A14FB0E1-4D27-4AB5-BECF-895619A3CDE3}" type="pres">
      <dgm:prSet presAssocID="{9A185FCB-EE53-4CC5-9694-D83763BEA116}" presName="bgRect" presStyleLbl="bgShp" presStyleIdx="1" presStyleCnt="6"/>
      <dgm:spPr/>
    </dgm:pt>
    <dgm:pt modelId="{33843F4E-A92D-430F-82B0-7AA27163DB32}" type="pres">
      <dgm:prSet presAssocID="{9A185FCB-EE53-4CC5-9694-D83763BEA11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BDBE87D6-C023-4C70-A685-EE36D54D52F6}" type="pres">
      <dgm:prSet presAssocID="{9A185FCB-EE53-4CC5-9694-D83763BEA116}" presName="spaceRect" presStyleCnt="0"/>
      <dgm:spPr/>
    </dgm:pt>
    <dgm:pt modelId="{C3DDB415-516C-4470-9A31-21EA8AF267BB}" type="pres">
      <dgm:prSet presAssocID="{9A185FCB-EE53-4CC5-9694-D83763BEA116}" presName="parTx" presStyleLbl="revTx" presStyleIdx="1" presStyleCnt="6">
        <dgm:presLayoutVars>
          <dgm:chMax val="0"/>
          <dgm:chPref val="0"/>
        </dgm:presLayoutVars>
      </dgm:prSet>
      <dgm:spPr/>
    </dgm:pt>
    <dgm:pt modelId="{A898B85C-494A-4D6A-83F6-E53658680F0F}" type="pres">
      <dgm:prSet presAssocID="{31698A9F-8CF0-4A6D-BB03-8F2D6667D190}" presName="sibTrans" presStyleCnt="0"/>
      <dgm:spPr/>
    </dgm:pt>
    <dgm:pt modelId="{6516EF45-69AB-418C-AEAE-7CEAF679A894}" type="pres">
      <dgm:prSet presAssocID="{C29A9765-7FA7-42B7-A280-07B54D35B798}" presName="compNode" presStyleCnt="0"/>
      <dgm:spPr/>
    </dgm:pt>
    <dgm:pt modelId="{8A21C6B2-036A-4FBB-A77A-FFB23F659750}" type="pres">
      <dgm:prSet presAssocID="{C29A9765-7FA7-42B7-A280-07B54D35B798}" presName="bgRect" presStyleLbl="bgShp" presStyleIdx="2" presStyleCnt="6"/>
      <dgm:spPr/>
    </dgm:pt>
    <dgm:pt modelId="{313BC227-265B-4FA4-AAC8-FA166C4874A0}" type="pres">
      <dgm:prSet presAssocID="{C29A9765-7FA7-42B7-A280-07B54D35B79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A13B621A-737D-4171-97F2-FF5B15E78D0B}" type="pres">
      <dgm:prSet presAssocID="{C29A9765-7FA7-42B7-A280-07B54D35B798}" presName="spaceRect" presStyleCnt="0"/>
      <dgm:spPr/>
    </dgm:pt>
    <dgm:pt modelId="{9D19757C-7434-4AE0-9798-BD676D476CB6}" type="pres">
      <dgm:prSet presAssocID="{C29A9765-7FA7-42B7-A280-07B54D35B798}" presName="parTx" presStyleLbl="revTx" presStyleIdx="2" presStyleCnt="6">
        <dgm:presLayoutVars>
          <dgm:chMax val="0"/>
          <dgm:chPref val="0"/>
        </dgm:presLayoutVars>
      </dgm:prSet>
      <dgm:spPr/>
    </dgm:pt>
    <dgm:pt modelId="{892B6C3C-596F-4EEE-B11E-841AA150002F}" type="pres">
      <dgm:prSet presAssocID="{474116FA-8098-4497-908B-BD5061FF2757}" presName="sibTrans" presStyleCnt="0"/>
      <dgm:spPr/>
    </dgm:pt>
    <dgm:pt modelId="{F8DC006D-0535-4752-9738-6E26EBF8DC64}" type="pres">
      <dgm:prSet presAssocID="{50349BBB-C1DA-4B27-A05E-6BE5F91E6B57}" presName="compNode" presStyleCnt="0"/>
      <dgm:spPr/>
    </dgm:pt>
    <dgm:pt modelId="{55699835-33CF-40E5-A6E1-45FE00BADA19}" type="pres">
      <dgm:prSet presAssocID="{50349BBB-C1DA-4B27-A05E-6BE5F91E6B57}" presName="bgRect" presStyleLbl="bgShp" presStyleIdx="3" presStyleCnt="6"/>
      <dgm:spPr/>
    </dgm:pt>
    <dgm:pt modelId="{AE40E0A7-DF2C-4567-906E-2863B63CC1A8}" type="pres">
      <dgm:prSet presAssocID="{50349BBB-C1DA-4B27-A05E-6BE5F91E6B57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0259DD89-ABD9-4D8F-ABD2-AF1F46265AA4}" type="pres">
      <dgm:prSet presAssocID="{50349BBB-C1DA-4B27-A05E-6BE5F91E6B57}" presName="spaceRect" presStyleCnt="0"/>
      <dgm:spPr/>
    </dgm:pt>
    <dgm:pt modelId="{22E4953F-2FF3-4A05-87DB-EC5AE2C4112E}" type="pres">
      <dgm:prSet presAssocID="{50349BBB-C1DA-4B27-A05E-6BE5F91E6B57}" presName="parTx" presStyleLbl="revTx" presStyleIdx="3" presStyleCnt="6">
        <dgm:presLayoutVars>
          <dgm:chMax val="0"/>
          <dgm:chPref val="0"/>
        </dgm:presLayoutVars>
      </dgm:prSet>
      <dgm:spPr/>
    </dgm:pt>
    <dgm:pt modelId="{EAC2A324-F33F-4EC6-B51E-7365B0E6C3A3}" type="pres">
      <dgm:prSet presAssocID="{794052E7-D5E0-4E86-80D7-A2CDDB7FFCA7}" presName="sibTrans" presStyleCnt="0"/>
      <dgm:spPr/>
    </dgm:pt>
    <dgm:pt modelId="{6EC13906-FEB1-4FEB-A35D-D09D5269BED9}" type="pres">
      <dgm:prSet presAssocID="{D0928E29-6A0D-4AB8-90F8-D793209D792C}" presName="compNode" presStyleCnt="0"/>
      <dgm:spPr/>
    </dgm:pt>
    <dgm:pt modelId="{71075A3C-702A-46F5-BF05-7646CBFB7082}" type="pres">
      <dgm:prSet presAssocID="{D0928E29-6A0D-4AB8-90F8-D793209D792C}" presName="bgRect" presStyleLbl="bgShp" presStyleIdx="4" presStyleCnt="6"/>
      <dgm:spPr/>
    </dgm:pt>
    <dgm:pt modelId="{26C61A4B-33E8-4F4F-8681-763B9A63E3B8}" type="pres">
      <dgm:prSet presAssocID="{D0928E29-6A0D-4AB8-90F8-D793209D792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af"/>
        </a:ext>
      </dgm:extLst>
    </dgm:pt>
    <dgm:pt modelId="{937EAD35-1836-4802-99EF-E74059CCBC4D}" type="pres">
      <dgm:prSet presAssocID="{D0928E29-6A0D-4AB8-90F8-D793209D792C}" presName="spaceRect" presStyleCnt="0"/>
      <dgm:spPr/>
    </dgm:pt>
    <dgm:pt modelId="{C7BF8E2F-B7CA-4FA9-92AF-9CE9E8B1745C}" type="pres">
      <dgm:prSet presAssocID="{D0928E29-6A0D-4AB8-90F8-D793209D792C}" presName="parTx" presStyleLbl="revTx" presStyleIdx="4" presStyleCnt="6">
        <dgm:presLayoutVars>
          <dgm:chMax val="0"/>
          <dgm:chPref val="0"/>
        </dgm:presLayoutVars>
      </dgm:prSet>
      <dgm:spPr/>
    </dgm:pt>
    <dgm:pt modelId="{1FA3B0A4-567D-4C35-99F0-78EDD9619DF6}" type="pres">
      <dgm:prSet presAssocID="{60206A73-E41E-4F0D-B220-79BFD56338FD}" presName="sibTrans" presStyleCnt="0"/>
      <dgm:spPr/>
    </dgm:pt>
    <dgm:pt modelId="{EB1E9318-E334-4C32-993F-7E783019EADA}" type="pres">
      <dgm:prSet presAssocID="{52652879-C21E-40FE-8B06-49E93CE8EE6C}" presName="compNode" presStyleCnt="0"/>
      <dgm:spPr/>
    </dgm:pt>
    <dgm:pt modelId="{8DBE2BA8-803A-4A77-A8A1-93B261B2036F}" type="pres">
      <dgm:prSet presAssocID="{52652879-C21E-40FE-8B06-49E93CE8EE6C}" presName="bgRect" presStyleLbl="bgShp" presStyleIdx="5" presStyleCnt="6"/>
      <dgm:spPr/>
    </dgm:pt>
    <dgm:pt modelId="{8306FC6E-2A46-4479-A2CA-5E5B79250C5C}" type="pres">
      <dgm:prSet presAssocID="{52652879-C21E-40FE-8B06-49E93CE8EE6C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thes hanger"/>
        </a:ext>
      </dgm:extLst>
    </dgm:pt>
    <dgm:pt modelId="{44ED6D07-7C4A-4631-A0DE-E80F52478DB4}" type="pres">
      <dgm:prSet presAssocID="{52652879-C21E-40FE-8B06-49E93CE8EE6C}" presName="spaceRect" presStyleCnt="0"/>
      <dgm:spPr/>
    </dgm:pt>
    <dgm:pt modelId="{05612917-9DA8-471A-A0B7-D6B396600C28}" type="pres">
      <dgm:prSet presAssocID="{52652879-C21E-40FE-8B06-49E93CE8EE6C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72618E05-9AF5-4497-A459-11EB212D00FB}" type="presOf" srcId="{D0928E29-6A0D-4AB8-90F8-D793209D792C}" destId="{C7BF8E2F-B7CA-4FA9-92AF-9CE9E8B1745C}" srcOrd="0" destOrd="0" presId="urn:microsoft.com/office/officeart/2018/2/layout/IconVerticalSolidList"/>
    <dgm:cxn modelId="{F576600B-72F6-46EE-9B0C-B665DC405ED3}" srcId="{B9E6D751-0284-4846-A10F-F9DD275A3E04}" destId="{52652879-C21E-40FE-8B06-49E93CE8EE6C}" srcOrd="5" destOrd="0" parTransId="{7580242C-81AC-4034-93FF-E13D14056D55}" sibTransId="{90B7AE03-0682-426B-84FB-6C0F46E1FE2C}"/>
    <dgm:cxn modelId="{90103412-92D8-4733-AE95-EEC027795037}" srcId="{B9E6D751-0284-4846-A10F-F9DD275A3E04}" destId="{C29A9765-7FA7-42B7-A280-07B54D35B798}" srcOrd="2" destOrd="0" parTransId="{8DEBE81F-F6B1-4FAB-9327-15699D78D37D}" sibTransId="{474116FA-8098-4497-908B-BD5061FF2757}"/>
    <dgm:cxn modelId="{53625B3D-FA65-43B0-8211-8EF022C4B66B}" type="presOf" srcId="{52652879-C21E-40FE-8B06-49E93CE8EE6C}" destId="{05612917-9DA8-471A-A0B7-D6B396600C28}" srcOrd="0" destOrd="0" presId="urn:microsoft.com/office/officeart/2018/2/layout/IconVerticalSolidList"/>
    <dgm:cxn modelId="{5F0DBB69-5B98-4515-8741-108D9C02C2A9}" type="presOf" srcId="{C29A9765-7FA7-42B7-A280-07B54D35B798}" destId="{9D19757C-7434-4AE0-9798-BD676D476CB6}" srcOrd="0" destOrd="0" presId="urn:microsoft.com/office/officeart/2018/2/layout/IconVerticalSolidList"/>
    <dgm:cxn modelId="{F9A4624C-C104-4260-9EB7-A7F096020C35}" srcId="{B9E6D751-0284-4846-A10F-F9DD275A3E04}" destId="{74ACF384-6C1F-4FA3-9983-80F9D253CAF4}" srcOrd="0" destOrd="0" parTransId="{C0F626DE-2AE9-4DAD-B8EF-3E48DE68AD9D}" sibTransId="{09BC8DB2-82C2-412A-ABB7-7CAC463D2F76}"/>
    <dgm:cxn modelId="{D76BDD81-B3CF-4742-BEBD-CB7F79A44CAE}" srcId="{B9E6D751-0284-4846-A10F-F9DD275A3E04}" destId="{D0928E29-6A0D-4AB8-90F8-D793209D792C}" srcOrd="4" destOrd="0" parTransId="{153A3ECB-5BCB-4DBE-A8CD-3B0E563F2217}" sibTransId="{60206A73-E41E-4F0D-B220-79BFD56338FD}"/>
    <dgm:cxn modelId="{1E38ACC4-87F6-4A4F-8B87-3CCD138C226B}" type="presOf" srcId="{50349BBB-C1DA-4B27-A05E-6BE5F91E6B57}" destId="{22E4953F-2FF3-4A05-87DB-EC5AE2C4112E}" srcOrd="0" destOrd="0" presId="urn:microsoft.com/office/officeart/2018/2/layout/IconVerticalSolidList"/>
    <dgm:cxn modelId="{E2F312CF-C032-474B-880C-9A3195C134C0}" type="presOf" srcId="{B9E6D751-0284-4846-A10F-F9DD275A3E04}" destId="{413297E5-5327-4D63-BF32-CFDDC42D5371}" srcOrd="0" destOrd="0" presId="urn:microsoft.com/office/officeart/2018/2/layout/IconVerticalSolidList"/>
    <dgm:cxn modelId="{D31855E2-029E-4FDB-BF59-EEC73C42C380}" srcId="{B9E6D751-0284-4846-A10F-F9DD275A3E04}" destId="{9A185FCB-EE53-4CC5-9694-D83763BEA116}" srcOrd="1" destOrd="0" parTransId="{573635D5-1E47-4CCB-A2B1-EADFABD4B07C}" sibTransId="{31698A9F-8CF0-4A6D-BB03-8F2D6667D190}"/>
    <dgm:cxn modelId="{45E6DCE8-C7D4-4357-ABFB-EEEE641F0CC6}" type="presOf" srcId="{74ACF384-6C1F-4FA3-9983-80F9D253CAF4}" destId="{FFB76A95-3287-479A-B08B-D2AC33341494}" srcOrd="0" destOrd="0" presId="urn:microsoft.com/office/officeart/2018/2/layout/IconVerticalSolidList"/>
    <dgm:cxn modelId="{BF4081EA-DE6F-4AF7-94E9-298937E32D43}" srcId="{B9E6D751-0284-4846-A10F-F9DD275A3E04}" destId="{50349BBB-C1DA-4B27-A05E-6BE5F91E6B57}" srcOrd="3" destOrd="0" parTransId="{47980995-B7BA-44DC-AD52-C411BA547A58}" sibTransId="{794052E7-D5E0-4E86-80D7-A2CDDB7FFCA7}"/>
    <dgm:cxn modelId="{A44ABCFA-8B65-43AA-9CA1-F36C038A93B0}" type="presOf" srcId="{9A185FCB-EE53-4CC5-9694-D83763BEA116}" destId="{C3DDB415-516C-4470-9A31-21EA8AF267BB}" srcOrd="0" destOrd="0" presId="urn:microsoft.com/office/officeart/2018/2/layout/IconVerticalSolidList"/>
    <dgm:cxn modelId="{557BCE23-BAC1-46FA-B55A-4126D0254CCB}" type="presParOf" srcId="{413297E5-5327-4D63-BF32-CFDDC42D5371}" destId="{3E77F6EC-0215-4C78-B663-26EE6986167C}" srcOrd="0" destOrd="0" presId="urn:microsoft.com/office/officeart/2018/2/layout/IconVerticalSolidList"/>
    <dgm:cxn modelId="{9AEB8A67-4F9A-486E-B8F6-1DA66BF3491C}" type="presParOf" srcId="{3E77F6EC-0215-4C78-B663-26EE6986167C}" destId="{AF4CF6F7-9E5E-4CFE-84CD-4B6B946BB51F}" srcOrd="0" destOrd="0" presId="urn:microsoft.com/office/officeart/2018/2/layout/IconVerticalSolidList"/>
    <dgm:cxn modelId="{C0CAB2EA-6604-4DFB-ACE0-E38E80013401}" type="presParOf" srcId="{3E77F6EC-0215-4C78-B663-26EE6986167C}" destId="{578626AC-B0E4-40E3-880C-6333F422141A}" srcOrd="1" destOrd="0" presId="urn:microsoft.com/office/officeart/2018/2/layout/IconVerticalSolidList"/>
    <dgm:cxn modelId="{6590D156-B86A-4B45-A047-E6D2F27EE9FB}" type="presParOf" srcId="{3E77F6EC-0215-4C78-B663-26EE6986167C}" destId="{26CD0814-AFDC-4B0F-B2AA-9DEF53EC8EBF}" srcOrd="2" destOrd="0" presId="urn:microsoft.com/office/officeart/2018/2/layout/IconVerticalSolidList"/>
    <dgm:cxn modelId="{46E9313F-36AC-49B2-83A4-0A1FE3CD9CBB}" type="presParOf" srcId="{3E77F6EC-0215-4C78-B663-26EE6986167C}" destId="{FFB76A95-3287-479A-B08B-D2AC33341494}" srcOrd="3" destOrd="0" presId="urn:microsoft.com/office/officeart/2018/2/layout/IconVerticalSolidList"/>
    <dgm:cxn modelId="{8A0F7D41-F46A-4A21-B9D6-4AE1C5D97EB5}" type="presParOf" srcId="{413297E5-5327-4D63-BF32-CFDDC42D5371}" destId="{937283C8-154B-48E6-92BB-CCE0A6C64B00}" srcOrd="1" destOrd="0" presId="urn:microsoft.com/office/officeart/2018/2/layout/IconVerticalSolidList"/>
    <dgm:cxn modelId="{D17DC848-41D5-4AFC-BFE3-1E39FA51792A}" type="presParOf" srcId="{413297E5-5327-4D63-BF32-CFDDC42D5371}" destId="{B0655439-E72C-40F4-9847-AB15C33F1115}" srcOrd="2" destOrd="0" presId="urn:microsoft.com/office/officeart/2018/2/layout/IconVerticalSolidList"/>
    <dgm:cxn modelId="{AD3C4DCF-021C-47A7-8096-2D1BF3609A72}" type="presParOf" srcId="{B0655439-E72C-40F4-9847-AB15C33F1115}" destId="{A14FB0E1-4D27-4AB5-BECF-895619A3CDE3}" srcOrd="0" destOrd="0" presId="urn:microsoft.com/office/officeart/2018/2/layout/IconVerticalSolidList"/>
    <dgm:cxn modelId="{921E554F-8D3C-4A77-BFB5-8BBD52A087C5}" type="presParOf" srcId="{B0655439-E72C-40F4-9847-AB15C33F1115}" destId="{33843F4E-A92D-430F-82B0-7AA27163DB32}" srcOrd="1" destOrd="0" presId="urn:microsoft.com/office/officeart/2018/2/layout/IconVerticalSolidList"/>
    <dgm:cxn modelId="{EA6743D1-8406-4128-B557-1402E649F06A}" type="presParOf" srcId="{B0655439-E72C-40F4-9847-AB15C33F1115}" destId="{BDBE87D6-C023-4C70-A685-EE36D54D52F6}" srcOrd="2" destOrd="0" presId="urn:microsoft.com/office/officeart/2018/2/layout/IconVerticalSolidList"/>
    <dgm:cxn modelId="{8202DA3B-8900-4FD3-8731-D57445AA9998}" type="presParOf" srcId="{B0655439-E72C-40F4-9847-AB15C33F1115}" destId="{C3DDB415-516C-4470-9A31-21EA8AF267BB}" srcOrd="3" destOrd="0" presId="urn:microsoft.com/office/officeart/2018/2/layout/IconVerticalSolidList"/>
    <dgm:cxn modelId="{C4B170D8-60B9-40C3-A869-DE0D84E38C52}" type="presParOf" srcId="{413297E5-5327-4D63-BF32-CFDDC42D5371}" destId="{A898B85C-494A-4D6A-83F6-E53658680F0F}" srcOrd="3" destOrd="0" presId="urn:microsoft.com/office/officeart/2018/2/layout/IconVerticalSolidList"/>
    <dgm:cxn modelId="{2AF9EA45-C7E5-41AC-ADF8-A1F37484682A}" type="presParOf" srcId="{413297E5-5327-4D63-BF32-CFDDC42D5371}" destId="{6516EF45-69AB-418C-AEAE-7CEAF679A894}" srcOrd="4" destOrd="0" presId="urn:microsoft.com/office/officeart/2018/2/layout/IconVerticalSolidList"/>
    <dgm:cxn modelId="{DEA22F6E-B894-44C0-A1A3-A66AD2CEF476}" type="presParOf" srcId="{6516EF45-69AB-418C-AEAE-7CEAF679A894}" destId="{8A21C6B2-036A-4FBB-A77A-FFB23F659750}" srcOrd="0" destOrd="0" presId="urn:microsoft.com/office/officeart/2018/2/layout/IconVerticalSolidList"/>
    <dgm:cxn modelId="{835864B3-AB38-4F5B-B034-86E12117B034}" type="presParOf" srcId="{6516EF45-69AB-418C-AEAE-7CEAF679A894}" destId="{313BC227-265B-4FA4-AAC8-FA166C4874A0}" srcOrd="1" destOrd="0" presId="urn:microsoft.com/office/officeart/2018/2/layout/IconVerticalSolidList"/>
    <dgm:cxn modelId="{9D033D34-E03D-4652-8754-0A987201F551}" type="presParOf" srcId="{6516EF45-69AB-418C-AEAE-7CEAF679A894}" destId="{A13B621A-737D-4171-97F2-FF5B15E78D0B}" srcOrd="2" destOrd="0" presId="urn:microsoft.com/office/officeart/2018/2/layout/IconVerticalSolidList"/>
    <dgm:cxn modelId="{C38EF44E-CC73-46AA-976D-775B139D31B2}" type="presParOf" srcId="{6516EF45-69AB-418C-AEAE-7CEAF679A894}" destId="{9D19757C-7434-4AE0-9798-BD676D476CB6}" srcOrd="3" destOrd="0" presId="urn:microsoft.com/office/officeart/2018/2/layout/IconVerticalSolidList"/>
    <dgm:cxn modelId="{FA31D28D-5295-4A02-8723-1406A1E8B343}" type="presParOf" srcId="{413297E5-5327-4D63-BF32-CFDDC42D5371}" destId="{892B6C3C-596F-4EEE-B11E-841AA150002F}" srcOrd="5" destOrd="0" presId="urn:microsoft.com/office/officeart/2018/2/layout/IconVerticalSolidList"/>
    <dgm:cxn modelId="{07F907E0-440B-4D0F-B003-3D290E9033CE}" type="presParOf" srcId="{413297E5-5327-4D63-BF32-CFDDC42D5371}" destId="{F8DC006D-0535-4752-9738-6E26EBF8DC64}" srcOrd="6" destOrd="0" presId="urn:microsoft.com/office/officeart/2018/2/layout/IconVerticalSolidList"/>
    <dgm:cxn modelId="{EE2276F9-4A7F-4EC4-8DBC-B862EE018133}" type="presParOf" srcId="{F8DC006D-0535-4752-9738-6E26EBF8DC64}" destId="{55699835-33CF-40E5-A6E1-45FE00BADA19}" srcOrd="0" destOrd="0" presId="urn:microsoft.com/office/officeart/2018/2/layout/IconVerticalSolidList"/>
    <dgm:cxn modelId="{F97A1B68-86F6-4B14-A7E3-C6A14F2CD764}" type="presParOf" srcId="{F8DC006D-0535-4752-9738-6E26EBF8DC64}" destId="{AE40E0A7-DF2C-4567-906E-2863B63CC1A8}" srcOrd="1" destOrd="0" presId="urn:microsoft.com/office/officeart/2018/2/layout/IconVerticalSolidList"/>
    <dgm:cxn modelId="{80170DD3-0440-4D11-9D31-1E91563FBC16}" type="presParOf" srcId="{F8DC006D-0535-4752-9738-6E26EBF8DC64}" destId="{0259DD89-ABD9-4D8F-ABD2-AF1F46265AA4}" srcOrd="2" destOrd="0" presId="urn:microsoft.com/office/officeart/2018/2/layout/IconVerticalSolidList"/>
    <dgm:cxn modelId="{67CE53A4-93D2-4CA4-9A52-5867D72306A8}" type="presParOf" srcId="{F8DC006D-0535-4752-9738-6E26EBF8DC64}" destId="{22E4953F-2FF3-4A05-87DB-EC5AE2C4112E}" srcOrd="3" destOrd="0" presId="urn:microsoft.com/office/officeart/2018/2/layout/IconVerticalSolidList"/>
    <dgm:cxn modelId="{73E0A1C8-927C-4801-85F7-1DE77D50C602}" type="presParOf" srcId="{413297E5-5327-4D63-BF32-CFDDC42D5371}" destId="{EAC2A324-F33F-4EC6-B51E-7365B0E6C3A3}" srcOrd="7" destOrd="0" presId="urn:microsoft.com/office/officeart/2018/2/layout/IconVerticalSolidList"/>
    <dgm:cxn modelId="{6DA4F08C-CB3F-40C9-85C8-CBEA6B560321}" type="presParOf" srcId="{413297E5-5327-4D63-BF32-CFDDC42D5371}" destId="{6EC13906-FEB1-4FEB-A35D-D09D5269BED9}" srcOrd="8" destOrd="0" presId="urn:microsoft.com/office/officeart/2018/2/layout/IconVerticalSolidList"/>
    <dgm:cxn modelId="{29C3C7C6-37BA-4D65-AAA9-03C377693549}" type="presParOf" srcId="{6EC13906-FEB1-4FEB-A35D-D09D5269BED9}" destId="{71075A3C-702A-46F5-BF05-7646CBFB7082}" srcOrd="0" destOrd="0" presId="urn:microsoft.com/office/officeart/2018/2/layout/IconVerticalSolidList"/>
    <dgm:cxn modelId="{C7650C94-6D4C-416B-B911-229E032AB29A}" type="presParOf" srcId="{6EC13906-FEB1-4FEB-A35D-D09D5269BED9}" destId="{26C61A4B-33E8-4F4F-8681-763B9A63E3B8}" srcOrd="1" destOrd="0" presId="urn:microsoft.com/office/officeart/2018/2/layout/IconVerticalSolidList"/>
    <dgm:cxn modelId="{C7C5E65B-B85B-4080-8ACB-D9E184F40358}" type="presParOf" srcId="{6EC13906-FEB1-4FEB-A35D-D09D5269BED9}" destId="{937EAD35-1836-4802-99EF-E74059CCBC4D}" srcOrd="2" destOrd="0" presId="urn:microsoft.com/office/officeart/2018/2/layout/IconVerticalSolidList"/>
    <dgm:cxn modelId="{0962A327-0F0E-4F1A-BAE0-5B5BD815F491}" type="presParOf" srcId="{6EC13906-FEB1-4FEB-A35D-D09D5269BED9}" destId="{C7BF8E2F-B7CA-4FA9-92AF-9CE9E8B1745C}" srcOrd="3" destOrd="0" presId="urn:microsoft.com/office/officeart/2018/2/layout/IconVerticalSolidList"/>
    <dgm:cxn modelId="{3784A461-1FCF-4BDE-ACBC-C46F8CF753DC}" type="presParOf" srcId="{413297E5-5327-4D63-BF32-CFDDC42D5371}" destId="{1FA3B0A4-567D-4C35-99F0-78EDD9619DF6}" srcOrd="9" destOrd="0" presId="urn:microsoft.com/office/officeart/2018/2/layout/IconVerticalSolidList"/>
    <dgm:cxn modelId="{0CFEA0B4-26BD-4954-8B9F-296846C38331}" type="presParOf" srcId="{413297E5-5327-4D63-BF32-CFDDC42D5371}" destId="{EB1E9318-E334-4C32-993F-7E783019EADA}" srcOrd="10" destOrd="0" presId="urn:microsoft.com/office/officeart/2018/2/layout/IconVerticalSolidList"/>
    <dgm:cxn modelId="{027184B4-4461-47A4-9DCE-969761CC9AFB}" type="presParOf" srcId="{EB1E9318-E334-4C32-993F-7E783019EADA}" destId="{8DBE2BA8-803A-4A77-A8A1-93B261B2036F}" srcOrd="0" destOrd="0" presId="urn:microsoft.com/office/officeart/2018/2/layout/IconVerticalSolidList"/>
    <dgm:cxn modelId="{AA7CC7FD-8B44-42EE-9C03-12B19FB24636}" type="presParOf" srcId="{EB1E9318-E334-4C32-993F-7E783019EADA}" destId="{8306FC6E-2A46-4479-A2CA-5E5B79250C5C}" srcOrd="1" destOrd="0" presId="urn:microsoft.com/office/officeart/2018/2/layout/IconVerticalSolidList"/>
    <dgm:cxn modelId="{C66D6397-5A9B-4054-810E-A53B70346AB1}" type="presParOf" srcId="{EB1E9318-E334-4C32-993F-7E783019EADA}" destId="{44ED6D07-7C4A-4631-A0DE-E80F52478DB4}" srcOrd="2" destOrd="0" presId="urn:microsoft.com/office/officeart/2018/2/layout/IconVerticalSolidList"/>
    <dgm:cxn modelId="{E6F6F45F-61DA-4727-B320-8E4786BC7E93}" type="presParOf" srcId="{EB1E9318-E334-4C32-993F-7E783019EADA}" destId="{05612917-9DA8-471A-A0B7-D6B396600C2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9221971-923B-4A52-B699-D5FCF527C41C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EEC1D43-DEC3-4B6D-AA26-F7BAA8EE1360}">
      <dgm:prSet/>
      <dgm:spPr/>
      <dgm:t>
        <a:bodyPr/>
        <a:lstStyle/>
        <a:p>
          <a:r>
            <a:rPr lang="en-GB"/>
            <a:t>Strengths: Ethical sourcing, niche luxury brand </a:t>
          </a:r>
          <a:endParaRPr lang="en-US"/>
        </a:p>
      </dgm:t>
    </dgm:pt>
    <dgm:pt modelId="{683AA2A9-EE4F-4162-8A8C-0FF0B64452C5}" type="parTrans" cxnId="{0C1B6545-1147-4529-9C63-C373778FB609}">
      <dgm:prSet/>
      <dgm:spPr/>
      <dgm:t>
        <a:bodyPr/>
        <a:lstStyle/>
        <a:p>
          <a:endParaRPr lang="en-US"/>
        </a:p>
      </dgm:t>
    </dgm:pt>
    <dgm:pt modelId="{6C1E1B59-693F-42C8-8A43-89FC9EBD39A6}" type="sibTrans" cxnId="{0C1B6545-1147-4529-9C63-C373778FB609}">
      <dgm:prSet/>
      <dgm:spPr/>
      <dgm:t>
        <a:bodyPr/>
        <a:lstStyle/>
        <a:p>
          <a:endParaRPr lang="en-US"/>
        </a:p>
      </dgm:t>
    </dgm:pt>
    <dgm:pt modelId="{FD722509-F019-4654-8F70-1F05BC1E5727}">
      <dgm:prSet/>
      <dgm:spPr/>
      <dgm:t>
        <a:bodyPr/>
        <a:lstStyle/>
        <a:p>
          <a:r>
            <a:rPr lang="en-GB"/>
            <a:t>Weaknesses: low recognition, costly suppliers </a:t>
          </a:r>
          <a:endParaRPr lang="en-US"/>
        </a:p>
      </dgm:t>
    </dgm:pt>
    <dgm:pt modelId="{CA77092A-9239-494B-B739-82E85EFB13C3}" type="parTrans" cxnId="{C417995A-0E6F-41CC-AD8B-30B86D2887C4}">
      <dgm:prSet/>
      <dgm:spPr/>
      <dgm:t>
        <a:bodyPr/>
        <a:lstStyle/>
        <a:p>
          <a:endParaRPr lang="en-US"/>
        </a:p>
      </dgm:t>
    </dgm:pt>
    <dgm:pt modelId="{1B80A20D-A70A-4B1D-B130-CE6932406305}" type="sibTrans" cxnId="{C417995A-0E6F-41CC-AD8B-30B86D2887C4}">
      <dgm:prSet/>
      <dgm:spPr/>
      <dgm:t>
        <a:bodyPr/>
        <a:lstStyle/>
        <a:p>
          <a:endParaRPr lang="en-US"/>
        </a:p>
      </dgm:t>
    </dgm:pt>
    <dgm:pt modelId="{0C05CDCB-4CF0-4626-921E-3244437E5069}">
      <dgm:prSet/>
      <dgm:spPr/>
      <dgm:t>
        <a:bodyPr/>
        <a:lstStyle/>
        <a:p>
          <a:r>
            <a:rPr lang="en-GB"/>
            <a:t>Opportunities: growing UK sustainability market</a:t>
          </a:r>
          <a:endParaRPr lang="en-US"/>
        </a:p>
      </dgm:t>
    </dgm:pt>
    <dgm:pt modelId="{6B825AC4-F0EC-48EB-8F85-45A1872C5216}" type="parTrans" cxnId="{08BD791D-E976-4C03-ADAC-3CE00294E264}">
      <dgm:prSet/>
      <dgm:spPr/>
      <dgm:t>
        <a:bodyPr/>
        <a:lstStyle/>
        <a:p>
          <a:endParaRPr lang="en-US"/>
        </a:p>
      </dgm:t>
    </dgm:pt>
    <dgm:pt modelId="{D6C274CD-0477-43CE-996F-EFA872D036FA}" type="sibTrans" cxnId="{08BD791D-E976-4C03-ADAC-3CE00294E264}">
      <dgm:prSet/>
      <dgm:spPr/>
      <dgm:t>
        <a:bodyPr/>
        <a:lstStyle/>
        <a:p>
          <a:endParaRPr lang="en-US"/>
        </a:p>
      </dgm:t>
    </dgm:pt>
    <dgm:pt modelId="{4BCFC5DE-B379-403D-836B-F3BB30E80C2D}">
      <dgm:prSet/>
      <dgm:spPr/>
      <dgm:t>
        <a:bodyPr/>
        <a:lstStyle/>
        <a:p>
          <a:r>
            <a:rPr lang="en-GB"/>
            <a:t>Threats: miss leading comments from larger brands to the public </a:t>
          </a:r>
          <a:endParaRPr lang="en-US"/>
        </a:p>
      </dgm:t>
    </dgm:pt>
    <dgm:pt modelId="{52558C52-D37E-4582-BA02-E1D670A6F6A8}" type="parTrans" cxnId="{7F911C9C-7D59-427C-BCC4-E678FA75699E}">
      <dgm:prSet/>
      <dgm:spPr/>
      <dgm:t>
        <a:bodyPr/>
        <a:lstStyle/>
        <a:p>
          <a:endParaRPr lang="en-US"/>
        </a:p>
      </dgm:t>
    </dgm:pt>
    <dgm:pt modelId="{3AA5CE69-BBEC-4301-9323-3D86779855FA}" type="sibTrans" cxnId="{7F911C9C-7D59-427C-BCC4-E678FA75699E}">
      <dgm:prSet/>
      <dgm:spPr/>
      <dgm:t>
        <a:bodyPr/>
        <a:lstStyle/>
        <a:p>
          <a:endParaRPr lang="en-US"/>
        </a:p>
      </dgm:t>
    </dgm:pt>
    <dgm:pt modelId="{2F1362DF-E9C9-46A9-9F4F-179BDA219B07}" type="pres">
      <dgm:prSet presAssocID="{A9221971-923B-4A52-B699-D5FCF527C41C}" presName="matrix" presStyleCnt="0">
        <dgm:presLayoutVars>
          <dgm:chMax val="1"/>
          <dgm:dir/>
          <dgm:resizeHandles val="exact"/>
        </dgm:presLayoutVars>
      </dgm:prSet>
      <dgm:spPr/>
    </dgm:pt>
    <dgm:pt modelId="{6141B9EF-2D47-4CCA-A258-92E0EB4501E8}" type="pres">
      <dgm:prSet presAssocID="{A9221971-923B-4A52-B699-D5FCF527C41C}" presName="diamond" presStyleLbl="bgShp" presStyleIdx="0" presStyleCnt="1"/>
      <dgm:spPr/>
    </dgm:pt>
    <dgm:pt modelId="{FCC38DA4-F81A-4039-B82C-F430FCA0871F}" type="pres">
      <dgm:prSet presAssocID="{A9221971-923B-4A52-B699-D5FCF527C41C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13BEF241-7806-43E5-8412-E7115586009B}" type="pres">
      <dgm:prSet presAssocID="{A9221971-923B-4A52-B699-D5FCF527C41C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7EB23C12-9BBD-4CE9-8F3F-EC76C065643F}" type="pres">
      <dgm:prSet presAssocID="{A9221971-923B-4A52-B699-D5FCF527C41C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1169B2A6-7FDB-4634-BE7C-1909BE60F246}" type="pres">
      <dgm:prSet presAssocID="{A9221971-923B-4A52-B699-D5FCF527C41C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8BD791D-E976-4C03-ADAC-3CE00294E264}" srcId="{A9221971-923B-4A52-B699-D5FCF527C41C}" destId="{0C05CDCB-4CF0-4626-921E-3244437E5069}" srcOrd="2" destOrd="0" parTransId="{6B825AC4-F0EC-48EB-8F85-45A1872C5216}" sibTransId="{D6C274CD-0477-43CE-996F-EFA872D036FA}"/>
    <dgm:cxn modelId="{A6129531-DCC4-456B-AE05-364C0FDF9C8D}" type="presOf" srcId="{A9221971-923B-4A52-B699-D5FCF527C41C}" destId="{2F1362DF-E9C9-46A9-9F4F-179BDA219B07}" srcOrd="0" destOrd="0" presId="urn:microsoft.com/office/officeart/2005/8/layout/matrix3"/>
    <dgm:cxn modelId="{0C1B6545-1147-4529-9C63-C373778FB609}" srcId="{A9221971-923B-4A52-B699-D5FCF527C41C}" destId="{8EEC1D43-DEC3-4B6D-AA26-F7BAA8EE1360}" srcOrd="0" destOrd="0" parTransId="{683AA2A9-EE4F-4162-8A8C-0FF0B64452C5}" sibTransId="{6C1E1B59-693F-42C8-8A43-89FC9EBD39A6}"/>
    <dgm:cxn modelId="{C417995A-0E6F-41CC-AD8B-30B86D2887C4}" srcId="{A9221971-923B-4A52-B699-D5FCF527C41C}" destId="{FD722509-F019-4654-8F70-1F05BC1E5727}" srcOrd="1" destOrd="0" parTransId="{CA77092A-9239-494B-B739-82E85EFB13C3}" sibTransId="{1B80A20D-A70A-4B1D-B130-CE6932406305}"/>
    <dgm:cxn modelId="{FE3F6690-2309-4099-8A10-13F22C3492AC}" type="presOf" srcId="{4BCFC5DE-B379-403D-836B-F3BB30E80C2D}" destId="{1169B2A6-7FDB-4634-BE7C-1909BE60F246}" srcOrd="0" destOrd="0" presId="urn:microsoft.com/office/officeart/2005/8/layout/matrix3"/>
    <dgm:cxn modelId="{31A13D93-D01B-4F9D-8644-68B2F6A37F63}" type="presOf" srcId="{0C05CDCB-4CF0-4626-921E-3244437E5069}" destId="{7EB23C12-9BBD-4CE9-8F3F-EC76C065643F}" srcOrd="0" destOrd="0" presId="urn:microsoft.com/office/officeart/2005/8/layout/matrix3"/>
    <dgm:cxn modelId="{C4663B97-9DC5-40CD-9189-1AEE06D8E86E}" type="presOf" srcId="{8EEC1D43-DEC3-4B6D-AA26-F7BAA8EE1360}" destId="{FCC38DA4-F81A-4039-B82C-F430FCA0871F}" srcOrd="0" destOrd="0" presId="urn:microsoft.com/office/officeart/2005/8/layout/matrix3"/>
    <dgm:cxn modelId="{7F911C9C-7D59-427C-BCC4-E678FA75699E}" srcId="{A9221971-923B-4A52-B699-D5FCF527C41C}" destId="{4BCFC5DE-B379-403D-836B-F3BB30E80C2D}" srcOrd="3" destOrd="0" parTransId="{52558C52-D37E-4582-BA02-E1D670A6F6A8}" sibTransId="{3AA5CE69-BBEC-4301-9323-3D86779855FA}"/>
    <dgm:cxn modelId="{788AD7B2-63F7-4B52-8045-22012C55BF5C}" type="presOf" srcId="{FD722509-F019-4654-8F70-1F05BC1E5727}" destId="{13BEF241-7806-43E5-8412-E7115586009B}" srcOrd="0" destOrd="0" presId="urn:microsoft.com/office/officeart/2005/8/layout/matrix3"/>
    <dgm:cxn modelId="{A90ED38C-9D83-4421-B31B-53DE05AD2F0B}" type="presParOf" srcId="{2F1362DF-E9C9-46A9-9F4F-179BDA219B07}" destId="{6141B9EF-2D47-4CCA-A258-92E0EB4501E8}" srcOrd="0" destOrd="0" presId="urn:microsoft.com/office/officeart/2005/8/layout/matrix3"/>
    <dgm:cxn modelId="{61A4C6FB-4595-46C8-BE1F-4DA6E0BDCF50}" type="presParOf" srcId="{2F1362DF-E9C9-46A9-9F4F-179BDA219B07}" destId="{FCC38DA4-F81A-4039-B82C-F430FCA0871F}" srcOrd="1" destOrd="0" presId="urn:microsoft.com/office/officeart/2005/8/layout/matrix3"/>
    <dgm:cxn modelId="{374E22FC-2A18-4CA2-A34E-15F546B15D1C}" type="presParOf" srcId="{2F1362DF-E9C9-46A9-9F4F-179BDA219B07}" destId="{13BEF241-7806-43E5-8412-E7115586009B}" srcOrd="2" destOrd="0" presId="urn:microsoft.com/office/officeart/2005/8/layout/matrix3"/>
    <dgm:cxn modelId="{0554463C-E26F-4259-B5B7-890ADF973919}" type="presParOf" srcId="{2F1362DF-E9C9-46A9-9F4F-179BDA219B07}" destId="{7EB23C12-9BBD-4CE9-8F3F-EC76C065643F}" srcOrd="3" destOrd="0" presId="urn:microsoft.com/office/officeart/2005/8/layout/matrix3"/>
    <dgm:cxn modelId="{EB917717-BA98-4B1F-B2C9-C0390FF98AB5}" type="presParOf" srcId="{2F1362DF-E9C9-46A9-9F4F-179BDA219B07}" destId="{1169B2A6-7FDB-4634-BE7C-1909BE60F246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B4C8FE9-EFDB-49F6-8612-2DA1282C46C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67E2A4D-D5D3-429E-933C-D56D5C0B0B01}">
      <dgm:prSet/>
      <dgm:spPr/>
      <dgm:t>
        <a:bodyPr/>
        <a:lstStyle/>
        <a:p>
          <a:r>
            <a:rPr lang="en-GB"/>
            <a:t>Inner: skilled team, strong ethical identity </a:t>
          </a:r>
          <a:endParaRPr lang="en-US"/>
        </a:p>
      </dgm:t>
    </dgm:pt>
    <dgm:pt modelId="{8DFCB260-FCA5-432F-A9CE-5015213B818E}" type="parTrans" cxnId="{EFE814B9-A98A-4566-AC8B-62E3F396213F}">
      <dgm:prSet/>
      <dgm:spPr/>
      <dgm:t>
        <a:bodyPr/>
        <a:lstStyle/>
        <a:p>
          <a:endParaRPr lang="en-US"/>
        </a:p>
      </dgm:t>
    </dgm:pt>
    <dgm:pt modelId="{8527D13D-1514-46E4-BE2D-05530B01D76F}" type="sibTrans" cxnId="{EFE814B9-A98A-4566-AC8B-62E3F396213F}">
      <dgm:prSet/>
      <dgm:spPr/>
      <dgm:t>
        <a:bodyPr/>
        <a:lstStyle/>
        <a:p>
          <a:endParaRPr lang="en-US"/>
        </a:p>
      </dgm:t>
    </dgm:pt>
    <dgm:pt modelId="{33203A63-30AD-4E1A-9E13-AFB505471D25}">
      <dgm:prSet/>
      <dgm:spPr/>
      <dgm:t>
        <a:bodyPr/>
        <a:lstStyle/>
        <a:p>
          <a:r>
            <a:rPr lang="en-GB"/>
            <a:t>Micro: suppliers, customers, influencers </a:t>
          </a:r>
          <a:endParaRPr lang="en-US"/>
        </a:p>
      </dgm:t>
    </dgm:pt>
    <dgm:pt modelId="{7E11D061-C6E2-4B35-A4B8-3B3861DA027B}" type="parTrans" cxnId="{D34AA2DA-CFE0-49C8-9FCD-29B040C811E8}">
      <dgm:prSet/>
      <dgm:spPr/>
      <dgm:t>
        <a:bodyPr/>
        <a:lstStyle/>
        <a:p>
          <a:endParaRPr lang="en-US"/>
        </a:p>
      </dgm:t>
    </dgm:pt>
    <dgm:pt modelId="{84683B3B-A0F8-4E78-9118-34ED57C95E70}" type="sibTrans" cxnId="{D34AA2DA-CFE0-49C8-9FCD-29B040C811E8}">
      <dgm:prSet/>
      <dgm:spPr/>
      <dgm:t>
        <a:bodyPr/>
        <a:lstStyle/>
        <a:p>
          <a:endParaRPr lang="en-US"/>
        </a:p>
      </dgm:t>
    </dgm:pt>
    <dgm:pt modelId="{4B57F22E-0F06-4007-9666-1CFC0C68FEAB}">
      <dgm:prSet/>
      <dgm:spPr/>
      <dgm:t>
        <a:bodyPr/>
        <a:lstStyle/>
        <a:p>
          <a:r>
            <a:rPr lang="en-GB"/>
            <a:t>Macro: climate awareness, tech innovation, sustainability trends </a:t>
          </a:r>
          <a:endParaRPr lang="en-US"/>
        </a:p>
      </dgm:t>
    </dgm:pt>
    <dgm:pt modelId="{D22EE0A2-0085-4115-AA5B-D45A11C36817}" type="parTrans" cxnId="{EBA814A5-028D-4CEA-AF17-EEE5E8FDB3C6}">
      <dgm:prSet/>
      <dgm:spPr/>
      <dgm:t>
        <a:bodyPr/>
        <a:lstStyle/>
        <a:p>
          <a:endParaRPr lang="en-US"/>
        </a:p>
      </dgm:t>
    </dgm:pt>
    <dgm:pt modelId="{EBF5C2C9-B788-4DF0-92D6-212E34934E05}" type="sibTrans" cxnId="{EBA814A5-028D-4CEA-AF17-EEE5E8FDB3C6}">
      <dgm:prSet/>
      <dgm:spPr/>
      <dgm:t>
        <a:bodyPr/>
        <a:lstStyle/>
        <a:p>
          <a:endParaRPr lang="en-US"/>
        </a:p>
      </dgm:t>
    </dgm:pt>
    <dgm:pt modelId="{957571D9-F897-46CE-9EFB-389E51B077B5}" type="pres">
      <dgm:prSet presAssocID="{4B4C8FE9-EFDB-49F6-8612-2DA1282C46C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B84ADF4-0D32-408D-A6BC-3B036EDEB1E2}" type="pres">
      <dgm:prSet presAssocID="{667E2A4D-D5D3-429E-933C-D56D5C0B0B01}" presName="hierRoot1" presStyleCnt="0"/>
      <dgm:spPr/>
    </dgm:pt>
    <dgm:pt modelId="{EB648AFD-A767-440A-A618-C1CA02B255FF}" type="pres">
      <dgm:prSet presAssocID="{667E2A4D-D5D3-429E-933C-D56D5C0B0B01}" presName="composite" presStyleCnt="0"/>
      <dgm:spPr/>
    </dgm:pt>
    <dgm:pt modelId="{F64B0B97-90DC-47D6-B7B6-E204D84C1180}" type="pres">
      <dgm:prSet presAssocID="{667E2A4D-D5D3-429E-933C-D56D5C0B0B01}" presName="background" presStyleLbl="node0" presStyleIdx="0" presStyleCnt="3"/>
      <dgm:spPr/>
    </dgm:pt>
    <dgm:pt modelId="{66545D70-A525-41DF-AD06-CF5DAA324C06}" type="pres">
      <dgm:prSet presAssocID="{667E2A4D-D5D3-429E-933C-D56D5C0B0B01}" presName="text" presStyleLbl="fgAcc0" presStyleIdx="0" presStyleCnt="3">
        <dgm:presLayoutVars>
          <dgm:chPref val="3"/>
        </dgm:presLayoutVars>
      </dgm:prSet>
      <dgm:spPr/>
    </dgm:pt>
    <dgm:pt modelId="{89F5D086-FCE5-4EDE-8D20-051BA16A262E}" type="pres">
      <dgm:prSet presAssocID="{667E2A4D-D5D3-429E-933C-D56D5C0B0B01}" presName="hierChild2" presStyleCnt="0"/>
      <dgm:spPr/>
    </dgm:pt>
    <dgm:pt modelId="{19CAE6E9-73D4-4C00-BDBF-6B2ED8D7CF1B}" type="pres">
      <dgm:prSet presAssocID="{33203A63-30AD-4E1A-9E13-AFB505471D25}" presName="hierRoot1" presStyleCnt="0"/>
      <dgm:spPr/>
    </dgm:pt>
    <dgm:pt modelId="{5BB79025-43DB-45F8-99DF-2677CF499351}" type="pres">
      <dgm:prSet presAssocID="{33203A63-30AD-4E1A-9E13-AFB505471D25}" presName="composite" presStyleCnt="0"/>
      <dgm:spPr/>
    </dgm:pt>
    <dgm:pt modelId="{F5EDF669-8EF9-4A8D-B647-7650853EECFE}" type="pres">
      <dgm:prSet presAssocID="{33203A63-30AD-4E1A-9E13-AFB505471D25}" presName="background" presStyleLbl="node0" presStyleIdx="1" presStyleCnt="3"/>
      <dgm:spPr/>
    </dgm:pt>
    <dgm:pt modelId="{2E33C083-1D53-4EB7-A318-D50022D70237}" type="pres">
      <dgm:prSet presAssocID="{33203A63-30AD-4E1A-9E13-AFB505471D25}" presName="text" presStyleLbl="fgAcc0" presStyleIdx="1" presStyleCnt="3">
        <dgm:presLayoutVars>
          <dgm:chPref val="3"/>
        </dgm:presLayoutVars>
      </dgm:prSet>
      <dgm:spPr/>
    </dgm:pt>
    <dgm:pt modelId="{FB876CE8-8F6C-423D-88E9-09EAB5F7BA25}" type="pres">
      <dgm:prSet presAssocID="{33203A63-30AD-4E1A-9E13-AFB505471D25}" presName="hierChild2" presStyleCnt="0"/>
      <dgm:spPr/>
    </dgm:pt>
    <dgm:pt modelId="{3F499A4F-FBFA-459D-B592-5A458BF189AA}" type="pres">
      <dgm:prSet presAssocID="{4B57F22E-0F06-4007-9666-1CFC0C68FEAB}" presName="hierRoot1" presStyleCnt="0"/>
      <dgm:spPr/>
    </dgm:pt>
    <dgm:pt modelId="{A82060E5-2343-4E4C-8925-FBEAFA01AAAE}" type="pres">
      <dgm:prSet presAssocID="{4B57F22E-0F06-4007-9666-1CFC0C68FEAB}" presName="composite" presStyleCnt="0"/>
      <dgm:spPr/>
    </dgm:pt>
    <dgm:pt modelId="{B7D375F6-160E-4BF8-8866-99976DC8DBF4}" type="pres">
      <dgm:prSet presAssocID="{4B57F22E-0F06-4007-9666-1CFC0C68FEAB}" presName="background" presStyleLbl="node0" presStyleIdx="2" presStyleCnt="3"/>
      <dgm:spPr/>
    </dgm:pt>
    <dgm:pt modelId="{A00EDB70-B61A-440C-B5D5-7D20F0A848B2}" type="pres">
      <dgm:prSet presAssocID="{4B57F22E-0F06-4007-9666-1CFC0C68FEAB}" presName="text" presStyleLbl="fgAcc0" presStyleIdx="2" presStyleCnt="3">
        <dgm:presLayoutVars>
          <dgm:chPref val="3"/>
        </dgm:presLayoutVars>
      </dgm:prSet>
      <dgm:spPr/>
    </dgm:pt>
    <dgm:pt modelId="{41A441CD-E1CC-4C95-9861-B3632B27BA0B}" type="pres">
      <dgm:prSet presAssocID="{4B57F22E-0F06-4007-9666-1CFC0C68FEAB}" presName="hierChild2" presStyleCnt="0"/>
      <dgm:spPr/>
    </dgm:pt>
  </dgm:ptLst>
  <dgm:cxnLst>
    <dgm:cxn modelId="{A497BA36-778B-48F4-A52E-5F8EBAD976C6}" type="presOf" srcId="{4B57F22E-0F06-4007-9666-1CFC0C68FEAB}" destId="{A00EDB70-B61A-440C-B5D5-7D20F0A848B2}" srcOrd="0" destOrd="0" presId="urn:microsoft.com/office/officeart/2005/8/layout/hierarchy1"/>
    <dgm:cxn modelId="{2C1863A2-7C43-477A-B393-1D1793E6BC94}" type="presOf" srcId="{4B4C8FE9-EFDB-49F6-8612-2DA1282C46C5}" destId="{957571D9-F897-46CE-9EFB-389E51B077B5}" srcOrd="0" destOrd="0" presId="urn:microsoft.com/office/officeart/2005/8/layout/hierarchy1"/>
    <dgm:cxn modelId="{EBA814A5-028D-4CEA-AF17-EEE5E8FDB3C6}" srcId="{4B4C8FE9-EFDB-49F6-8612-2DA1282C46C5}" destId="{4B57F22E-0F06-4007-9666-1CFC0C68FEAB}" srcOrd="2" destOrd="0" parTransId="{D22EE0A2-0085-4115-AA5B-D45A11C36817}" sibTransId="{EBF5C2C9-B788-4DF0-92D6-212E34934E05}"/>
    <dgm:cxn modelId="{EFE814B9-A98A-4566-AC8B-62E3F396213F}" srcId="{4B4C8FE9-EFDB-49F6-8612-2DA1282C46C5}" destId="{667E2A4D-D5D3-429E-933C-D56D5C0B0B01}" srcOrd="0" destOrd="0" parTransId="{8DFCB260-FCA5-432F-A9CE-5015213B818E}" sibTransId="{8527D13D-1514-46E4-BE2D-05530B01D76F}"/>
    <dgm:cxn modelId="{AE2C2CCB-9477-4B59-8E07-984EB32E2511}" type="presOf" srcId="{667E2A4D-D5D3-429E-933C-D56D5C0B0B01}" destId="{66545D70-A525-41DF-AD06-CF5DAA324C06}" srcOrd="0" destOrd="0" presId="urn:microsoft.com/office/officeart/2005/8/layout/hierarchy1"/>
    <dgm:cxn modelId="{D34AA2DA-CFE0-49C8-9FCD-29B040C811E8}" srcId="{4B4C8FE9-EFDB-49F6-8612-2DA1282C46C5}" destId="{33203A63-30AD-4E1A-9E13-AFB505471D25}" srcOrd="1" destOrd="0" parTransId="{7E11D061-C6E2-4B35-A4B8-3B3861DA027B}" sibTransId="{84683B3B-A0F8-4E78-9118-34ED57C95E70}"/>
    <dgm:cxn modelId="{FB2505E8-6F29-4895-94AD-173AFDA6C1EA}" type="presOf" srcId="{33203A63-30AD-4E1A-9E13-AFB505471D25}" destId="{2E33C083-1D53-4EB7-A318-D50022D70237}" srcOrd="0" destOrd="0" presId="urn:microsoft.com/office/officeart/2005/8/layout/hierarchy1"/>
    <dgm:cxn modelId="{ABBA64C1-7AFD-4E10-958C-698E0E902C47}" type="presParOf" srcId="{957571D9-F897-46CE-9EFB-389E51B077B5}" destId="{6B84ADF4-0D32-408D-A6BC-3B036EDEB1E2}" srcOrd="0" destOrd="0" presId="urn:microsoft.com/office/officeart/2005/8/layout/hierarchy1"/>
    <dgm:cxn modelId="{5B12658A-44E6-4C3A-B39B-1271F8C46E0A}" type="presParOf" srcId="{6B84ADF4-0D32-408D-A6BC-3B036EDEB1E2}" destId="{EB648AFD-A767-440A-A618-C1CA02B255FF}" srcOrd="0" destOrd="0" presId="urn:microsoft.com/office/officeart/2005/8/layout/hierarchy1"/>
    <dgm:cxn modelId="{7C5474D9-3821-415F-83DF-79A307C37F66}" type="presParOf" srcId="{EB648AFD-A767-440A-A618-C1CA02B255FF}" destId="{F64B0B97-90DC-47D6-B7B6-E204D84C1180}" srcOrd="0" destOrd="0" presId="urn:microsoft.com/office/officeart/2005/8/layout/hierarchy1"/>
    <dgm:cxn modelId="{873DD249-2F82-46A2-AF8E-63D313527CBF}" type="presParOf" srcId="{EB648AFD-A767-440A-A618-C1CA02B255FF}" destId="{66545D70-A525-41DF-AD06-CF5DAA324C06}" srcOrd="1" destOrd="0" presId="urn:microsoft.com/office/officeart/2005/8/layout/hierarchy1"/>
    <dgm:cxn modelId="{7E2872A8-0035-4162-A417-5C1D60A6E783}" type="presParOf" srcId="{6B84ADF4-0D32-408D-A6BC-3B036EDEB1E2}" destId="{89F5D086-FCE5-4EDE-8D20-051BA16A262E}" srcOrd="1" destOrd="0" presId="urn:microsoft.com/office/officeart/2005/8/layout/hierarchy1"/>
    <dgm:cxn modelId="{12FFC67F-89F9-4EF6-98B6-2685D5169C8C}" type="presParOf" srcId="{957571D9-F897-46CE-9EFB-389E51B077B5}" destId="{19CAE6E9-73D4-4C00-BDBF-6B2ED8D7CF1B}" srcOrd="1" destOrd="0" presId="urn:microsoft.com/office/officeart/2005/8/layout/hierarchy1"/>
    <dgm:cxn modelId="{FBD262E3-ED56-41F4-B126-062952111A0D}" type="presParOf" srcId="{19CAE6E9-73D4-4C00-BDBF-6B2ED8D7CF1B}" destId="{5BB79025-43DB-45F8-99DF-2677CF499351}" srcOrd="0" destOrd="0" presId="urn:microsoft.com/office/officeart/2005/8/layout/hierarchy1"/>
    <dgm:cxn modelId="{026A16B0-ED9B-4BF6-B3BB-B4180AF612DF}" type="presParOf" srcId="{5BB79025-43DB-45F8-99DF-2677CF499351}" destId="{F5EDF669-8EF9-4A8D-B647-7650853EECFE}" srcOrd="0" destOrd="0" presId="urn:microsoft.com/office/officeart/2005/8/layout/hierarchy1"/>
    <dgm:cxn modelId="{B4049348-E551-4241-89F3-7CA73DC1AC85}" type="presParOf" srcId="{5BB79025-43DB-45F8-99DF-2677CF499351}" destId="{2E33C083-1D53-4EB7-A318-D50022D70237}" srcOrd="1" destOrd="0" presId="urn:microsoft.com/office/officeart/2005/8/layout/hierarchy1"/>
    <dgm:cxn modelId="{BAEB89BC-A6D7-454C-96C5-C639E217C540}" type="presParOf" srcId="{19CAE6E9-73D4-4C00-BDBF-6B2ED8D7CF1B}" destId="{FB876CE8-8F6C-423D-88E9-09EAB5F7BA25}" srcOrd="1" destOrd="0" presId="urn:microsoft.com/office/officeart/2005/8/layout/hierarchy1"/>
    <dgm:cxn modelId="{B5A6A098-CFA2-4FAC-B591-7559E025A2AB}" type="presParOf" srcId="{957571D9-F897-46CE-9EFB-389E51B077B5}" destId="{3F499A4F-FBFA-459D-B592-5A458BF189AA}" srcOrd="2" destOrd="0" presId="urn:microsoft.com/office/officeart/2005/8/layout/hierarchy1"/>
    <dgm:cxn modelId="{75A27D6A-C1A0-4CD1-81E1-17342F926F38}" type="presParOf" srcId="{3F499A4F-FBFA-459D-B592-5A458BF189AA}" destId="{A82060E5-2343-4E4C-8925-FBEAFA01AAAE}" srcOrd="0" destOrd="0" presId="urn:microsoft.com/office/officeart/2005/8/layout/hierarchy1"/>
    <dgm:cxn modelId="{DC482DE5-8AF1-4AB7-83B4-9EAC49F45E8B}" type="presParOf" srcId="{A82060E5-2343-4E4C-8925-FBEAFA01AAAE}" destId="{B7D375F6-160E-4BF8-8866-99976DC8DBF4}" srcOrd="0" destOrd="0" presId="urn:microsoft.com/office/officeart/2005/8/layout/hierarchy1"/>
    <dgm:cxn modelId="{7EDE496D-67FA-485E-A0B3-44B13C3AF6D9}" type="presParOf" srcId="{A82060E5-2343-4E4C-8925-FBEAFA01AAAE}" destId="{A00EDB70-B61A-440C-B5D5-7D20F0A848B2}" srcOrd="1" destOrd="0" presId="urn:microsoft.com/office/officeart/2005/8/layout/hierarchy1"/>
    <dgm:cxn modelId="{77CC4107-B2A8-490C-A147-0CB563DCDC84}" type="presParOf" srcId="{3F499A4F-FBFA-459D-B592-5A458BF189AA}" destId="{41A441CD-E1CC-4C95-9861-B3632B27BA0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FA48164-ADE9-4B67-94B1-08EAA87337E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82BE8A2-4489-4FA9-B783-4F313C9719A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Marketing: social media, influencers, SEO</a:t>
          </a:r>
          <a:endParaRPr lang="en-US"/>
        </a:p>
      </dgm:t>
    </dgm:pt>
    <dgm:pt modelId="{7D4B1670-DCD0-4CDC-9EE5-862F6DE46E0D}" type="parTrans" cxnId="{12034B7B-73AE-4D5B-B604-057F589D17A9}">
      <dgm:prSet/>
      <dgm:spPr/>
      <dgm:t>
        <a:bodyPr/>
        <a:lstStyle/>
        <a:p>
          <a:endParaRPr lang="en-US"/>
        </a:p>
      </dgm:t>
    </dgm:pt>
    <dgm:pt modelId="{9A6AB991-E1B0-43C9-A77E-D94377A4E985}" type="sibTrans" cxnId="{12034B7B-73AE-4D5B-B604-057F589D17A9}">
      <dgm:prSet/>
      <dgm:spPr/>
      <dgm:t>
        <a:bodyPr/>
        <a:lstStyle/>
        <a:p>
          <a:endParaRPr lang="en-US"/>
        </a:p>
      </dgm:t>
    </dgm:pt>
    <dgm:pt modelId="{C9B15862-AC53-4A14-B9E4-C9FB123793D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Pricing: value-based £80-400</a:t>
          </a:r>
          <a:endParaRPr lang="en-US"/>
        </a:p>
      </dgm:t>
    </dgm:pt>
    <dgm:pt modelId="{83A8269A-A08D-43A6-A1DF-7CF93B272386}" type="parTrans" cxnId="{745EA84A-CBD0-432B-8938-BCFAF92F9BCB}">
      <dgm:prSet/>
      <dgm:spPr/>
      <dgm:t>
        <a:bodyPr/>
        <a:lstStyle/>
        <a:p>
          <a:endParaRPr lang="en-US"/>
        </a:p>
      </dgm:t>
    </dgm:pt>
    <dgm:pt modelId="{A16380DA-711C-4EED-89BC-13F2F4CA4E28}" type="sibTrans" cxnId="{745EA84A-CBD0-432B-8938-BCFAF92F9BCB}">
      <dgm:prSet/>
      <dgm:spPr/>
      <dgm:t>
        <a:bodyPr/>
        <a:lstStyle/>
        <a:p>
          <a:endParaRPr lang="en-US"/>
        </a:p>
      </dgm:t>
    </dgm:pt>
    <dgm:pt modelId="{8F1DF087-563E-4A61-83D3-20BAE1D4B6E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Funding: £25k (savings, loan)</a:t>
          </a:r>
          <a:endParaRPr lang="en-US"/>
        </a:p>
      </dgm:t>
    </dgm:pt>
    <dgm:pt modelId="{60984C90-C170-4573-BF37-BE5DBE6E9C08}" type="parTrans" cxnId="{2C271230-5C82-47DE-AD26-CA1FBA187DEA}">
      <dgm:prSet/>
      <dgm:spPr/>
      <dgm:t>
        <a:bodyPr/>
        <a:lstStyle/>
        <a:p>
          <a:endParaRPr lang="en-US"/>
        </a:p>
      </dgm:t>
    </dgm:pt>
    <dgm:pt modelId="{BEAC0AFE-C1FD-4799-95E3-B6FD27C51ED3}" type="sibTrans" cxnId="{2C271230-5C82-47DE-AD26-CA1FBA187DEA}">
      <dgm:prSet/>
      <dgm:spPr/>
      <dgm:t>
        <a:bodyPr/>
        <a:lstStyle/>
        <a:p>
          <a:endParaRPr lang="en-US"/>
        </a:p>
      </dgm:t>
    </dgm:pt>
    <dgm:pt modelId="{3DB9DBE3-76A8-428F-81CC-1624DF48FA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First month costs: website, inventory, branding, certifications </a:t>
          </a:r>
          <a:endParaRPr lang="en-US"/>
        </a:p>
      </dgm:t>
    </dgm:pt>
    <dgm:pt modelId="{9A398D91-22B6-44F5-9A3F-8ADF75A3E424}" type="parTrans" cxnId="{D6839CE8-42BB-41DC-80DD-3946C07EDCA1}">
      <dgm:prSet/>
      <dgm:spPr/>
      <dgm:t>
        <a:bodyPr/>
        <a:lstStyle/>
        <a:p>
          <a:endParaRPr lang="en-US"/>
        </a:p>
      </dgm:t>
    </dgm:pt>
    <dgm:pt modelId="{D20065B9-4C4E-4599-A748-83C7E3F5CA07}" type="sibTrans" cxnId="{D6839CE8-42BB-41DC-80DD-3946C07EDCA1}">
      <dgm:prSet/>
      <dgm:spPr/>
      <dgm:t>
        <a:bodyPr/>
        <a:lstStyle/>
        <a:p>
          <a:endParaRPr lang="en-US"/>
        </a:p>
      </dgm:t>
    </dgm:pt>
    <dgm:pt modelId="{6D10BCFB-EFFB-44DC-B22C-7F2B148BA084}" type="pres">
      <dgm:prSet presAssocID="{7FA48164-ADE9-4B67-94B1-08EAA87337E9}" presName="root" presStyleCnt="0">
        <dgm:presLayoutVars>
          <dgm:dir/>
          <dgm:resizeHandles val="exact"/>
        </dgm:presLayoutVars>
      </dgm:prSet>
      <dgm:spPr/>
    </dgm:pt>
    <dgm:pt modelId="{8BC436EF-B66B-4C23-B539-B70FD53E2E3B}" type="pres">
      <dgm:prSet presAssocID="{E82BE8A2-4489-4FA9-B783-4F313C9719A3}" presName="compNode" presStyleCnt="0"/>
      <dgm:spPr/>
    </dgm:pt>
    <dgm:pt modelId="{90B2905A-8C5F-43FB-B419-C41E1955705F}" type="pres">
      <dgm:prSet presAssocID="{E82BE8A2-4489-4FA9-B783-4F313C9719A3}" presName="bgRect" presStyleLbl="bgShp" presStyleIdx="0" presStyleCnt="4"/>
      <dgm:spPr/>
    </dgm:pt>
    <dgm:pt modelId="{49CC28C5-8326-456A-8C23-57EED4367C9D}" type="pres">
      <dgm:prSet presAssocID="{E82BE8A2-4489-4FA9-B783-4F313C9719A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D189A549-3FB9-4247-93A8-D47AB45ADA09}" type="pres">
      <dgm:prSet presAssocID="{E82BE8A2-4489-4FA9-B783-4F313C9719A3}" presName="spaceRect" presStyleCnt="0"/>
      <dgm:spPr/>
    </dgm:pt>
    <dgm:pt modelId="{3763D168-08BC-47B1-905A-6B0FDDF348A8}" type="pres">
      <dgm:prSet presAssocID="{E82BE8A2-4489-4FA9-B783-4F313C9719A3}" presName="parTx" presStyleLbl="revTx" presStyleIdx="0" presStyleCnt="4">
        <dgm:presLayoutVars>
          <dgm:chMax val="0"/>
          <dgm:chPref val="0"/>
        </dgm:presLayoutVars>
      </dgm:prSet>
      <dgm:spPr/>
    </dgm:pt>
    <dgm:pt modelId="{7FCE0769-FA76-42E6-805A-8F56B317E883}" type="pres">
      <dgm:prSet presAssocID="{9A6AB991-E1B0-43C9-A77E-D94377A4E985}" presName="sibTrans" presStyleCnt="0"/>
      <dgm:spPr/>
    </dgm:pt>
    <dgm:pt modelId="{5A54AA39-040A-4E38-8EBE-C97F0A1AD033}" type="pres">
      <dgm:prSet presAssocID="{C9B15862-AC53-4A14-B9E4-C9FB123793D1}" presName="compNode" presStyleCnt="0"/>
      <dgm:spPr/>
    </dgm:pt>
    <dgm:pt modelId="{2A7C285A-6789-4D6D-AB40-358B87A045C6}" type="pres">
      <dgm:prSet presAssocID="{C9B15862-AC53-4A14-B9E4-C9FB123793D1}" presName="bgRect" presStyleLbl="bgShp" presStyleIdx="1" presStyleCnt="4"/>
      <dgm:spPr/>
    </dgm:pt>
    <dgm:pt modelId="{D6CCC00B-0E73-43D4-A807-AFB9EFBF36A8}" type="pres">
      <dgm:prSet presAssocID="{C9B15862-AC53-4A14-B9E4-C9FB123793D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3DF8E3E1-7B22-4734-9542-8EC9D7A64B84}" type="pres">
      <dgm:prSet presAssocID="{C9B15862-AC53-4A14-B9E4-C9FB123793D1}" presName="spaceRect" presStyleCnt="0"/>
      <dgm:spPr/>
    </dgm:pt>
    <dgm:pt modelId="{BA8A2BF5-DBC5-4760-9831-A7ECD11630B4}" type="pres">
      <dgm:prSet presAssocID="{C9B15862-AC53-4A14-B9E4-C9FB123793D1}" presName="parTx" presStyleLbl="revTx" presStyleIdx="1" presStyleCnt="4">
        <dgm:presLayoutVars>
          <dgm:chMax val="0"/>
          <dgm:chPref val="0"/>
        </dgm:presLayoutVars>
      </dgm:prSet>
      <dgm:spPr/>
    </dgm:pt>
    <dgm:pt modelId="{176E0C03-B121-49E9-B9BB-B7A862E600BF}" type="pres">
      <dgm:prSet presAssocID="{A16380DA-711C-4EED-89BC-13F2F4CA4E28}" presName="sibTrans" presStyleCnt="0"/>
      <dgm:spPr/>
    </dgm:pt>
    <dgm:pt modelId="{19C12D7D-4584-4775-A1A5-418E3575214E}" type="pres">
      <dgm:prSet presAssocID="{8F1DF087-563E-4A61-83D3-20BAE1D4B6EE}" presName="compNode" presStyleCnt="0"/>
      <dgm:spPr/>
    </dgm:pt>
    <dgm:pt modelId="{E66641F6-B1B6-465D-8BD6-CAFD06FACFE4}" type="pres">
      <dgm:prSet presAssocID="{8F1DF087-563E-4A61-83D3-20BAE1D4B6EE}" presName="bgRect" presStyleLbl="bgShp" presStyleIdx="2" presStyleCnt="4"/>
      <dgm:spPr/>
    </dgm:pt>
    <dgm:pt modelId="{04D7A481-3529-4736-800A-871252530C1C}" type="pres">
      <dgm:prSet presAssocID="{8F1DF087-563E-4A61-83D3-20BAE1D4B6E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423A9E0E-B75D-4928-8D4B-DFCCF207B8D5}" type="pres">
      <dgm:prSet presAssocID="{8F1DF087-563E-4A61-83D3-20BAE1D4B6EE}" presName="spaceRect" presStyleCnt="0"/>
      <dgm:spPr/>
    </dgm:pt>
    <dgm:pt modelId="{49F051C6-DE59-4D6D-82BB-F9BF2DCD6A15}" type="pres">
      <dgm:prSet presAssocID="{8F1DF087-563E-4A61-83D3-20BAE1D4B6EE}" presName="parTx" presStyleLbl="revTx" presStyleIdx="2" presStyleCnt="4">
        <dgm:presLayoutVars>
          <dgm:chMax val="0"/>
          <dgm:chPref val="0"/>
        </dgm:presLayoutVars>
      </dgm:prSet>
      <dgm:spPr/>
    </dgm:pt>
    <dgm:pt modelId="{161B5425-DA34-4375-8C46-5036B6368A89}" type="pres">
      <dgm:prSet presAssocID="{BEAC0AFE-C1FD-4799-95E3-B6FD27C51ED3}" presName="sibTrans" presStyleCnt="0"/>
      <dgm:spPr/>
    </dgm:pt>
    <dgm:pt modelId="{06FFEFF8-8320-478D-86A7-BA20BDA0F390}" type="pres">
      <dgm:prSet presAssocID="{3DB9DBE3-76A8-428F-81CC-1624DF48FAB4}" presName="compNode" presStyleCnt="0"/>
      <dgm:spPr/>
    </dgm:pt>
    <dgm:pt modelId="{AC8D2968-60CF-4CEA-93A8-FB3A3DD83C9B}" type="pres">
      <dgm:prSet presAssocID="{3DB9DBE3-76A8-428F-81CC-1624DF48FAB4}" presName="bgRect" presStyleLbl="bgShp" presStyleIdx="3" presStyleCnt="4"/>
      <dgm:spPr/>
    </dgm:pt>
    <dgm:pt modelId="{FCE548A6-4794-4CC9-A9D2-13F4AA9EAFF0}" type="pres">
      <dgm:prSet presAssocID="{3DB9DBE3-76A8-428F-81CC-1624DF48FAB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37C3F8CE-5E54-4670-8C37-E963758259CF}" type="pres">
      <dgm:prSet presAssocID="{3DB9DBE3-76A8-428F-81CC-1624DF48FAB4}" presName="spaceRect" presStyleCnt="0"/>
      <dgm:spPr/>
    </dgm:pt>
    <dgm:pt modelId="{56A9F0E0-D4B2-4CFC-9163-363ACBB66EF8}" type="pres">
      <dgm:prSet presAssocID="{3DB9DBE3-76A8-428F-81CC-1624DF48FAB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C271230-5C82-47DE-AD26-CA1FBA187DEA}" srcId="{7FA48164-ADE9-4B67-94B1-08EAA87337E9}" destId="{8F1DF087-563E-4A61-83D3-20BAE1D4B6EE}" srcOrd="2" destOrd="0" parTransId="{60984C90-C170-4573-BF37-BE5DBE6E9C08}" sibTransId="{BEAC0AFE-C1FD-4799-95E3-B6FD27C51ED3}"/>
    <dgm:cxn modelId="{2A8D6A63-EFEB-43CD-975C-663AE48FD7B3}" type="presOf" srcId="{3DB9DBE3-76A8-428F-81CC-1624DF48FAB4}" destId="{56A9F0E0-D4B2-4CFC-9163-363ACBB66EF8}" srcOrd="0" destOrd="0" presId="urn:microsoft.com/office/officeart/2018/2/layout/IconVerticalSolidList"/>
    <dgm:cxn modelId="{745EA84A-CBD0-432B-8938-BCFAF92F9BCB}" srcId="{7FA48164-ADE9-4B67-94B1-08EAA87337E9}" destId="{C9B15862-AC53-4A14-B9E4-C9FB123793D1}" srcOrd="1" destOrd="0" parTransId="{83A8269A-A08D-43A6-A1DF-7CF93B272386}" sibTransId="{A16380DA-711C-4EED-89BC-13F2F4CA4E28}"/>
    <dgm:cxn modelId="{12034B7B-73AE-4D5B-B604-057F589D17A9}" srcId="{7FA48164-ADE9-4B67-94B1-08EAA87337E9}" destId="{E82BE8A2-4489-4FA9-B783-4F313C9719A3}" srcOrd="0" destOrd="0" parTransId="{7D4B1670-DCD0-4CDC-9EE5-862F6DE46E0D}" sibTransId="{9A6AB991-E1B0-43C9-A77E-D94377A4E985}"/>
    <dgm:cxn modelId="{4FB26B7F-BF18-44A6-978E-5CDE839421DA}" type="presOf" srcId="{C9B15862-AC53-4A14-B9E4-C9FB123793D1}" destId="{BA8A2BF5-DBC5-4760-9831-A7ECD11630B4}" srcOrd="0" destOrd="0" presId="urn:microsoft.com/office/officeart/2018/2/layout/IconVerticalSolidList"/>
    <dgm:cxn modelId="{19DAD890-64F0-4906-AD71-5A891BD7DF6B}" type="presOf" srcId="{E82BE8A2-4489-4FA9-B783-4F313C9719A3}" destId="{3763D168-08BC-47B1-905A-6B0FDDF348A8}" srcOrd="0" destOrd="0" presId="urn:microsoft.com/office/officeart/2018/2/layout/IconVerticalSolidList"/>
    <dgm:cxn modelId="{EF66E8C3-8E84-44A3-93B6-40EFD9E9FDAF}" type="presOf" srcId="{8F1DF087-563E-4A61-83D3-20BAE1D4B6EE}" destId="{49F051C6-DE59-4D6D-82BB-F9BF2DCD6A15}" srcOrd="0" destOrd="0" presId="urn:microsoft.com/office/officeart/2018/2/layout/IconVerticalSolidList"/>
    <dgm:cxn modelId="{A6396FE8-92AB-4247-ABB5-10E4EB90F73C}" type="presOf" srcId="{7FA48164-ADE9-4B67-94B1-08EAA87337E9}" destId="{6D10BCFB-EFFB-44DC-B22C-7F2B148BA084}" srcOrd="0" destOrd="0" presId="urn:microsoft.com/office/officeart/2018/2/layout/IconVerticalSolidList"/>
    <dgm:cxn modelId="{D6839CE8-42BB-41DC-80DD-3946C07EDCA1}" srcId="{7FA48164-ADE9-4B67-94B1-08EAA87337E9}" destId="{3DB9DBE3-76A8-428F-81CC-1624DF48FAB4}" srcOrd="3" destOrd="0" parTransId="{9A398D91-22B6-44F5-9A3F-8ADF75A3E424}" sibTransId="{D20065B9-4C4E-4599-A748-83C7E3F5CA07}"/>
    <dgm:cxn modelId="{D40BC466-735B-4757-ABE2-41B55FDAD661}" type="presParOf" srcId="{6D10BCFB-EFFB-44DC-B22C-7F2B148BA084}" destId="{8BC436EF-B66B-4C23-B539-B70FD53E2E3B}" srcOrd="0" destOrd="0" presId="urn:microsoft.com/office/officeart/2018/2/layout/IconVerticalSolidList"/>
    <dgm:cxn modelId="{4AA7005E-8DFA-4660-9D2B-861538BB5A59}" type="presParOf" srcId="{8BC436EF-B66B-4C23-B539-B70FD53E2E3B}" destId="{90B2905A-8C5F-43FB-B419-C41E1955705F}" srcOrd="0" destOrd="0" presId="urn:microsoft.com/office/officeart/2018/2/layout/IconVerticalSolidList"/>
    <dgm:cxn modelId="{C901E999-C4DC-44F6-8E9A-F1EFC0B2CEC4}" type="presParOf" srcId="{8BC436EF-B66B-4C23-B539-B70FD53E2E3B}" destId="{49CC28C5-8326-456A-8C23-57EED4367C9D}" srcOrd="1" destOrd="0" presId="urn:microsoft.com/office/officeart/2018/2/layout/IconVerticalSolidList"/>
    <dgm:cxn modelId="{65179F1D-46E3-4BB8-9004-20979AC506C6}" type="presParOf" srcId="{8BC436EF-B66B-4C23-B539-B70FD53E2E3B}" destId="{D189A549-3FB9-4247-93A8-D47AB45ADA09}" srcOrd="2" destOrd="0" presId="urn:microsoft.com/office/officeart/2018/2/layout/IconVerticalSolidList"/>
    <dgm:cxn modelId="{1EAC6375-B08C-477D-ADBC-CCDC8FFCE0FF}" type="presParOf" srcId="{8BC436EF-B66B-4C23-B539-B70FD53E2E3B}" destId="{3763D168-08BC-47B1-905A-6B0FDDF348A8}" srcOrd="3" destOrd="0" presId="urn:microsoft.com/office/officeart/2018/2/layout/IconVerticalSolidList"/>
    <dgm:cxn modelId="{9745C018-A613-4F3D-95AE-781FF200FBC4}" type="presParOf" srcId="{6D10BCFB-EFFB-44DC-B22C-7F2B148BA084}" destId="{7FCE0769-FA76-42E6-805A-8F56B317E883}" srcOrd="1" destOrd="0" presId="urn:microsoft.com/office/officeart/2018/2/layout/IconVerticalSolidList"/>
    <dgm:cxn modelId="{A731F8BD-0F73-4B38-A3A8-77C65A8482CA}" type="presParOf" srcId="{6D10BCFB-EFFB-44DC-B22C-7F2B148BA084}" destId="{5A54AA39-040A-4E38-8EBE-C97F0A1AD033}" srcOrd="2" destOrd="0" presId="urn:microsoft.com/office/officeart/2018/2/layout/IconVerticalSolidList"/>
    <dgm:cxn modelId="{B3936314-EFF8-49B6-BA9A-5EC06325021A}" type="presParOf" srcId="{5A54AA39-040A-4E38-8EBE-C97F0A1AD033}" destId="{2A7C285A-6789-4D6D-AB40-358B87A045C6}" srcOrd="0" destOrd="0" presId="urn:microsoft.com/office/officeart/2018/2/layout/IconVerticalSolidList"/>
    <dgm:cxn modelId="{D72204F4-6D01-49D2-A172-6032E00BD3AE}" type="presParOf" srcId="{5A54AA39-040A-4E38-8EBE-C97F0A1AD033}" destId="{D6CCC00B-0E73-43D4-A807-AFB9EFBF36A8}" srcOrd="1" destOrd="0" presId="urn:microsoft.com/office/officeart/2018/2/layout/IconVerticalSolidList"/>
    <dgm:cxn modelId="{CE068C71-8169-40CF-AD16-69A29987D3A7}" type="presParOf" srcId="{5A54AA39-040A-4E38-8EBE-C97F0A1AD033}" destId="{3DF8E3E1-7B22-4734-9542-8EC9D7A64B84}" srcOrd="2" destOrd="0" presId="urn:microsoft.com/office/officeart/2018/2/layout/IconVerticalSolidList"/>
    <dgm:cxn modelId="{547AD2E7-0CDC-4B8B-BD0E-F141C8713936}" type="presParOf" srcId="{5A54AA39-040A-4E38-8EBE-C97F0A1AD033}" destId="{BA8A2BF5-DBC5-4760-9831-A7ECD11630B4}" srcOrd="3" destOrd="0" presId="urn:microsoft.com/office/officeart/2018/2/layout/IconVerticalSolidList"/>
    <dgm:cxn modelId="{057DD2A3-616B-43DC-8C2A-9C86703E5A6A}" type="presParOf" srcId="{6D10BCFB-EFFB-44DC-B22C-7F2B148BA084}" destId="{176E0C03-B121-49E9-B9BB-B7A862E600BF}" srcOrd="3" destOrd="0" presId="urn:microsoft.com/office/officeart/2018/2/layout/IconVerticalSolidList"/>
    <dgm:cxn modelId="{73D91B30-09FA-4E6A-8BF8-C3DA8534E2A8}" type="presParOf" srcId="{6D10BCFB-EFFB-44DC-B22C-7F2B148BA084}" destId="{19C12D7D-4584-4775-A1A5-418E3575214E}" srcOrd="4" destOrd="0" presId="urn:microsoft.com/office/officeart/2018/2/layout/IconVerticalSolidList"/>
    <dgm:cxn modelId="{8CD7572F-A676-4D7D-8166-4E5C9699FB96}" type="presParOf" srcId="{19C12D7D-4584-4775-A1A5-418E3575214E}" destId="{E66641F6-B1B6-465D-8BD6-CAFD06FACFE4}" srcOrd="0" destOrd="0" presId="urn:microsoft.com/office/officeart/2018/2/layout/IconVerticalSolidList"/>
    <dgm:cxn modelId="{E3DB0DDD-2787-4653-BE5E-4E0AA3C20696}" type="presParOf" srcId="{19C12D7D-4584-4775-A1A5-418E3575214E}" destId="{04D7A481-3529-4736-800A-871252530C1C}" srcOrd="1" destOrd="0" presId="urn:microsoft.com/office/officeart/2018/2/layout/IconVerticalSolidList"/>
    <dgm:cxn modelId="{36A84321-C9D9-4BA0-BEB5-0B38B8A5DAB9}" type="presParOf" srcId="{19C12D7D-4584-4775-A1A5-418E3575214E}" destId="{423A9E0E-B75D-4928-8D4B-DFCCF207B8D5}" srcOrd="2" destOrd="0" presId="urn:microsoft.com/office/officeart/2018/2/layout/IconVerticalSolidList"/>
    <dgm:cxn modelId="{D502796F-6E6A-455D-8B13-6012C32BE7C9}" type="presParOf" srcId="{19C12D7D-4584-4775-A1A5-418E3575214E}" destId="{49F051C6-DE59-4D6D-82BB-F9BF2DCD6A15}" srcOrd="3" destOrd="0" presId="urn:microsoft.com/office/officeart/2018/2/layout/IconVerticalSolidList"/>
    <dgm:cxn modelId="{7FB4B07B-263A-4B18-9BAA-EB2ECA26776E}" type="presParOf" srcId="{6D10BCFB-EFFB-44DC-B22C-7F2B148BA084}" destId="{161B5425-DA34-4375-8C46-5036B6368A89}" srcOrd="5" destOrd="0" presId="urn:microsoft.com/office/officeart/2018/2/layout/IconVerticalSolidList"/>
    <dgm:cxn modelId="{B084C378-6AE1-404E-8117-3BD3AE48A6B6}" type="presParOf" srcId="{6D10BCFB-EFFB-44DC-B22C-7F2B148BA084}" destId="{06FFEFF8-8320-478D-86A7-BA20BDA0F390}" srcOrd="6" destOrd="0" presId="urn:microsoft.com/office/officeart/2018/2/layout/IconVerticalSolidList"/>
    <dgm:cxn modelId="{86865674-086F-4276-AC1B-D56EAF88DCAC}" type="presParOf" srcId="{06FFEFF8-8320-478D-86A7-BA20BDA0F390}" destId="{AC8D2968-60CF-4CEA-93A8-FB3A3DD83C9B}" srcOrd="0" destOrd="0" presId="urn:microsoft.com/office/officeart/2018/2/layout/IconVerticalSolidList"/>
    <dgm:cxn modelId="{039206E5-C04C-4AC9-8274-D5815D500C69}" type="presParOf" srcId="{06FFEFF8-8320-478D-86A7-BA20BDA0F390}" destId="{FCE548A6-4794-4CC9-A9D2-13F4AA9EAFF0}" srcOrd="1" destOrd="0" presId="urn:microsoft.com/office/officeart/2018/2/layout/IconVerticalSolidList"/>
    <dgm:cxn modelId="{9CEA6EC0-72D3-4D55-AB61-7644AE56766B}" type="presParOf" srcId="{06FFEFF8-8320-478D-86A7-BA20BDA0F390}" destId="{37C3F8CE-5E54-4670-8C37-E963758259CF}" srcOrd="2" destOrd="0" presId="urn:microsoft.com/office/officeart/2018/2/layout/IconVerticalSolidList"/>
    <dgm:cxn modelId="{81090733-9548-4768-A804-008B0F57F890}" type="presParOf" srcId="{06FFEFF8-8320-478D-86A7-BA20BDA0F390}" destId="{56A9F0E0-D4B2-4CFC-9163-363ACBB66EF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4CF6F7-9E5E-4CFE-84CD-4B6B946BB51F}">
      <dsp:nvSpPr>
        <dsp:cNvPr id="0" name=""/>
        <dsp:cNvSpPr/>
      </dsp:nvSpPr>
      <dsp:spPr>
        <a:xfrm>
          <a:off x="0" y="1809"/>
          <a:ext cx="5944427" cy="7710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8626AC-B0E4-40E3-880C-6333F422141A}">
      <dsp:nvSpPr>
        <dsp:cNvPr id="0" name=""/>
        <dsp:cNvSpPr/>
      </dsp:nvSpPr>
      <dsp:spPr>
        <a:xfrm>
          <a:off x="233256" y="175306"/>
          <a:ext cx="424103" cy="4241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B76A95-3287-479A-B08B-D2AC33341494}">
      <dsp:nvSpPr>
        <dsp:cNvPr id="0" name=""/>
        <dsp:cNvSpPr/>
      </dsp:nvSpPr>
      <dsp:spPr>
        <a:xfrm>
          <a:off x="890617" y="1809"/>
          <a:ext cx="5053809" cy="771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08" tIns="81608" rIns="81608" bIns="8160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Political: Brexit impacts, sustainability grants </a:t>
          </a:r>
          <a:endParaRPr lang="en-US" sz="1700" kern="1200"/>
        </a:p>
      </dsp:txBody>
      <dsp:txXfrm>
        <a:off x="890617" y="1809"/>
        <a:ext cx="5053809" cy="771097"/>
      </dsp:txXfrm>
    </dsp:sp>
    <dsp:sp modelId="{A14FB0E1-4D27-4AB5-BECF-895619A3CDE3}">
      <dsp:nvSpPr>
        <dsp:cNvPr id="0" name=""/>
        <dsp:cNvSpPr/>
      </dsp:nvSpPr>
      <dsp:spPr>
        <a:xfrm>
          <a:off x="0" y="965680"/>
          <a:ext cx="5944427" cy="7710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843F4E-A92D-430F-82B0-7AA27163DB32}">
      <dsp:nvSpPr>
        <dsp:cNvPr id="0" name=""/>
        <dsp:cNvSpPr/>
      </dsp:nvSpPr>
      <dsp:spPr>
        <a:xfrm>
          <a:off x="233256" y="1139177"/>
          <a:ext cx="424103" cy="4241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DDB415-516C-4470-9A31-21EA8AF267BB}">
      <dsp:nvSpPr>
        <dsp:cNvPr id="0" name=""/>
        <dsp:cNvSpPr/>
      </dsp:nvSpPr>
      <dsp:spPr>
        <a:xfrm>
          <a:off x="890617" y="965680"/>
          <a:ext cx="5053809" cy="771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08" tIns="81608" rIns="81608" bIns="8160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Economic: Rising ethical fashion demand.</a:t>
          </a:r>
          <a:endParaRPr lang="en-US" sz="1700" kern="1200"/>
        </a:p>
      </dsp:txBody>
      <dsp:txXfrm>
        <a:off x="890617" y="965680"/>
        <a:ext cx="5053809" cy="771097"/>
      </dsp:txXfrm>
    </dsp:sp>
    <dsp:sp modelId="{8A21C6B2-036A-4FBB-A77A-FFB23F659750}">
      <dsp:nvSpPr>
        <dsp:cNvPr id="0" name=""/>
        <dsp:cNvSpPr/>
      </dsp:nvSpPr>
      <dsp:spPr>
        <a:xfrm>
          <a:off x="0" y="1929552"/>
          <a:ext cx="5944427" cy="7710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3BC227-265B-4FA4-AAC8-FA166C4874A0}">
      <dsp:nvSpPr>
        <dsp:cNvPr id="0" name=""/>
        <dsp:cNvSpPr/>
      </dsp:nvSpPr>
      <dsp:spPr>
        <a:xfrm>
          <a:off x="233256" y="2103049"/>
          <a:ext cx="424103" cy="4241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19757C-7434-4AE0-9798-BD676D476CB6}">
      <dsp:nvSpPr>
        <dsp:cNvPr id="0" name=""/>
        <dsp:cNvSpPr/>
      </dsp:nvSpPr>
      <dsp:spPr>
        <a:xfrm>
          <a:off x="890617" y="1929552"/>
          <a:ext cx="5053809" cy="771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08" tIns="81608" rIns="81608" bIns="8160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Social: Current generation prefer sustainable luxury </a:t>
          </a:r>
          <a:endParaRPr lang="en-US" sz="1700" kern="1200"/>
        </a:p>
      </dsp:txBody>
      <dsp:txXfrm>
        <a:off x="890617" y="1929552"/>
        <a:ext cx="5053809" cy="771097"/>
      </dsp:txXfrm>
    </dsp:sp>
    <dsp:sp modelId="{55699835-33CF-40E5-A6E1-45FE00BADA19}">
      <dsp:nvSpPr>
        <dsp:cNvPr id="0" name=""/>
        <dsp:cNvSpPr/>
      </dsp:nvSpPr>
      <dsp:spPr>
        <a:xfrm>
          <a:off x="0" y="2893423"/>
          <a:ext cx="5944427" cy="7710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40E0A7-DF2C-4567-906E-2863B63CC1A8}">
      <dsp:nvSpPr>
        <dsp:cNvPr id="0" name=""/>
        <dsp:cNvSpPr/>
      </dsp:nvSpPr>
      <dsp:spPr>
        <a:xfrm>
          <a:off x="233256" y="3066920"/>
          <a:ext cx="424103" cy="42410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E4953F-2FF3-4A05-87DB-EC5AE2C4112E}">
      <dsp:nvSpPr>
        <dsp:cNvPr id="0" name=""/>
        <dsp:cNvSpPr/>
      </dsp:nvSpPr>
      <dsp:spPr>
        <a:xfrm>
          <a:off x="890617" y="2893423"/>
          <a:ext cx="5053809" cy="771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08" tIns="81608" rIns="81608" bIns="8160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Technological: E-commerce, AR fitting </a:t>
          </a:r>
          <a:endParaRPr lang="en-US" sz="1700" kern="1200"/>
        </a:p>
      </dsp:txBody>
      <dsp:txXfrm>
        <a:off x="890617" y="2893423"/>
        <a:ext cx="5053809" cy="771097"/>
      </dsp:txXfrm>
    </dsp:sp>
    <dsp:sp modelId="{71075A3C-702A-46F5-BF05-7646CBFB7082}">
      <dsp:nvSpPr>
        <dsp:cNvPr id="0" name=""/>
        <dsp:cNvSpPr/>
      </dsp:nvSpPr>
      <dsp:spPr>
        <a:xfrm>
          <a:off x="0" y="3857294"/>
          <a:ext cx="5944427" cy="7710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C61A4B-33E8-4F4F-8681-763B9A63E3B8}">
      <dsp:nvSpPr>
        <dsp:cNvPr id="0" name=""/>
        <dsp:cNvSpPr/>
      </dsp:nvSpPr>
      <dsp:spPr>
        <a:xfrm>
          <a:off x="233256" y="4030791"/>
          <a:ext cx="424103" cy="42410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BF8E2F-B7CA-4FA9-92AF-9CE9E8B1745C}">
      <dsp:nvSpPr>
        <dsp:cNvPr id="0" name=""/>
        <dsp:cNvSpPr/>
      </dsp:nvSpPr>
      <dsp:spPr>
        <a:xfrm>
          <a:off x="890617" y="3857294"/>
          <a:ext cx="5053809" cy="771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08" tIns="81608" rIns="81608" bIns="8160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Environmental: Carbon-neutral operations </a:t>
          </a:r>
          <a:endParaRPr lang="en-US" sz="1700" kern="1200"/>
        </a:p>
      </dsp:txBody>
      <dsp:txXfrm>
        <a:off x="890617" y="3857294"/>
        <a:ext cx="5053809" cy="771097"/>
      </dsp:txXfrm>
    </dsp:sp>
    <dsp:sp modelId="{8DBE2BA8-803A-4A77-A8A1-93B261B2036F}">
      <dsp:nvSpPr>
        <dsp:cNvPr id="0" name=""/>
        <dsp:cNvSpPr/>
      </dsp:nvSpPr>
      <dsp:spPr>
        <a:xfrm>
          <a:off x="0" y="4821166"/>
          <a:ext cx="5944427" cy="7710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06FC6E-2A46-4479-A2CA-5E5B79250C5C}">
      <dsp:nvSpPr>
        <dsp:cNvPr id="0" name=""/>
        <dsp:cNvSpPr/>
      </dsp:nvSpPr>
      <dsp:spPr>
        <a:xfrm>
          <a:off x="233256" y="4994663"/>
          <a:ext cx="424103" cy="42410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612917-9DA8-471A-A0B7-D6B396600C28}">
      <dsp:nvSpPr>
        <dsp:cNvPr id="0" name=""/>
        <dsp:cNvSpPr/>
      </dsp:nvSpPr>
      <dsp:spPr>
        <a:xfrm>
          <a:off x="890617" y="4821166"/>
          <a:ext cx="5053809" cy="771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608" tIns="81608" rIns="81608" bIns="8160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Legal: Consumer Rights, GOTS (global organic textile standard),GDPR (general data protection act)</a:t>
          </a:r>
          <a:endParaRPr lang="en-US" sz="1700" kern="1200"/>
        </a:p>
      </dsp:txBody>
      <dsp:txXfrm>
        <a:off x="890617" y="4821166"/>
        <a:ext cx="5053809" cy="77109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41B9EF-2D47-4CCA-A258-92E0EB4501E8}">
      <dsp:nvSpPr>
        <dsp:cNvPr id="0" name=""/>
        <dsp:cNvSpPr/>
      </dsp:nvSpPr>
      <dsp:spPr>
        <a:xfrm>
          <a:off x="291438" y="0"/>
          <a:ext cx="5243715" cy="5243715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C38DA4-F81A-4039-B82C-F430FCA0871F}">
      <dsp:nvSpPr>
        <dsp:cNvPr id="0" name=""/>
        <dsp:cNvSpPr/>
      </dsp:nvSpPr>
      <dsp:spPr>
        <a:xfrm>
          <a:off x="789590" y="498152"/>
          <a:ext cx="2045048" cy="204504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Strengths: Ethical sourcing, niche luxury brand </a:t>
          </a:r>
          <a:endParaRPr lang="en-US" sz="2000" kern="1200"/>
        </a:p>
      </dsp:txBody>
      <dsp:txXfrm>
        <a:off x="889421" y="597983"/>
        <a:ext cx="1845386" cy="1845386"/>
      </dsp:txXfrm>
    </dsp:sp>
    <dsp:sp modelId="{13BEF241-7806-43E5-8412-E7115586009B}">
      <dsp:nvSpPr>
        <dsp:cNvPr id="0" name=""/>
        <dsp:cNvSpPr/>
      </dsp:nvSpPr>
      <dsp:spPr>
        <a:xfrm>
          <a:off x="2991951" y="498152"/>
          <a:ext cx="2045048" cy="204504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Weaknesses: low recognition, costly suppliers </a:t>
          </a:r>
          <a:endParaRPr lang="en-US" sz="2000" kern="1200"/>
        </a:p>
      </dsp:txBody>
      <dsp:txXfrm>
        <a:off x="3091782" y="597983"/>
        <a:ext cx="1845386" cy="1845386"/>
      </dsp:txXfrm>
    </dsp:sp>
    <dsp:sp modelId="{7EB23C12-9BBD-4CE9-8F3F-EC76C065643F}">
      <dsp:nvSpPr>
        <dsp:cNvPr id="0" name=""/>
        <dsp:cNvSpPr/>
      </dsp:nvSpPr>
      <dsp:spPr>
        <a:xfrm>
          <a:off x="789590" y="2700513"/>
          <a:ext cx="2045048" cy="204504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Opportunities: growing UK sustainability market</a:t>
          </a:r>
          <a:endParaRPr lang="en-US" sz="2000" kern="1200"/>
        </a:p>
      </dsp:txBody>
      <dsp:txXfrm>
        <a:off x="889421" y="2800344"/>
        <a:ext cx="1845386" cy="1845386"/>
      </dsp:txXfrm>
    </dsp:sp>
    <dsp:sp modelId="{1169B2A6-7FDB-4634-BE7C-1909BE60F246}">
      <dsp:nvSpPr>
        <dsp:cNvPr id="0" name=""/>
        <dsp:cNvSpPr/>
      </dsp:nvSpPr>
      <dsp:spPr>
        <a:xfrm>
          <a:off x="2991951" y="2700513"/>
          <a:ext cx="2045048" cy="204504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Threats: miss leading comments from larger brands to the public </a:t>
          </a:r>
          <a:endParaRPr lang="en-US" sz="2000" kern="1200"/>
        </a:p>
      </dsp:txBody>
      <dsp:txXfrm>
        <a:off x="3091782" y="2800344"/>
        <a:ext cx="1845386" cy="18453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4B0B97-90DC-47D6-B7B6-E204D84C1180}">
      <dsp:nvSpPr>
        <dsp:cNvPr id="0" name=""/>
        <dsp:cNvSpPr/>
      </dsp:nvSpPr>
      <dsp:spPr>
        <a:xfrm>
          <a:off x="0" y="1052241"/>
          <a:ext cx="2667446" cy="16938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545D70-A525-41DF-AD06-CF5DAA324C06}">
      <dsp:nvSpPr>
        <dsp:cNvPr id="0" name=""/>
        <dsp:cNvSpPr/>
      </dsp:nvSpPr>
      <dsp:spPr>
        <a:xfrm>
          <a:off x="296382" y="1333805"/>
          <a:ext cx="2667446" cy="16938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Inner: skilled team, strong ethical identity </a:t>
          </a:r>
          <a:endParaRPr lang="en-US" sz="2200" kern="1200"/>
        </a:p>
      </dsp:txBody>
      <dsp:txXfrm>
        <a:off x="345993" y="1383416"/>
        <a:ext cx="2568224" cy="1594606"/>
      </dsp:txXfrm>
    </dsp:sp>
    <dsp:sp modelId="{F5EDF669-8EF9-4A8D-B647-7650853EECFE}">
      <dsp:nvSpPr>
        <dsp:cNvPr id="0" name=""/>
        <dsp:cNvSpPr/>
      </dsp:nvSpPr>
      <dsp:spPr>
        <a:xfrm>
          <a:off x="3260212" y="1052241"/>
          <a:ext cx="2667446" cy="16938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33C083-1D53-4EB7-A318-D50022D70237}">
      <dsp:nvSpPr>
        <dsp:cNvPr id="0" name=""/>
        <dsp:cNvSpPr/>
      </dsp:nvSpPr>
      <dsp:spPr>
        <a:xfrm>
          <a:off x="3556595" y="1333805"/>
          <a:ext cx="2667446" cy="16938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Micro: suppliers, customers, influencers </a:t>
          </a:r>
          <a:endParaRPr lang="en-US" sz="2200" kern="1200"/>
        </a:p>
      </dsp:txBody>
      <dsp:txXfrm>
        <a:off x="3606206" y="1383416"/>
        <a:ext cx="2568224" cy="1594606"/>
      </dsp:txXfrm>
    </dsp:sp>
    <dsp:sp modelId="{B7D375F6-160E-4BF8-8866-99976DC8DBF4}">
      <dsp:nvSpPr>
        <dsp:cNvPr id="0" name=""/>
        <dsp:cNvSpPr/>
      </dsp:nvSpPr>
      <dsp:spPr>
        <a:xfrm>
          <a:off x="6520424" y="1052241"/>
          <a:ext cx="2667446" cy="16938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0EDB70-B61A-440C-B5D5-7D20F0A848B2}">
      <dsp:nvSpPr>
        <dsp:cNvPr id="0" name=""/>
        <dsp:cNvSpPr/>
      </dsp:nvSpPr>
      <dsp:spPr>
        <a:xfrm>
          <a:off x="6816807" y="1333805"/>
          <a:ext cx="2667446" cy="16938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Macro: climate awareness, tech innovation, sustainability trends </a:t>
          </a:r>
          <a:endParaRPr lang="en-US" sz="2200" kern="1200"/>
        </a:p>
      </dsp:txBody>
      <dsp:txXfrm>
        <a:off x="6866418" y="1383416"/>
        <a:ext cx="2568224" cy="15946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B2905A-8C5F-43FB-B419-C41E1955705F}">
      <dsp:nvSpPr>
        <dsp:cNvPr id="0" name=""/>
        <dsp:cNvSpPr/>
      </dsp:nvSpPr>
      <dsp:spPr>
        <a:xfrm>
          <a:off x="0" y="2321"/>
          <a:ext cx="5944427" cy="11767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CC28C5-8326-456A-8C23-57EED4367C9D}">
      <dsp:nvSpPr>
        <dsp:cNvPr id="0" name=""/>
        <dsp:cNvSpPr/>
      </dsp:nvSpPr>
      <dsp:spPr>
        <a:xfrm>
          <a:off x="355958" y="267084"/>
          <a:ext cx="647197" cy="64719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63D168-08BC-47B1-905A-6B0FDDF348A8}">
      <dsp:nvSpPr>
        <dsp:cNvPr id="0" name=""/>
        <dsp:cNvSpPr/>
      </dsp:nvSpPr>
      <dsp:spPr>
        <a:xfrm>
          <a:off x="1359113" y="2321"/>
          <a:ext cx="4585313" cy="11767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536" tIns="124536" rIns="124536" bIns="12453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Marketing: social media, influencers, SEO</a:t>
          </a:r>
          <a:endParaRPr lang="en-US" sz="2200" kern="1200"/>
        </a:p>
      </dsp:txBody>
      <dsp:txXfrm>
        <a:off x="1359113" y="2321"/>
        <a:ext cx="4585313" cy="1176721"/>
      </dsp:txXfrm>
    </dsp:sp>
    <dsp:sp modelId="{2A7C285A-6789-4D6D-AB40-358B87A045C6}">
      <dsp:nvSpPr>
        <dsp:cNvPr id="0" name=""/>
        <dsp:cNvSpPr/>
      </dsp:nvSpPr>
      <dsp:spPr>
        <a:xfrm>
          <a:off x="0" y="1473224"/>
          <a:ext cx="5944427" cy="11767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CCC00B-0E73-43D4-A807-AFB9EFBF36A8}">
      <dsp:nvSpPr>
        <dsp:cNvPr id="0" name=""/>
        <dsp:cNvSpPr/>
      </dsp:nvSpPr>
      <dsp:spPr>
        <a:xfrm>
          <a:off x="355958" y="1737986"/>
          <a:ext cx="647197" cy="64719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8A2BF5-DBC5-4760-9831-A7ECD11630B4}">
      <dsp:nvSpPr>
        <dsp:cNvPr id="0" name=""/>
        <dsp:cNvSpPr/>
      </dsp:nvSpPr>
      <dsp:spPr>
        <a:xfrm>
          <a:off x="1359113" y="1473224"/>
          <a:ext cx="4585313" cy="11767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536" tIns="124536" rIns="124536" bIns="12453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Pricing: value-based £80-400</a:t>
          </a:r>
          <a:endParaRPr lang="en-US" sz="2200" kern="1200"/>
        </a:p>
      </dsp:txBody>
      <dsp:txXfrm>
        <a:off x="1359113" y="1473224"/>
        <a:ext cx="4585313" cy="1176721"/>
      </dsp:txXfrm>
    </dsp:sp>
    <dsp:sp modelId="{E66641F6-B1B6-465D-8BD6-CAFD06FACFE4}">
      <dsp:nvSpPr>
        <dsp:cNvPr id="0" name=""/>
        <dsp:cNvSpPr/>
      </dsp:nvSpPr>
      <dsp:spPr>
        <a:xfrm>
          <a:off x="0" y="2944126"/>
          <a:ext cx="5944427" cy="11767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D7A481-3529-4736-800A-871252530C1C}">
      <dsp:nvSpPr>
        <dsp:cNvPr id="0" name=""/>
        <dsp:cNvSpPr/>
      </dsp:nvSpPr>
      <dsp:spPr>
        <a:xfrm>
          <a:off x="355958" y="3208889"/>
          <a:ext cx="647197" cy="64719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F051C6-DE59-4D6D-82BB-F9BF2DCD6A15}">
      <dsp:nvSpPr>
        <dsp:cNvPr id="0" name=""/>
        <dsp:cNvSpPr/>
      </dsp:nvSpPr>
      <dsp:spPr>
        <a:xfrm>
          <a:off x="1359113" y="2944126"/>
          <a:ext cx="4585313" cy="11767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536" tIns="124536" rIns="124536" bIns="12453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Funding: £25k (savings, loan)</a:t>
          </a:r>
          <a:endParaRPr lang="en-US" sz="2200" kern="1200"/>
        </a:p>
      </dsp:txBody>
      <dsp:txXfrm>
        <a:off x="1359113" y="2944126"/>
        <a:ext cx="4585313" cy="1176721"/>
      </dsp:txXfrm>
    </dsp:sp>
    <dsp:sp modelId="{AC8D2968-60CF-4CEA-93A8-FB3A3DD83C9B}">
      <dsp:nvSpPr>
        <dsp:cNvPr id="0" name=""/>
        <dsp:cNvSpPr/>
      </dsp:nvSpPr>
      <dsp:spPr>
        <a:xfrm>
          <a:off x="0" y="4415029"/>
          <a:ext cx="5944427" cy="11767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E548A6-4794-4CC9-A9D2-13F4AA9EAFF0}">
      <dsp:nvSpPr>
        <dsp:cNvPr id="0" name=""/>
        <dsp:cNvSpPr/>
      </dsp:nvSpPr>
      <dsp:spPr>
        <a:xfrm>
          <a:off x="355958" y="4679791"/>
          <a:ext cx="647197" cy="64719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A9F0E0-D4B2-4CFC-9163-363ACBB66EF8}">
      <dsp:nvSpPr>
        <dsp:cNvPr id="0" name=""/>
        <dsp:cNvSpPr/>
      </dsp:nvSpPr>
      <dsp:spPr>
        <a:xfrm>
          <a:off x="1359113" y="4415029"/>
          <a:ext cx="4585313" cy="11767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536" tIns="124536" rIns="124536" bIns="12453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First month costs: website, inventory, branding, certifications </a:t>
          </a:r>
          <a:endParaRPr lang="en-US" sz="2200" kern="1200"/>
        </a:p>
      </dsp:txBody>
      <dsp:txXfrm>
        <a:off x="1359113" y="4415029"/>
        <a:ext cx="4585313" cy="11767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0F28B-45E3-4585-87E3-73838692A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68049"/>
            <a:ext cx="7626795" cy="2841914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755B0-E17A-4B52-A99D-C35BB18BB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602038"/>
            <a:ext cx="7626795" cy="250172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90C28-805B-4DA6-A10E-651C0FD01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EBBA9-C52F-4628-AE0D-DCD1772F9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BAC57-F8E1-4B54-A111-CB53B32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72077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A2C84-1247-4534-81D1-136C3E1EB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8D490-CEA6-4844-A537-F749658D3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AEFC9-887F-4E73-9938-6032D5286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CF0CF-134A-404E-A177-9FAAA039F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1B0DC-2D2C-408B-A577-904A2385C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2372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5431-EF88-4771-9699-27EF70A55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50"/>
            <a:ext cx="7673389" cy="3816588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F57C3-A928-4093-B3FC-ECC2194AE9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7673389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FD625-A893-46D3-A518-9E969CB4F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AD37A-B380-4B65-9FB9-3FB91412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773B6-CD13-4451-9BF3-C4102BA5E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304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1FBD0A-9F7B-4EBB-9982-B55F5F980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88CFF0B8-0BA9-4DD9-B7B2-0655DC841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77B910E-9B87-4291-987B-6883212CB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5596CF7-55B3-409D-A36C-F5BE9D625628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2245D23-45D8-474C-8A38-633E99962676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8A8D14-28CA-4095-B2FA-E48B3150A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1D1F176A-19F1-4537-800D-210F29EC1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04C26-6125-4D95-9FC0-50DEB9419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1534" cy="159174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5401A-13E5-4CED-864F-06D6EECCB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341329"/>
            <a:ext cx="5562600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513523-8F78-4766-91D7-03E329B683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41329"/>
            <a:ext cx="4736534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B757F-BAD2-4343-BD57-FC02D0BE1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0EF3C-A61E-4F43-9C8F-BC9A6455C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19D947-1DC8-4CE9-A031-6EEB776BD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2857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BFA9BB-A51E-4D09-8602-5AD901046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A60257A1-779B-4048-BC0D-1EA579B5B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8F4B5D0-AA24-4702-9C01-FC1A03E7B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9CBF9BD-1EB2-4122-98FE-F2B5DF8771C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C41FF89-01DF-4236-AA4D-243CB8A464B3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D03BB88-350D-4DE0-BB34-870F64356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5" name="Texture">
            <a:extLst>
              <a:ext uri="{FF2B5EF4-FFF2-40B4-BE49-F238E27FC236}">
                <a16:creationId xmlns:a16="http://schemas.microsoft.com/office/drawing/2014/main" id="{4A8025C0-8995-4863-A847-7ED1F8CCE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62335-6445-435C-A1C6-9F090B965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0629" cy="13255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74B3D-418F-464D-91E7-993D0B480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086" y="2182814"/>
            <a:ext cx="5021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04709-9362-4AB5-9AA2-32F51BF06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086" y="3115949"/>
            <a:ext cx="502151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083836-1CF5-406F-B0CB-643F37066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90597" y="2182814"/>
            <a:ext cx="501723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4A8670-0F33-4222-AAC9-96A21C47C3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90597" y="3115949"/>
            <a:ext cx="501723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1E6970-4A96-4519-9C0E-11E245D56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FEE249-70F5-4359-B699-23D68A503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2AE510-A38C-45EE-B061-CB02E4E3D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61490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A9D1A-F943-4838-BA2F-6DF4F2EC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638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FEE401-3424-4696-A6FC-BBEE79379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E9D767-A30A-4508-B510-99AB91737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979DC-F3D5-43AB-8A0F-9C8A14E0C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6913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CDA0B-9BEE-4B57-8F97-96D5645D0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282AF2-09A1-4A1C-AEB6-577962B71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4D99D9-82B1-496C-ABBC-4FF0C375D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5320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D9AFA4-EB8E-4091-A5E2-1B9D163A0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F25018FE-FB44-4E2E-A181-B3476F3E8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6C7CD4B-70DE-49E2-A336-B6F43F58F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4B8BFC9-6F67-47CB-BAE4-45260FBAF397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40F836E5-3C5B-4DE7-B09A-AE00DEE730A9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8E1B8E4-080E-4F43-B33F-59DD21B6B658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07639D4-740A-4B71-8393-99CA375EB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AE7E56E5-1F6A-442B-B5E0-ED19F815D2E2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3774E986-8FE2-4670-A4C0-96E213269BD7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3A5846DF-A106-4887-BE2C-DCD89DAA6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7E81C-AA51-44A0-B21C-757B2F3B9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1957828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0438A-298D-4466-B55D-F466C345C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68049"/>
            <a:ext cx="4875212" cy="523125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143104-0579-4974-88D2-61DF1A30D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749024"/>
            <a:ext cx="4314825" cy="31199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32755-0632-47CB-AA69-7EFB212FA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D0B4F-5B59-4064-A88B-E9938A40F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12E7F-93B8-4E93-BCB3-ADE74FC15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4749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3C1870-4E69-4DE7-BF2F-DE8A7881C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7439AB1C-A8A1-4745-9625-B18FE9160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ADDC4D-D9AA-48F8-BD10-2D20F1460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1136312-3085-4615-A743-4EE531585B11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29539FE4-376B-4187-A80A-C98EBA23DA30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11DC5D7-2276-4A57-8783-A0EFB00416E9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D5B578-4971-4ADC-97D8-B9CEF52AA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2D968E77-E43D-4870-93BC-CBF1947336B3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1221D41A-E71E-4587-A876-F8778E7C03E1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50457195-385D-490A-91AB-30B969C61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6FF6D-24FA-4E04-90ED-7DBE228B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2235711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32D78B-0E21-420F-9DFF-6131CB0F7E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68049"/>
            <a:ext cx="4958436" cy="523125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AC2A57-1064-4391-B96B-4D04305E0B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941222"/>
            <a:ext cx="4314825" cy="292776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4EB0-850A-4256-8D12-E01A201A4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CF4AF-C757-4552-AB8A-3B89C3746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2A368-F12B-4B5E-82F0-A6AEE6AF2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118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A5B40-C529-41A6-8D06-07AF9430A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B5A354-E2A8-4A91-9D7A-36D9E0915C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D3944-2E3D-42BC-B83D-7630699D4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C57FA-204E-4A7A-BAE2-DF17BB0FF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DA36D-49FF-495A-8E25-4CCC98E39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6818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44ECD05-4E94-4A60-8FDA-700BF100B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Color Fill">
            <a:extLst>
              <a:ext uri="{FF2B5EF4-FFF2-40B4-BE49-F238E27FC236}">
                <a16:creationId xmlns:a16="http://schemas.microsoft.com/office/drawing/2014/main" id="{8BCB0EB2-4067-418C-9465-9D4C71240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4E37999-41E7-446D-8C53-B904C3CE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38A90E8-87F8-4150-B5EB-E19C8A01AFB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" name="Graphic 9">
              <a:extLst>
                <a:ext uri="{FF2B5EF4-FFF2-40B4-BE49-F238E27FC236}">
                  <a16:creationId xmlns:a16="http://schemas.microsoft.com/office/drawing/2014/main" id="{724DCA1C-A8E8-4F90-8FAE-85B1426C108A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58D6291-6756-44E3-9FCE-0B2ECA5EE664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37CA96E-9DD9-4172-B63B-50DF43B576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B335AFFE-BF3D-491C-8255-692B9DAC6775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AA052AAF-7A7C-4EDB-AE2C-FCA3A756C4E5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31F99E9D-6528-47AC-B178-7032D0E17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4DD302-622D-4E42-BD6F-FAAA98B372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06311" y="668049"/>
            <a:ext cx="2628900" cy="55089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0D9F5-C907-405F-BE11-571C61745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668049"/>
            <a:ext cx="6689098" cy="55089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FD860-3FBD-4FE7-A9FD-1D4A4D10A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A367B-81B3-4BD3-9C95-18EC0710A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D8E54-346D-4D66-BF99-96DA43F8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007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</a:extLst>
            </p:cNvPr>
            <p:cNvSpPr/>
            <p:nvPr/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</a:extLst>
            </p:cNvPr>
            <p:cNvSpPr/>
            <p:nvPr/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</a:extLst>
            </p:cNvPr>
            <p:cNvSpPr/>
            <p:nvPr/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</a:extLst>
            </p:cNvPr>
            <p:cNvSpPr/>
            <p:nvPr/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</a:extLst>
            </p:cNvPr>
            <p:cNvSpPr/>
            <p:nvPr/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2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1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3083B5-1505-44FE-894D-AA1AB6D60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F3930-F8C8-43B1-BC1A-6264F4ACB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096713"/>
            <a:ext cx="7685037" cy="4080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4F2F7-3ECA-43D7-BFF3-FBB407AEAB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11/11/2025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A193F-0B61-43DD-8E45-EFEAC43E38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15544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25961-D3A8-4945-AEE4-EE1952DBDC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54512" y="6355080"/>
            <a:ext cx="79552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16405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47" r:id="rId6"/>
    <p:sldLayoutId id="2147483752" r:id="rId7"/>
    <p:sldLayoutId id="2147483748" r:id="rId8"/>
    <p:sldLayoutId id="2147483749" r:id="rId9"/>
    <p:sldLayoutId id="2147483750" r:id="rId10"/>
    <p:sldLayoutId id="214748375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usinesscasestudies.co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Background Fill">
            <a:extLst>
              <a:ext uri="{FF2B5EF4-FFF2-40B4-BE49-F238E27FC236}">
                <a16:creationId xmlns:a16="http://schemas.microsoft.com/office/drawing/2014/main" id="{A7971386-B2B0-4A38-8D3B-8CF23AAA6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Color Fill">
            <a:extLst>
              <a:ext uri="{FF2B5EF4-FFF2-40B4-BE49-F238E27FC236}">
                <a16:creationId xmlns:a16="http://schemas.microsoft.com/office/drawing/2014/main" id="{06FDC3C5-8431-45BA-A6F9-CFFCB567E5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F375F62-07E0-443B-9C48-A98235932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739089" y="-3532"/>
            <a:ext cx="4449863" cy="6861532"/>
            <a:chOff x="7739089" y="-3532"/>
            <a:chExt cx="4449863" cy="6861532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AD3DE53-A5DD-4681-A623-D2ABA4F58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5951" y="1365822"/>
              <a:ext cx="819954" cy="995873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1">
                  <a:lumMod val="75000"/>
                </a:schemeClr>
              </a:fgClr>
              <a:bgClr>
                <a:schemeClr val="accent1">
                  <a:lumMod val="5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0B180B35-C330-4CE0-8539-3298515440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07984" y="4121414"/>
              <a:ext cx="514757" cy="516940"/>
            </a:xfrm>
            <a:prstGeom prst="ellipse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0F4DE9E-8700-47A1-B979-37CF4E27F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4837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8DA72DB4-0020-442C-A0F9-7320837E14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2627" y="340461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tx2">
                  <a:lumMod val="75000"/>
                  <a:lumOff val="25000"/>
                </a:schemeClr>
              </a:fgClr>
              <a:bgClr>
                <a:schemeClr val="accent1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lvl="0"/>
              <a:endParaRPr lang="en-US" dirty="0"/>
            </a:p>
          </p:txBody>
        </p:sp>
        <p:sp>
          <p:nvSpPr>
            <p:cNvPr id="25" name="Graphic 9">
              <a:extLst>
                <a:ext uri="{FF2B5EF4-FFF2-40B4-BE49-F238E27FC236}">
                  <a16:creationId xmlns:a16="http://schemas.microsoft.com/office/drawing/2014/main" id="{BC11E757-F50F-4F18-9F0D-6DF406191B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39089" y="-3532"/>
              <a:ext cx="3875603" cy="3875603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  <a:alpha val="20000"/>
              </a:schemeClr>
            </a:solidFill>
            <a:ln w="20955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26" name="Graphic 9">
              <a:extLst>
                <a:ext uri="{FF2B5EF4-FFF2-40B4-BE49-F238E27FC236}">
                  <a16:creationId xmlns:a16="http://schemas.microsoft.com/office/drawing/2014/main" id="{E8A144E7-745C-4BEF-AE3D-D714ABF11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5862" y="556562"/>
              <a:ext cx="2681635" cy="268163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7" name="Graphic 9">
              <a:extLst>
                <a:ext uri="{FF2B5EF4-FFF2-40B4-BE49-F238E27FC236}">
                  <a16:creationId xmlns:a16="http://schemas.microsoft.com/office/drawing/2014/main" id="{AE4696B9-5372-4006-B954-F44B5BDAAA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55227" y="17974"/>
              <a:ext cx="3875605" cy="3875603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rgbClr val="FFFFFF"/>
            </a:solidFill>
            <a:ln w="38100" cap="flat">
              <a:solidFill>
                <a:srgbClr val="F7F7F7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9" name="Texture">
            <a:extLst>
              <a:ext uri="{FF2B5EF4-FFF2-40B4-BE49-F238E27FC236}">
                <a16:creationId xmlns:a16="http://schemas.microsoft.com/office/drawing/2014/main" id="{0D29D77D-2D4E-4868-960B-BEDA724F5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676656"/>
            <a:ext cx="6953436" cy="3063240"/>
          </a:xfrm>
        </p:spPr>
        <p:txBody>
          <a:bodyPr>
            <a:normAutofit fontScale="90000"/>
          </a:bodyPr>
          <a:lstStyle/>
          <a:p>
            <a:r>
              <a:rPr lang="en-GB" sz="3400" dirty="0"/>
              <a:t>Full name- Cristian Calin</a:t>
            </a:r>
            <a:br>
              <a:rPr lang="en-GB" sz="3400" dirty="0"/>
            </a:br>
            <a:r>
              <a:rPr lang="en-GB" sz="3400" dirty="0"/>
              <a:t>2410078</a:t>
            </a:r>
            <a:br>
              <a:rPr lang="en-GB" sz="3400" dirty="0"/>
            </a:br>
            <a:r>
              <a:rPr lang="en-GB" sz="3400" dirty="0"/>
              <a:t>Module Code- LCLM4006</a:t>
            </a:r>
            <a:br>
              <a:rPr lang="en-GB" sz="3400" dirty="0"/>
            </a:br>
            <a:r>
              <a:rPr lang="en-GB" sz="3400" dirty="0"/>
              <a:t>Enterprise and Entrepreneurship</a:t>
            </a:r>
            <a:br>
              <a:rPr lang="en-GB" sz="3400" dirty="0"/>
            </a:br>
            <a:r>
              <a:rPr lang="en-GB" sz="3400" dirty="0"/>
              <a:t>Lecturer: Ejike </a:t>
            </a:r>
            <a:r>
              <a:rPr lang="en-GB" sz="3400" dirty="0" err="1"/>
              <a:t>Udeogu</a:t>
            </a:r>
            <a:br>
              <a:rPr lang="en-GB" sz="3400" dirty="0"/>
            </a:br>
            <a:r>
              <a:rPr lang="en-GB" sz="3400" dirty="0"/>
              <a:t> </a:t>
            </a:r>
            <a:br>
              <a:rPr lang="en-GB" sz="3400" dirty="0"/>
            </a:br>
            <a:endParaRPr lang="en-GB" sz="34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077839"/>
            <a:ext cx="6953436" cy="30784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Business plan presentation component 3</a:t>
            </a:r>
          </a:p>
        </p:txBody>
      </p:sp>
      <p:pic>
        <p:nvPicPr>
          <p:cNvPr id="5" name="Picture 4" descr="university-of-wales-trinity-saint-david-logo-vector | ESRC Wales Doctoral  Training Partnership">
            <a:extLst>
              <a:ext uri="{FF2B5EF4-FFF2-40B4-BE49-F238E27FC236}">
                <a16:creationId xmlns:a16="http://schemas.microsoft.com/office/drawing/2014/main" id="{871B1186-F935-2440-EF69-ADF0138C32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61230" y="1358660"/>
            <a:ext cx="3059502" cy="1710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62" name="Color Fill">
            <a:extLst>
              <a:ext uri="{FF2B5EF4-FFF2-40B4-BE49-F238E27FC236}">
                <a16:creationId xmlns:a16="http://schemas.microsoft.com/office/drawing/2014/main" id="{BA44E6CA-03F3-47EA-A9F3-5C0674E28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63" name="Group 62">
            <a:extLst>
              <a:ext uri="{FF2B5EF4-FFF2-40B4-BE49-F238E27FC236}">
                <a16:creationId xmlns:a16="http://schemas.microsoft.com/office/drawing/2014/main" id="{0F12AF72-0A2D-40D4-A252-24C87E05D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34870" y="0"/>
            <a:ext cx="4257130" cy="6858000"/>
            <a:chOff x="7934870" y="0"/>
            <a:chExt cx="4257130" cy="6858000"/>
          </a:xfrm>
        </p:grpSpPr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D88A98EA-9E50-4276-960F-ECEAF77660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548949" y="5077229"/>
              <a:ext cx="2643051" cy="1780771"/>
            </a:xfrm>
            <a:custGeom>
              <a:avLst/>
              <a:gdLst>
                <a:gd name="connsiteX0" fmla="*/ 688454 w 2606118"/>
                <a:gd name="connsiteY0" fmla="*/ 45 h 1780771"/>
                <a:gd name="connsiteX1" fmla="*/ 2185726 w 2606118"/>
                <a:gd name="connsiteY1" fmla="*/ 493214 h 1780771"/>
                <a:gd name="connsiteX2" fmla="*/ 2604211 w 2606118"/>
                <a:gd name="connsiteY2" fmla="*/ 1304250 h 1780771"/>
                <a:gd name="connsiteX3" fmla="*/ 2606118 w 2606118"/>
                <a:gd name="connsiteY3" fmla="*/ 1313978 h 1780771"/>
                <a:gd name="connsiteX4" fmla="*/ 2606118 w 2606118"/>
                <a:gd name="connsiteY4" fmla="*/ 1780771 h 1780771"/>
                <a:gd name="connsiteX5" fmla="*/ 215846 w 2606118"/>
                <a:gd name="connsiteY5" fmla="*/ 1780771 h 1780771"/>
                <a:gd name="connsiteX6" fmla="*/ 187787 w 2606118"/>
                <a:gd name="connsiteY6" fmla="*/ 1724104 h 1780771"/>
                <a:gd name="connsiteX7" fmla="*/ 49732 w 2606118"/>
                <a:gd name="connsiteY7" fmla="*/ 49732 h 1780771"/>
                <a:gd name="connsiteX8" fmla="*/ 688454 w 2606118"/>
                <a:gd name="connsiteY8" fmla="*/ 45 h 1780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06118" h="1780771">
                  <a:moveTo>
                    <a:pt x="688454" y="45"/>
                  </a:moveTo>
                  <a:cubicBezTo>
                    <a:pt x="1159303" y="2313"/>
                    <a:pt x="1785062" y="92550"/>
                    <a:pt x="2185726" y="493214"/>
                  </a:cubicBezTo>
                  <a:cubicBezTo>
                    <a:pt x="2408317" y="715805"/>
                    <a:pt x="2535097" y="1007870"/>
                    <a:pt x="2604211" y="1304250"/>
                  </a:cubicBezTo>
                  <a:lnTo>
                    <a:pt x="2606118" y="1313978"/>
                  </a:lnTo>
                  <a:lnTo>
                    <a:pt x="2606118" y="1780771"/>
                  </a:lnTo>
                  <a:lnTo>
                    <a:pt x="215846" y="1780771"/>
                  </a:lnTo>
                  <a:lnTo>
                    <a:pt x="187787" y="1724104"/>
                  </a:lnTo>
                  <a:cubicBezTo>
                    <a:pt x="-127724" y="989597"/>
                    <a:pt x="49732" y="49732"/>
                    <a:pt x="49732" y="49732"/>
                  </a:cubicBezTo>
                  <a:cubicBezTo>
                    <a:pt x="49732" y="49732"/>
                    <a:pt x="322237" y="-1720"/>
                    <a:pt x="688454" y="45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4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CB3898D6-076D-4851-882A-D474681692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60221" y="469962"/>
              <a:ext cx="528731" cy="1057462"/>
            </a:xfrm>
            <a:custGeom>
              <a:avLst/>
              <a:gdLst>
                <a:gd name="connsiteX0" fmla="*/ 528731 w 528731"/>
                <a:gd name="connsiteY0" fmla="*/ 0 h 1057462"/>
                <a:gd name="connsiteX1" fmla="*/ 528731 w 528731"/>
                <a:gd name="connsiteY1" fmla="*/ 1057462 h 1057462"/>
                <a:gd name="connsiteX2" fmla="*/ 0 w 528731"/>
                <a:gd name="connsiteY2" fmla="*/ 528731 h 1057462"/>
                <a:gd name="connsiteX3" fmla="*/ 528731 w 528731"/>
                <a:gd name="connsiteY3" fmla="*/ 0 h 1057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8731" h="1057462">
                  <a:moveTo>
                    <a:pt x="528731" y="0"/>
                  </a:moveTo>
                  <a:lnTo>
                    <a:pt x="528731" y="1057462"/>
                  </a:lnTo>
                  <a:cubicBezTo>
                    <a:pt x="236721" y="1057462"/>
                    <a:pt x="0" y="820741"/>
                    <a:pt x="0" y="528731"/>
                  </a:cubicBezTo>
                  <a:cubicBezTo>
                    <a:pt x="0" y="236721"/>
                    <a:pt x="236721" y="0"/>
                    <a:pt x="528731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B7488EFE-4EEE-4339-8F66-31FAF34B4C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65646" y="1470520"/>
              <a:ext cx="328008" cy="328008"/>
            </a:xfrm>
            <a:prstGeom prst="ellipse">
              <a:avLst/>
            </a:pr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85C8BA76-F88E-472D-B6F3-07C1A1580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34870" y="1"/>
              <a:ext cx="3034340" cy="2483913"/>
            </a:xfrm>
            <a:custGeom>
              <a:avLst/>
              <a:gdLst>
                <a:gd name="connsiteX0" fmla="*/ 39219 w 3034340"/>
                <a:gd name="connsiteY0" fmla="*/ 0 h 2483913"/>
                <a:gd name="connsiteX1" fmla="*/ 2995122 w 3034340"/>
                <a:gd name="connsiteY1" fmla="*/ 0 h 2483913"/>
                <a:gd name="connsiteX2" fmla="*/ 3006509 w 3034340"/>
                <a:gd name="connsiteY2" fmla="*/ 46641 h 2483913"/>
                <a:gd name="connsiteX3" fmla="*/ 2589045 w 3034340"/>
                <a:gd name="connsiteY3" fmla="*/ 1412038 h 2483913"/>
                <a:gd name="connsiteX4" fmla="*/ 1517170 w 3034340"/>
                <a:gd name="connsiteY4" fmla="*/ 2483913 h 2483913"/>
                <a:gd name="connsiteX5" fmla="*/ 445296 w 3034340"/>
                <a:gd name="connsiteY5" fmla="*/ 1412038 h 2483913"/>
                <a:gd name="connsiteX6" fmla="*/ 27832 w 3034340"/>
                <a:gd name="connsiteY6" fmla="*/ 46641 h 24839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034340" h="2483913">
                  <a:moveTo>
                    <a:pt x="39219" y="0"/>
                  </a:moveTo>
                  <a:lnTo>
                    <a:pt x="2995122" y="0"/>
                  </a:lnTo>
                  <a:lnTo>
                    <a:pt x="3006509" y="46641"/>
                  </a:lnTo>
                  <a:cubicBezTo>
                    <a:pt x="3099279" y="525788"/>
                    <a:pt x="2960124" y="1040959"/>
                    <a:pt x="2589045" y="1412038"/>
                  </a:cubicBezTo>
                  <a:lnTo>
                    <a:pt x="1517170" y="2483913"/>
                  </a:lnTo>
                  <a:lnTo>
                    <a:pt x="445296" y="1412038"/>
                  </a:lnTo>
                  <a:cubicBezTo>
                    <a:pt x="74217" y="1040959"/>
                    <a:pt x="-64938" y="525788"/>
                    <a:pt x="27832" y="46641"/>
                  </a:cubicBez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32DFE1D-3FB1-4421-8E87-BA954FD231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97828" y="0"/>
              <a:ext cx="2708425" cy="2263840"/>
            </a:xfrm>
            <a:custGeom>
              <a:avLst/>
              <a:gdLst>
                <a:gd name="connsiteX0" fmla="*/ 46413 w 2708425"/>
                <a:gd name="connsiteY0" fmla="*/ 0 h 2263840"/>
                <a:gd name="connsiteX1" fmla="*/ 2662013 w 2708425"/>
                <a:gd name="connsiteY1" fmla="*/ 0 h 2263840"/>
                <a:gd name="connsiteX2" fmla="*/ 2683584 w 2708425"/>
                <a:gd name="connsiteY2" fmla="*/ 88351 h 2263840"/>
                <a:gd name="connsiteX3" fmla="*/ 2310959 w 2708425"/>
                <a:gd name="connsiteY3" fmla="*/ 1307094 h 2263840"/>
                <a:gd name="connsiteX4" fmla="*/ 1354213 w 2708425"/>
                <a:gd name="connsiteY4" fmla="*/ 2263840 h 2263840"/>
                <a:gd name="connsiteX5" fmla="*/ 397467 w 2708425"/>
                <a:gd name="connsiteY5" fmla="*/ 1307094 h 2263840"/>
                <a:gd name="connsiteX6" fmla="*/ 24842 w 2708425"/>
                <a:gd name="connsiteY6" fmla="*/ 88351 h 22638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08425" h="2263840">
                  <a:moveTo>
                    <a:pt x="46413" y="0"/>
                  </a:moveTo>
                  <a:lnTo>
                    <a:pt x="2662013" y="0"/>
                  </a:lnTo>
                  <a:lnTo>
                    <a:pt x="2683584" y="88351"/>
                  </a:lnTo>
                  <a:cubicBezTo>
                    <a:pt x="2766390" y="516035"/>
                    <a:pt x="2642182" y="975871"/>
                    <a:pt x="2310959" y="1307094"/>
                  </a:cubicBezTo>
                  <a:lnTo>
                    <a:pt x="1354213" y="2263840"/>
                  </a:lnTo>
                  <a:lnTo>
                    <a:pt x="397467" y="1307094"/>
                  </a:lnTo>
                  <a:cubicBezTo>
                    <a:pt x="66245" y="975871"/>
                    <a:pt x="-57964" y="516035"/>
                    <a:pt x="24842" y="88351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64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F453AB-8BC1-BA28-2B31-3528FB0AE3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668049"/>
            <a:ext cx="5505994" cy="1325563"/>
          </a:xfrm>
        </p:spPr>
        <p:txBody>
          <a:bodyPr>
            <a:normAutofit/>
          </a:bodyPr>
          <a:lstStyle/>
          <a:p>
            <a:r>
              <a:rPr lang="en-GB" b="1" u="sng" dirty="0"/>
              <a:t>Overview of the business idea</a:t>
            </a:r>
            <a:r>
              <a:rPr lang="en-GB" dirty="0"/>
              <a:t> </a:t>
            </a:r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id="{1D720715-C463-D7DC-0019-D57A773FB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1" y="2096713"/>
            <a:ext cx="5505994" cy="408025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Etoile Sauvage is a eco-luxury business that will be mainly an e-commerce clothing brand using recycled material and will be a private limited company </a:t>
            </a:r>
          </a:p>
          <a:p>
            <a:r>
              <a:rPr lang="en-GB"/>
              <a:t>Etoile Sauvage is French term meaning 'Wid Star' </a:t>
            </a:r>
          </a:p>
          <a:p>
            <a:r>
              <a:rPr lang="en-GB"/>
              <a:t>It will consist of small efficient working team 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A logo for a clothing store&#10;&#10;AI-generated content may be incorrect.">
            <a:extLst>
              <a:ext uri="{FF2B5EF4-FFF2-40B4-BE49-F238E27FC236}">
                <a16:creationId xmlns:a16="http://schemas.microsoft.com/office/drawing/2014/main" id="{76B6789D-48C8-36AB-4B05-B17488CE135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907"/>
          <a:stretch>
            <a:fillRect/>
          </a:stretch>
        </p:blipFill>
        <p:spPr>
          <a:xfrm>
            <a:off x="6360177" y="1934966"/>
            <a:ext cx="5831823" cy="3046917"/>
          </a:xfrm>
          <a:custGeom>
            <a:avLst/>
            <a:gdLst/>
            <a:ahLst/>
            <a:cxnLst/>
            <a:rect l="l" t="t" r="r" b="b"/>
            <a:pathLst>
              <a:path w="5831823" h="3046917">
                <a:moveTo>
                  <a:pt x="4630021" y="7292"/>
                </a:moveTo>
                <a:lnTo>
                  <a:pt x="5831823" y="7292"/>
                </a:lnTo>
                <a:lnTo>
                  <a:pt x="5831823" y="2450538"/>
                </a:lnTo>
                <a:lnTo>
                  <a:pt x="5800042" y="2493038"/>
                </a:lnTo>
                <a:cubicBezTo>
                  <a:pt x="5520878" y="2831307"/>
                  <a:pt x="5098400" y="3046917"/>
                  <a:pt x="4625556" y="3046917"/>
                </a:cubicBezTo>
                <a:lnTo>
                  <a:pt x="3107978" y="3046917"/>
                </a:lnTo>
                <a:lnTo>
                  <a:pt x="3107978" y="1529337"/>
                </a:lnTo>
                <a:cubicBezTo>
                  <a:pt x="3107978" y="688726"/>
                  <a:pt x="3789410" y="7292"/>
                  <a:pt x="4630021" y="7292"/>
                </a:cubicBezTo>
                <a:close/>
                <a:moveTo>
                  <a:pt x="0" y="0"/>
                </a:moveTo>
                <a:lnTo>
                  <a:pt x="1517580" y="0"/>
                </a:lnTo>
                <a:cubicBezTo>
                  <a:pt x="2358191" y="0"/>
                  <a:pt x="3039624" y="681433"/>
                  <a:pt x="3039624" y="1522044"/>
                </a:cubicBezTo>
                <a:lnTo>
                  <a:pt x="3039624" y="3039623"/>
                </a:lnTo>
                <a:lnTo>
                  <a:pt x="1522045" y="3039623"/>
                </a:lnTo>
                <a:cubicBezTo>
                  <a:pt x="681434" y="3039623"/>
                  <a:pt x="0" y="2358190"/>
                  <a:pt x="0" y="151757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385478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A533261-94EC-4494-86AB-1382C73333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B06ABDF2-57ED-4DC5-BB96-62CEE5DBD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06D5EDC2-3737-4DED-AB3C-B42358F815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 useBgFill="1">
        <p:nvSpPr>
          <p:cNvPr id="15" name="Graphic 9">
            <a:extLst>
              <a:ext uri="{FF2B5EF4-FFF2-40B4-BE49-F238E27FC236}">
                <a16:creationId xmlns:a16="http://schemas.microsoft.com/office/drawing/2014/main" id="{089C1A08-A75B-45D5-8A9D-680682C13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48410" y="0"/>
            <a:ext cx="6858000" cy="6858000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ln w="933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Texture">
            <a:extLst>
              <a:ext uri="{FF2B5EF4-FFF2-40B4-BE49-F238E27FC236}">
                <a16:creationId xmlns:a16="http://schemas.microsoft.com/office/drawing/2014/main" id="{51B4E1F8-DA38-44DA-8B73-7EC281F24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E9C7A9-66D2-C047-57D9-60561D042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668049"/>
            <a:ext cx="4595834" cy="5594074"/>
          </a:xfrm>
        </p:spPr>
        <p:txBody>
          <a:bodyPr anchor="ctr">
            <a:normAutofit/>
          </a:bodyPr>
          <a:lstStyle/>
          <a:p>
            <a:r>
              <a:rPr lang="en-GB" b="1" u="sng">
                <a:solidFill>
                  <a:schemeClr val="bg1"/>
                </a:solidFill>
              </a:rPr>
              <a:t>Pestle Analysis</a:t>
            </a:r>
            <a:r>
              <a:rPr lang="en-GB">
                <a:solidFill>
                  <a:schemeClr val="bg1"/>
                </a:solidFill>
              </a:rPr>
              <a:t>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24BE0B0-95DE-82B7-8244-AE8107172E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6579255"/>
              </p:ext>
            </p:extLst>
          </p:nvPr>
        </p:nvGraphicFramePr>
        <p:xfrm>
          <a:off x="5805612" y="668049"/>
          <a:ext cx="5944427" cy="55940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547878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471A3572-4543-4883-A749-0458CD870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7C9FD462-1E67-460F-957B-AD0DAD059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pattFill prst="pct5">
            <a:fgClr>
              <a:schemeClr val="accent4">
                <a:lumMod val="50000"/>
              </a:schemeClr>
            </a:fgClr>
            <a:bgClr>
              <a:schemeClr val="accent4">
                <a:lumMod val="75000"/>
              </a:schemeClr>
            </a:bgClr>
          </a:patt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3" name="Texture">
            <a:extLst>
              <a:ext uri="{FF2B5EF4-FFF2-40B4-BE49-F238E27FC236}">
                <a16:creationId xmlns:a16="http://schemas.microsoft.com/office/drawing/2014/main" id="{34CEB53F-A62C-4D83-BDAD-ED5FBD2BBC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9339603-7D99-48BF-9B43-B81E49DD3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593710"/>
            <a:ext cx="11298473" cy="56684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6FB778-0336-7DB6-8344-B522DA1CC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162" y="814726"/>
            <a:ext cx="4899913" cy="5243715"/>
          </a:xfrm>
        </p:spPr>
        <p:txBody>
          <a:bodyPr anchor="ctr">
            <a:normAutofit/>
          </a:bodyPr>
          <a:lstStyle/>
          <a:p>
            <a:r>
              <a:rPr lang="en-GB" b="1" u="sng">
                <a:solidFill>
                  <a:schemeClr val="tx2"/>
                </a:solidFill>
              </a:rPr>
              <a:t>Swot analysis</a:t>
            </a:r>
            <a:r>
              <a:rPr lang="en-GB">
                <a:solidFill>
                  <a:schemeClr val="tx2"/>
                </a:solidFill>
              </a:rPr>
              <a:t>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1DAC08-2D90-3191-F7BD-3BD3ECADEF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8502928"/>
              </p:ext>
            </p:extLst>
          </p:nvPr>
        </p:nvGraphicFramePr>
        <p:xfrm>
          <a:off x="5679247" y="814727"/>
          <a:ext cx="5826591" cy="52437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511506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Color Fill">
            <a:extLst>
              <a:ext uri="{FF2B5EF4-FFF2-40B4-BE49-F238E27FC236}">
                <a16:creationId xmlns:a16="http://schemas.microsoft.com/office/drawing/2014/main" id="{BA44E6CA-03F3-47EA-A9F3-5C0674E28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EE36A67-006F-476F-9635-DC6B386EE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744625" y="685620"/>
            <a:ext cx="5444327" cy="6049020"/>
            <a:chOff x="6744625" y="685620"/>
            <a:chExt cx="5444327" cy="604902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D09EE09B-0433-4F4A-B864-D895D8BAEB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37132" y="6155147"/>
              <a:ext cx="227139" cy="227139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50531F8D-2903-44C8-A854-DDCFFC34F1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744625" y="967196"/>
              <a:ext cx="2116766" cy="211676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" name="Graphic 18">
              <a:extLst>
                <a:ext uri="{FF2B5EF4-FFF2-40B4-BE49-F238E27FC236}">
                  <a16:creationId xmlns:a16="http://schemas.microsoft.com/office/drawing/2014/main" id="{95661429-E56F-4057-B25B-914DB7F87E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>
              <a:off x="9618226" y="3599573"/>
              <a:ext cx="2057060" cy="3135067"/>
            </a:xfrm>
            <a:custGeom>
              <a:avLst/>
              <a:gdLst>
                <a:gd name="connsiteX0" fmla="*/ 3413379 w 3413378"/>
                <a:gd name="connsiteY0" fmla="*/ 3266028 h 6532054"/>
                <a:gd name="connsiteX1" fmla="*/ 1706689 w 3413378"/>
                <a:gd name="connsiteY1" fmla="*/ 6532055 h 6532054"/>
                <a:gd name="connsiteX2" fmla="*/ 0 w 3413378"/>
                <a:gd name="connsiteY2" fmla="*/ 3266028 h 6532054"/>
                <a:gd name="connsiteX3" fmla="*/ 1706689 w 3413378"/>
                <a:gd name="connsiteY3" fmla="*/ 0 h 6532054"/>
                <a:gd name="connsiteX4" fmla="*/ 3413379 w 3413378"/>
                <a:gd name="connsiteY4" fmla="*/ 3266028 h 65320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13378" h="6532054">
                  <a:moveTo>
                    <a:pt x="3413379" y="3266028"/>
                  </a:moveTo>
                  <a:cubicBezTo>
                    <a:pt x="3413379" y="5069777"/>
                    <a:pt x="1706689" y="6532055"/>
                    <a:pt x="1706689" y="6532055"/>
                  </a:cubicBezTo>
                  <a:cubicBezTo>
                    <a:pt x="1706689" y="6532055"/>
                    <a:pt x="0" y="5069777"/>
                    <a:pt x="0" y="3266028"/>
                  </a:cubicBezTo>
                  <a:cubicBezTo>
                    <a:pt x="0" y="1462278"/>
                    <a:pt x="1706689" y="0"/>
                    <a:pt x="1706689" y="0"/>
                  </a:cubicBezTo>
                  <a:cubicBezTo>
                    <a:pt x="1706689" y="0"/>
                    <a:pt x="3413379" y="1462278"/>
                    <a:pt x="3413379" y="3266028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07D6490B-F4AE-4A13-BB54-35274AB32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6262" y="685620"/>
              <a:ext cx="265579" cy="265579"/>
            </a:xfrm>
            <a:prstGeom prst="ellipse">
              <a:avLst/>
            </a:pr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0FA281D-945D-4639-8F12-BC2D20C49E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60221" y="1219177"/>
              <a:ext cx="528731" cy="1057462"/>
            </a:xfrm>
            <a:custGeom>
              <a:avLst/>
              <a:gdLst>
                <a:gd name="connsiteX0" fmla="*/ 528731 w 528731"/>
                <a:gd name="connsiteY0" fmla="*/ 0 h 1057462"/>
                <a:gd name="connsiteX1" fmla="*/ 528731 w 528731"/>
                <a:gd name="connsiteY1" fmla="*/ 1057462 h 1057462"/>
                <a:gd name="connsiteX2" fmla="*/ 0 w 528731"/>
                <a:gd name="connsiteY2" fmla="*/ 528731 h 1057462"/>
                <a:gd name="connsiteX3" fmla="*/ 528731 w 528731"/>
                <a:gd name="connsiteY3" fmla="*/ 0 h 1057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28731" h="1057462">
                  <a:moveTo>
                    <a:pt x="528731" y="0"/>
                  </a:moveTo>
                  <a:lnTo>
                    <a:pt x="528731" y="1057462"/>
                  </a:lnTo>
                  <a:cubicBezTo>
                    <a:pt x="236721" y="1057462"/>
                    <a:pt x="0" y="820741"/>
                    <a:pt x="0" y="528731"/>
                  </a:cubicBezTo>
                  <a:cubicBezTo>
                    <a:pt x="0" y="236721"/>
                    <a:pt x="236721" y="0"/>
                    <a:pt x="528731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1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75F353-9EA9-B858-F5D2-6CDB455E3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5895581" cy="1325563"/>
          </a:xfrm>
        </p:spPr>
        <p:txBody>
          <a:bodyPr>
            <a:normAutofit/>
          </a:bodyPr>
          <a:lstStyle/>
          <a:p>
            <a:r>
              <a:rPr lang="en-GB" b="1" u="sng" dirty="0"/>
              <a:t>Market segmentation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FB0AF-B250-6EEC-F02D-FE157FC797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96713"/>
            <a:ext cx="5895581" cy="408025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Target: Ages 25-45 eco-conscious customers</a:t>
            </a:r>
          </a:p>
          <a:p>
            <a:r>
              <a:rPr lang="en-GB"/>
              <a:t>Demographic: middle-upper income </a:t>
            </a:r>
          </a:p>
          <a:p>
            <a:r>
              <a:rPr lang="en-GB"/>
              <a:t>Psychographic: values ethic and minimalism </a:t>
            </a:r>
          </a:p>
          <a:p>
            <a:r>
              <a:rPr lang="en-GB"/>
              <a:t>Behavioural: frequent online shoppers </a:t>
            </a:r>
          </a:p>
        </p:txBody>
      </p:sp>
      <p:pic>
        <p:nvPicPr>
          <p:cNvPr id="5" name="Picture 4" descr="What is Sustainable Fashion? – Big Creative Education">
            <a:extLst>
              <a:ext uri="{FF2B5EF4-FFF2-40B4-BE49-F238E27FC236}">
                <a16:creationId xmlns:a16="http://schemas.microsoft.com/office/drawing/2014/main" id="{F31DE431-6C51-B5C2-07ED-A88517AD9A6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13" b="-13"/>
          <a:stretch>
            <a:fillRect/>
          </a:stretch>
        </p:blipFill>
        <p:spPr>
          <a:xfrm>
            <a:off x="7048316" y="1135173"/>
            <a:ext cx="4748792" cy="4748792"/>
          </a:xfrm>
          <a:custGeom>
            <a:avLst/>
            <a:gdLst/>
            <a:ahLst/>
            <a:cxnLst/>
            <a:rect l="l" t="t" r="r" b="b"/>
            <a:pathLst>
              <a:path w="3129592" h="3129592">
                <a:moveTo>
                  <a:pt x="1564796" y="0"/>
                </a:moveTo>
                <a:cubicBezTo>
                  <a:pt x="2429009" y="0"/>
                  <a:pt x="3129592" y="700583"/>
                  <a:pt x="3129592" y="1564796"/>
                </a:cubicBezTo>
                <a:cubicBezTo>
                  <a:pt x="3129592" y="2429009"/>
                  <a:pt x="2429009" y="3129592"/>
                  <a:pt x="1564796" y="3129592"/>
                </a:cubicBezTo>
                <a:cubicBezTo>
                  <a:pt x="700583" y="3129592"/>
                  <a:pt x="0" y="2429009"/>
                  <a:pt x="0" y="1564796"/>
                </a:cubicBezTo>
                <a:cubicBezTo>
                  <a:pt x="0" y="700583"/>
                  <a:pt x="700583" y="0"/>
                  <a:pt x="156479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031541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973CFC7D-374D-4D67-8994-8DA9D4E23B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8F7FA731-5B6E-499C-926D-C2D2D4946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86AF8CF-633E-412E-96E3-67B7B9632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1D7166A1-C3C1-4FC8-BE48-DE359B61FB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5" name="Graphic 9">
              <a:extLst>
                <a:ext uri="{FF2B5EF4-FFF2-40B4-BE49-F238E27FC236}">
                  <a16:creationId xmlns:a16="http://schemas.microsoft.com/office/drawing/2014/main" id="{3557B6F1-5BA8-43C0-9951-35E8513BF0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5FA9AA9-0E23-474D-97B8-2998484A9C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4CDFD59-E3B8-4EC9-AB9D-EE34EB128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F1A280C6-1700-4098-9578-CD91F8EFB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8FAF8CC6-F036-444B-AEB8-DF82B64BA0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</p:grpSp>
      <p:sp>
        <p:nvSpPr>
          <p:cNvPr id="21" name="Texture">
            <a:extLst>
              <a:ext uri="{FF2B5EF4-FFF2-40B4-BE49-F238E27FC236}">
                <a16:creationId xmlns:a16="http://schemas.microsoft.com/office/drawing/2014/main" id="{8592B821-10D5-48C0-8022-A904844B7F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6ACD6D-8221-00A2-6610-328EDFEAC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9484191" cy="1325563"/>
          </a:xfrm>
        </p:spPr>
        <p:txBody>
          <a:bodyPr>
            <a:normAutofit/>
          </a:bodyPr>
          <a:lstStyle/>
          <a:p>
            <a:r>
              <a:rPr lang="en-GB" dirty="0"/>
              <a:t>Inner, micro, and macro environment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4470A6-152D-AFA0-4F70-390F77E644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9928276"/>
              </p:ext>
            </p:extLst>
          </p:nvPr>
        </p:nvGraphicFramePr>
        <p:xfrm>
          <a:off x="457200" y="2097088"/>
          <a:ext cx="9484254" cy="4079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827781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3" name="Color Fill">
            <a:extLst>
              <a:ext uri="{FF2B5EF4-FFF2-40B4-BE49-F238E27FC236}">
                <a16:creationId xmlns:a16="http://schemas.microsoft.com/office/drawing/2014/main" id="{A8A68745-355E-4D81-AA5F-942C71082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4" name="Graphic 9">
            <a:extLst>
              <a:ext uri="{FF2B5EF4-FFF2-40B4-BE49-F238E27FC236}">
                <a16:creationId xmlns:a16="http://schemas.microsoft.com/office/drawing/2014/main" id="{61D32E23-CD34-4C85-8167-14669FD3E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1818" y="16444"/>
            <a:ext cx="6893328" cy="6846993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solidFill>
            <a:srgbClr val="FFFFFF"/>
          </a:solidFill>
          <a:ln w="38100" cap="flat">
            <a:solidFill>
              <a:srgbClr val="F7F7F7"/>
            </a:solidFill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081892-5D3F-0CE6-5A12-B8EF40390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58952"/>
            <a:ext cx="4640729" cy="1325563"/>
          </a:xfrm>
        </p:spPr>
        <p:txBody>
          <a:bodyPr anchor="b">
            <a:normAutofit/>
          </a:bodyPr>
          <a:lstStyle/>
          <a:p>
            <a:r>
              <a:rPr lang="en-GB" b="1" u="sng" dirty="0"/>
              <a:t>Competitor analysis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B26DB9-FD72-17CB-6779-CEC4495980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286000"/>
            <a:ext cx="4640729" cy="38875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Primary; stella McCartney, thought </a:t>
            </a:r>
          </a:p>
          <a:p>
            <a:r>
              <a:rPr lang="en-GB"/>
              <a:t>Secondary: </a:t>
            </a:r>
            <a:r>
              <a:rPr lang="en-GB" err="1"/>
              <a:t>Pangaia</a:t>
            </a:r>
            <a:r>
              <a:rPr lang="en-GB"/>
              <a:t>, people tree</a:t>
            </a:r>
          </a:p>
          <a:p>
            <a:r>
              <a:rPr lang="en-GB"/>
              <a:t>Tertiary: ASOS, ZARA adopting limited sustainability </a:t>
            </a:r>
          </a:p>
        </p:txBody>
      </p:sp>
      <p:pic>
        <p:nvPicPr>
          <p:cNvPr id="4" name="Picture 3" descr="The Psychology of Competition in Learning: Why Learners Love a Challenge -  Growth Engineering">
            <a:extLst>
              <a:ext uri="{FF2B5EF4-FFF2-40B4-BE49-F238E27FC236}">
                <a16:creationId xmlns:a16="http://schemas.microsoft.com/office/drawing/2014/main" id="{DC7B6566-C662-0B04-0A0A-C9B8B46E7C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9388" y="1938796"/>
            <a:ext cx="4659872" cy="3110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44582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Background Fill">
            <a:extLst>
              <a:ext uri="{FF2B5EF4-FFF2-40B4-BE49-F238E27FC236}">
                <a16:creationId xmlns:a16="http://schemas.microsoft.com/office/drawing/2014/main" id="{BA533261-94EC-4494-86AB-1382C73333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0" name="Color Fill">
            <a:extLst>
              <a:ext uri="{FF2B5EF4-FFF2-40B4-BE49-F238E27FC236}">
                <a16:creationId xmlns:a16="http://schemas.microsoft.com/office/drawing/2014/main" id="{B06ABDF2-57ED-4DC5-BB96-62CEE5DBD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2" name="Color Fill">
            <a:extLst>
              <a:ext uri="{FF2B5EF4-FFF2-40B4-BE49-F238E27FC236}">
                <a16:creationId xmlns:a16="http://schemas.microsoft.com/office/drawing/2014/main" id="{06D5EDC2-3737-4DED-AB3C-B42358F815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sp useBgFill="1">
        <p:nvSpPr>
          <p:cNvPr id="24" name="Graphic 9">
            <a:extLst>
              <a:ext uri="{FF2B5EF4-FFF2-40B4-BE49-F238E27FC236}">
                <a16:creationId xmlns:a16="http://schemas.microsoft.com/office/drawing/2014/main" id="{089C1A08-A75B-45D5-8A9D-680682C13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48410" y="0"/>
            <a:ext cx="6858000" cy="6858000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ln w="933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" name="Texture">
            <a:extLst>
              <a:ext uri="{FF2B5EF4-FFF2-40B4-BE49-F238E27FC236}">
                <a16:creationId xmlns:a16="http://schemas.microsoft.com/office/drawing/2014/main" id="{51B4E1F8-DA38-44DA-8B73-7EC281F24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BED3FD-582F-5167-E2DF-C17A3CD31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668049"/>
            <a:ext cx="4595834" cy="5594074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Marketing, funding &amp; financial overview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C1DCB6-2FF5-9E37-555D-DB6000DCC6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4783166"/>
              </p:ext>
            </p:extLst>
          </p:nvPr>
        </p:nvGraphicFramePr>
        <p:xfrm>
          <a:off x="5805612" y="668049"/>
          <a:ext cx="5944427" cy="55940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138580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C1390-29BD-4355-5211-075E921C81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D9C5E9-295B-9BBE-4E50-5FA43DC43D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Business case studies (2023) 'porter's five forces model in business </a:t>
            </a:r>
            <a:r>
              <a:rPr lang="en-GB" err="1"/>
              <a:t>stratergy</a:t>
            </a:r>
            <a:r>
              <a:rPr lang="en-GB" dirty="0"/>
              <a:t>', available at : </a:t>
            </a:r>
            <a:r>
              <a:rPr lang="en-GB" dirty="0">
                <a:hlinkClick r:id="rId2"/>
              </a:rPr>
              <a:t>www.businesscasestudies.co.uk</a:t>
            </a:r>
            <a:r>
              <a:rPr lang="en-GB" dirty="0"/>
              <a:t> </a:t>
            </a:r>
          </a:p>
          <a:p>
            <a:r>
              <a:rPr lang="en-GB" dirty="0"/>
              <a:t>British fashion council (2024) sustainability in UK fashion industry report 2024, London: BFC publications </a:t>
            </a:r>
          </a:p>
          <a:p>
            <a:r>
              <a:rPr lang="en-GB" dirty="0"/>
              <a:t>Department for business and trade (2023) UK </a:t>
            </a:r>
          </a:p>
        </p:txBody>
      </p:sp>
    </p:spTree>
    <p:extLst>
      <p:ext uri="{BB962C8B-B14F-4D97-AF65-F5344CB8AC3E}">
        <p14:creationId xmlns:p14="http://schemas.microsoft.com/office/powerpoint/2010/main" val="435695564"/>
      </p:ext>
    </p:extLst>
  </p:cSld>
  <p:clrMapOvr>
    <a:masterClrMapping/>
  </p:clrMapOvr>
</p:sld>
</file>

<file path=ppt/theme/theme1.xml><?xml version="1.0" encoding="utf-8"?>
<a:theme xmlns:a="http://schemas.openxmlformats.org/drawingml/2006/main" name="TropicVTI">
  <a:themeElements>
    <a:clrScheme name="Tropic">
      <a:dk1>
        <a:srgbClr val="000000"/>
      </a:dk1>
      <a:lt1>
        <a:sysClr val="window" lastClr="FFFFFF"/>
      </a:lt1>
      <a:dk2>
        <a:srgbClr val="09392F"/>
      </a:dk2>
      <a:lt2>
        <a:srgbClr val="ECF0F0"/>
      </a:lt2>
      <a:accent1>
        <a:srgbClr val="1EBE9B"/>
      </a:accent1>
      <a:accent2>
        <a:srgbClr val="FD7C7C"/>
      </a:accent2>
      <a:accent3>
        <a:srgbClr val="7DA8B5"/>
      </a:accent3>
      <a:accent4>
        <a:srgbClr val="168E74"/>
      </a:accent4>
      <a:accent5>
        <a:srgbClr val="FB7365"/>
      </a:accent5>
      <a:accent6>
        <a:srgbClr val="D39B17"/>
      </a:accent6>
      <a:hlink>
        <a:srgbClr val="EF08F7"/>
      </a:hlink>
      <a:folHlink>
        <a:srgbClr val="8477FE"/>
      </a:folHlink>
    </a:clrScheme>
    <a:fontScheme name="Tropic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opicVTI" id="{DE8751F2-0439-4D1D-A674-AFC241C9701D}" vid="{C41D9140-98E0-4A26-97C4-97FDCB8D6E0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TropicVTI</vt:lpstr>
      <vt:lpstr>Full name- Cristian Calin 2410078 Module Code- LCLM4006 Enterprise and Entrepreneurship Lecturer: Ejike Udeogu   </vt:lpstr>
      <vt:lpstr>Overview of the business idea </vt:lpstr>
      <vt:lpstr>Pestle Analysis </vt:lpstr>
      <vt:lpstr>Swot analysis </vt:lpstr>
      <vt:lpstr>Market segmentation </vt:lpstr>
      <vt:lpstr>Inner, micro, and macro environment </vt:lpstr>
      <vt:lpstr>Competitor analysis </vt:lpstr>
      <vt:lpstr>Marketing, funding &amp; financial overview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377</cp:revision>
  <dcterms:created xsi:type="dcterms:W3CDTF">2025-11-11T17:36:24Z</dcterms:created>
  <dcterms:modified xsi:type="dcterms:W3CDTF">2025-11-11T21:14:09Z</dcterms:modified>
</cp:coreProperties>
</file>