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țiune fără titlu" id="{AF8E2628-63C1-4A0D-B8F8-12B7A779343D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7"/>
            <p14:sldId id="266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9B6A7B-6C85-D1D8-8A63-F8EB335656F9}" v="1" dt="2026-03-21T17:01:15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21.03.2026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&#8288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Care plan for a patient with </a:t>
            </a:r>
            <a:r>
              <a:rPr lang="ro-RO"/>
              <a:t>Asthma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/>
              <a:t>Module: BSC-HSCSH</a:t>
            </a:r>
          </a:p>
          <a:p>
            <a:r>
              <a:rPr lang="ro-RO"/>
              <a:t>Student name :Cristi Vantu</a:t>
            </a:r>
          </a:p>
          <a:p>
            <a:r>
              <a:rPr lang="ro-RO"/>
              <a:t>Student number :2417457 </a:t>
            </a:r>
          </a:p>
          <a:p>
            <a:r>
              <a:rPr lang="ro-RO"/>
              <a:t>Lecture name : Soban Sadiq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408E13B-4EB5-473E-27CD-5A28D18BA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Overview of Asthma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077ED77-86A7-6056-08C5-8EBC67341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Long-term airway inflammation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Airway narrowing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Excess mucus production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Variable breathing difficulty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Common UK condition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87445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53D01B-09E6-CFF9-1EAE-E31F4830C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2800" dirty="0">
                <a:latin typeface="Aptos"/>
              </a:rPr>
              <a:t> </a:t>
            </a:r>
            <a:r>
              <a:rPr lang="ro-RO" sz="2800">
                <a:ea typeface="+mj-lt"/>
                <a:cs typeface="+mj-lt"/>
              </a:rPr>
              <a:t>Respiratory System Anatomy</a:t>
            </a:r>
            <a:endParaRPr lang="ro-RO">
              <a:ea typeface="+mj-lt"/>
              <a:cs typeface="+mj-lt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56CD486-2AAF-7A3A-8B45-59E4C7FE5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Upper airways</a:t>
            </a:r>
          </a:p>
          <a:p>
            <a:r>
              <a:rPr lang="ro-RO">
                <a:ea typeface="+mn-lt"/>
                <a:cs typeface="+mn-lt"/>
              </a:rPr>
              <a:t>Trachea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Bronchi and bronchioles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Lungs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Alveoli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0115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10B3290-2CC8-BE70-C08F-928500925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ro-RO"/>
            </a:b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B1D3D25-9077-0198-E928-E06505E18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ro-RO">
                <a:ea typeface="+mn-lt"/>
                <a:cs typeface="+mn-lt"/>
              </a:rPr>
              <a:t>Physiology of Normal Breathing</a:t>
            </a:r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endParaRPr lang="ro-RO" dirty="0">
              <a:ea typeface="+mn-lt"/>
              <a:cs typeface="+mn-lt"/>
            </a:endParaRPr>
          </a:p>
          <a:p>
            <a:r>
              <a:rPr lang="ro-RO">
                <a:ea typeface="+mn-lt"/>
                <a:cs typeface="+mn-lt"/>
              </a:rPr>
              <a:t>Diaphragm contraction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Lung expansion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Gas exchange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Relaxed airway muscles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Balanced oxygen supply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32378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F897EC4-2696-8055-244F-367AF5C9B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Effects of Asthma on Body Function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7C4B91-073F-FB6E-A17C-00AEA8ECA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Airway inflammation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Muscle tightening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Mucus blockage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Reduced airflow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Breathing difficulty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05901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BA2EB3-B33A-D497-CDCD-F14EFD97F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Fictional Patient Profile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3730BD8-CB64-CD3A-A9E8-5583F39FD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Sarah Ahmed </a:t>
            </a:r>
          </a:p>
          <a:p>
            <a:r>
              <a:rPr lang="ro-RO">
                <a:ea typeface="+mn-lt"/>
                <a:cs typeface="+mn-lt"/>
              </a:rPr>
              <a:t>35 years old</a:t>
            </a:r>
            <a:endParaRPr lang="ro-RO"/>
          </a:p>
          <a:p>
            <a:r>
              <a:rPr lang="ro-RO">
                <a:ea typeface="+mn-lt"/>
                <a:cs typeface="+mn-lt"/>
              </a:rPr>
              <a:t>Teaching assistant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Moderate persistent asthma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Activity-related symptoms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76653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3BD8D66-11D1-A92B-7B0A-2024E60E6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Risk Factors and Triggers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BBD287A-5769-54E7-78E7-D5C015781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Allergens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Cold weather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Exercise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Respiratory infections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Emotional stress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61202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62A2E93-AA14-2EDB-D44A-E307BD589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Assesment and Monitoring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6EE5911-B678-D14D-7AB7-E294788D0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ro-RO" dirty="0"/>
          </a:p>
          <a:p>
            <a:pPr>
              <a:buNone/>
            </a:pPr>
            <a:endParaRPr lang="ro-RO" dirty="0">
              <a:ea typeface="+mn-lt"/>
              <a:cs typeface="+mn-lt"/>
            </a:endParaRPr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Peak flow testing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Symptom tracking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Oxygen monitoring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Routine reviews</a:t>
            </a:r>
            <a:endParaRPr lang="ro-RO"/>
          </a:p>
          <a:p>
            <a:pPr>
              <a:buNone/>
            </a:pPr>
            <a:r>
              <a:rPr lang="ro-RO">
                <a:ea typeface="+mn-lt"/>
                <a:cs typeface="+mn-lt"/>
              </a:rPr>
              <a:t>Personal action plan</a:t>
            </a:r>
            <a:endParaRPr lang="ro-RO"/>
          </a:p>
          <a:p>
            <a:pPr marL="0" indent="0">
              <a:buNone/>
            </a:pPr>
            <a:endParaRPr lang="ro-RO" dirty="0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4021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5B7107-88EF-4157-D776-7ADB5DFA8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Treatment and care plan</a:t>
            </a:r>
            <a:endParaRPr lang="ro-RO" dirty="0">
              <a:ea typeface="+mj-lt"/>
              <a:cs typeface="+mj-lt"/>
            </a:endParaRPr>
          </a:p>
        </p:txBody>
      </p:sp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04BF2F16-F83B-F734-6B4C-CA971DEB5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Reliever inhaler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Preventer inhaler</a:t>
            </a:r>
            <a:endParaRPr lang="ro-RO"/>
          </a:p>
          <a:p>
            <a:r>
              <a:rPr lang="ro-RO">
                <a:ea typeface="+mn-lt"/>
                <a:cs typeface="+mn-lt"/>
              </a:rPr>
              <a:t>Inhaler technique education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Vaccinations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Lifestyle management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69857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987A1C2-12FF-A021-D85B-1245A6B18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ea typeface="+mj-lt"/>
                <a:cs typeface="+mj-lt"/>
              </a:rPr>
              <a:t>Communication in Education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1F7905A-951D-8028-E164-1A9A6447F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Clear explanations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Self-management education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Shared decision making</a:t>
            </a:r>
            <a:endParaRPr lang="ro-RO"/>
          </a:p>
          <a:p>
            <a:r>
              <a:rPr lang="ro-RO">
                <a:ea typeface="+mn-lt"/>
                <a:cs typeface="+mn-lt"/>
              </a:rPr>
              <a:t>Support systems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Adherence encouragement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33300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5BDCF8E-71BF-23C5-5C8B-68C968E45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Conclusion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2EF4BFA-C751-CE44-A4D9-03A180805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Asthma alters breathing physiology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Requires continuous management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Monitoring improves safety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Education supports independence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Person-centred care is essential</a:t>
            </a:r>
            <a:endParaRPr lang="ro-RO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224396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6B9C82-8B46-A00E-FA59-42B40D0C1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Ethical Consideration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439418F-7C2D-C417-02EF-99C03C468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ea typeface="+mn-lt"/>
                <a:cs typeface="+mn-lt"/>
              </a:rPr>
              <a:t>Autonomy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Confidentiality</a:t>
            </a:r>
            <a:endParaRPr lang="ro-RO"/>
          </a:p>
          <a:p>
            <a:r>
              <a:rPr lang="ro-RO">
                <a:ea typeface="+mn-lt"/>
                <a:cs typeface="+mn-lt"/>
              </a:rPr>
              <a:t>Consent</a:t>
            </a:r>
            <a:endParaRPr lang="ro-RO"/>
          </a:p>
          <a:p>
            <a:r>
              <a:rPr lang="ro-RO">
                <a:ea typeface="+mn-lt"/>
                <a:cs typeface="+mn-lt"/>
              </a:rPr>
              <a:t>Non-discrimination</a:t>
            </a:r>
            <a:endParaRPr lang="ro-RO"/>
          </a:p>
          <a:p>
            <a:r>
              <a:rPr lang="ro-RO">
                <a:ea typeface="+mn-lt"/>
                <a:cs typeface="+mn-lt"/>
              </a:rPr>
              <a:t>Respectful care</a:t>
            </a:r>
            <a:endParaRPr lang="ro-RO"/>
          </a:p>
          <a:p>
            <a:endParaRPr lang="ro-RO" dirty="0"/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40325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3BDDDF-6417-062E-0D2D-01CABABBC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References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FC85DBD-14F4-1A63-500B-E8F2058BE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ro-RO">
                <a:ea typeface="+mn-lt"/>
                <a:cs typeface="+mn-lt"/>
              </a:rPr>
              <a:t>National Health Service (2023) Asthma. Available at: </a:t>
            </a:r>
            <a:r>
              <a:rPr lang="ro-RO" dirty="0">
                <a:ea typeface="+mn-lt"/>
                <a:cs typeface="+mn-lt"/>
                <a:hlinkClick r:id="rId2"/>
              </a:rPr>
              <a:t>https://www.nhs.uk⁠</a:t>
            </a:r>
            <a:r>
              <a:rPr lang="ro-RO" dirty="0">
                <a:ea typeface="+mn-lt"/>
                <a:cs typeface="+mn-lt"/>
              </a:rPr>
              <a:t>�</a:t>
            </a:r>
            <a:endParaRPr lang="ro-RO"/>
          </a:p>
          <a:p>
            <a:r>
              <a:rPr lang="ro-RO">
                <a:ea typeface="+mn-lt"/>
                <a:cs typeface="+mn-lt"/>
              </a:rPr>
              <a:t>National Institute for Health and Care Excellence (2022) Asthma: diagnosis, monitoring and chronic asthma management (NG80).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British Thoracic Society (2019) British Guideline on the Management of Asthma.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Global Initiative for Asthma (2023) Global Strategy for Asthma Management and Prevention.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Asthma + Lung UK (2023) Understanding Asthma.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World Health Organization (2023) Asthma Fact Sheet.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Tortora, G. &amp; Derrickson, B. (2021) Principles of Anatomy and Physiology. Wiley.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Martini, F., Nath, J. &amp; Bartholomew, E. (2021) Fundamentals of Anatomy &amp; Physiology. Pearson.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Kumar, V., Abbas, A. &amp; Aster, J. (2020) Robbins Basic Pathology.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Lewis, S. et al. (2020) Medical-Surgical Nursing.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McCance, K. &amp; Huether, S. (2019) Pathophysiology: The Biological Basis for Disease. Elsevier.</a:t>
            </a:r>
            <a:endParaRPr lang="ro-RO"/>
          </a:p>
          <a:p>
            <a:r>
              <a:rPr lang="ro-RO">
                <a:ea typeface="+mn-lt"/>
                <a:cs typeface="+mn-lt"/>
              </a:rPr>
              <a:t>Public Health England (2022) Respiratory Disease Profiles in England.</a:t>
            </a:r>
            <a:endParaRPr lang="ro-RO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066377237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13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Temă Office</vt:lpstr>
      <vt:lpstr>Care plan for a patient with Asthma</vt:lpstr>
      <vt:lpstr>Overview of Asthma</vt:lpstr>
      <vt:lpstr> Respiratory System Anatomy</vt:lpstr>
      <vt:lpstr> </vt:lpstr>
      <vt:lpstr>Effects of Asthma on Body Function</vt:lpstr>
      <vt:lpstr>Fictional Patient Profile</vt:lpstr>
      <vt:lpstr>Risk Factors and Triggers</vt:lpstr>
      <vt:lpstr>Assesment and Monitoring</vt:lpstr>
      <vt:lpstr>Treatment and care plan</vt:lpstr>
      <vt:lpstr>Communication in Education</vt:lpstr>
      <vt:lpstr>Conclusion</vt:lpstr>
      <vt:lpstr>Ethical Consideration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82</cp:revision>
  <dcterms:created xsi:type="dcterms:W3CDTF">2026-02-28T16:04:35Z</dcterms:created>
  <dcterms:modified xsi:type="dcterms:W3CDTF">2026-03-21T17:04:11Z</dcterms:modified>
</cp:coreProperties>
</file>